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6" r:id="rId13"/>
    <p:sldId id="267" r:id="rId14"/>
    <p:sldId id="271" r:id="rId15"/>
    <p:sldId id="272" r:id="rId16"/>
    <p:sldId id="275" r:id="rId17"/>
    <p:sldId id="276" r:id="rId18"/>
    <p:sldId id="277" r:id="rId19"/>
    <p:sldId id="274" r:id="rId20"/>
    <p:sldId id="279" r:id="rId21"/>
  </p:sldIdLst>
  <p:sldSz cx="12190095" cy="6858000"/>
  <p:notesSz cx="6858000" cy="9144000"/>
  <p:embeddedFontLst>
    <p:embeddedFont>
      <p:font typeface="Calibri" panose="020F0502020204030204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张海山锐谐体" panose="02000000000000000000" pitchFamily="2" charset="-122"/>
      <p:regular r:id="rId35"/>
    </p:embeddedFont>
    <p:embeddedFont>
      <p:font typeface="方正兰亭刊黑_GBK" panose="02000000000000000000" pitchFamily="2" charset="-122"/>
      <p:regular r:id="rId36"/>
    </p:embeddedFont>
    <p:embeddedFont>
      <p:font typeface="黑体" panose="02010609060101010101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6" autoAdjust="0"/>
    <p:restoredTop sz="94660"/>
  </p:normalViewPr>
  <p:slideViewPr>
    <p:cSldViewPr showGuides="1">
      <p:cViewPr>
        <p:scale>
          <a:sx n="75" d="100"/>
          <a:sy n="75" d="100"/>
        </p:scale>
        <p:origin x="1968" y="858"/>
      </p:cViewPr>
      <p:guideLst>
        <p:guide orient="horz" pos="11"/>
        <p:guide pos="-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9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6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2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6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3"/>
          </a:xfrm>
        </p:spPr>
        <p:txBody>
          <a:bodyPr/>
          <a:lstStyle>
            <a:lvl1pPr marL="0" indent="0" algn="ctr">
              <a:buNone/>
              <a:defRPr sz="2280"/>
            </a:lvl1pPr>
            <a:lvl2pPr marL="427990" indent="0" algn="ctr">
              <a:buNone/>
              <a:defRPr sz="1920"/>
            </a:lvl2pPr>
            <a:lvl3pPr marL="855980" indent="0" algn="ctr">
              <a:buNone/>
              <a:defRPr sz="1680"/>
            </a:lvl3pPr>
            <a:lvl4pPr marL="1283335" indent="0" algn="ctr">
              <a:buNone/>
              <a:defRPr sz="1440"/>
            </a:lvl4pPr>
            <a:lvl5pPr marL="1711325" indent="0" algn="ctr">
              <a:buNone/>
              <a:defRPr sz="1440"/>
            </a:lvl5pPr>
            <a:lvl6pPr marL="2139315" indent="0" algn="ctr">
              <a:buNone/>
              <a:defRPr sz="1440"/>
            </a:lvl6pPr>
            <a:lvl7pPr marL="2567305" indent="0" algn="ctr">
              <a:buNone/>
              <a:defRPr sz="1440"/>
            </a:lvl7pPr>
            <a:lvl8pPr marL="2995295" indent="0" algn="ctr">
              <a:buNone/>
              <a:defRPr sz="1440"/>
            </a:lvl8pPr>
            <a:lvl9pPr marL="3423285" indent="0" algn="ctr">
              <a:buNone/>
              <a:defRPr sz="144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115852-A2CE-45B5-960E-7941387F41A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ACDB48B3-35FF-4251-946D-F0E41FFD72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2E87148-622F-4AE6-85E5-AF86B3B8F7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C9C16040-3F77-4AB3-98E0-2A334F81BB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1" y="1709743"/>
            <a:ext cx="10514231" cy="2852737"/>
          </a:xfrm>
        </p:spPr>
        <p:txBody>
          <a:bodyPr anchor="b"/>
          <a:lstStyle>
            <a:lvl1pPr>
              <a:defRPr sz="56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1" y="4589466"/>
            <a:ext cx="10514231" cy="1500187"/>
          </a:xfrm>
        </p:spPr>
        <p:txBody>
          <a:bodyPr/>
          <a:lstStyle>
            <a:lvl1pPr marL="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1pPr>
            <a:lvl2pPr marL="4279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559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333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71132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13931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56730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99529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42328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3C69FB8-64E1-4373-BA84-483811216E8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3741160E-760A-4510-AB50-20F5687D24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CEF5765-53FD-4CC3-80B4-F263D3E5C77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BA9349CD-842B-4AE4-A1FE-3822B2B80B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6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90" indent="0">
              <a:buNone/>
              <a:defRPr sz="1920" b="1"/>
            </a:lvl2pPr>
            <a:lvl3pPr marL="855980" indent="0">
              <a:buNone/>
              <a:defRPr sz="1680" b="1"/>
            </a:lvl3pPr>
            <a:lvl4pPr marL="1283335" indent="0">
              <a:buNone/>
              <a:defRPr sz="1440" b="1"/>
            </a:lvl4pPr>
            <a:lvl5pPr marL="1711325" indent="0">
              <a:buNone/>
              <a:defRPr sz="1440" b="1"/>
            </a:lvl5pPr>
            <a:lvl6pPr marL="2139315" indent="0">
              <a:buNone/>
              <a:defRPr sz="1440" b="1"/>
            </a:lvl6pPr>
            <a:lvl7pPr marL="2567305" indent="0">
              <a:buNone/>
              <a:defRPr sz="1440" b="1"/>
            </a:lvl7pPr>
            <a:lvl8pPr marL="2995295" indent="0">
              <a:buNone/>
              <a:defRPr sz="1440" b="1"/>
            </a:lvl8pPr>
            <a:lvl9pPr marL="3423285" indent="0">
              <a:buNone/>
              <a:defRPr sz="14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80" y="2505078"/>
            <a:ext cx="51571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400" y="1681163"/>
            <a:ext cx="5182513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90" indent="0">
              <a:buNone/>
              <a:defRPr sz="1920" b="1"/>
            </a:lvl2pPr>
            <a:lvl3pPr marL="855980" indent="0">
              <a:buNone/>
              <a:defRPr sz="1680" b="1"/>
            </a:lvl3pPr>
            <a:lvl4pPr marL="1283335" indent="0">
              <a:buNone/>
              <a:defRPr sz="1440" b="1"/>
            </a:lvl4pPr>
            <a:lvl5pPr marL="1711325" indent="0">
              <a:buNone/>
              <a:defRPr sz="1440" b="1"/>
            </a:lvl5pPr>
            <a:lvl6pPr marL="2139315" indent="0">
              <a:buNone/>
              <a:defRPr sz="1440" b="1"/>
            </a:lvl6pPr>
            <a:lvl7pPr marL="2567305" indent="0">
              <a:buNone/>
              <a:defRPr sz="1440" b="1"/>
            </a:lvl7pPr>
            <a:lvl8pPr marL="2995295" indent="0">
              <a:buNone/>
              <a:defRPr sz="1440" b="1"/>
            </a:lvl8pPr>
            <a:lvl9pPr marL="3423285" indent="0">
              <a:buNone/>
              <a:defRPr sz="14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400" y="2505078"/>
            <a:ext cx="51825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8654E95-4AF5-4936-A3C4-2CF244AFA0F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E34B8B00-20D0-43FF-82CD-FAAA492EE1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081E5DC-5419-45E7-9ECD-FF2E026A9CB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40233211-E2F5-4CFF-B3B6-F7EDD14392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CFF26B-5ABD-4957-A23F-00A1D2ACEDA4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ACA33256-B9A9-42DD-996D-A71CAA588D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430"/>
            <a:ext cx="6171397" cy="4873625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402"/>
            <a:ext cx="3931725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90" indent="0">
              <a:buNone/>
              <a:defRPr sz="1320"/>
            </a:lvl2pPr>
            <a:lvl3pPr marL="855980" indent="0">
              <a:buNone/>
              <a:defRPr sz="1080"/>
            </a:lvl3pPr>
            <a:lvl4pPr marL="1283335" indent="0">
              <a:buNone/>
              <a:defRPr sz="960"/>
            </a:lvl4pPr>
            <a:lvl5pPr marL="1711325" indent="0">
              <a:buNone/>
              <a:defRPr sz="960"/>
            </a:lvl5pPr>
            <a:lvl6pPr marL="2139315" indent="0">
              <a:buNone/>
              <a:defRPr sz="960"/>
            </a:lvl6pPr>
            <a:lvl7pPr marL="2567305" indent="0">
              <a:buNone/>
              <a:defRPr sz="960"/>
            </a:lvl7pPr>
            <a:lvl8pPr marL="2995295" indent="0">
              <a:buNone/>
              <a:defRPr sz="960"/>
            </a:lvl8pPr>
            <a:lvl9pPr marL="3423285" indent="0">
              <a:buNone/>
              <a:defRPr sz="9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B71FB7D-6877-4684-AF29-8DF108B5B1F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01CD6FB0-CC72-40B8-988A-24D88D5569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430"/>
            <a:ext cx="617139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7990" indent="0">
              <a:buNone/>
              <a:defRPr sz="2640"/>
            </a:lvl2pPr>
            <a:lvl3pPr marL="855980" indent="0">
              <a:buNone/>
              <a:defRPr sz="2280"/>
            </a:lvl3pPr>
            <a:lvl4pPr marL="1283335" indent="0">
              <a:buNone/>
              <a:defRPr sz="1920"/>
            </a:lvl4pPr>
            <a:lvl5pPr marL="1711325" indent="0">
              <a:buNone/>
              <a:defRPr sz="1920"/>
            </a:lvl5pPr>
            <a:lvl6pPr marL="2139315" indent="0">
              <a:buNone/>
              <a:defRPr sz="1920"/>
            </a:lvl6pPr>
            <a:lvl7pPr marL="2567305" indent="0">
              <a:buNone/>
              <a:defRPr sz="1920"/>
            </a:lvl7pPr>
            <a:lvl8pPr marL="2995295" indent="0">
              <a:buNone/>
              <a:defRPr sz="1920"/>
            </a:lvl8pPr>
            <a:lvl9pPr marL="3423285" indent="0">
              <a:buNone/>
              <a:defRPr sz="192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402"/>
            <a:ext cx="3931725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90" indent="0">
              <a:buNone/>
              <a:defRPr sz="1320"/>
            </a:lvl2pPr>
            <a:lvl3pPr marL="855980" indent="0">
              <a:buNone/>
              <a:defRPr sz="1080"/>
            </a:lvl3pPr>
            <a:lvl4pPr marL="1283335" indent="0">
              <a:buNone/>
              <a:defRPr sz="960"/>
            </a:lvl4pPr>
            <a:lvl5pPr marL="1711325" indent="0">
              <a:buNone/>
              <a:defRPr sz="960"/>
            </a:lvl5pPr>
            <a:lvl6pPr marL="2139315" indent="0">
              <a:buNone/>
              <a:defRPr sz="960"/>
            </a:lvl6pPr>
            <a:lvl7pPr marL="2567305" indent="0">
              <a:buNone/>
              <a:defRPr sz="960"/>
            </a:lvl7pPr>
            <a:lvl8pPr marL="2995295" indent="0">
              <a:buNone/>
              <a:defRPr sz="960"/>
            </a:lvl8pPr>
            <a:lvl9pPr marL="3423285" indent="0">
              <a:buNone/>
              <a:defRPr sz="9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CFDC0F5-65B4-4FA0-9905-BB0A9400141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2BCD426F-D5C2-460B-B908-F7ACBD1408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136D169-3466-467A-B1A1-64132E1AAF4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A6B9C8D6-C216-4FAA-87CA-6CD507E58F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128"/>
            <a:ext cx="2628558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4" y="365128"/>
            <a:ext cx="7733293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0BE257-3D18-4B3F-85B0-E33BBC5F5B9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9728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97280" eaLnBrk="0" hangingPunct="0">
              <a:defRPr>
                <a:latin typeface="Arial" panose="020B0604020202020204" pitchFamily="34" charset="0"/>
              </a:defRPr>
            </a:lvl1pPr>
          </a:lstStyle>
          <a:p>
            <a:fld id="{62D23218-2665-4935-A357-BDBB3CAC46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2268200" cy="6858000"/>
          </a:xfrm>
          <a:prstGeom prst="rect">
            <a:avLst/>
          </a:prstGeom>
          <a:solidFill>
            <a:srgbClr val="E9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6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FF0D-F738-4D8E-A094-63505AEF6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87D0-1668-4ED1-80FC-6EF848D869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838091" y="365760"/>
            <a:ext cx="10514231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091" y="1824992"/>
            <a:ext cx="10514231" cy="43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6988"/>
            <a:ext cx="2742843" cy="36385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 defTabSz="855980" eaLnBrk="1" fontAlgn="auto" hangingPunct="1">
              <a:spcBef>
                <a:spcPts val="0"/>
              </a:spcBef>
              <a:spcAft>
                <a:spcPts val="0"/>
              </a:spcAft>
              <a:defRPr sz="108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239490-C111-4A53-B281-7B05C1C460E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6988"/>
            <a:ext cx="4114264" cy="36385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 defTabSz="855980" eaLnBrk="1" fontAlgn="auto" hangingPunct="1">
              <a:spcBef>
                <a:spcPts val="0"/>
              </a:spcBef>
              <a:spcAft>
                <a:spcPts val="0"/>
              </a:spcAft>
              <a:defRPr sz="108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6988"/>
            <a:ext cx="2742843" cy="363855"/>
          </a:xfrm>
          <a:prstGeom prst="rect">
            <a:avLst/>
          </a:prstGeom>
        </p:spPr>
        <p:txBody>
          <a:bodyPr vert="horz" wrap="square" lIns="71323" tIns="35662" rIns="71323" bIns="35662" numCol="1" anchor="ctr" anchorCtr="0" compatLnSpc="1"/>
          <a:lstStyle>
            <a:lvl1pPr algn="r" defTabSz="855345" eaLnBrk="1" hangingPunct="1">
              <a:defRPr sz="108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03D31C-FDAE-4567-81D0-AC0FE20A0EA2}" type="slidenum">
              <a:rPr lang="zh-CN" altLang="en-US" smtClean="0"/>
            </a:fld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855345" rtl="0" fontAlgn="base">
        <a:lnSpc>
          <a:spcPct val="90000"/>
        </a:lnSpc>
        <a:spcBef>
          <a:spcPct val="0"/>
        </a:spcBef>
        <a:spcAft>
          <a:spcPct val="0"/>
        </a:spcAft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55345" rtl="0" fontAlgn="base">
        <a:lnSpc>
          <a:spcPct val="90000"/>
        </a:lnSpc>
        <a:spcBef>
          <a:spcPct val="0"/>
        </a:spcBef>
        <a:spcAft>
          <a:spcPct val="0"/>
        </a:spcAft>
        <a:defRPr sz="408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855345" rtl="0" fontAlgn="base">
        <a:lnSpc>
          <a:spcPct val="90000"/>
        </a:lnSpc>
        <a:spcBef>
          <a:spcPct val="0"/>
        </a:spcBef>
        <a:spcAft>
          <a:spcPct val="0"/>
        </a:spcAft>
        <a:defRPr sz="408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855345" rtl="0" fontAlgn="base">
        <a:lnSpc>
          <a:spcPct val="90000"/>
        </a:lnSpc>
        <a:spcBef>
          <a:spcPct val="0"/>
        </a:spcBef>
        <a:spcAft>
          <a:spcPct val="0"/>
        </a:spcAft>
        <a:defRPr sz="408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855345" rtl="0" fontAlgn="base">
        <a:lnSpc>
          <a:spcPct val="90000"/>
        </a:lnSpc>
        <a:spcBef>
          <a:spcPct val="0"/>
        </a:spcBef>
        <a:spcAft>
          <a:spcPct val="0"/>
        </a:spcAft>
        <a:defRPr sz="408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548640" algn="l" defTabSz="855345" rtl="0" fontAlgn="base">
        <a:lnSpc>
          <a:spcPct val="90000"/>
        </a:lnSpc>
        <a:spcBef>
          <a:spcPct val="0"/>
        </a:spcBef>
        <a:spcAft>
          <a:spcPct val="0"/>
        </a:spcAft>
        <a:defRPr sz="408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097280" algn="l" defTabSz="855345" rtl="0" fontAlgn="base">
        <a:lnSpc>
          <a:spcPct val="90000"/>
        </a:lnSpc>
        <a:spcBef>
          <a:spcPct val="0"/>
        </a:spcBef>
        <a:spcAft>
          <a:spcPct val="0"/>
        </a:spcAft>
        <a:defRPr sz="408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645920" algn="l" defTabSz="855345" rtl="0" fontAlgn="base">
        <a:lnSpc>
          <a:spcPct val="90000"/>
        </a:lnSpc>
        <a:spcBef>
          <a:spcPct val="0"/>
        </a:spcBef>
        <a:spcAft>
          <a:spcPct val="0"/>
        </a:spcAft>
        <a:defRPr sz="408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193925" algn="l" defTabSz="855345" rtl="0" fontAlgn="base">
        <a:lnSpc>
          <a:spcPct val="90000"/>
        </a:lnSpc>
        <a:spcBef>
          <a:spcPct val="0"/>
        </a:spcBef>
        <a:spcAft>
          <a:spcPct val="0"/>
        </a:spcAft>
        <a:defRPr sz="408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13360" indent="-213360" algn="l" defTabSz="855345" rtl="0" fontAlgn="base">
        <a:lnSpc>
          <a:spcPct val="90000"/>
        </a:lnSpc>
        <a:spcBef>
          <a:spcPts val="930"/>
        </a:spcBef>
        <a:spcAft>
          <a:spcPct val="0"/>
        </a:spcAft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13360" algn="l" defTabSz="855345" rtl="0" fontAlgn="base">
        <a:lnSpc>
          <a:spcPct val="90000"/>
        </a:lnSpc>
        <a:spcBef>
          <a:spcPts val="465"/>
        </a:spcBef>
        <a:spcAft>
          <a:spcPct val="0"/>
        </a:spcAft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68705" indent="-213360" algn="l" defTabSz="855345" rtl="0" fontAlgn="base">
        <a:lnSpc>
          <a:spcPct val="90000"/>
        </a:lnSpc>
        <a:spcBef>
          <a:spcPts val="465"/>
        </a:spcBef>
        <a:spcAft>
          <a:spcPct val="0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97330" indent="-213360" algn="l" defTabSz="855345" rtl="0" fontAlgn="base">
        <a:lnSpc>
          <a:spcPct val="90000"/>
        </a:lnSpc>
        <a:spcBef>
          <a:spcPts val="465"/>
        </a:spcBef>
        <a:spcAft>
          <a:spcPct val="0"/>
        </a:spcAft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4050" indent="-213360" algn="l" defTabSz="855345" rtl="0" fontAlgn="base">
        <a:lnSpc>
          <a:spcPct val="90000"/>
        </a:lnSpc>
        <a:spcBef>
          <a:spcPts val="465"/>
        </a:spcBef>
        <a:spcAft>
          <a:spcPct val="0"/>
        </a:spcAft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53310" indent="-213995" algn="l" defTabSz="85598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0" indent="-213995" algn="l" defTabSz="85598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9290" indent="-213995" algn="l" defTabSz="85598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36645" indent="-213995" algn="l" defTabSz="85598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9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335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325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315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305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295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285" algn="l" defTabSz="85598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http://www.yanj.c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hyperlink" Target="http://www.yanj.c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1" Type="http://schemas.openxmlformats.org/officeDocument/2006/relationships/hyperlink" Target="http://www.yanj.c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hyperlink" Target="http://www.yanj.c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sp>
          <p:nvSpPr>
            <p:cNvPr id="53" name="椭圆 52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593667" y="3171991"/>
              <a:ext cx="518603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spc="600" dirty="0" smtClean="0">
                  <a:solidFill>
                    <a:srgbClr val="C00000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望闻问切</a:t>
              </a:r>
              <a:r>
                <a:rPr lang="zh-CN" altLang="en-US" sz="7200" spc="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术</a:t>
              </a:r>
              <a:endParaRPr lang="zh-CN" altLang="en-US" sz="7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8913" y="4653136"/>
              <a:ext cx="30403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——</a:t>
              </a:r>
              <a:r>
                <a:rPr lang="zh-CN" altLang="en-US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教学经验分享  </a:t>
              </a:r>
              <a:r>
                <a: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|  </a:t>
              </a:r>
              <a:r>
                <a:rPr lang="zh-CN" altLang="en-US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金赟</a:t>
              </a:r>
              <a:r>
                <a:rPr lang="zh-CN" altLang="en-US" dirty="0" smtClean="0"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 </a:t>
              </a:r>
              <a:endParaRPr lang="zh-CN" altLang="en-US" dirty="0"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50590" y="1855470"/>
            <a:ext cx="5472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latin typeface="黑体" panose="02010609060101010101" charset="-122"/>
                <a:ea typeface="黑体" panose="02010609060101010101" charset="-122"/>
              </a:rPr>
              <a:t>体育课堂的</a:t>
            </a:r>
            <a:endParaRPr lang="zh-CN" altLang="en-US" sz="7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组合 220"/>
          <p:cNvGrpSpPr/>
          <p:nvPr/>
        </p:nvGrpSpPr>
        <p:grpSpPr>
          <a:xfrm>
            <a:off x="5379080" y="382197"/>
            <a:ext cx="5900702" cy="5738192"/>
            <a:chOff x="5379080" y="382197"/>
            <a:chExt cx="5900702" cy="5738192"/>
          </a:xfrm>
        </p:grpSpPr>
        <p:sp>
          <p:nvSpPr>
            <p:cNvPr id="220" name="椭圆 219"/>
            <p:cNvSpPr/>
            <p:nvPr/>
          </p:nvSpPr>
          <p:spPr>
            <a:xfrm>
              <a:off x="5789031" y="879471"/>
              <a:ext cx="5240920" cy="5240918"/>
            </a:xfrm>
            <a:prstGeom prst="ellipse">
              <a:avLst/>
            </a:prstGeom>
            <a:noFill/>
            <a:ln w="6350">
              <a:solidFill>
                <a:schemeClr val="bg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379080" y="382197"/>
              <a:ext cx="5900702" cy="5656020"/>
              <a:chOff x="2770414" y="382197"/>
              <a:chExt cx="5900702" cy="5656020"/>
            </a:xfrm>
          </p:grpSpPr>
          <p:grpSp>
            <p:nvGrpSpPr>
              <p:cNvPr id="214" name="组合 213"/>
              <p:cNvGrpSpPr/>
              <p:nvPr/>
            </p:nvGrpSpPr>
            <p:grpSpPr>
              <a:xfrm>
                <a:off x="2770414" y="382197"/>
                <a:ext cx="5900702" cy="5656020"/>
                <a:chOff x="2881313" y="-2478088"/>
                <a:chExt cx="6623050" cy="6348414"/>
              </a:xfrm>
            </p:grpSpPr>
            <p:sp>
              <p:nvSpPr>
                <p:cNvPr id="34" name="Oval 25"/>
                <p:cNvSpPr>
                  <a:spLocks noChangeArrowheads="1"/>
                </p:cNvSpPr>
                <p:nvPr/>
              </p:nvSpPr>
              <p:spPr bwMode="auto">
                <a:xfrm>
                  <a:off x="3452813" y="-1825625"/>
                  <a:ext cx="5695950" cy="5695951"/>
                </a:xfrm>
                <a:prstGeom prst="ellipse">
                  <a:avLst/>
                </a:prstGeom>
                <a:solidFill>
                  <a:srgbClr val="7B6A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Oval 26"/>
                <p:cNvSpPr>
                  <a:spLocks noChangeArrowheads="1"/>
                </p:cNvSpPr>
                <p:nvPr/>
              </p:nvSpPr>
              <p:spPr bwMode="auto">
                <a:xfrm>
                  <a:off x="3452813" y="-1825625"/>
                  <a:ext cx="5695950" cy="5695951"/>
                </a:xfrm>
                <a:prstGeom prst="ellipse">
                  <a:avLst/>
                </a:prstGeom>
                <a:solidFill>
                  <a:srgbClr val="7B6A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Oval 27"/>
                <p:cNvSpPr>
                  <a:spLocks noChangeArrowheads="1"/>
                </p:cNvSpPr>
                <p:nvPr/>
              </p:nvSpPr>
              <p:spPr bwMode="auto">
                <a:xfrm>
                  <a:off x="3452813" y="-1825625"/>
                  <a:ext cx="5695950" cy="5695951"/>
                </a:xfrm>
                <a:prstGeom prst="ellipse">
                  <a:avLst/>
                </a:prstGeom>
                <a:solidFill>
                  <a:srgbClr val="6EAF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8"/>
                <p:cNvSpPr/>
                <p:nvPr/>
              </p:nvSpPr>
              <p:spPr bwMode="auto">
                <a:xfrm>
                  <a:off x="3660775" y="2093913"/>
                  <a:ext cx="5280025" cy="1776413"/>
                </a:xfrm>
                <a:custGeom>
                  <a:avLst/>
                  <a:gdLst>
                    <a:gd name="T0" fmla="*/ 0 w 10576"/>
                    <a:gd name="T1" fmla="*/ 0 h 3559"/>
                    <a:gd name="T2" fmla="*/ 5288 w 10576"/>
                    <a:gd name="T3" fmla="*/ 3559 h 3559"/>
                    <a:gd name="T4" fmla="*/ 10576 w 10576"/>
                    <a:gd name="T5" fmla="*/ 0 h 3559"/>
                    <a:gd name="T6" fmla="*/ 0 w 10576"/>
                    <a:gd name="T7" fmla="*/ 0 h 3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76" h="3559">
                      <a:moveTo>
                        <a:pt x="0" y="0"/>
                      </a:moveTo>
                      <a:cubicBezTo>
                        <a:pt x="848" y="2087"/>
                        <a:pt x="2896" y="3559"/>
                        <a:pt x="5288" y="3559"/>
                      </a:cubicBezTo>
                      <a:cubicBezTo>
                        <a:pt x="7680" y="3559"/>
                        <a:pt x="9728" y="2087"/>
                        <a:pt x="105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5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9"/>
                <p:cNvSpPr/>
                <p:nvPr/>
              </p:nvSpPr>
              <p:spPr bwMode="auto">
                <a:xfrm>
                  <a:off x="6151563" y="-914400"/>
                  <a:ext cx="2284412" cy="1778000"/>
                </a:xfrm>
                <a:custGeom>
                  <a:avLst/>
                  <a:gdLst>
                    <a:gd name="T0" fmla="*/ 4523 w 4575"/>
                    <a:gd name="T1" fmla="*/ 798 h 3560"/>
                    <a:gd name="T2" fmla="*/ 4416 w 4575"/>
                    <a:gd name="T3" fmla="*/ 378 h 3560"/>
                    <a:gd name="T4" fmla="*/ 3687 w 4575"/>
                    <a:gd name="T5" fmla="*/ 105 h 3560"/>
                    <a:gd name="T6" fmla="*/ 3393 w 4575"/>
                    <a:gd name="T7" fmla="*/ 755 h 3560"/>
                    <a:gd name="T8" fmla="*/ 3333 w 4575"/>
                    <a:gd name="T9" fmla="*/ 1320 h 3560"/>
                    <a:gd name="T10" fmla="*/ 2323 w 4575"/>
                    <a:gd name="T11" fmla="*/ 1875 h 3560"/>
                    <a:gd name="T12" fmla="*/ 139 w 4575"/>
                    <a:gd name="T13" fmla="*/ 2554 h 3560"/>
                    <a:gd name="T14" fmla="*/ 1022 w 4575"/>
                    <a:gd name="T15" fmla="*/ 3431 h 3560"/>
                    <a:gd name="T16" fmla="*/ 1771 w 4575"/>
                    <a:gd name="T17" fmla="*/ 3223 h 3560"/>
                    <a:gd name="T18" fmla="*/ 2874 w 4575"/>
                    <a:gd name="T19" fmla="*/ 2622 h 3560"/>
                    <a:gd name="T20" fmla="*/ 4111 w 4575"/>
                    <a:gd name="T21" fmla="*/ 2043 h 3560"/>
                    <a:gd name="T22" fmla="*/ 4523 w 4575"/>
                    <a:gd name="T23" fmla="*/ 798 h 3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75" h="3560">
                      <a:moveTo>
                        <a:pt x="4523" y="798"/>
                      </a:moveTo>
                      <a:cubicBezTo>
                        <a:pt x="4477" y="443"/>
                        <a:pt x="4445" y="438"/>
                        <a:pt x="4416" y="378"/>
                      </a:cubicBezTo>
                      <a:cubicBezTo>
                        <a:pt x="4296" y="123"/>
                        <a:pt x="3969" y="0"/>
                        <a:pt x="3687" y="105"/>
                      </a:cubicBezTo>
                      <a:cubicBezTo>
                        <a:pt x="3404" y="209"/>
                        <a:pt x="3272" y="500"/>
                        <a:pt x="3393" y="755"/>
                      </a:cubicBezTo>
                      <a:cubicBezTo>
                        <a:pt x="3493" y="972"/>
                        <a:pt x="3511" y="1165"/>
                        <a:pt x="3333" y="1320"/>
                      </a:cubicBezTo>
                      <a:cubicBezTo>
                        <a:pt x="3159" y="1470"/>
                        <a:pt x="2669" y="1777"/>
                        <a:pt x="2323" y="1875"/>
                      </a:cubicBezTo>
                      <a:cubicBezTo>
                        <a:pt x="1377" y="2142"/>
                        <a:pt x="516" y="1898"/>
                        <a:pt x="139" y="2554"/>
                      </a:cubicBezTo>
                      <a:cubicBezTo>
                        <a:pt x="0" y="2798"/>
                        <a:pt x="749" y="3302"/>
                        <a:pt x="1022" y="3431"/>
                      </a:cubicBezTo>
                      <a:cubicBezTo>
                        <a:pt x="1296" y="3560"/>
                        <a:pt x="1631" y="3467"/>
                        <a:pt x="1771" y="3223"/>
                      </a:cubicBezTo>
                      <a:cubicBezTo>
                        <a:pt x="1948" y="2913"/>
                        <a:pt x="2377" y="2778"/>
                        <a:pt x="2874" y="2622"/>
                      </a:cubicBezTo>
                      <a:cubicBezTo>
                        <a:pt x="3313" y="2484"/>
                        <a:pt x="3766" y="2342"/>
                        <a:pt x="4111" y="2043"/>
                      </a:cubicBezTo>
                      <a:cubicBezTo>
                        <a:pt x="4523" y="1687"/>
                        <a:pt x="4575" y="1198"/>
                        <a:pt x="4523" y="798"/>
                      </a:cubicBezTo>
                      <a:close/>
                    </a:path>
                  </a:pathLst>
                </a:custGeom>
                <a:solidFill>
                  <a:srgbClr val="96CC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6626225" y="147637"/>
                  <a:ext cx="2555875" cy="1314450"/>
                </a:xfrm>
                <a:custGeom>
                  <a:avLst/>
                  <a:gdLst>
                    <a:gd name="T0" fmla="*/ 4372 w 5121"/>
                    <a:gd name="T1" fmla="*/ 2130 h 2634"/>
                    <a:gd name="T2" fmla="*/ 4939 w 5121"/>
                    <a:gd name="T3" fmla="*/ 1561 h 2634"/>
                    <a:gd name="T4" fmla="*/ 4821 w 5121"/>
                    <a:gd name="T5" fmla="*/ 783 h 2634"/>
                    <a:gd name="T6" fmla="*/ 4043 w 5121"/>
                    <a:gd name="T7" fmla="*/ 901 h 2634"/>
                    <a:gd name="T8" fmla="*/ 3250 w 5121"/>
                    <a:gd name="T9" fmla="*/ 1409 h 2634"/>
                    <a:gd name="T10" fmla="*/ 2467 w 5121"/>
                    <a:gd name="T11" fmla="*/ 896 h 2634"/>
                    <a:gd name="T12" fmla="*/ 464 w 5121"/>
                    <a:gd name="T13" fmla="*/ 51 h 2634"/>
                    <a:gd name="T14" fmla="*/ 19 w 5121"/>
                    <a:gd name="T15" fmla="*/ 633 h 2634"/>
                    <a:gd name="T16" fmla="*/ 608 w 5121"/>
                    <a:gd name="T17" fmla="*/ 1154 h 2634"/>
                    <a:gd name="T18" fmla="*/ 1761 w 5121"/>
                    <a:gd name="T19" fmla="*/ 1756 h 2634"/>
                    <a:gd name="T20" fmla="*/ 2961 w 5121"/>
                    <a:gd name="T21" fmla="*/ 2484 h 2634"/>
                    <a:gd name="T22" fmla="*/ 4372 w 5121"/>
                    <a:gd name="T23" fmla="*/ 2130 h 2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121" h="2634">
                      <a:moveTo>
                        <a:pt x="4372" y="2130"/>
                      </a:moveTo>
                      <a:cubicBezTo>
                        <a:pt x="4689" y="1890"/>
                        <a:pt x="4896" y="1620"/>
                        <a:pt x="4939" y="1561"/>
                      </a:cubicBezTo>
                      <a:cubicBezTo>
                        <a:pt x="5121" y="1314"/>
                        <a:pt x="5068" y="965"/>
                        <a:pt x="4821" y="783"/>
                      </a:cubicBezTo>
                      <a:cubicBezTo>
                        <a:pt x="4573" y="601"/>
                        <a:pt x="4225" y="654"/>
                        <a:pt x="4043" y="901"/>
                      </a:cubicBezTo>
                      <a:cubicBezTo>
                        <a:pt x="3887" y="1109"/>
                        <a:pt x="3492" y="1474"/>
                        <a:pt x="3250" y="1409"/>
                      </a:cubicBezTo>
                      <a:cubicBezTo>
                        <a:pt x="3016" y="1346"/>
                        <a:pt x="2749" y="1127"/>
                        <a:pt x="2467" y="896"/>
                      </a:cubicBezTo>
                      <a:cubicBezTo>
                        <a:pt x="1977" y="493"/>
                        <a:pt x="1291" y="0"/>
                        <a:pt x="464" y="51"/>
                      </a:cubicBezTo>
                      <a:cubicBezTo>
                        <a:pt x="157" y="70"/>
                        <a:pt x="0" y="326"/>
                        <a:pt x="19" y="633"/>
                      </a:cubicBezTo>
                      <a:cubicBezTo>
                        <a:pt x="37" y="940"/>
                        <a:pt x="301" y="1173"/>
                        <a:pt x="608" y="1154"/>
                      </a:cubicBezTo>
                      <a:cubicBezTo>
                        <a:pt x="998" y="1130"/>
                        <a:pt x="1352" y="1420"/>
                        <a:pt x="1761" y="1756"/>
                      </a:cubicBezTo>
                      <a:cubicBezTo>
                        <a:pt x="2122" y="2052"/>
                        <a:pt x="2495" y="2359"/>
                        <a:pt x="2961" y="2484"/>
                      </a:cubicBezTo>
                      <a:cubicBezTo>
                        <a:pt x="3519" y="2634"/>
                        <a:pt x="4015" y="2401"/>
                        <a:pt x="4372" y="2130"/>
                      </a:cubicBezTo>
                      <a:close/>
                    </a:path>
                  </a:pathLst>
                </a:custGeom>
                <a:solidFill>
                  <a:srgbClr val="A3D8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1"/>
                <p:cNvSpPr/>
                <p:nvPr/>
              </p:nvSpPr>
              <p:spPr bwMode="auto">
                <a:xfrm>
                  <a:off x="8624888" y="266700"/>
                  <a:ext cx="625475" cy="717550"/>
                </a:xfrm>
                <a:custGeom>
                  <a:avLst/>
                  <a:gdLst>
                    <a:gd name="T0" fmla="*/ 644 w 1254"/>
                    <a:gd name="T1" fmla="*/ 84 h 1438"/>
                    <a:gd name="T2" fmla="*/ 423 w 1254"/>
                    <a:gd name="T3" fmla="*/ 0 h 1438"/>
                    <a:gd name="T4" fmla="*/ 252 w 1254"/>
                    <a:gd name="T5" fmla="*/ 186 h 1438"/>
                    <a:gd name="T6" fmla="*/ 309 w 1254"/>
                    <a:gd name="T7" fmla="*/ 529 h 1438"/>
                    <a:gd name="T8" fmla="*/ 245 w 1254"/>
                    <a:gd name="T9" fmla="*/ 583 h 1438"/>
                    <a:gd name="T10" fmla="*/ 506 w 1254"/>
                    <a:gd name="T11" fmla="*/ 1208 h 1438"/>
                    <a:gd name="T12" fmla="*/ 887 w 1254"/>
                    <a:gd name="T13" fmla="*/ 1269 h 1438"/>
                    <a:gd name="T14" fmla="*/ 1254 w 1254"/>
                    <a:gd name="T15" fmla="*/ 992 h 1438"/>
                    <a:gd name="T16" fmla="*/ 1017 w 1254"/>
                    <a:gd name="T17" fmla="*/ 339 h 1438"/>
                    <a:gd name="T18" fmla="*/ 644 w 1254"/>
                    <a:gd name="T19" fmla="*/ 84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54" h="1438">
                      <a:moveTo>
                        <a:pt x="644" y="84"/>
                      </a:moveTo>
                      <a:cubicBezTo>
                        <a:pt x="423" y="0"/>
                        <a:pt x="423" y="0"/>
                        <a:pt x="423" y="0"/>
                      </a:cubicBezTo>
                      <a:cubicBezTo>
                        <a:pt x="252" y="186"/>
                        <a:pt x="252" y="186"/>
                        <a:pt x="252" y="186"/>
                      </a:cubicBezTo>
                      <a:cubicBezTo>
                        <a:pt x="309" y="529"/>
                        <a:pt x="309" y="529"/>
                        <a:pt x="309" y="529"/>
                      </a:cubicBezTo>
                      <a:cubicBezTo>
                        <a:pt x="245" y="583"/>
                        <a:pt x="245" y="583"/>
                        <a:pt x="245" y="583"/>
                      </a:cubicBezTo>
                      <a:cubicBezTo>
                        <a:pt x="245" y="583"/>
                        <a:pt x="0" y="717"/>
                        <a:pt x="506" y="1208"/>
                      </a:cubicBezTo>
                      <a:cubicBezTo>
                        <a:pt x="743" y="1438"/>
                        <a:pt x="887" y="1269"/>
                        <a:pt x="887" y="1269"/>
                      </a:cubicBezTo>
                      <a:cubicBezTo>
                        <a:pt x="1254" y="992"/>
                        <a:pt x="1254" y="992"/>
                        <a:pt x="1254" y="992"/>
                      </a:cubicBezTo>
                      <a:cubicBezTo>
                        <a:pt x="1017" y="339"/>
                        <a:pt x="1017" y="339"/>
                        <a:pt x="1017" y="339"/>
                      </a:cubicBezTo>
                      <a:lnTo>
                        <a:pt x="644" y="84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2"/>
                <p:cNvSpPr/>
                <p:nvPr/>
              </p:nvSpPr>
              <p:spPr bwMode="auto">
                <a:xfrm>
                  <a:off x="8462963" y="-334963"/>
                  <a:ext cx="1041400" cy="898525"/>
                </a:xfrm>
                <a:custGeom>
                  <a:avLst/>
                  <a:gdLst>
                    <a:gd name="T0" fmla="*/ 42 w 2086"/>
                    <a:gd name="T1" fmla="*/ 1382 h 1801"/>
                    <a:gd name="T2" fmla="*/ 71 w 2086"/>
                    <a:gd name="T3" fmla="*/ 1609 h 1801"/>
                    <a:gd name="T4" fmla="*/ 715 w 2086"/>
                    <a:gd name="T5" fmla="*/ 1762 h 1801"/>
                    <a:gd name="T6" fmla="*/ 871 w 2086"/>
                    <a:gd name="T7" fmla="*/ 1743 h 1801"/>
                    <a:gd name="T8" fmla="*/ 2043 w 2086"/>
                    <a:gd name="T9" fmla="*/ 438 h 1801"/>
                    <a:gd name="T10" fmla="*/ 2007 w 2086"/>
                    <a:gd name="T11" fmla="*/ 251 h 1801"/>
                    <a:gd name="T12" fmla="*/ 1336 w 2086"/>
                    <a:gd name="T13" fmla="*/ 30 h 1801"/>
                    <a:gd name="T14" fmla="*/ 1181 w 2086"/>
                    <a:gd name="T15" fmla="*/ 49 h 1801"/>
                    <a:gd name="T16" fmla="*/ 42 w 2086"/>
                    <a:gd name="T17" fmla="*/ 1382 h 1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86" h="1801">
                      <a:moveTo>
                        <a:pt x="42" y="1382"/>
                      </a:moveTo>
                      <a:cubicBezTo>
                        <a:pt x="0" y="1431"/>
                        <a:pt x="28" y="1570"/>
                        <a:pt x="71" y="1609"/>
                      </a:cubicBezTo>
                      <a:cubicBezTo>
                        <a:pt x="715" y="1762"/>
                        <a:pt x="715" y="1762"/>
                        <a:pt x="715" y="1762"/>
                      </a:cubicBezTo>
                      <a:cubicBezTo>
                        <a:pt x="759" y="1801"/>
                        <a:pt x="829" y="1792"/>
                        <a:pt x="871" y="1743"/>
                      </a:cubicBezTo>
                      <a:cubicBezTo>
                        <a:pt x="2043" y="438"/>
                        <a:pt x="2043" y="438"/>
                        <a:pt x="2043" y="438"/>
                      </a:cubicBezTo>
                      <a:cubicBezTo>
                        <a:pt x="2086" y="389"/>
                        <a:pt x="2051" y="290"/>
                        <a:pt x="2007" y="251"/>
                      </a:cubicBezTo>
                      <a:cubicBezTo>
                        <a:pt x="1336" y="30"/>
                        <a:pt x="1336" y="30"/>
                        <a:pt x="1336" y="30"/>
                      </a:cubicBezTo>
                      <a:cubicBezTo>
                        <a:pt x="1274" y="6"/>
                        <a:pt x="1223" y="0"/>
                        <a:pt x="1181" y="49"/>
                      </a:cubicBezTo>
                      <a:lnTo>
                        <a:pt x="42" y="1382"/>
                      </a:lnTo>
                      <a:close/>
                    </a:path>
                  </a:pathLst>
                </a:custGeom>
                <a:solidFill>
                  <a:srgbClr val="2B34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3"/>
                <p:cNvSpPr/>
                <p:nvPr/>
              </p:nvSpPr>
              <p:spPr bwMode="auto">
                <a:xfrm>
                  <a:off x="8477250" y="-300038"/>
                  <a:ext cx="1025525" cy="900113"/>
                </a:xfrm>
                <a:custGeom>
                  <a:avLst/>
                  <a:gdLst>
                    <a:gd name="T0" fmla="*/ 42 w 2052"/>
                    <a:gd name="T1" fmla="*/ 1381 h 1801"/>
                    <a:gd name="T2" fmla="*/ 45 w 2052"/>
                    <a:gd name="T3" fmla="*/ 1541 h 1801"/>
                    <a:gd name="T4" fmla="*/ 715 w 2052"/>
                    <a:gd name="T5" fmla="*/ 1762 h 1801"/>
                    <a:gd name="T6" fmla="*/ 871 w 2052"/>
                    <a:gd name="T7" fmla="*/ 1743 h 1801"/>
                    <a:gd name="T8" fmla="*/ 2010 w 2052"/>
                    <a:gd name="T9" fmla="*/ 410 h 1801"/>
                    <a:gd name="T10" fmla="*/ 2007 w 2052"/>
                    <a:gd name="T11" fmla="*/ 251 h 1801"/>
                    <a:gd name="T12" fmla="*/ 1336 w 2052"/>
                    <a:gd name="T13" fmla="*/ 30 h 1801"/>
                    <a:gd name="T14" fmla="*/ 1181 w 2052"/>
                    <a:gd name="T15" fmla="*/ 49 h 1801"/>
                    <a:gd name="T16" fmla="*/ 42 w 2052"/>
                    <a:gd name="T17" fmla="*/ 1381 h 1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52" h="1801">
                      <a:moveTo>
                        <a:pt x="42" y="1381"/>
                      </a:moveTo>
                      <a:cubicBezTo>
                        <a:pt x="0" y="1431"/>
                        <a:pt x="1" y="1502"/>
                        <a:pt x="45" y="1541"/>
                      </a:cubicBezTo>
                      <a:cubicBezTo>
                        <a:pt x="715" y="1762"/>
                        <a:pt x="715" y="1762"/>
                        <a:pt x="715" y="1762"/>
                      </a:cubicBezTo>
                      <a:cubicBezTo>
                        <a:pt x="759" y="1801"/>
                        <a:pt x="829" y="1792"/>
                        <a:pt x="871" y="1743"/>
                      </a:cubicBezTo>
                      <a:cubicBezTo>
                        <a:pt x="2010" y="410"/>
                        <a:pt x="2010" y="410"/>
                        <a:pt x="2010" y="410"/>
                      </a:cubicBezTo>
                      <a:cubicBezTo>
                        <a:pt x="2052" y="361"/>
                        <a:pt x="2051" y="290"/>
                        <a:pt x="2007" y="251"/>
                      </a:cubicBezTo>
                      <a:cubicBezTo>
                        <a:pt x="1336" y="30"/>
                        <a:pt x="1336" y="30"/>
                        <a:pt x="1336" y="30"/>
                      </a:cubicBezTo>
                      <a:cubicBezTo>
                        <a:pt x="1274" y="6"/>
                        <a:pt x="1223" y="0"/>
                        <a:pt x="1181" y="49"/>
                      </a:cubicBezTo>
                      <a:lnTo>
                        <a:pt x="42" y="1381"/>
                      </a:lnTo>
                      <a:close/>
                    </a:path>
                  </a:pathLst>
                </a:custGeom>
                <a:solidFill>
                  <a:srgbClr val="3E4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4"/>
                <p:cNvSpPr/>
                <p:nvPr/>
              </p:nvSpPr>
              <p:spPr bwMode="auto">
                <a:xfrm>
                  <a:off x="9180513" y="-106363"/>
                  <a:ext cx="250825" cy="414338"/>
                </a:xfrm>
                <a:custGeom>
                  <a:avLst/>
                  <a:gdLst>
                    <a:gd name="T0" fmla="*/ 103 w 504"/>
                    <a:gd name="T1" fmla="*/ 26 h 830"/>
                    <a:gd name="T2" fmla="*/ 26 w 504"/>
                    <a:gd name="T3" fmla="*/ 198 h 830"/>
                    <a:gd name="T4" fmla="*/ 230 w 504"/>
                    <a:gd name="T5" fmla="*/ 727 h 830"/>
                    <a:gd name="T6" fmla="*/ 402 w 504"/>
                    <a:gd name="T7" fmla="*/ 803 h 830"/>
                    <a:gd name="T8" fmla="*/ 402 w 504"/>
                    <a:gd name="T9" fmla="*/ 803 h 830"/>
                    <a:gd name="T10" fmla="*/ 478 w 504"/>
                    <a:gd name="T11" fmla="*/ 632 h 830"/>
                    <a:gd name="T12" fmla="*/ 274 w 504"/>
                    <a:gd name="T13" fmla="*/ 102 h 830"/>
                    <a:gd name="T14" fmla="*/ 103 w 504"/>
                    <a:gd name="T15" fmla="*/ 26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4" h="830">
                      <a:moveTo>
                        <a:pt x="103" y="26"/>
                      </a:moveTo>
                      <a:cubicBezTo>
                        <a:pt x="34" y="53"/>
                        <a:pt x="0" y="129"/>
                        <a:pt x="26" y="198"/>
                      </a:cubicBezTo>
                      <a:cubicBezTo>
                        <a:pt x="230" y="727"/>
                        <a:pt x="230" y="727"/>
                        <a:pt x="230" y="727"/>
                      </a:cubicBezTo>
                      <a:cubicBezTo>
                        <a:pt x="257" y="796"/>
                        <a:pt x="333" y="830"/>
                        <a:pt x="402" y="803"/>
                      </a:cubicBezTo>
                      <a:cubicBezTo>
                        <a:pt x="402" y="803"/>
                        <a:pt x="402" y="803"/>
                        <a:pt x="402" y="803"/>
                      </a:cubicBezTo>
                      <a:cubicBezTo>
                        <a:pt x="470" y="777"/>
                        <a:pt x="504" y="700"/>
                        <a:pt x="478" y="632"/>
                      </a:cubicBezTo>
                      <a:cubicBezTo>
                        <a:pt x="274" y="102"/>
                        <a:pt x="274" y="102"/>
                        <a:pt x="274" y="102"/>
                      </a:cubicBezTo>
                      <a:cubicBezTo>
                        <a:pt x="248" y="34"/>
                        <a:pt x="171" y="0"/>
                        <a:pt x="103" y="26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5"/>
                <p:cNvSpPr/>
                <p:nvPr/>
              </p:nvSpPr>
              <p:spPr bwMode="auto">
                <a:xfrm>
                  <a:off x="9218613" y="168275"/>
                  <a:ext cx="212725" cy="420688"/>
                </a:xfrm>
                <a:custGeom>
                  <a:avLst/>
                  <a:gdLst>
                    <a:gd name="T0" fmla="*/ 310 w 425"/>
                    <a:gd name="T1" fmla="*/ 17 h 844"/>
                    <a:gd name="T2" fmla="*/ 150 w 425"/>
                    <a:gd name="T3" fmla="*/ 115 h 844"/>
                    <a:gd name="T4" fmla="*/ 17 w 425"/>
                    <a:gd name="T5" fmla="*/ 667 h 844"/>
                    <a:gd name="T6" fmla="*/ 115 w 425"/>
                    <a:gd name="T7" fmla="*/ 827 h 844"/>
                    <a:gd name="T8" fmla="*/ 115 w 425"/>
                    <a:gd name="T9" fmla="*/ 827 h 844"/>
                    <a:gd name="T10" fmla="*/ 275 w 425"/>
                    <a:gd name="T11" fmla="*/ 729 h 844"/>
                    <a:gd name="T12" fmla="*/ 408 w 425"/>
                    <a:gd name="T13" fmla="*/ 177 h 844"/>
                    <a:gd name="T14" fmla="*/ 310 w 425"/>
                    <a:gd name="T15" fmla="*/ 17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5" h="844">
                      <a:moveTo>
                        <a:pt x="310" y="17"/>
                      </a:moveTo>
                      <a:cubicBezTo>
                        <a:pt x="238" y="0"/>
                        <a:pt x="167" y="44"/>
                        <a:pt x="150" y="115"/>
                      </a:cubicBezTo>
                      <a:cubicBezTo>
                        <a:pt x="17" y="667"/>
                        <a:pt x="17" y="667"/>
                        <a:pt x="17" y="667"/>
                      </a:cubicBezTo>
                      <a:cubicBezTo>
                        <a:pt x="0" y="738"/>
                        <a:pt x="44" y="809"/>
                        <a:pt x="115" y="827"/>
                      </a:cubicBezTo>
                      <a:cubicBezTo>
                        <a:pt x="115" y="827"/>
                        <a:pt x="115" y="827"/>
                        <a:pt x="115" y="827"/>
                      </a:cubicBezTo>
                      <a:cubicBezTo>
                        <a:pt x="186" y="844"/>
                        <a:pt x="258" y="800"/>
                        <a:pt x="275" y="729"/>
                      </a:cubicBezTo>
                      <a:cubicBezTo>
                        <a:pt x="408" y="177"/>
                        <a:pt x="408" y="177"/>
                        <a:pt x="408" y="177"/>
                      </a:cubicBezTo>
                      <a:cubicBezTo>
                        <a:pt x="425" y="106"/>
                        <a:pt x="381" y="34"/>
                        <a:pt x="310" y="17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6"/>
                <p:cNvSpPr/>
                <p:nvPr/>
              </p:nvSpPr>
              <p:spPr bwMode="auto">
                <a:xfrm>
                  <a:off x="8783638" y="198437"/>
                  <a:ext cx="598487" cy="657225"/>
                </a:xfrm>
                <a:custGeom>
                  <a:avLst/>
                  <a:gdLst>
                    <a:gd name="T0" fmla="*/ 744 w 1200"/>
                    <a:gd name="T1" fmla="*/ 1275 h 1315"/>
                    <a:gd name="T2" fmla="*/ 1200 w 1200"/>
                    <a:gd name="T3" fmla="*/ 947 h 1315"/>
                    <a:gd name="T4" fmla="*/ 1168 w 1200"/>
                    <a:gd name="T5" fmla="*/ 518 h 1315"/>
                    <a:gd name="T6" fmla="*/ 860 w 1200"/>
                    <a:gd name="T7" fmla="*/ 0 h 1315"/>
                    <a:gd name="T8" fmla="*/ 640 w 1200"/>
                    <a:gd name="T9" fmla="*/ 142 h 1315"/>
                    <a:gd name="T10" fmla="*/ 841 w 1200"/>
                    <a:gd name="T11" fmla="*/ 666 h 1315"/>
                    <a:gd name="T12" fmla="*/ 524 w 1200"/>
                    <a:gd name="T13" fmla="*/ 765 h 1315"/>
                    <a:gd name="T14" fmla="*/ 217 w 1200"/>
                    <a:gd name="T15" fmla="*/ 622 h 1315"/>
                    <a:gd name="T16" fmla="*/ 112 w 1200"/>
                    <a:gd name="T17" fmla="*/ 902 h 1315"/>
                    <a:gd name="T18" fmla="*/ 0 w 1200"/>
                    <a:gd name="T19" fmla="*/ 962 h 1315"/>
                    <a:gd name="T20" fmla="*/ 524 w 1200"/>
                    <a:gd name="T21" fmla="*/ 1315 h 1315"/>
                    <a:gd name="T22" fmla="*/ 744 w 1200"/>
                    <a:gd name="T23" fmla="*/ 1275 h 1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00" h="1315">
                      <a:moveTo>
                        <a:pt x="744" y="1275"/>
                      </a:moveTo>
                      <a:cubicBezTo>
                        <a:pt x="1200" y="947"/>
                        <a:pt x="1200" y="947"/>
                        <a:pt x="1200" y="947"/>
                      </a:cubicBezTo>
                      <a:cubicBezTo>
                        <a:pt x="1168" y="518"/>
                        <a:pt x="1168" y="518"/>
                        <a:pt x="1168" y="518"/>
                      </a:cubicBezTo>
                      <a:cubicBezTo>
                        <a:pt x="860" y="0"/>
                        <a:pt x="860" y="0"/>
                        <a:pt x="860" y="0"/>
                      </a:cubicBezTo>
                      <a:cubicBezTo>
                        <a:pt x="640" y="142"/>
                        <a:pt x="640" y="142"/>
                        <a:pt x="640" y="142"/>
                      </a:cubicBezTo>
                      <a:cubicBezTo>
                        <a:pt x="841" y="666"/>
                        <a:pt x="841" y="666"/>
                        <a:pt x="841" y="666"/>
                      </a:cubicBezTo>
                      <a:cubicBezTo>
                        <a:pt x="524" y="765"/>
                        <a:pt x="524" y="765"/>
                        <a:pt x="524" y="765"/>
                      </a:cubicBezTo>
                      <a:cubicBezTo>
                        <a:pt x="524" y="765"/>
                        <a:pt x="391" y="378"/>
                        <a:pt x="217" y="622"/>
                      </a:cubicBezTo>
                      <a:cubicBezTo>
                        <a:pt x="142" y="728"/>
                        <a:pt x="112" y="902"/>
                        <a:pt x="112" y="902"/>
                      </a:cubicBezTo>
                      <a:cubicBezTo>
                        <a:pt x="0" y="962"/>
                        <a:pt x="0" y="962"/>
                        <a:pt x="0" y="962"/>
                      </a:cubicBezTo>
                      <a:cubicBezTo>
                        <a:pt x="524" y="1315"/>
                        <a:pt x="524" y="1315"/>
                        <a:pt x="524" y="1315"/>
                      </a:cubicBezTo>
                      <a:lnTo>
                        <a:pt x="744" y="1275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7"/>
                <p:cNvSpPr/>
                <p:nvPr/>
              </p:nvSpPr>
              <p:spPr bwMode="auto">
                <a:xfrm>
                  <a:off x="8853488" y="-17463"/>
                  <a:ext cx="376237" cy="320675"/>
                </a:xfrm>
                <a:custGeom>
                  <a:avLst/>
                  <a:gdLst>
                    <a:gd name="T0" fmla="*/ 45 w 753"/>
                    <a:gd name="T1" fmla="*/ 70 h 642"/>
                    <a:gd name="T2" fmla="*/ 70 w 753"/>
                    <a:gd name="T3" fmla="*/ 255 h 642"/>
                    <a:gd name="T4" fmla="*/ 523 w 753"/>
                    <a:gd name="T5" fmla="*/ 598 h 642"/>
                    <a:gd name="T6" fmla="*/ 709 w 753"/>
                    <a:gd name="T7" fmla="*/ 572 h 642"/>
                    <a:gd name="T8" fmla="*/ 709 w 753"/>
                    <a:gd name="T9" fmla="*/ 572 h 642"/>
                    <a:gd name="T10" fmla="*/ 683 w 753"/>
                    <a:gd name="T11" fmla="*/ 386 h 642"/>
                    <a:gd name="T12" fmla="*/ 230 w 753"/>
                    <a:gd name="T13" fmla="*/ 44 h 642"/>
                    <a:gd name="T14" fmla="*/ 45 w 753"/>
                    <a:gd name="T15" fmla="*/ 70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3" h="642">
                      <a:moveTo>
                        <a:pt x="45" y="70"/>
                      </a:moveTo>
                      <a:cubicBezTo>
                        <a:pt x="0" y="128"/>
                        <a:pt x="12" y="211"/>
                        <a:pt x="70" y="255"/>
                      </a:cubicBezTo>
                      <a:cubicBezTo>
                        <a:pt x="523" y="598"/>
                        <a:pt x="523" y="598"/>
                        <a:pt x="523" y="598"/>
                      </a:cubicBezTo>
                      <a:cubicBezTo>
                        <a:pt x="582" y="642"/>
                        <a:pt x="665" y="630"/>
                        <a:pt x="709" y="572"/>
                      </a:cubicBezTo>
                      <a:cubicBezTo>
                        <a:pt x="709" y="572"/>
                        <a:pt x="709" y="572"/>
                        <a:pt x="709" y="572"/>
                      </a:cubicBezTo>
                      <a:cubicBezTo>
                        <a:pt x="753" y="513"/>
                        <a:pt x="741" y="430"/>
                        <a:pt x="683" y="386"/>
                      </a:cubicBezTo>
                      <a:cubicBezTo>
                        <a:pt x="230" y="44"/>
                        <a:pt x="230" y="44"/>
                        <a:pt x="230" y="44"/>
                      </a:cubicBezTo>
                      <a:cubicBezTo>
                        <a:pt x="172" y="0"/>
                        <a:pt x="89" y="11"/>
                        <a:pt x="45" y="7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38"/>
                <p:cNvSpPr/>
                <p:nvPr/>
              </p:nvSpPr>
              <p:spPr bwMode="auto">
                <a:xfrm>
                  <a:off x="8737600" y="90487"/>
                  <a:ext cx="374650" cy="320675"/>
                </a:xfrm>
                <a:custGeom>
                  <a:avLst/>
                  <a:gdLst>
                    <a:gd name="T0" fmla="*/ 44 w 752"/>
                    <a:gd name="T1" fmla="*/ 70 h 642"/>
                    <a:gd name="T2" fmla="*/ 70 w 752"/>
                    <a:gd name="T3" fmla="*/ 256 h 642"/>
                    <a:gd name="T4" fmla="*/ 522 w 752"/>
                    <a:gd name="T5" fmla="*/ 598 h 642"/>
                    <a:gd name="T6" fmla="*/ 708 w 752"/>
                    <a:gd name="T7" fmla="*/ 572 h 642"/>
                    <a:gd name="T8" fmla="*/ 708 w 752"/>
                    <a:gd name="T9" fmla="*/ 572 h 642"/>
                    <a:gd name="T10" fmla="*/ 682 w 752"/>
                    <a:gd name="T11" fmla="*/ 387 h 642"/>
                    <a:gd name="T12" fmla="*/ 230 w 752"/>
                    <a:gd name="T13" fmla="*/ 44 h 642"/>
                    <a:gd name="T14" fmla="*/ 44 w 752"/>
                    <a:gd name="T15" fmla="*/ 70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2" h="642">
                      <a:moveTo>
                        <a:pt x="44" y="70"/>
                      </a:moveTo>
                      <a:cubicBezTo>
                        <a:pt x="0" y="129"/>
                        <a:pt x="11" y="212"/>
                        <a:pt x="70" y="256"/>
                      </a:cubicBezTo>
                      <a:cubicBezTo>
                        <a:pt x="522" y="598"/>
                        <a:pt x="522" y="598"/>
                        <a:pt x="522" y="598"/>
                      </a:cubicBezTo>
                      <a:cubicBezTo>
                        <a:pt x="581" y="642"/>
                        <a:pt x="664" y="631"/>
                        <a:pt x="708" y="572"/>
                      </a:cubicBezTo>
                      <a:cubicBezTo>
                        <a:pt x="708" y="572"/>
                        <a:pt x="708" y="572"/>
                        <a:pt x="708" y="572"/>
                      </a:cubicBezTo>
                      <a:cubicBezTo>
                        <a:pt x="752" y="514"/>
                        <a:pt x="741" y="431"/>
                        <a:pt x="682" y="387"/>
                      </a:cubicBezTo>
                      <a:cubicBezTo>
                        <a:pt x="230" y="44"/>
                        <a:pt x="230" y="44"/>
                        <a:pt x="230" y="44"/>
                      </a:cubicBezTo>
                      <a:cubicBezTo>
                        <a:pt x="171" y="0"/>
                        <a:pt x="88" y="12"/>
                        <a:pt x="44" y="7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39"/>
                <p:cNvSpPr/>
                <p:nvPr/>
              </p:nvSpPr>
              <p:spPr bwMode="auto">
                <a:xfrm>
                  <a:off x="8694738" y="255587"/>
                  <a:ext cx="333375" cy="288925"/>
                </a:xfrm>
                <a:custGeom>
                  <a:avLst/>
                  <a:gdLst>
                    <a:gd name="T0" fmla="*/ 44 w 667"/>
                    <a:gd name="T1" fmla="*/ 70 h 577"/>
                    <a:gd name="T2" fmla="*/ 70 w 667"/>
                    <a:gd name="T3" fmla="*/ 256 h 577"/>
                    <a:gd name="T4" fmla="*/ 437 w 667"/>
                    <a:gd name="T5" fmla="*/ 533 h 577"/>
                    <a:gd name="T6" fmla="*/ 623 w 667"/>
                    <a:gd name="T7" fmla="*/ 508 h 577"/>
                    <a:gd name="T8" fmla="*/ 623 w 667"/>
                    <a:gd name="T9" fmla="*/ 508 h 577"/>
                    <a:gd name="T10" fmla="*/ 597 w 667"/>
                    <a:gd name="T11" fmla="*/ 322 h 577"/>
                    <a:gd name="T12" fmla="*/ 230 w 667"/>
                    <a:gd name="T13" fmla="*/ 44 h 577"/>
                    <a:gd name="T14" fmla="*/ 44 w 667"/>
                    <a:gd name="T15" fmla="*/ 7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67" h="577">
                      <a:moveTo>
                        <a:pt x="44" y="70"/>
                      </a:moveTo>
                      <a:cubicBezTo>
                        <a:pt x="0" y="129"/>
                        <a:pt x="12" y="212"/>
                        <a:pt x="70" y="256"/>
                      </a:cubicBezTo>
                      <a:cubicBezTo>
                        <a:pt x="437" y="533"/>
                        <a:pt x="437" y="533"/>
                        <a:pt x="437" y="533"/>
                      </a:cubicBezTo>
                      <a:cubicBezTo>
                        <a:pt x="495" y="577"/>
                        <a:pt x="578" y="566"/>
                        <a:pt x="623" y="508"/>
                      </a:cubicBezTo>
                      <a:cubicBezTo>
                        <a:pt x="623" y="508"/>
                        <a:pt x="623" y="508"/>
                        <a:pt x="623" y="508"/>
                      </a:cubicBezTo>
                      <a:cubicBezTo>
                        <a:pt x="667" y="449"/>
                        <a:pt x="655" y="366"/>
                        <a:pt x="597" y="322"/>
                      </a:cubicBezTo>
                      <a:cubicBezTo>
                        <a:pt x="230" y="44"/>
                        <a:pt x="230" y="44"/>
                        <a:pt x="230" y="44"/>
                      </a:cubicBezTo>
                      <a:cubicBezTo>
                        <a:pt x="172" y="0"/>
                        <a:pt x="88" y="12"/>
                        <a:pt x="44" y="7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40"/>
                <p:cNvSpPr/>
                <p:nvPr/>
              </p:nvSpPr>
              <p:spPr bwMode="auto">
                <a:xfrm>
                  <a:off x="8977313" y="288925"/>
                  <a:ext cx="347662" cy="358775"/>
                </a:xfrm>
                <a:custGeom>
                  <a:avLst/>
                  <a:gdLst>
                    <a:gd name="T0" fmla="*/ 219 w 219"/>
                    <a:gd name="T1" fmla="*/ 175 h 226"/>
                    <a:gd name="T2" fmla="*/ 67 w 219"/>
                    <a:gd name="T3" fmla="*/ 0 h 226"/>
                    <a:gd name="T4" fmla="*/ 0 w 219"/>
                    <a:gd name="T5" fmla="*/ 37 h 226"/>
                    <a:gd name="T6" fmla="*/ 109 w 219"/>
                    <a:gd name="T7" fmla="*/ 226 h 226"/>
                    <a:gd name="T8" fmla="*/ 219 w 219"/>
                    <a:gd name="T9" fmla="*/ 175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226">
                      <a:moveTo>
                        <a:pt x="219" y="175"/>
                      </a:moveTo>
                      <a:lnTo>
                        <a:pt x="67" y="0"/>
                      </a:lnTo>
                      <a:lnTo>
                        <a:pt x="0" y="37"/>
                      </a:lnTo>
                      <a:lnTo>
                        <a:pt x="109" y="226"/>
                      </a:lnTo>
                      <a:lnTo>
                        <a:pt x="219" y="175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41"/>
                <p:cNvSpPr/>
                <p:nvPr/>
              </p:nvSpPr>
              <p:spPr bwMode="auto">
                <a:xfrm>
                  <a:off x="8891588" y="420687"/>
                  <a:ext cx="338137" cy="295275"/>
                </a:xfrm>
                <a:custGeom>
                  <a:avLst/>
                  <a:gdLst>
                    <a:gd name="T0" fmla="*/ 213 w 213"/>
                    <a:gd name="T1" fmla="*/ 170 h 186"/>
                    <a:gd name="T2" fmla="*/ 67 w 213"/>
                    <a:gd name="T3" fmla="*/ 0 h 186"/>
                    <a:gd name="T4" fmla="*/ 0 w 213"/>
                    <a:gd name="T5" fmla="*/ 33 h 186"/>
                    <a:gd name="T6" fmla="*/ 33 w 213"/>
                    <a:gd name="T7" fmla="*/ 186 h 186"/>
                    <a:gd name="T8" fmla="*/ 213 w 213"/>
                    <a:gd name="T9" fmla="*/ 17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86">
                      <a:moveTo>
                        <a:pt x="213" y="170"/>
                      </a:moveTo>
                      <a:lnTo>
                        <a:pt x="67" y="0"/>
                      </a:lnTo>
                      <a:lnTo>
                        <a:pt x="0" y="33"/>
                      </a:lnTo>
                      <a:lnTo>
                        <a:pt x="33" y="186"/>
                      </a:lnTo>
                      <a:lnTo>
                        <a:pt x="213" y="17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42"/>
                <p:cNvSpPr/>
                <p:nvPr/>
              </p:nvSpPr>
              <p:spPr bwMode="auto">
                <a:xfrm>
                  <a:off x="8891588" y="1587"/>
                  <a:ext cx="109537" cy="107950"/>
                </a:xfrm>
                <a:custGeom>
                  <a:avLst/>
                  <a:gdLst>
                    <a:gd name="T0" fmla="*/ 28 w 220"/>
                    <a:gd name="T1" fmla="*/ 40 h 218"/>
                    <a:gd name="T2" fmla="*/ 32 w 220"/>
                    <a:gd name="T3" fmla="*/ 146 h 218"/>
                    <a:gd name="T4" fmla="*/ 90 w 220"/>
                    <a:gd name="T5" fmla="*/ 194 h 218"/>
                    <a:gd name="T6" fmla="*/ 190 w 220"/>
                    <a:gd name="T7" fmla="*/ 72 h 218"/>
                    <a:gd name="T8" fmla="*/ 132 w 220"/>
                    <a:gd name="T9" fmla="*/ 25 h 218"/>
                    <a:gd name="T10" fmla="*/ 28 w 220"/>
                    <a:gd name="T11" fmla="*/ 4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18">
                      <a:moveTo>
                        <a:pt x="28" y="40"/>
                      </a:moveTo>
                      <a:cubicBezTo>
                        <a:pt x="0" y="74"/>
                        <a:pt x="2" y="121"/>
                        <a:pt x="32" y="146"/>
                      </a:cubicBezTo>
                      <a:cubicBezTo>
                        <a:pt x="90" y="194"/>
                        <a:pt x="90" y="194"/>
                        <a:pt x="90" y="194"/>
                      </a:cubicBezTo>
                      <a:cubicBezTo>
                        <a:pt x="120" y="218"/>
                        <a:pt x="220" y="97"/>
                        <a:pt x="190" y="72"/>
                      </a:cubicBezTo>
                      <a:cubicBezTo>
                        <a:pt x="132" y="25"/>
                        <a:pt x="132" y="25"/>
                        <a:pt x="132" y="25"/>
                      </a:cubicBezTo>
                      <a:cubicBezTo>
                        <a:pt x="103" y="0"/>
                        <a:pt x="56" y="7"/>
                        <a:pt x="28" y="4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43"/>
                <p:cNvSpPr/>
                <p:nvPr/>
              </p:nvSpPr>
              <p:spPr bwMode="auto">
                <a:xfrm>
                  <a:off x="9221788" y="-79375"/>
                  <a:ext cx="100012" cy="107950"/>
                </a:xfrm>
                <a:custGeom>
                  <a:avLst/>
                  <a:gdLst>
                    <a:gd name="T0" fmla="*/ 62 w 201"/>
                    <a:gd name="T1" fmla="*/ 15 h 216"/>
                    <a:gd name="T2" fmla="*/ 13 w 201"/>
                    <a:gd name="T3" fmla="*/ 109 h 216"/>
                    <a:gd name="T4" fmla="*/ 40 w 201"/>
                    <a:gd name="T5" fmla="*/ 179 h 216"/>
                    <a:gd name="T6" fmla="*/ 187 w 201"/>
                    <a:gd name="T7" fmla="*/ 124 h 216"/>
                    <a:gd name="T8" fmla="*/ 161 w 201"/>
                    <a:gd name="T9" fmla="*/ 54 h 216"/>
                    <a:gd name="T10" fmla="*/ 62 w 201"/>
                    <a:gd name="T11" fmla="*/ 1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1" h="216">
                      <a:moveTo>
                        <a:pt x="62" y="15"/>
                      </a:moveTo>
                      <a:cubicBezTo>
                        <a:pt x="22" y="30"/>
                        <a:pt x="0" y="72"/>
                        <a:pt x="13" y="109"/>
                      </a:cubicBezTo>
                      <a:cubicBezTo>
                        <a:pt x="40" y="179"/>
                        <a:pt x="40" y="179"/>
                        <a:pt x="40" y="179"/>
                      </a:cubicBezTo>
                      <a:cubicBezTo>
                        <a:pt x="53" y="216"/>
                        <a:pt x="201" y="161"/>
                        <a:pt x="187" y="124"/>
                      </a:cubicBezTo>
                      <a:cubicBezTo>
                        <a:pt x="161" y="54"/>
                        <a:pt x="161" y="54"/>
                        <a:pt x="161" y="54"/>
                      </a:cubicBezTo>
                      <a:cubicBezTo>
                        <a:pt x="147" y="17"/>
                        <a:pt x="103" y="0"/>
                        <a:pt x="62" y="15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44"/>
                <p:cNvSpPr/>
                <p:nvPr/>
              </p:nvSpPr>
              <p:spPr bwMode="auto">
                <a:xfrm>
                  <a:off x="8782050" y="115887"/>
                  <a:ext cx="109537" cy="107950"/>
                </a:xfrm>
                <a:custGeom>
                  <a:avLst/>
                  <a:gdLst>
                    <a:gd name="T0" fmla="*/ 28 w 220"/>
                    <a:gd name="T1" fmla="*/ 40 h 218"/>
                    <a:gd name="T2" fmla="*/ 32 w 220"/>
                    <a:gd name="T3" fmla="*/ 146 h 218"/>
                    <a:gd name="T4" fmla="*/ 90 w 220"/>
                    <a:gd name="T5" fmla="*/ 194 h 218"/>
                    <a:gd name="T6" fmla="*/ 190 w 220"/>
                    <a:gd name="T7" fmla="*/ 72 h 218"/>
                    <a:gd name="T8" fmla="*/ 132 w 220"/>
                    <a:gd name="T9" fmla="*/ 25 h 218"/>
                    <a:gd name="T10" fmla="*/ 28 w 220"/>
                    <a:gd name="T11" fmla="*/ 4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18">
                      <a:moveTo>
                        <a:pt x="28" y="40"/>
                      </a:moveTo>
                      <a:cubicBezTo>
                        <a:pt x="0" y="73"/>
                        <a:pt x="2" y="121"/>
                        <a:pt x="32" y="146"/>
                      </a:cubicBezTo>
                      <a:cubicBezTo>
                        <a:pt x="90" y="194"/>
                        <a:pt x="90" y="194"/>
                        <a:pt x="90" y="194"/>
                      </a:cubicBezTo>
                      <a:cubicBezTo>
                        <a:pt x="120" y="218"/>
                        <a:pt x="220" y="97"/>
                        <a:pt x="190" y="72"/>
                      </a:cubicBezTo>
                      <a:cubicBezTo>
                        <a:pt x="132" y="25"/>
                        <a:pt x="132" y="25"/>
                        <a:pt x="132" y="25"/>
                      </a:cubicBezTo>
                      <a:cubicBezTo>
                        <a:pt x="102" y="0"/>
                        <a:pt x="55" y="7"/>
                        <a:pt x="28" y="4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45"/>
                <p:cNvSpPr/>
                <p:nvPr/>
              </p:nvSpPr>
              <p:spPr bwMode="auto">
                <a:xfrm>
                  <a:off x="8729663" y="276225"/>
                  <a:ext cx="109537" cy="109538"/>
                </a:xfrm>
                <a:custGeom>
                  <a:avLst/>
                  <a:gdLst>
                    <a:gd name="T0" fmla="*/ 28 w 220"/>
                    <a:gd name="T1" fmla="*/ 40 h 218"/>
                    <a:gd name="T2" fmla="*/ 32 w 220"/>
                    <a:gd name="T3" fmla="*/ 146 h 218"/>
                    <a:gd name="T4" fmla="*/ 90 w 220"/>
                    <a:gd name="T5" fmla="*/ 194 h 218"/>
                    <a:gd name="T6" fmla="*/ 190 w 220"/>
                    <a:gd name="T7" fmla="*/ 73 h 218"/>
                    <a:gd name="T8" fmla="*/ 132 w 220"/>
                    <a:gd name="T9" fmla="*/ 25 h 218"/>
                    <a:gd name="T10" fmla="*/ 28 w 220"/>
                    <a:gd name="T11" fmla="*/ 4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18">
                      <a:moveTo>
                        <a:pt x="28" y="40"/>
                      </a:moveTo>
                      <a:cubicBezTo>
                        <a:pt x="0" y="74"/>
                        <a:pt x="2" y="121"/>
                        <a:pt x="32" y="146"/>
                      </a:cubicBezTo>
                      <a:cubicBezTo>
                        <a:pt x="90" y="194"/>
                        <a:pt x="90" y="194"/>
                        <a:pt x="90" y="194"/>
                      </a:cubicBezTo>
                      <a:cubicBezTo>
                        <a:pt x="120" y="218"/>
                        <a:pt x="220" y="97"/>
                        <a:pt x="190" y="73"/>
                      </a:cubicBezTo>
                      <a:cubicBezTo>
                        <a:pt x="132" y="25"/>
                        <a:pt x="132" y="25"/>
                        <a:pt x="132" y="25"/>
                      </a:cubicBezTo>
                      <a:cubicBezTo>
                        <a:pt x="102" y="0"/>
                        <a:pt x="55" y="7"/>
                        <a:pt x="28" y="4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46"/>
                <p:cNvSpPr/>
                <p:nvPr/>
              </p:nvSpPr>
              <p:spPr bwMode="auto">
                <a:xfrm>
                  <a:off x="9318625" y="233362"/>
                  <a:ext cx="95250" cy="38100"/>
                </a:xfrm>
                <a:custGeom>
                  <a:avLst/>
                  <a:gdLst>
                    <a:gd name="T0" fmla="*/ 10 w 190"/>
                    <a:gd name="T1" fmla="*/ 53 h 77"/>
                    <a:gd name="T2" fmla="*/ 2 w 190"/>
                    <a:gd name="T3" fmla="*/ 67 h 77"/>
                    <a:gd name="T4" fmla="*/ 2 w 190"/>
                    <a:gd name="T5" fmla="*/ 67 h 77"/>
                    <a:gd name="T6" fmla="*/ 17 w 190"/>
                    <a:gd name="T7" fmla="*/ 75 h 77"/>
                    <a:gd name="T8" fmla="*/ 181 w 190"/>
                    <a:gd name="T9" fmla="*/ 24 h 77"/>
                    <a:gd name="T10" fmla="*/ 188 w 190"/>
                    <a:gd name="T11" fmla="*/ 9 h 77"/>
                    <a:gd name="T12" fmla="*/ 188 w 190"/>
                    <a:gd name="T13" fmla="*/ 9 h 77"/>
                    <a:gd name="T14" fmla="*/ 174 w 190"/>
                    <a:gd name="T15" fmla="*/ 2 h 77"/>
                    <a:gd name="T16" fmla="*/ 10 w 190"/>
                    <a:gd name="T17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0" h="77">
                      <a:moveTo>
                        <a:pt x="10" y="53"/>
                      </a:moveTo>
                      <a:cubicBezTo>
                        <a:pt x="4" y="55"/>
                        <a:pt x="0" y="61"/>
                        <a:pt x="2" y="67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4" y="74"/>
                        <a:pt x="11" y="77"/>
                        <a:pt x="17" y="75"/>
                      </a:cubicBezTo>
                      <a:cubicBezTo>
                        <a:pt x="181" y="24"/>
                        <a:pt x="181" y="24"/>
                        <a:pt x="181" y="24"/>
                      </a:cubicBezTo>
                      <a:cubicBezTo>
                        <a:pt x="187" y="22"/>
                        <a:pt x="190" y="16"/>
                        <a:pt x="188" y="9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6" y="3"/>
                        <a:pt x="180" y="0"/>
                        <a:pt x="174" y="2"/>
                      </a:cubicBezTo>
                      <a:lnTo>
                        <a:pt x="10" y="53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47"/>
                <p:cNvSpPr/>
                <p:nvPr/>
              </p:nvSpPr>
              <p:spPr bwMode="auto">
                <a:xfrm>
                  <a:off x="9340850" y="207962"/>
                  <a:ext cx="63500" cy="28575"/>
                </a:xfrm>
                <a:custGeom>
                  <a:avLst/>
                  <a:gdLst>
                    <a:gd name="T0" fmla="*/ 9 w 127"/>
                    <a:gd name="T1" fmla="*/ 33 h 58"/>
                    <a:gd name="T2" fmla="*/ 1 w 127"/>
                    <a:gd name="T3" fmla="*/ 48 h 58"/>
                    <a:gd name="T4" fmla="*/ 1 w 127"/>
                    <a:gd name="T5" fmla="*/ 48 h 58"/>
                    <a:gd name="T6" fmla="*/ 16 w 127"/>
                    <a:gd name="T7" fmla="*/ 56 h 58"/>
                    <a:gd name="T8" fmla="*/ 117 w 127"/>
                    <a:gd name="T9" fmla="*/ 24 h 58"/>
                    <a:gd name="T10" fmla="*/ 125 w 127"/>
                    <a:gd name="T11" fmla="*/ 9 h 58"/>
                    <a:gd name="T12" fmla="*/ 125 w 127"/>
                    <a:gd name="T13" fmla="*/ 9 h 58"/>
                    <a:gd name="T14" fmla="*/ 110 w 127"/>
                    <a:gd name="T15" fmla="*/ 2 h 58"/>
                    <a:gd name="T16" fmla="*/ 9 w 127"/>
                    <a:gd name="T17" fmla="*/ 3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" h="58">
                      <a:moveTo>
                        <a:pt x="9" y="33"/>
                      </a:moveTo>
                      <a:cubicBezTo>
                        <a:pt x="3" y="35"/>
                        <a:pt x="0" y="42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3" y="54"/>
                        <a:pt x="10" y="58"/>
                        <a:pt x="16" y="56"/>
                      </a:cubicBezTo>
                      <a:cubicBezTo>
                        <a:pt x="117" y="24"/>
                        <a:pt x="117" y="24"/>
                        <a:pt x="117" y="24"/>
                      </a:cubicBezTo>
                      <a:cubicBezTo>
                        <a:pt x="123" y="22"/>
                        <a:pt x="127" y="16"/>
                        <a:pt x="125" y="9"/>
                      </a:cubicBezTo>
                      <a:cubicBezTo>
                        <a:pt x="125" y="9"/>
                        <a:pt x="125" y="9"/>
                        <a:pt x="125" y="9"/>
                      </a:cubicBezTo>
                      <a:cubicBezTo>
                        <a:pt x="123" y="3"/>
                        <a:pt x="117" y="0"/>
                        <a:pt x="110" y="2"/>
                      </a:cubicBez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48"/>
                <p:cNvSpPr/>
                <p:nvPr/>
              </p:nvSpPr>
              <p:spPr bwMode="auto">
                <a:xfrm>
                  <a:off x="9139238" y="193675"/>
                  <a:ext cx="49212" cy="52388"/>
                </a:xfrm>
                <a:custGeom>
                  <a:avLst/>
                  <a:gdLst>
                    <a:gd name="T0" fmla="*/ 4 w 96"/>
                    <a:gd name="T1" fmla="*/ 86 h 107"/>
                    <a:gd name="T2" fmla="*/ 5 w 96"/>
                    <a:gd name="T3" fmla="*/ 102 h 107"/>
                    <a:gd name="T4" fmla="*/ 5 w 96"/>
                    <a:gd name="T5" fmla="*/ 102 h 107"/>
                    <a:gd name="T6" fmla="*/ 22 w 96"/>
                    <a:gd name="T7" fmla="*/ 101 h 107"/>
                    <a:gd name="T8" fmla="*/ 91 w 96"/>
                    <a:gd name="T9" fmla="*/ 21 h 107"/>
                    <a:gd name="T10" fmla="*/ 90 w 96"/>
                    <a:gd name="T11" fmla="*/ 4 h 107"/>
                    <a:gd name="T12" fmla="*/ 90 w 96"/>
                    <a:gd name="T13" fmla="*/ 4 h 107"/>
                    <a:gd name="T14" fmla="*/ 74 w 96"/>
                    <a:gd name="T15" fmla="*/ 6 h 107"/>
                    <a:gd name="T16" fmla="*/ 4 w 96"/>
                    <a:gd name="T17" fmla="*/ 8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" h="107">
                      <a:moveTo>
                        <a:pt x="4" y="86"/>
                      </a:moveTo>
                      <a:cubicBezTo>
                        <a:pt x="0" y="91"/>
                        <a:pt x="1" y="98"/>
                        <a:pt x="5" y="102"/>
                      </a:cubicBezTo>
                      <a:cubicBezTo>
                        <a:pt x="5" y="102"/>
                        <a:pt x="5" y="102"/>
                        <a:pt x="5" y="102"/>
                      </a:cubicBezTo>
                      <a:cubicBezTo>
                        <a:pt x="10" y="107"/>
                        <a:pt x="18" y="106"/>
                        <a:pt x="22" y="101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6" y="16"/>
                        <a:pt x="95" y="9"/>
                        <a:pt x="90" y="4"/>
                      </a:cubicBezTo>
                      <a:cubicBezTo>
                        <a:pt x="90" y="4"/>
                        <a:pt x="90" y="4"/>
                        <a:pt x="90" y="4"/>
                      </a:cubicBezTo>
                      <a:cubicBezTo>
                        <a:pt x="85" y="0"/>
                        <a:pt x="78" y="1"/>
                        <a:pt x="74" y="6"/>
                      </a:cubicBezTo>
                      <a:lnTo>
                        <a:pt x="4" y="86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49"/>
                <p:cNvSpPr/>
                <p:nvPr/>
              </p:nvSpPr>
              <p:spPr bwMode="auto">
                <a:xfrm>
                  <a:off x="9036050" y="314325"/>
                  <a:ext cx="47625" cy="52388"/>
                </a:xfrm>
                <a:custGeom>
                  <a:avLst/>
                  <a:gdLst>
                    <a:gd name="T0" fmla="*/ 4 w 96"/>
                    <a:gd name="T1" fmla="*/ 86 h 107"/>
                    <a:gd name="T2" fmla="*/ 6 w 96"/>
                    <a:gd name="T3" fmla="*/ 103 h 107"/>
                    <a:gd name="T4" fmla="*/ 6 w 96"/>
                    <a:gd name="T5" fmla="*/ 103 h 107"/>
                    <a:gd name="T6" fmla="*/ 22 w 96"/>
                    <a:gd name="T7" fmla="*/ 101 h 107"/>
                    <a:gd name="T8" fmla="*/ 91 w 96"/>
                    <a:gd name="T9" fmla="*/ 21 h 107"/>
                    <a:gd name="T10" fmla="*/ 90 w 96"/>
                    <a:gd name="T11" fmla="*/ 5 h 107"/>
                    <a:gd name="T12" fmla="*/ 90 w 96"/>
                    <a:gd name="T13" fmla="*/ 5 h 107"/>
                    <a:gd name="T14" fmla="*/ 74 w 96"/>
                    <a:gd name="T15" fmla="*/ 6 h 107"/>
                    <a:gd name="T16" fmla="*/ 4 w 96"/>
                    <a:gd name="T17" fmla="*/ 8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" h="107">
                      <a:moveTo>
                        <a:pt x="4" y="86"/>
                      </a:moveTo>
                      <a:cubicBezTo>
                        <a:pt x="0" y="91"/>
                        <a:pt x="1" y="98"/>
                        <a:pt x="6" y="103"/>
                      </a:cubicBezTo>
                      <a:cubicBezTo>
                        <a:pt x="6" y="103"/>
                        <a:pt x="6" y="103"/>
                        <a:pt x="6" y="103"/>
                      </a:cubicBezTo>
                      <a:cubicBezTo>
                        <a:pt x="10" y="107"/>
                        <a:pt x="18" y="106"/>
                        <a:pt x="22" y="101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6" y="16"/>
                        <a:pt x="95" y="9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85" y="0"/>
                        <a:pt x="78" y="1"/>
                        <a:pt x="74" y="6"/>
                      </a:cubicBezTo>
                      <a:lnTo>
                        <a:pt x="4" y="86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50"/>
                <p:cNvSpPr/>
                <p:nvPr/>
              </p:nvSpPr>
              <p:spPr bwMode="auto">
                <a:xfrm>
                  <a:off x="3922713" y="-914400"/>
                  <a:ext cx="2284412" cy="1778000"/>
                </a:xfrm>
                <a:custGeom>
                  <a:avLst/>
                  <a:gdLst>
                    <a:gd name="T0" fmla="*/ 52 w 4575"/>
                    <a:gd name="T1" fmla="*/ 798 h 3560"/>
                    <a:gd name="T2" fmla="*/ 159 w 4575"/>
                    <a:gd name="T3" fmla="*/ 378 h 3560"/>
                    <a:gd name="T4" fmla="*/ 888 w 4575"/>
                    <a:gd name="T5" fmla="*/ 105 h 3560"/>
                    <a:gd name="T6" fmla="*/ 1182 w 4575"/>
                    <a:gd name="T7" fmla="*/ 755 h 3560"/>
                    <a:gd name="T8" fmla="*/ 1242 w 4575"/>
                    <a:gd name="T9" fmla="*/ 1320 h 3560"/>
                    <a:gd name="T10" fmla="*/ 2252 w 4575"/>
                    <a:gd name="T11" fmla="*/ 1875 h 3560"/>
                    <a:gd name="T12" fmla="*/ 4435 w 4575"/>
                    <a:gd name="T13" fmla="*/ 2554 h 3560"/>
                    <a:gd name="T14" fmla="*/ 3553 w 4575"/>
                    <a:gd name="T15" fmla="*/ 3431 h 3560"/>
                    <a:gd name="T16" fmla="*/ 2804 w 4575"/>
                    <a:gd name="T17" fmla="*/ 3223 h 3560"/>
                    <a:gd name="T18" fmla="*/ 1701 w 4575"/>
                    <a:gd name="T19" fmla="*/ 2622 h 3560"/>
                    <a:gd name="T20" fmla="*/ 464 w 4575"/>
                    <a:gd name="T21" fmla="*/ 2043 h 3560"/>
                    <a:gd name="T22" fmla="*/ 52 w 4575"/>
                    <a:gd name="T23" fmla="*/ 798 h 3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75" h="3560">
                      <a:moveTo>
                        <a:pt x="52" y="798"/>
                      </a:moveTo>
                      <a:cubicBezTo>
                        <a:pt x="98" y="443"/>
                        <a:pt x="130" y="438"/>
                        <a:pt x="159" y="378"/>
                      </a:cubicBezTo>
                      <a:cubicBezTo>
                        <a:pt x="279" y="123"/>
                        <a:pt x="606" y="0"/>
                        <a:pt x="888" y="105"/>
                      </a:cubicBezTo>
                      <a:cubicBezTo>
                        <a:pt x="1171" y="209"/>
                        <a:pt x="1302" y="500"/>
                        <a:pt x="1182" y="755"/>
                      </a:cubicBezTo>
                      <a:cubicBezTo>
                        <a:pt x="1082" y="972"/>
                        <a:pt x="1064" y="1165"/>
                        <a:pt x="1242" y="1320"/>
                      </a:cubicBezTo>
                      <a:cubicBezTo>
                        <a:pt x="1416" y="1470"/>
                        <a:pt x="1905" y="1777"/>
                        <a:pt x="2252" y="1875"/>
                      </a:cubicBezTo>
                      <a:cubicBezTo>
                        <a:pt x="3198" y="2142"/>
                        <a:pt x="4059" y="1898"/>
                        <a:pt x="4435" y="2554"/>
                      </a:cubicBezTo>
                      <a:cubicBezTo>
                        <a:pt x="4575" y="2798"/>
                        <a:pt x="3826" y="3302"/>
                        <a:pt x="3553" y="3431"/>
                      </a:cubicBezTo>
                      <a:cubicBezTo>
                        <a:pt x="3279" y="3560"/>
                        <a:pt x="2944" y="3467"/>
                        <a:pt x="2804" y="3223"/>
                      </a:cubicBezTo>
                      <a:cubicBezTo>
                        <a:pt x="2627" y="2913"/>
                        <a:pt x="2198" y="2778"/>
                        <a:pt x="1701" y="2622"/>
                      </a:cubicBezTo>
                      <a:cubicBezTo>
                        <a:pt x="1262" y="2484"/>
                        <a:pt x="809" y="2342"/>
                        <a:pt x="464" y="2043"/>
                      </a:cubicBezTo>
                      <a:cubicBezTo>
                        <a:pt x="52" y="1687"/>
                        <a:pt x="0" y="1198"/>
                        <a:pt x="52" y="798"/>
                      </a:cubicBezTo>
                      <a:close/>
                    </a:path>
                  </a:pathLst>
                </a:custGeom>
                <a:solidFill>
                  <a:srgbClr val="96CC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51"/>
                <p:cNvSpPr/>
                <p:nvPr/>
              </p:nvSpPr>
              <p:spPr bwMode="auto">
                <a:xfrm>
                  <a:off x="3300413" y="119062"/>
                  <a:ext cx="2547937" cy="1300163"/>
                </a:xfrm>
                <a:custGeom>
                  <a:avLst/>
                  <a:gdLst>
                    <a:gd name="T0" fmla="*/ 762 w 5104"/>
                    <a:gd name="T1" fmla="*/ 2116 h 2606"/>
                    <a:gd name="T2" fmla="*/ 186 w 5104"/>
                    <a:gd name="T3" fmla="*/ 1556 h 2606"/>
                    <a:gd name="T4" fmla="*/ 291 w 5104"/>
                    <a:gd name="T5" fmla="*/ 776 h 2606"/>
                    <a:gd name="T6" fmla="*/ 1071 w 5104"/>
                    <a:gd name="T7" fmla="*/ 881 h 2606"/>
                    <a:gd name="T8" fmla="*/ 1872 w 5104"/>
                    <a:gd name="T9" fmla="*/ 1377 h 2606"/>
                    <a:gd name="T10" fmla="*/ 2647 w 5104"/>
                    <a:gd name="T11" fmla="*/ 850 h 2606"/>
                    <a:gd name="T12" fmla="*/ 4701 w 5104"/>
                    <a:gd name="T13" fmla="*/ 37 h 2606"/>
                    <a:gd name="T14" fmla="*/ 5090 w 5104"/>
                    <a:gd name="T15" fmla="*/ 547 h 2606"/>
                    <a:gd name="T16" fmla="*/ 4510 w 5104"/>
                    <a:gd name="T17" fmla="*/ 1078 h 2606"/>
                    <a:gd name="T18" fmla="*/ 3367 w 5104"/>
                    <a:gd name="T19" fmla="*/ 1698 h 2606"/>
                    <a:gd name="T20" fmla="*/ 2179 w 5104"/>
                    <a:gd name="T21" fmla="*/ 2446 h 2606"/>
                    <a:gd name="T22" fmla="*/ 762 w 5104"/>
                    <a:gd name="T23" fmla="*/ 2116 h 2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104" h="2606">
                      <a:moveTo>
                        <a:pt x="762" y="2116"/>
                      </a:moveTo>
                      <a:cubicBezTo>
                        <a:pt x="442" y="1881"/>
                        <a:pt x="230" y="1614"/>
                        <a:pt x="186" y="1556"/>
                      </a:cubicBezTo>
                      <a:cubicBezTo>
                        <a:pt x="0" y="1312"/>
                        <a:pt x="47" y="963"/>
                        <a:pt x="291" y="776"/>
                      </a:cubicBezTo>
                      <a:cubicBezTo>
                        <a:pt x="536" y="590"/>
                        <a:pt x="885" y="637"/>
                        <a:pt x="1071" y="881"/>
                      </a:cubicBezTo>
                      <a:cubicBezTo>
                        <a:pt x="1231" y="1087"/>
                        <a:pt x="1631" y="1446"/>
                        <a:pt x="1872" y="1377"/>
                      </a:cubicBezTo>
                      <a:cubicBezTo>
                        <a:pt x="2105" y="1310"/>
                        <a:pt x="2368" y="1086"/>
                        <a:pt x="2647" y="850"/>
                      </a:cubicBezTo>
                      <a:cubicBezTo>
                        <a:pt x="3130" y="440"/>
                        <a:pt x="3873" y="0"/>
                        <a:pt x="4701" y="37"/>
                      </a:cubicBezTo>
                      <a:cubicBezTo>
                        <a:pt x="5008" y="51"/>
                        <a:pt x="5104" y="240"/>
                        <a:pt x="5090" y="547"/>
                      </a:cubicBezTo>
                      <a:cubicBezTo>
                        <a:pt x="5077" y="854"/>
                        <a:pt x="4817" y="1091"/>
                        <a:pt x="4510" y="1078"/>
                      </a:cubicBezTo>
                      <a:cubicBezTo>
                        <a:pt x="4119" y="1060"/>
                        <a:pt x="3770" y="1356"/>
                        <a:pt x="3367" y="1698"/>
                      </a:cubicBezTo>
                      <a:cubicBezTo>
                        <a:pt x="3011" y="2001"/>
                        <a:pt x="2643" y="2313"/>
                        <a:pt x="2179" y="2446"/>
                      </a:cubicBezTo>
                      <a:cubicBezTo>
                        <a:pt x="1624" y="2606"/>
                        <a:pt x="1124" y="2381"/>
                        <a:pt x="762" y="2116"/>
                      </a:cubicBezTo>
                      <a:close/>
                    </a:path>
                  </a:pathLst>
                </a:custGeom>
                <a:solidFill>
                  <a:srgbClr val="A3D8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52"/>
                <p:cNvSpPr/>
                <p:nvPr/>
              </p:nvSpPr>
              <p:spPr bwMode="auto">
                <a:xfrm>
                  <a:off x="3594100" y="-34925"/>
                  <a:ext cx="334962" cy="687388"/>
                </a:xfrm>
                <a:custGeom>
                  <a:avLst/>
                  <a:gdLst>
                    <a:gd name="T0" fmla="*/ 643 w 670"/>
                    <a:gd name="T1" fmla="*/ 67 h 1377"/>
                    <a:gd name="T2" fmla="*/ 355 w 670"/>
                    <a:gd name="T3" fmla="*/ 172 h 1377"/>
                    <a:gd name="T4" fmla="*/ 259 w 670"/>
                    <a:gd name="T5" fmla="*/ 341 h 1377"/>
                    <a:gd name="T6" fmla="*/ 30 w 670"/>
                    <a:gd name="T7" fmla="*/ 568 h 1377"/>
                    <a:gd name="T8" fmla="*/ 0 w 670"/>
                    <a:gd name="T9" fmla="*/ 1377 h 1377"/>
                    <a:gd name="T10" fmla="*/ 333 w 670"/>
                    <a:gd name="T11" fmla="*/ 770 h 1377"/>
                    <a:gd name="T12" fmla="*/ 541 w 670"/>
                    <a:gd name="T13" fmla="*/ 379 h 1377"/>
                    <a:gd name="T14" fmla="*/ 643 w 670"/>
                    <a:gd name="T15" fmla="*/ 67 h 1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0" h="1377">
                      <a:moveTo>
                        <a:pt x="643" y="67"/>
                      </a:moveTo>
                      <a:cubicBezTo>
                        <a:pt x="616" y="0"/>
                        <a:pt x="495" y="6"/>
                        <a:pt x="355" y="172"/>
                      </a:cubicBezTo>
                      <a:cubicBezTo>
                        <a:pt x="275" y="267"/>
                        <a:pt x="259" y="341"/>
                        <a:pt x="259" y="341"/>
                      </a:cubicBezTo>
                      <a:cubicBezTo>
                        <a:pt x="30" y="568"/>
                        <a:pt x="30" y="568"/>
                        <a:pt x="30" y="568"/>
                      </a:cubicBezTo>
                      <a:cubicBezTo>
                        <a:pt x="0" y="1377"/>
                        <a:pt x="0" y="1377"/>
                        <a:pt x="0" y="1377"/>
                      </a:cubicBezTo>
                      <a:cubicBezTo>
                        <a:pt x="333" y="770"/>
                        <a:pt x="333" y="770"/>
                        <a:pt x="333" y="770"/>
                      </a:cubicBezTo>
                      <a:cubicBezTo>
                        <a:pt x="541" y="379"/>
                        <a:pt x="541" y="379"/>
                        <a:pt x="541" y="379"/>
                      </a:cubicBezTo>
                      <a:cubicBezTo>
                        <a:pt x="541" y="379"/>
                        <a:pt x="670" y="134"/>
                        <a:pt x="643" y="67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53"/>
                <p:cNvSpPr/>
                <p:nvPr/>
              </p:nvSpPr>
              <p:spPr bwMode="auto">
                <a:xfrm>
                  <a:off x="3189288" y="-22225"/>
                  <a:ext cx="450850" cy="438150"/>
                </a:xfrm>
                <a:custGeom>
                  <a:avLst/>
                  <a:gdLst>
                    <a:gd name="T0" fmla="*/ 843 w 903"/>
                    <a:gd name="T1" fmla="*/ 813 h 878"/>
                    <a:gd name="T2" fmla="*/ 621 w 903"/>
                    <a:gd name="T3" fmla="*/ 818 h 878"/>
                    <a:gd name="T4" fmla="*/ 65 w 903"/>
                    <a:gd name="T5" fmla="*/ 287 h 878"/>
                    <a:gd name="T6" fmla="*/ 60 w 903"/>
                    <a:gd name="T7" fmla="*/ 65 h 878"/>
                    <a:gd name="T8" fmla="*/ 60 w 903"/>
                    <a:gd name="T9" fmla="*/ 65 h 878"/>
                    <a:gd name="T10" fmla="*/ 282 w 903"/>
                    <a:gd name="T11" fmla="*/ 60 h 878"/>
                    <a:gd name="T12" fmla="*/ 838 w 903"/>
                    <a:gd name="T13" fmla="*/ 591 h 878"/>
                    <a:gd name="T14" fmla="*/ 843 w 903"/>
                    <a:gd name="T15" fmla="*/ 813 h 8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03" h="878">
                      <a:moveTo>
                        <a:pt x="843" y="813"/>
                      </a:moveTo>
                      <a:cubicBezTo>
                        <a:pt x="783" y="876"/>
                        <a:pt x="684" y="878"/>
                        <a:pt x="621" y="818"/>
                      </a:cubicBezTo>
                      <a:cubicBezTo>
                        <a:pt x="65" y="287"/>
                        <a:pt x="65" y="287"/>
                        <a:pt x="65" y="287"/>
                      </a:cubicBezTo>
                      <a:cubicBezTo>
                        <a:pt x="2" y="227"/>
                        <a:pt x="0" y="128"/>
                        <a:pt x="60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120" y="2"/>
                        <a:pt x="219" y="0"/>
                        <a:pt x="282" y="60"/>
                      </a:cubicBezTo>
                      <a:cubicBezTo>
                        <a:pt x="838" y="591"/>
                        <a:pt x="838" y="591"/>
                        <a:pt x="838" y="591"/>
                      </a:cubicBezTo>
                      <a:cubicBezTo>
                        <a:pt x="901" y="651"/>
                        <a:pt x="903" y="750"/>
                        <a:pt x="843" y="813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54"/>
                <p:cNvSpPr/>
                <p:nvPr/>
              </p:nvSpPr>
              <p:spPr bwMode="auto">
                <a:xfrm>
                  <a:off x="2997200" y="214312"/>
                  <a:ext cx="407987" cy="395288"/>
                </a:xfrm>
                <a:custGeom>
                  <a:avLst/>
                  <a:gdLst>
                    <a:gd name="T0" fmla="*/ 761 w 816"/>
                    <a:gd name="T1" fmla="*/ 735 h 793"/>
                    <a:gd name="T2" fmla="*/ 561 w 816"/>
                    <a:gd name="T3" fmla="*/ 739 h 793"/>
                    <a:gd name="T4" fmla="*/ 58 w 816"/>
                    <a:gd name="T5" fmla="*/ 259 h 793"/>
                    <a:gd name="T6" fmla="*/ 54 w 816"/>
                    <a:gd name="T7" fmla="*/ 59 h 793"/>
                    <a:gd name="T8" fmla="*/ 54 w 816"/>
                    <a:gd name="T9" fmla="*/ 59 h 793"/>
                    <a:gd name="T10" fmla="*/ 254 w 816"/>
                    <a:gd name="T11" fmla="*/ 54 h 793"/>
                    <a:gd name="T12" fmla="*/ 757 w 816"/>
                    <a:gd name="T13" fmla="*/ 534 h 793"/>
                    <a:gd name="T14" fmla="*/ 761 w 816"/>
                    <a:gd name="T15" fmla="*/ 735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6" h="793">
                      <a:moveTo>
                        <a:pt x="761" y="735"/>
                      </a:moveTo>
                      <a:cubicBezTo>
                        <a:pt x="707" y="791"/>
                        <a:pt x="618" y="793"/>
                        <a:pt x="561" y="739"/>
                      </a:cubicBezTo>
                      <a:cubicBezTo>
                        <a:pt x="58" y="259"/>
                        <a:pt x="58" y="259"/>
                        <a:pt x="58" y="259"/>
                      </a:cubicBezTo>
                      <a:cubicBezTo>
                        <a:pt x="2" y="205"/>
                        <a:pt x="0" y="115"/>
                        <a:pt x="54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108" y="2"/>
                        <a:pt x="198" y="0"/>
                        <a:pt x="254" y="54"/>
                      </a:cubicBezTo>
                      <a:cubicBezTo>
                        <a:pt x="757" y="534"/>
                        <a:pt x="757" y="534"/>
                        <a:pt x="757" y="534"/>
                      </a:cubicBezTo>
                      <a:cubicBezTo>
                        <a:pt x="814" y="588"/>
                        <a:pt x="816" y="678"/>
                        <a:pt x="761" y="735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55"/>
                <p:cNvSpPr/>
                <p:nvPr/>
              </p:nvSpPr>
              <p:spPr bwMode="auto">
                <a:xfrm>
                  <a:off x="2949575" y="361950"/>
                  <a:ext cx="407987" cy="396875"/>
                </a:xfrm>
                <a:custGeom>
                  <a:avLst/>
                  <a:gdLst>
                    <a:gd name="T0" fmla="*/ 762 w 816"/>
                    <a:gd name="T1" fmla="*/ 735 h 794"/>
                    <a:gd name="T2" fmla="*/ 561 w 816"/>
                    <a:gd name="T3" fmla="*/ 739 h 794"/>
                    <a:gd name="T4" fmla="*/ 59 w 816"/>
                    <a:gd name="T5" fmla="*/ 260 h 794"/>
                    <a:gd name="T6" fmla="*/ 54 w 816"/>
                    <a:gd name="T7" fmla="*/ 59 h 794"/>
                    <a:gd name="T8" fmla="*/ 54 w 816"/>
                    <a:gd name="T9" fmla="*/ 59 h 794"/>
                    <a:gd name="T10" fmla="*/ 255 w 816"/>
                    <a:gd name="T11" fmla="*/ 54 h 794"/>
                    <a:gd name="T12" fmla="*/ 757 w 816"/>
                    <a:gd name="T13" fmla="*/ 534 h 794"/>
                    <a:gd name="T14" fmla="*/ 762 w 816"/>
                    <a:gd name="T15" fmla="*/ 735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6" h="794">
                      <a:moveTo>
                        <a:pt x="762" y="735"/>
                      </a:moveTo>
                      <a:cubicBezTo>
                        <a:pt x="708" y="792"/>
                        <a:pt x="618" y="794"/>
                        <a:pt x="561" y="739"/>
                      </a:cubicBezTo>
                      <a:cubicBezTo>
                        <a:pt x="59" y="260"/>
                        <a:pt x="59" y="260"/>
                        <a:pt x="59" y="260"/>
                      </a:cubicBezTo>
                      <a:cubicBezTo>
                        <a:pt x="2" y="206"/>
                        <a:pt x="0" y="116"/>
                        <a:pt x="54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109" y="2"/>
                        <a:pt x="198" y="0"/>
                        <a:pt x="255" y="54"/>
                      </a:cubicBezTo>
                      <a:cubicBezTo>
                        <a:pt x="757" y="534"/>
                        <a:pt x="757" y="534"/>
                        <a:pt x="757" y="534"/>
                      </a:cubicBezTo>
                      <a:cubicBezTo>
                        <a:pt x="814" y="588"/>
                        <a:pt x="816" y="678"/>
                        <a:pt x="762" y="735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56"/>
                <p:cNvSpPr/>
                <p:nvPr/>
              </p:nvSpPr>
              <p:spPr bwMode="auto">
                <a:xfrm>
                  <a:off x="3230563" y="230187"/>
                  <a:ext cx="623887" cy="720725"/>
                </a:xfrm>
                <a:custGeom>
                  <a:avLst/>
                  <a:gdLst>
                    <a:gd name="T0" fmla="*/ 596 w 1250"/>
                    <a:gd name="T1" fmla="*/ 87 h 1443"/>
                    <a:gd name="T2" fmla="*/ 815 w 1250"/>
                    <a:gd name="T3" fmla="*/ 0 h 1443"/>
                    <a:gd name="T4" fmla="*/ 989 w 1250"/>
                    <a:gd name="T5" fmla="*/ 183 h 1443"/>
                    <a:gd name="T6" fmla="*/ 938 w 1250"/>
                    <a:gd name="T7" fmla="*/ 526 h 1443"/>
                    <a:gd name="T8" fmla="*/ 1003 w 1250"/>
                    <a:gd name="T9" fmla="*/ 579 h 1443"/>
                    <a:gd name="T10" fmla="*/ 752 w 1250"/>
                    <a:gd name="T11" fmla="*/ 1209 h 1443"/>
                    <a:gd name="T12" fmla="*/ 372 w 1250"/>
                    <a:gd name="T13" fmla="*/ 1276 h 1443"/>
                    <a:gd name="T14" fmla="*/ 0 w 1250"/>
                    <a:gd name="T15" fmla="*/ 1005 h 1443"/>
                    <a:gd name="T16" fmla="*/ 227 w 1250"/>
                    <a:gd name="T17" fmla="*/ 348 h 1443"/>
                    <a:gd name="T18" fmla="*/ 596 w 1250"/>
                    <a:gd name="T19" fmla="*/ 87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50" h="1443">
                      <a:moveTo>
                        <a:pt x="596" y="87"/>
                      </a:moveTo>
                      <a:cubicBezTo>
                        <a:pt x="815" y="0"/>
                        <a:pt x="815" y="0"/>
                        <a:pt x="815" y="0"/>
                      </a:cubicBezTo>
                      <a:cubicBezTo>
                        <a:pt x="989" y="183"/>
                        <a:pt x="989" y="183"/>
                        <a:pt x="989" y="183"/>
                      </a:cubicBezTo>
                      <a:cubicBezTo>
                        <a:pt x="938" y="526"/>
                        <a:pt x="938" y="526"/>
                        <a:pt x="938" y="526"/>
                      </a:cubicBezTo>
                      <a:cubicBezTo>
                        <a:pt x="1003" y="579"/>
                        <a:pt x="1003" y="579"/>
                        <a:pt x="1003" y="579"/>
                      </a:cubicBezTo>
                      <a:cubicBezTo>
                        <a:pt x="1003" y="579"/>
                        <a:pt x="1250" y="710"/>
                        <a:pt x="752" y="1209"/>
                      </a:cubicBezTo>
                      <a:cubicBezTo>
                        <a:pt x="519" y="1443"/>
                        <a:pt x="372" y="1276"/>
                        <a:pt x="372" y="1276"/>
                      </a:cubicBezTo>
                      <a:cubicBezTo>
                        <a:pt x="0" y="1005"/>
                        <a:pt x="0" y="1005"/>
                        <a:pt x="0" y="1005"/>
                      </a:cubicBezTo>
                      <a:cubicBezTo>
                        <a:pt x="227" y="348"/>
                        <a:pt x="227" y="348"/>
                        <a:pt x="227" y="348"/>
                      </a:cubicBezTo>
                      <a:lnTo>
                        <a:pt x="596" y="87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Line 57"/>
                <p:cNvSpPr>
                  <a:spLocks noChangeShapeType="1"/>
                </p:cNvSpPr>
                <p:nvPr/>
              </p:nvSpPr>
              <p:spPr bwMode="auto">
                <a:xfrm>
                  <a:off x="3370263" y="665162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Line 58"/>
                <p:cNvSpPr>
                  <a:spLocks noChangeShapeType="1"/>
                </p:cNvSpPr>
                <p:nvPr/>
              </p:nvSpPr>
              <p:spPr bwMode="auto">
                <a:xfrm>
                  <a:off x="3370263" y="665162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59"/>
                <p:cNvSpPr/>
                <p:nvPr/>
              </p:nvSpPr>
              <p:spPr bwMode="auto">
                <a:xfrm>
                  <a:off x="3067050" y="58737"/>
                  <a:ext cx="431800" cy="412750"/>
                </a:xfrm>
                <a:custGeom>
                  <a:avLst/>
                  <a:gdLst>
                    <a:gd name="T0" fmla="*/ 570 w 866"/>
                    <a:gd name="T1" fmla="*/ 779 h 826"/>
                    <a:gd name="T2" fmla="*/ 781 w 866"/>
                    <a:gd name="T3" fmla="*/ 756 h 826"/>
                    <a:gd name="T4" fmla="*/ 781 w 866"/>
                    <a:gd name="T5" fmla="*/ 756 h 826"/>
                    <a:gd name="T6" fmla="*/ 818 w 866"/>
                    <a:gd name="T7" fmla="*/ 563 h 826"/>
                    <a:gd name="T8" fmla="*/ 296 w 866"/>
                    <a:gd name="T9" fmla="*/ 47 h 826"/>
                    <a:gd name="T10" fmla="*/ 85 w 866"/>
                    <a:gd name="T11" fmla="*/ 70 h 826"/>
                    <a:gd name="T12" fmla="*/ 85 w 866"/>
                    <a:gd name="T13" fmla="*/ 70 h 826"/>
                    <a:gd name="T14" fmla="*/ 48 w 866"/>
                    <a:gd name="T15" fmla="*/ 263 h 826"/>
                    <a:gd name="T16" fmla="*/ 570 w 866"/>
                    <a:gd name="T17" fmla="*/ 779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6" h="826">
                      <a:moveTo>
                        <a:pt x="570" y="779"/>
                      </a:moveTo>
                      <a:cubicBezTo>
                        <a:pt x="618" y="826"/>
                        <a:pt x="712" y="816"/>
                        <a:pt x="781" y="756"/>
                      </a:cubicBezTo>
                      <a:cubicBezTo>
                        <a:pt x="781" y="756"/>
                        <a:pt x="781" y="756"/>
                        <a:pt x="781" y="756"/>
                      </a:cubicBezTo>
                      <a:cubicBezTo>
                        <a:pt x="849" y="697"/>
                        <a:pt x="866" y="610"/>
                        <a:pt x="818" y="563"/>
                      </a:cubicBezTo>
                      <a:cubicBezTo>
                        <a:pt x="296" y="47"/>
                        <a:pt x="296" y="47"/>
                        <a:pt x="296" y="47"/>
                      </a:cubicBezTo>
                      <a:cubicBezTo>
                        <a:pt x="248" y="0"/>
                        <a:pt x="154" y="10"/>
                        <a:pt x="85" y="70"/>
                      </a:cubicBezTo>
                      <a:cubicBezTo>
                        <a:pt x="85" y="70"/>
                        <a:pt x="85" y="70"/>
                        <a:pt x="85" y="70"/>
                      </a:cubicBezTo>
                      <a:cubicBezTo>
                        <a:pt x="17" y="129"/>
                        <a:pt x="0" y="216"/>
                        <a:pt x="48" y="263"/>
                      </a:cubicBezTo>
                      <a:lnTo>
                        <a:pt x="570" y="779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60"/>
                <p:cNvSpPr/>
                <p:nvPr/>
              </p:nvSpPr>
              <p:spPr bwMode="auto">
                <a:xfrm>
                  <a:off x="3338513" y="320675"/>
                  <a:ext cx="123825" cy="114300"/>
                </a:xfrm>
                <a:custGeom>
                  <a:avLst/>
                  <a:gdLst>
                    <a:gd name="T0" fmla="*/ 92 w 249"/>
                    <a:gd name="T1" fmla="*/ 227 h 227"/>
                    <a:gd name="T2" fmla="*/ 38 w 249"/>
                    <a:gd name="T3" fmla="*/ 175 h 227"/>
                    <a:gd name="T4" fmla="*/ 48 w 249"/>
                    <a:gd name="T5" fmla="*/ 38 h 227"/>
                    <a:gd name="T6" fmla="*/ 195 w 249"/>
                    <a:gd name="T7" fmla="*/ 38 h 227"/>
                    <a:gd name="T8" fmla="*/ 249 w 249"/>
                    <a:gd name="T9" fmla="*/ 91 h 227"/>
                    <a:gd name="T10" fmla="*/ 187 w 249"/>
                    <a:gd name="T11" fmla="*/ 168 h 227"/>
                    <a:gd name="T12" fmla="*/ 92 w 249"/>
                    <a:gd name="T13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9" h="227">
                      <a:moveTo>
                        <a:pt x="92" y="227"/>
                      </a:moveTo>
                      <a:cubicBezTo>
                        <a:pt x="38" y="175"/>
                        <a:pt x="38" y="175"/>
                        <a:pt x="38" y="175"/>
                      </a:cubicBezTo>
                      <a:cubicBezTo>
                        <a:pt x="0" y="137"/>
                        <a:pt x="5" y="76"/>
                        <a:pt x="48" y="38"/>
                      </a:cubicBezTo>
                      <a:cubicBezTo>
                        <a:pt x="91" y="1"/>
                        <a:pt x="157" y="0"/>
                        <a:pt x="195" y="38"/>
                      </a:cubicBezTo>
                      <a:cubicBezTo>
                        <a:pt x="249" y="91"/>
                        <a:pt x="249" y="91"/>
                        <a:pt x="249" y="91"/>
                      </a:cubicBezTo>
                      <a:cubicBezTo>
                        <a:pt x="249" y="91"/>
                        <a:pt x="240" y="123"/>
                        <a:pt x="187" y="168"/>
                      </a:cubicBezTo>
                      <a:cubicBezTo>
                        <a:pt x="122" y="224"/>
                        <a:pt x="115" y="220"/>
                        <a:pt x="92" y="22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61"/>
                <p:cNvSpPr/>
                <p:nvPr/>
              </p:nvSpPr>
              <p:spPr bwMode="auto">
                <a:xfrm>
                  <a:off x="3216275" y="206375"/>
                  <a:ext cx="90487" cy="79375"/>
                </a:xfrm>
                <a:custGeom>
                  <a:avLst/>
                  <a:gdLst>
                    <a:gd name="T0" fmla="*/ 4 w 183"/>
                    <a:gd name="T1" fmla="*/ 155 h 160"/>
                    <a:gd name="T2" fmla="*/ 21 w 183"/>
                    <a:gd name="T3" fmla="*/ 155 h 160"/>
                    <a:gd name="T4" fmla="*/ 177 w 183"/>
                    <a:gd name="T5" fmla="*/ 20 h 160"/>
                    <a:gd name="T6" fmla="*/ 178 w 183"/>
                    <a:gd name="T7" fmla="*/ 4 h 160"/>
                    <a:gd name="T8" fmla="*/ 178 w 183"/>
                    <a:gd name="T9" fmla="*/ 4 h 160"/>
                    <a:gd name="T10" fmla="*/ 162 w 183"/>
                    <a:gd name="T11" fmla="*/ 4 h 160"/>
                    <a:gd name="T12" fmla="*/ 5 w 183"/>
                    <a:gd name="T13" fmla="*/ 140 h 160"/>
                    <a:gd name="T14" fmla="*/ 4 w 183"/>
                    <a:gd name="T15" fmla="*/ 15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3" h="160">
                      <a:moveTo>
                        <a:pt x="4" y="155"/>
                      </a:moveTo>
                      <a:cubicBezTo>
                        <a:pt x="9" y="160"/>
                        <a:pt x="16" y="160"/>
                        <a:pt x="21" y="155"/>
                      </a:cubicBezTo>
                      <a:cubicBezTo>
                        <a:pt x="177" y="20"/>
                        <a:pt x="177" y="20"/>
                        <a:pt x="177" y="20"/>
                      </a:cubicBezTo>
                      <a:cubicBezTo>
                        <a:pt x="182" y="15"/>
                        <a:pt x="183" y="8"/>
                        <a:pt x="178" y="4"/>
                      </a:cubicBezTo>
                      <a:cubicBezTo>
                        <a:pt x="178" y="4"/>
                        <a:pt x="178" y="4"/>
                        <a:pt x="178" y="4"/>
                      </a:cubicBezTo>
                      <a:cubicBezTo>
                        <a:pt x="174" y="0"/>
                        <a:pt x="167" y="0"/>
                        <a:pt x="162" y="4"/>
                      </a:cubicBezTo>
                      <a:cubicBezTo>
                        <a:pt x="5" y="140"/>
                        <a:pt x="5" y="140"/>
                        <a:pt x="5" y="140"/>
                      </a:cubicBezTo>
                      <a:cubicBezTo>
                        <a:pt x="0" y="144"/>
                        <a:pt x="0" y="151"/>
                        <a:pt x="4" y="15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62"/>
                <p:cNvSpPr/>
                <p:nvPr/>
              </p:nvSpPr>
              <p:spPr bwMode="auto">
                <a:xfrm>
                  <a:off x="3255963" y="242887"/>
                  <a:ext cx="49212" cy="44450"/>
                </a:xfrm>
                <a:custGeom>
                  <a:avLst/>
                  <a:gdLst>
                    <a:gd name="T0" fmla="*/ 4 w 100"/>
                    <a:gd name="T1" fmla="*/ 84 h 88"/>
                    <a:gd name="T2" fmla="*/ 18 w 100"/>
                    <a:gd name="T3" fmla="*/ 84 h 88"/>
                    <a:gd name="T4" fmla="*/ 96 w 100"/>
                    <a:gd name="T5" fmla="*/ 17 h 88"/>
                    <a:gd name="T6" fmla="*/ 97 w 100"/>
                    <a:gd name="T7" fmla="*/ 4 h 88"/>
                    <a:gd name="T8" fmla="*/ 97 w 100"/>
                    <a:gd name="T9" fmla="*/ 4 h 88"/>
                    <a:gd name="T10" fmla="*/ 82 w 100"/>
                    <a:gd name="T11" fmla="*/ 3 h 88"/>
                    <a:gd name="T12" fmla="*/ 5 w 100"/>
                    <a:gd name="T13" fmla="*/ 71 h 88"/>
                    <a:gd name="T14" fmla="*/ 4 w 100"/>
                    <a:gd name="T15" fmla="*/ 8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88">
                      <a:moveTo>
                        <a:pt x="4" y="84"/>
                      </a:moveTo>
                      <a:cubicBezTo>
                        <a:pt x="7" y="88"/>
                        <a:pt x="14" y="88"/>
                        <a:pt x="18" y="84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100" y="13"/>
                        <a:pt x="100" y="7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3" y="0"/>
                        <a:pt x="86" y="0"/>
                        <a:pt x="82" y="3"/>
                      </a:cubicBezTo>
                      <a:cubicBezTo>
                        <a:pt x="5" y="71"/>
                        <a:pt x="5" y="71"/>
                        <a:pt x="5" y="71"/>
                      </a:cubicBezTo>
                      <a:cubicBezTo>
                        <a:pt x="0" y="75"/>
                        <a:pt x="0" y="81"/>
                        <a:pt x="4" y="8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63"/>
                <p:cNvSpPr/>
                <p:nvPr/>
              </p:nvSpPr>
              <p:spPr bwMode="auto">
                <a:xfrm>
                  <a:off x="2952750" y="177800"/>
                  <a:ext cx="414337" cy="393700"/>
                </a:xfrm>
                <a:custGeom>
                  <a:avLst/>
                  <a:gdLst>
                    <a:gd name="T0" fmla="*/ 535 w 828"/>
                    <a:gd name="T1" fmla="*/ 745 h 789"/>
                    <a:gd name="T2" fmla="*/ 740 w 828"/>
                    <a:gd name="T3" fmla="*/ 717 h 789"/>
                    <a:gd name="T4" fmla="*/ 740 w 828"/>
                    <a:gd name="T5" fmla="*/ 717 h 789"/>
                    <a:gd name="T6" fmla="*/ 783 w 828"/>
                    <a:gd name="T7" fmla="*/ 529 h 789"/>
                    <a:gd name="T8" fmla="*/ 293 w 828"/>
                    <a:gd name="T9" fmla="*/ 44 h 789"/>
                    <a:gd name="T10" fmla="*/ 88 w 828"/>
                    <a:gd name="T11" fmla="*/ 72 h 789"/>
                    <a:gd name="T12" fmla="*/ 88 w 828"/>
                    <a:gd name="T13" fmla="*/ 72 h 789"/>
                    <a:gd name="T14" fmla="*/ 45 w 828"/>
                    <a:gd name="T15" fmla="*/ 260 h 789"/>
                    <a:gd name="T16" fmla="*/ 535 w 828"/>
                    <a:gd name="T17" fmla="*/ 745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" h="789">
                      <a:moveTo>
                        <a:pt x="535" y="745"/>
                      </a:moveTo>
                      <a:cubicBezTo>
                        <a:pt x="580" y="789"/>
                        <a:pt x="671" y="777"/>
                        <a:pt x="740" y="717"/>
                      </a:cubicBezTo>
                      <a:cubicBezTo>
                        <a:pt x="740" y="717"/>
                        <a:pt x="740" y="717"/>
                        <a:pt x="740" y="717"/>
                      </a:cubicBezTo>
                      <a:cubicBezTo>
                        <a:pt x="808" y="657"/>
                        <a:pt x="828" y="573"/>
                        <a:pt x="783" y="529"/>
                      </a:cubicBezTo>
                      <a:cubicBezTo>
                        <a:pt x="293" y="44"/>
                        <a:pt x="293" y="44"/>
                        <a:pt x="293" y="44"/>
                      </a:cubicBezTo>
                      <a:cubicBezTo>
                        <a:pt x="248" y="0"/>
                        <a:pt x="156" y="12"/>
                        <a:pt x="88" y="72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19" y="131"/>
                        <a:pt x="0" y="216"/>
                        <a:pt x="45" y="260"/>
                      </a:cubicBezTo>
                      <a:lnTo>
                        <a:pt x="535" y="745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64"/>
                <p:cNvSpPr/>
                <p:nvPr/>
              </p:nvSpPr>
              <p:spPr bwMode="auto">
                <a:xfrm>
                  <a:off x="3208338" y="423862"/>
                  <a:ext cx="122237" cy="111125"/>
                </a:xfrm>
                <a:custGeom>
                  <a:avLst/>
                  <a:gdLst>
                    <a:gd name="T0" fmla="*/ 85 w 243"/>
                    <a:gd name="T1" fmla="*/ 221 h 221"/>
                    <a:gd name="T2" fmla="*/ 35 w 243"/>
                    <a:gd name="T3" fmla="*/ 172 h 221"/>
                    <a:gd name="T4" fmla="*/ 49 w 243"/>
                    <a:gd name="T5" fmla="*/ 40 h 221"/>
                    <a:gd name="T6" fmla="*/ 192 w 243"/>
                    <a:gd name="T7" fmla="*/ 35 h 221"/>
                    <a:gd name="T8" fmla="*/ 243 w 243"/>
                    <a:gd name="T9" fmla="*/ 85 h 221"/>
                    <a:gd name="T10" fmla="*/ 180 w 243"/>
                    <a:gd name="T11" fmla="*/ 161 h 221"/>
                    <a:gd name="T12" fmla="*/ 85 w 243"/>
                    <a:gd name="T13" fmla="*/ 221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3" h="221">
                      <a:moveTo>
                        <a:pt x="85" y="221"/>
                      </a:moveTo>
                      <a:cubicBezTo>
                        <a:pt x="35" y="172"/>
                        <a:pt x="35" y="172"/>
                        <a:pt x="35" y="172"/>
                      </a:cubicBezTo>
                      <a:cubicBezTo>
                        <a:pt x="0" y="137"/>
                        <a:pt x="6" y="77"/>
                        <a:pt x="49" y="40"/>
                      </a:cubicBezTo>
                      <a:cubicBezTo>
                        <a:pt x="93" y="2"/>
                        <a:pt x="157" y="0"/>
                        <a:pt x="192" y="35"/>
                      </a:cubicBezTo>
                      <a:cubicBezTo>
                        <a:pt x="243" y="85"/>
                        <a:pt x="243" y="85"/>
                        <a:pt x="243" y="85"/>
                      </a:cubicBezTo>
                      <a:cubicBezTo>
                        <a:pt x="243" y="85"/>
                        <a:pt x="232" y="116"/>
                        <a:pt x="180" y="161"/>
                      </a:cubicBezTo>
                      <a:cubicBezTo>
                        <a:pt x="115" y="217"/>
                        <a:pt x="108" y="214"/>
                        <a:pt x="85" y="221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65"/>
                <p:cNvSpPr/>
                <p:nvPr/>
              </p:nvSpPr>
              <p:spPr bwMode="auto">
                <a:xfrm>
                  <a:off x="3094038" y="315912"/>
                  <a:ext cx="90487" cy="79375"/>
                </a:xfrm>
                <a:custGeom>
                  <a:avLst/>
                  <a:gdLst>
                    <a:gd name="T0" fmla="*/ 4 w 182"/>
                    <a:gd name="T1" fmla="*/ 155 h 159"/>
                    <a:gd name="T2" fmla="*/ 20 w 182"/>
                    <a:gd name="T3" fmla="*/ 155 h 159"/>
                    <a:gd name="T4" fmla="*/ 176 w 182"/>
                    <a:gd name="T5" fmla="*/ 19 h 159"/>
                    <a:gd name="T6" fmla="*/ 178 w 182"/>
                    <a:gd name="T7" fmla="*/ 4 h 159"/>
                    <a:gd name="T8" fmla="*/ 178 w 182"/>
                    <a:gd name="T9" fmla="*/ 4 h 159"/>
                    <a:gd name="T10" fmla="*/ 161 w 182"/>
                    <a:gd name="T11" fmla="*/ 4 h 159"/>
                    <a:gd name="T12" fmla="*/ 5 w 182"/>
                    <a:gd name="T13" fmla="*/ 140 h 159"/>
                    <a:gd name="T14" fmla="*/ 4 w 182"/>
                    <a:gd name="T15" fmla="*/ 155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9">
                      <a:moveTo>
                        <a:pt x="4" y="155"/>
                      </a:moveTo>
                      <a:cubicBezTo>
                        <a:pt x="8" y="159"/>
                        <a:pt x="15" y="159"/>
                        <a:pt x="20" y="155"/>
                      </a:cubicBezTo>
                      <a:cubicBezTo>
                        <a:pt x="176" y="19"/>
                        <a:pt x="176" y="19"/>
                        <a:pt x="176" y="19"/>
                      </a:cubicBezTo>
                      <a:cubicBezTo>
                        <a:pt x="181" y="15"/>
                        <a:pt x="182" y="8"/>
                        <a:pt x="178" y="4"/>
                      </a:cubicBezTo>
                      <a:cubicBezTo>
                        <a:pt x="178" y="4"/>
                        <a:pt x="178" y="4"/>
                        <a:pt x="178" y="4"/>
                      </a:cubicBezTo>
                      <a:cubicBezTo>
                        <a:pt x="174" y="0"/>
                        <a:pt x="166" y="0"/>
                        <a:pt x="161" y="4"/>
                      </a:cubicBezTo>
                      <a:cubicBezTo>
                        <a:pt x="5" y="140"/>
                        <a:pt x="5" y="140"/>
                        <a:pt x="5" y="140"/>
                      </a:cubicBezTo>
                      <a:cubicBezTo>
                        <a:pt x="0" y="145"/>
                        <a:pt x="0" y="151"/>
                        <a:pt x="4" y="15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66"/>
                <p:cNvSpPr/>
                <p:nvPr/>
              </p:nvSpPr>
              <p:spPr bwMode="auto">
                <a:xfrm>
                  <a:off x="3132138" y="350837"/>
                  <a:ext cx="49212" cy="44450"/>
                </a:xfrm>
                <a:custGeom>
                  <a:avLst/>
                  <a:gdLst>
                    <a:gd name="T0" fmla="*/ 4 w 100"/>
                    <a:gd name="T1" fmla="*/ 85 h 89"/>
                    <a:gd name="T2" fmla="*/ 18 w 100"/>
                    <a:gd name="T3" fmla="*/ 85 h 89"/>
                    <a:gd name="T4" fmla="*/ 95 w 100"/>
                    <a:gd name="T5" fmla="*/ 17 h 89"/>
                    <a:gd name="T6" fmla="*/ 97 w 100"/>
                    <a:gd name="T7" fmla="*/ 4 h 89"/>
                    <a:gd name="T8" fmla="*/ 97 w 100"/>
                    <a:gd name="T9" fmla="*/ 4 h 89"/>
                    <a:gd name="T10" fmla="*/ 82 w 100"/>
                    <a:gd name="T11" fmla="*/ 4 h 89"/>
                    <a:gd name="T12" fmla="*/ 5 w 100"/>
                    <a:gd name="T13" fmla="*/ 72 h 89"/>
                    <a:gd name="T14" fmla="*/ 4 w 100"/>
                    <a:gd name="T15" fmla="*/ 8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89">
                      <a:moveTo>
                        <a:pt x="4" y="85"/>
                      </a:moveTo>
                      <a:cubicBezTo>
                        <a:pt x="7" y="89"/>
                        <a:pt x="14" y="88"/>
                        <a:pt x="18" y="85"/>
                      </a:cubicBezTo>
                      <a:cubicBezTo>
                        <a:pt x="95" y="17"/>
                        <a:pt x="95" y="17"/>
                        <a:pt x="95" y="17"/>
                      </a:cubicBezTo>
                      <a:cubicBezTo>
                        <a:pt x="100" y="14"/>
                        <a:pt x="100" y="8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3" y="0"/>
                        <a:pt x="87" y="1"/>
                        <a:pt x="82" y="4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1" y="76"/>
                        <a:pt x="0" y="82"/>
                        <a:pt x="4" y="8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Freeform 67"/>
                <p:cNvSpPr/>
                <p:nvPr/>
              </p:nvSpPr>
              <p:spPr bwMode="auto">
                <a:xfrm>
                  <a:off x="3048000" y="184150"/>
                  <a:ext cx="288925" cy="250825"/>
                </a:xfrm>
                <a:custGeom>
                  <a:avLst/>
                  <a:gdLst>
                    <a:gd name="T0" fmla="*/ 580 w 580"/>
                    <a:gd name="T1" fmla="*/ 504 h 504"/>
                    <a:gd name="T2" fmla="*/ 32 w 580"/>
                    <a:gd name="T3" fmla="*/ 61 h 504"/>
                    <a:gd name="T4" fmla="*/ 0 w 580"/>
                    <a:gd name="T5" fmla="*/ 7 h 504"/>
                    <a:gd name="T6" fmla="*/ 103 w 580"/>
                    <a:gd name="T7" fmla="*/ 31 h 504"/>
                    <a:gd name="T8" fmla="*/ 580 w 580"/>
                    <a:gd name="T9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04">
                      <a:moveTo>
                        <a:pt x="580" y="504"/>
                      </a:move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15" y="47"/>
                        <a:pt x="4" y="28"/>
                        <a:pt x="0" y="7"/>
                      </a:cubicBezTo>
                      <a:cubicBezTo>
                        <a:pt x="41" y="0"/>
                        <a:pt x="78" y="7"/>
                        <a:pt x="103" y="31"/>
                      </a:cubicBezTo>
                      <a:lnTo>
                        <a:pt x="580" y="504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68"/>
                <p:cNvSpPr/>
                <p:nvPr/>
              </p:nvSpPr>
              <p:spPr bwMode="auto">
                <a:xfrm>
                  <a:off x="3186113" y="-49213"/>
                  <a:ext cx="412750" cy="393700"/>
                </a:xfrm>
                <a:custGeom>
                  <a:avLst/>
                  <a:gdLst>
                    <a:gd name="T0" fmla="*/ 535 w 828"/>
                    <a:gd name="T1" fmla="*/ 745 h 790"/>
                    <a:gd name="T2" fmla="*/ 740 w 828"/>
                    <a:gd name="T3" fmla="*/ 717 h 790"/>
                    <a:gd name="T4" fmla="*/ 740 w 828"/>
                    <a:gd name="T5" fmla="*/ 717 h 790"/>
                    <a:gd name="T6" fmla="*/ 783 w 828"/>
                    <a:gd name="T7" fmla="*/ 529 h 790"/>
                    <a:gd name="T8" fmla="*/ 293 w 828"/>
                    <a:gd name="T9" fmla="*/ 44 h 790"/>
                    <a:gd name="T10" fmla="*/ 88 w 828"/>
                    <a:gd name="T11" fmla="*/ 72 h 790"/>
                    <a:gd name="T12" fmla="*/ 88 w 828"/>
                    <a:gd name="T13" fmla="*/ 72 h 790"/>
                    <a:gd name="T14" fmla="*/ 45 w 828"/>
                    <a:gd name="T15" fmla="*/ 260 h 790"/>
                    <a:gd name="T16" fmla="*/ 535 w 828"/>
                    <a:gd name="T17" fmla="*/ 745 h 7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" h="790">
                      <a:moveTo>
                        <a:pt x="535" y="745"/>
                      </a:moveTo>
                      <a:cubicBezTo>
                        <a:pt x="580" y="790"/>
                        <a:pt x="671" y="777"/>
                        <a:pt x="740" y="717"/>
                      </a:cubicBezTo>
                      <a:cubicBezTo>
                        <a:pt x="740" y="717"/>
                        <a:pt x="740" y="717"/>
                        <a:pt x="740" y="717"/>
                      </a:cubicBezTo>
                      <a:cubicBezTo>
                        <a:pt x="808" y="658"/>
                        <a:pt x="828" y="573"/>
                        <a:pt x="783" y="529"/>
                      </a:cubicBezTo>
                      <a:cubicBezTo>
                        <a:pt x="293" y="44"/>
                        <a:pt x="293" y="44"/>
                        <a:pt x="293" y="44"/>
                      </a:cubicBezTo>
                      <a:cubicBezTo>
                        <a:pt x="248" y="0"/>
                        <a:pt x="156" y="12"/>
                        <a:pt x="88" y="72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19" y="132"/>
                        <a:pt x="0" y="216"/>
                        <a:pt x="45" y="260"/>
                      </a:cubicBezTo>
                      <a:lnTo>
                        <a:pt x="535" y="745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69"/>
                <p:cNvSpPr/>
                <p:nvPr/>
              </p:nvSpPr>
              <p:spPr bwMode="auto">
                <a:xfrm>
                  <a:off x="3441700" y="198437"/>
                  <a:ext cx="122237" cy="109538"/>
                </a:xfrm>
                <a:custGeom>
                  <a:avLst/>
                  <a:gdLst>
                    <a:gd name="T0" fmla="*/ 86 w 243"/>
                    <a:gd name="T1" fmla="*/ 222 h 222"/>
                    <a:gd name="T2" fmla="*/ 35 w 243"/>
                    <a:gd name="T3" fmla="*/ 172 h 222"/>
                    <a:gd name="T4" fmla="*/ 49 w 243"/>
                    <a:gd name="T5" fmla="*/ 40 h 222"/>
                    <a:gd name="T6" fmla="*/ 192 w 243"/>
                    <a:gd name="T7" fmla="*/ 35 h 222"/>
                    <a:gd name="T8" fmla="*/ 243 w 243"/>
                    <a:gd name="T9" fmla="*/ 85 h 222"/>
                    <a:gd name="T10" fmla="*/ 180 w 243"/>
                    <a:gd name="T11" fmla="*/ 161 h 222"/>
                    <a:gd name="T12" fmla="*/ 86 w 243"/>
                    <a:gd name="T13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3" h="222">
                      <a:moveTo>
                        <a:pt x="86" y="222"/>
                      </a:moveTo>
                      <a:cubicBezTo>
                        <a:pt x="35" y="172"/>
                        <a:pt x="35" y="172"/>
                        <a:pt x="35" y="172"/>
                      </a:cubicBezTo>
                      <a:cubicBezTo>
                        <a:pt x="0" y="137"/>
                        <a:pt x="6" y="78"/>
                        <a:pt x="49" y="40"/>
                      </a:cubicBezTo>
                      <a:cubicBezTo>
                        <a:pt x="93" y="2"/>
                        <a:pt x="157" y="0"/>
                        <a:pt x="192" y="35"/>
                      </a:cubicBezTo>
                      <a:cubicBezTo>
                        <a:pt x="243" y="85"/>
                        <a:pt x="243" y="85"/>
                        <a:pt x="243" y="85"/>
                      </a:cubicBezTo>
                      <a:cubicBezTo>
                        <a:pt x="243" y="85"/>
                        <a:pt x="233" y="116"/>
                        <a:pt x="180" y="161"/>
                      </a:cubicBezTo>
                      <a:cubicBezTo>
                        <a:pt x="115" y="217"/>
                        <a:pt x="108" y="214"/>
                        <a:pt x="86" y="222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70"/>
                <p:cNvSpPr/>
                <p:nvPr/>
              </p:nvSpPr>
              <p:spPr bwMode="auto">
                <a:xfrm>
                  <a:off x="3327400" y="88900"/>
                  <a:ext cx="90487" cy="80963"/>
                </a:xfrm>
                <a:custGeom>
                  <a:avLst/>
                  <a:gdLst>
                    <a:gd name="T0" fmla="*/ 4 w 182"/>
                    <a:gd name="T1" fmla="*/ 156 h 160"/>
                    <a:gd name="T2" fmla="*/ 20 w 182"/>
                    <a:gd name="T3" fmla="*/ 155 h 160"/>
                    <a:gd name="T4" fmla="*/ 176 w 182"/>
                    <a:gd name="T5" fmla="*/ 19 h 160"/>
                    <a:gd name="T6" fmla="*/ 178 w 182"/>
                    <a:gd name="T7" fmla="*/ 4 h 160"/>
                    <a:gd name="T8" fmla="*/ 178 w 182"/>
                    <a:gd name="T9" fmla="*/ 4 h 160"/>
                    <a:gd name="T10" fmla="*/ 161 w 182"/>
                    <a:gd name="T11" fmla="*/ 4 h 160"/>
                    <a:gd name="T12" fmla="*/ 5 w 182"/>
                    <a:gd name="T13" fmla="*/ 141 h 160"/>
                    <a:gd name="T14" fmla="*/ 4 w 182"/>
                    <a:gd name="T15" fmla="*/ 156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60">
                      <a:moveTo>
                        <a:pt x="4" y="156"/>
                      </a:moveTo>
                      <a:cubicBezTo>
                        <a:pt x="8" y="160"/>
                        <a:pt x="15" y="159"/>
                        <a:pt x="20" y="155"/>
                      </a:cubicBezTo>
                      <a:cubicBezTo>
                        <a:pt x="176" y="19"/>
                        <a:pt x="176" y="19"/>
                        <a:pt x="176" y="19"/>
                      </a:cubicBezTo>
                      <a:cubicBezTo>
                        <a:pt x="181" y="15"/>
                        <a:pt x="182" y="8"/>
                        <a:pt x="178" y="4"/>
                      </a:cubicBezTo>
                      <a:cubicBezTo>
                        <a:pt x="178" y="4"/>
                        <a:pt x="178" y="4"/>
                        <a:pt x="178" y="4"/>
                      </a:cubicBezTo>
                      <a:cubicBezTo>
                        <a:pt x="174" y="0"/>
                        <a:pt x="166" y="0"/>
                        <a:pt x="161" y="4"/>
                      </a:cubicBezTo>
                      <a:cubicBezTo>
                        <a:pt x="5" y="141"/>
                        <a:pt x="5" y="141"/>
                        <a:pt x="5" y="141"/>
                      </a:cubicBezTo>
                      <a:cubicBezTo>
                        <a:pt x="1" y="145"/>
                        <a:pt x="0" y="152"/>
                        <a:pt x="4" y="156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71"/>
                <p:cNvSpPr/>
                <p:nvPr/>
              </p:nvSpPr>
              <p:spPr bwMode="auto">
                <a:xfrm>
                  <a:off x="3365500" y="125412"/>
                  <a:ext cx="49212" cy="44450"/>
                </a:xfrm>
                <a:custGeom>
                  <a:avLst/>
                  <a:gdLst>
                    <a:gd name="T0" fmla="*/ 4 w 100"/>
                    <a:gd name="T1" fmla="*/ 84 h 88"/>
                    <a:gd name="T2" fmla="*/ 18 w 100"/>
                    <a:gd name="T3" fmla="*/ 84 h 88"/>
                    <a:gd name="T4" fmla="*/ 95 w 100"/>
                    <a:gd name="T5" fmla="*/ 17 h 88"/>
                    <a:gd name="T6" fmla="*/ 97 w 100"/>
                    <a:gd name="T7" fmla="*/ 3 h 88"/>
                    <a:gd name="T8" fmla="*/ 97 w 100"/>
                    <a:gd name="T9" fmla="*/ 3 h 88"/>
                    <a:gd name="T10" fmla="*/ 82 w 100"/>
                    <a:gd name="T11" fmla="*/ 4 h 88"/>
                    <a:gd name="T12" fmla="*/ 5 w 100"/>
                    <a:gd name="T13" fmla="*/ 71 h 88"/>
                    <a:gd name="T14" fmla="*/ 4 w 100"/>
                    <a:gd name="T15" fmla="*/ 8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88">
                      <a:moveTo>
                        <a:pt x="4" y="84"/>
                      </a:moveTo>
                      <a:cubicBezTo>
                        <a:pt x="7" y="88"/>
                        <a:pt x="14" y="88"/>
                        <a:pt x="18" y="84"/>
                      </a:cubicBezTo>
                      <a:cubicBezTo>
                        <a:pt x="95" y="17"/>
                        <a:pt x="95" y="17"/>
                        <a:pt x="95" y="17"/>
                      </a:cubicBezTo>
                      <a:cubicBezTo>
                        <a:pt x="100" y="13"/>
                        <a:pt x="100" y="7"/>
                        <a:pt x="97" y="3"/>
                      </a:cubicBezTo>
                      <a:cubicBezTo>
                        <a:pt x="97" y="3"/>
                        <a:pt x="97" y="3"/>
                        <a:pt x="97" y="3"/>
                      </a:cubicBezTo>
                      <a:cubicBezTo>
                        <a:pt x="93" y="0"/>
                        <a:pt x="87" y="0"/>
                        <a:pt x="82" y="4"/>
                      </a:cubicBezTo>
                      <a:cubicBezTo>
                        <a:pt x="5" y="71"/>
                        <a:pt x="5" y="71"/>
                        <a:pt x="5" y="71"/>
                      </a:cubicBezTo>
                      <a:cubicBezTo>
                        <a:pt x="1" y="75"/>
                        <a:pt x="0" y="81"/>
                        <a:pt x="4" y="8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72"/>
                <p:cNvSpPr/>
                <p:nvPr/>
              </p:nvSpPr>
              <p:spPr bwMode="auto">
                <a:xfrm>
                  <a:off x="3281363" y="-42863"/>
                  <a:ext cx="288925" cy="250825"/>
                </a:xfrm>
                <a:custGeom>
                  <a:avLst/>
                  <a:gdLst>
                    <a:gd name="T0" fmla="*/ 580 w 580"/>
                    <a:gd name="T1" fmla="*/ 504 h 504"/>
                    <a:gd name="T2" fmla="*/ 32 w 580"/>
                    <a:gd name="T3" fmla="*/ 61 h 504"/>
                    <a:gd name="T4" fmla="*/ 0 w 580"/>
                    <a:gd name="T5" fmla="*/ 8 h 504"/>
                    <a:gd name="T6" fmla="*/ 103 w 580"/>
                    <a:gd name="T7" fmla="*/ 31 h 504"/>
                    <a:gd name="T8" fmla="*/ 580 w 580"/>
                    <a:gd name="T9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04">
                      <a:moveTo>
                        <a:pt x="580" y="504"/>
                      </a:move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15" y="47"/>
                        <a:pt x="5" y="29"/>
                        <a:pt x="0" y="8"/>
                      </a:cubicBezTo>
                      <a:cubicBezTo>
                        <a:pt x="41" y="0"/>
                        <a:pt x="79" y="7"/>
                        <a:pt x="103" y="31"/>
                      </a:cubicBezTo>
                      <a:lnTo>
                        <a:pt x="580" y="504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73"/>
                <p:cNvSpPr/>
                <p:nvPr/>
              </p:nvSpPr>
              <p:spPr bwMode="auto">
                <a:xfrm>
                  <a:off x="2881313" y="306387"/>
                  <a:ext cx="325437" cy="309563"/>
                </a:xfrm>
                <a:custGeom>
                  <a:avLst/>
                  <a:gdLst>
                    <a:gd name="T0" fmla="*/ 421 w 651"/>
                    <a:gd name="T1" fmla="*/ 586 h 621"/>
                    <a:gd name="T2" fmla="*/ 582 w 651"/>
                    <a:gd name="T3" fmla="*/ 564 h 621"/>
                    <a:gd name="T4" fmla="*/ 582 w 651"/>
                    <a:gd name="T5" fmla="*/ 564 h 621"/>
                    <a:gd name="T6" fmla="*/ 616 w 651"/>
                    <a:gd name="T7" fmla="*/ 416 h 621"/>
                    <a:gd name="T8" fmla="*/ 230 w 651"/>
                    <a:gd name="T9" fmla="*/ 35 h 621"/>
                    <a:gd name="T10" fmla="*/ 69 w 651"/>
                    <a:gd name="T11" fmla="*/ 57 h 621"/>
                    <a:gd name="T12" fmla="*/ 69 w 651"/>
                    <a:gd name="T13" fmla="*/ 57 h 621"/>
                    <a:gd name="T14" fmla="*/ 35 w 651"/>
                    <a:gd name="T15" fmla="*/ 205 h 621"/>
                    <a:gd name="T16" fmla="*/ 421 w 651"/>
                    <a:gd name="T17" fmla="*/ 586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1" h="621">
                      <a:moveTo>
                        <a:pt x="421" y="586"/>
                      </a:moveTo>
                      <a:cubicBezTo>
                        <a:pt x="456" y="621"/>
                        <a:pt x="528" y="611"/>
                        <a:pt x="582" y="564"/>
                      </a:cubicBezTo>
                      <a:cubicBezTo>
                        <a:pt x="582" y="564"/>
                        <a:pt x="582" y="564"/>
                        <a:pt x="582" y="564"/>
                      </a:cubicBezTo>
                      <a:cubicBezTo>
                        <a:pt x="636" y="517"/>
                        <a:pt x="651" y="451"/>
                        <a:pt x="616" y="416"/>
                      </a:cubicBezTo>
                      <a:cubicBezTo>
                        <a:pt x="230" y="35"/>
                        <a:pt x="230" y="35"/>
                        <a:pt x="230" y="35"/>
                      </a:cubicBezTo>
                      <a:cubicBezTo>
                        <a:pt x="195" y="0"/>
                        <a:pt x="123" y="10"/>
                        <a:pt x="69" y="57"/>
                      </a:cubicBezTo>
                      <a:cubicBezTo>
                        <a:pt x="69" y="57"/>
                        <a:pt x="69" y="57"/>
                        <a:pt x="69" y="57"/>
                      </a:cubicBezTo>
                      <a:cubicBezTo>
                        <a:pt x="15" y="104"/>
                        <a:pt x="0" y="170"/>
                        <a:pt x="35" y="205"/>
                      </a:cubicBezTo>
                      <a:lnTo>
                        <a:pt x="421" y="586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74"/>
                <p:cNvSpPr/>
                <p:nvPr/>
              </p:nvSpPr>
              <p:spPr bwMode="auto">
                <a:xfrm>
                  <a:off x="3084513" y="500062"/>
                  <a:ext cx="95250" cy="87313"/>
                </a:xfrm>
                <a:custGeom>
                  <a:avLst/>
                  <a:gdLst>
                    <a:gd name="T0" fmla="*/ 67 w 191"/>
                    <a:gd name="T1" fmla="*/ 175 h 175"/>
                    <a:gd name="T2" fmla="*/ 28 w 191"/>
                    <a:gd name="T3" fmla="*/ 136 h 175"/>
                    <a:gd name="T4" fmla="*/ 39 w 191"/>
                    <a:gd name="T5" fmla="*/ 32 h 175"/>
                    <a:gd name="T6" fmla="*/ 151 w 191"/>
                    <a:gd name="T7" fmla="*/ 28 h 175"/>
                    <a:gd name="T8" fmla="*/ 191 w 191"/>
                    <a:gd name="T9" fmla="*/ 67 h 175"/>
                    <a:gd name="T10" fmla="*/ 141 w 191"/>
                    <a:gd name="T11" fmla="*/ 127 h 175"/>
                    <a:gd name="T12" fmla="*/ 67 w 191"/>
                    <a:gd name="T13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1" h="175">
                      <a:moveTo>
                        <a:pt x="67" y="175"/>
                      </a:moveTo>
                      <a:cubicBezTo>
                        <a:pt x="28" y="136"/>
                        <a:pt x="28" y="136"/>
                        <a:pt x="28" y="136"/>
                      </a:cubicBezTo>
                      <a:cubicBezTo>
                        <a:pt x="0" y="108"/>
                        <a:pt x="5" y="61"/>
                        <a:pt x="39" y="32"/>
                      </a:cubicBezTo>
                      <a:cubicBezTo>
                        <a:pt x="73" y="2"/>
                        <a:pt x="123" y="0"/>
                        <a:pt x="151" y="28"/>
                      </a:cubicBezTo>
                      <a:cubicBezTo>
                        <a:pt x="191" y="67"/>
                        <a:pt x="191" y="67"/>
                        <a:pt x="191" y="67"/>
                      </a:cubicBezTo>
                      <a:cubicBezTo>
                        <a:pt x="191" y="67"/>
                        <a:pt x="183" y="92"/>
                        <a:pt x="141" y="127"/>
                      </a:cubicBezTo>
                      <a:cubicBezTo>
                        <a:pt x="90" y="171"/>
                        <a:pt x="85" y="169"/>
                        <a:pt x="67" y="17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75"/>
                <p:cNvSpPr/>
                <p:nvPr/>
              </p:nvSpPr>
              <p:spPr bwMode="auto">
                <a:xfrm>
                  <a:off x="2992438" y="415925"/>
                  <a:ext cx="71437" cy="61913"/>
                </a:xfrm>
                <a:custGeom>
                  <a:avLst/>
                  <a:gdLst>
                    <a:gd name="T0" fmla="*/ 3 w 143"/>
                    <a:gd name="T1" fmla="*/ 122 h 125"/>
                    <a:gd name="T2" fmla="*/ 16 w 143"/>
                    <a:gd name="T3" fmla="*/ 122 h 125"/>
                    <a:gd name="T4" fmla="*/ 139 w 143"/>
                    <a:gd name="T5" fmla="*/ 15 h 125"/>
                    <a:gd name="T6" fmla="*/ 140 w 143"/>
                    <a:gd name="T7" fmla="*/ 3 h 125"/>
                    <a:gd name="T8" fmla="*/ 140 w 143"/>
                    <a:gd name="T9" fmla="*/ 3 h 125"/>
                    <a:gd name="T10" fmla="*/ 127 w 143"/>
                    <a:gd name="T11" fmla="*/ 3 h 125"/>
                    <a:gd name="T12" fmla="*/ 4 w 143"/>
                    <a:gd name="T13" fmla="*/ 110 h 125"/>
                    <a:gd name="T14" fmla="*/ 3 w 143"/>
                    <a:gd name="T15" fmla="*/ 12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3" h="125">
                      <a:moveTo>
                        <a:pt x="3" y="122"/>
                      </a:moveTo>
                      <a:cubicBezTo>
                        <a:pt x="6" y="125"/>
                        <a:pt x="12" y="125"/>
                        <a:pt x="16" y="122"/>
                      </a:cubicBezTo>
                      <a:cubicBezTo>
                        <a:pt x="139" y="15"/>
                        <a:pt x="139" y="15"/>
                        <a:pt x="139" y="15"/>
                      </a:cubicBezTo>
                      <a:cubicBezTo>
                        <a:pt x="143" y="11"/>
                        <a:pt x="143" y="6"/>
                        <a:pt x="140" y="3"/>
                      </a:cubicBezTo>
                      <a:cubicBezTo>
                        <a:pt x="140" y="3"/>
                        <a:pt x="140" y="3"/>
                        <a:pt x="140" y="3"/>
                      </a:cubicBezTo>
                      <a:cubicBezTo>
                        <a:pt x="137" y="0"/>
                        <a:pt x="131" y="0"/>
                        <a:pt x="127" y="3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0" y="114"/>
                        <a:pt x="0" y="119"/>
                        <a:pt x="3" y="122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76"/>
                <p:cNvSpPr/>
                <p:nvPr/>
              </p:nvSpPr>
              <p:spPr bwMode="auto">
                <a:xfrm>
                  <a:off x="3022600" y="444500"/>
                  <a:ext cx="39687" cy="33338"/>
                </a:xfrm>
                <a:custGeom>
                  <a:avLst/>
                  <a:gdLst>
                    <a:gd name="T0" fmla="*/ 3 w 79"/>
                    <a:gd name="T1" fmla="*/ 67 h 69"/>
                    <a:gd name="T2" fmla="*/ 14 w 79"/>
                    <a:gd name="T3" fmla="*/ 66 h 69"/>
                    <a:gd name="T4" fmla="*/ 75 w 79"/>
                    <a:gd name="T5" fmla="*/ 13 h 69"/>
                    <a:gd name="T6" fmla="*/ 76 w 79"/>
                    <a:gd name="T7" fmla="*/ 3 h 69"/>
                    <a:gd name="T8" fmla="*/ 76 w 79"/>
                    <a:gd name="T9" fmla="*/ 3 h 69"/>
                    <a:gd name="T10" fmla="*/ 64 w 79"/>
                    <a:gd name="T11" fmla="*/ 3 h 69"/>
                    <a:gd name="T12" fmla="*/ 4 w 79"/>
                    <a:gd name="T13" fmla="*/ 56 h 69"/>
                    <a:gd name="T14" fmla="*/ 3 w 79"/>
                    <a:gd name="T15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69">
                      <a:moveTo>
                        <a:pt x="3" y="67"/>
                      </a:moveTo>
                      <a:cubicBezTo>
                        <a:pt x="5" y="69"/>
                        <a:pt x="10" y="69"/>
                        <a:pt x="14" y="66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8" y="10"/>
                        <a:pt x="79" y="6"/>
                        <a:pt x="76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3" y="0"/>
                        <a:pt x="68" y="0"/>
                        <a:pt x="64" y="3"/>
                      </a:cubicBezTo>
                      <a:cubicBezTo>
                        <a:pt x="4" y="56"/>
                        <a:pt x="4" y="56"/>
                        <a:pt x="4" y="56"/>
                      </a:cubicBezTo>
                      <a:cubicBezTo>
                        <a:pt x="0" y="59"/>
                        <a:pt x="0" y="64"/>
                        <a:pt x="3" y="6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77"/>
                <p:cNvSpPr/>
                <p:nvPr/>
              </p:nvSpPr>
              <p:spPr bwMode="auto">
                <a:xfrm>
                  <a:off x="2957513" y="311150"/>
                  <a:ext cx="223837" cy="203200"/>
                </a:xfrm>
                <a:custGeom>
                  <a:avLst/>
                  <a:gdLst>
                    <a:gd name="T0" fmla="*/ 447 w 447"/>
                    <a:gd name="T1" fmla="*/ 407 h 407"/>
                    <a:gd name="T2" fmla="*/ 25 w 447"/>
                    <a:gd name="T3" fmla="*/ 48 h 407"/>
                    <a:gd name="T4" fmla="*/ 0 w 447"/>
                    <a:gd name="T5" fmla="*/ 6 h 407"/>
                    <a:gd name="T6" fmla="*/ 80 w 447"/>
                    <a:gd name="T7" fmla="*/ 26 h 407"/>
                    <a:gd name="T8" fmla="*/ 447 w 447"/>
                    <a:gd name="T9" fmla="*/ 407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7" h="407">
                      <a:moveTo>
                        <a:pt x="447" y="407"/>
                      </a:move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11" y="37"/>
                        <a:pt x="3" y="22"/>
                        <a:pt x="0" y="6"/>
                      </a:cubicBezTo>
                      <a:cubicBezTo>
                        <a:pt x="32" y="0"/>
                        <a:pt x="62" y="7"/>
                        <a:pt x="80" y="26"/>
                      </a:cubicBezTo>
                      <a:lnTo>
                        <a:pt x="447" y="407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78"/>
                <p:cNvSpPr/>
                <p:nvPr/>
              </p:nvSpPr>
              <p:spPr bwMode="auto">
                <a:xfrm>
                  <a:off x="3152775" y="65087"/>
                  <a:ext cx="303212" cy="257175"/>
                </a:xfrm>
                <a:custGeom>
                  <a:avLst/>
                  <a:gdLst>
                    <a:gd name="T0" fmla="*/ 124 w 607"/>
                    <a:gd name="T1" fmla="*/ 36 h 514"/>
                    <a:gd name="T2" fmla="*/ 607 w 607"/>
                    <a:gd name="T3" fmla="*/ 513 h 514"/>
                    <a:gd name="T4" fmla="*/ 606 w 607"/>
                    <a:gd name="T5" fmla="*/ 514 h 514"/>
                    <a:gd name="T6" fmla="*/ 593 w 607"/>
                    <a:gd name="T7" fmla="*/ 499 h 514"/>
                    <a:gd name="T8" fmla="*/ 29 w 607"/>
                    <a:gd name="T9" fmla="*/ 29 h 514"/>
                    <a:gd name="T10" fmla="*/ 0 w 607"/>
                    <a:gd name="T11" fmla="*/ 12 h 514"/>
                    <a:gd name="T12" fmla="*/ 124 w 607"/>
                    <a:gd name="T13" fmla="*/ 36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514">
                      <a:moveTo>
                        <a:pt x="124" y="36"/>
                      </a:moveTo>
                      <a:cubicBezTo>
                        <a:pt x="607" y="513"/>
                        <a:pt x="607" y="513"/>
                        <a:pt x="607" y="513"/>
                      </a:cubicBezTo>
                      <a:cubicBezTo>
                        <a:pt x="606" y="514"/>
                        <a:pt x="606" y="514"/>
                        <a:pt x="606" y="514"/>
                      </a:cubicBezTo>
                      <a:cubicBezTo>
                        <a:pt x="602" y="509"/>
                        <a:pt x="598" y="504"/>
                        <a:pt x="593" y="499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0" y="22"/>
                        <a:pt x="10" y="16"/>
                        <a:pt x="0" y="12"/>
                      </a:cubicBezTo>
                      <a:cubicBezTo>
                        <a:pt x="48" y="0"/>
                        <a:pt x="94" y="7"/>
                        <a:pt x="124" y="36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79"/>
                <p:cNvSpPr/>
                <p:nvPr/>
              </p:nvSpPr>
              <p:spPr bwMode="auto">
                <a:xfrm>
                  <a:off x="3967163" y="44450"/>
                  <a:ext cx="1703387" cy="2289175"/>
                </a:xfrm>
                <a:custGeom>
                  <a:avLst/>
                  <a:gdLst>
                    <a:gd name="T0" fmla="*/ 2640 w 3411"/>
                    <a:gd name="T1" fmla="*/ 354 h 4584"/>
                    <a:gd name="T2" fmla="*/ 1493 w 3411"/>
                    <a:gd name="T3" fmla="*/ 1712 h 4584"/>
                    <a:gd name="T4" fmla="*/ 113 w 3411"/>
                    <a:gd name="T5" fmla="*/ 3800 h 4584"/>
                    <a:gd name="T6" fmla="*/ 252 w 3411"/>
                    <a:gd name="T7" fmla="*/ 4271 h 4584"/>
                    <a:gd name="T8" fmla="*/ 674 w 3411"/>
                    <a:gd name="T9" fmla="*/ 4556 h 4584"/>
                    <a:gd name="T10" fmla="*/ 1446 w 3411"/>
                    <a:gd name="T11" fmla="*/ 4117 h 4584"/>
                    <a:gd name="T12" fmla="*/ 1208 w 3411"/>
                    <a:gd name="T13" fmla="*/ 3817 h 4584"/>
                    <a:gd name="T14" fmla="*/ 2709 w 3411"/>
                    <a:gd name="T15" fmla="*/ 1898 h 4584"/>
                    <a:gd name="T16" fmla="*/ 2640 w 3411"/>
                    <a:gd name="T17" fmla="*/ 354 h 4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11" h="4584">
                      <a:moveTo>
                        <a:pt x="2640" y="354"/>
                      </a:moveTo>
                      <a:cubicBezTo>
                        <a:pt x="2292" y="514"/>
                        <a:pt x="1927" y="1183"/>
                        <a:pt x="1493" y="1712"/>
                      </a:cubicBezTo>
                      <a:cubicBezTo>
                        <a:pt x="967" y="2353"/>
                        <a:pt x="269" y="3378"/>
                        <a:pt x="113" y="3800"/>
                      </a:cubicBezTo>
                      <a:cubicBezTo>
                        <a:pt x="0" y="4104"/>
                        <a:pt x="128" y="4167"/>
                        <a:pt x="252" y="4271"/>
                      </a:cubicBezTo>
                      <a:cubicBezTo>
                        <a:pt x="301" y="4311"/>
                        <a:pt x="450" y="4584"/>
                        <a:pt x="674" y="4556"/>
                      </a:cubicBezTo>
                      <a:cubicBezTo>
                        <a:pt x="1023" y="4513"/>
                        <a:pt x="1480" y="4142"/>
                        <a:pt x="1446" y="4117"/>
                      </a:cubicBezTo>
                      <a:cubicBezTo>
                        <a:pt x="1389" y="4075"/>
                        <a:pt x="1208" y="3817"/>
                        <a:pt x="1208" y="3817"/>
                      </a:cubicBezTo>
                      <a:cubicBezTo>
                        <a:pt x="2709" y="1898"/>
                        <a:pt x="2709" y="1898"/>
                        <a:pt x="2709" y="1898"/>
                      </a:cubicBezTo>
                      <a:cubicBezTo>
                        <a:pt x="2709" y="1898"/>
                        <a:pt x="3411" y="0"/>
                        <a:pt x="2640" y="354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Freeform 80"/>
                <p:cNvSpPr/>
                <p:nvPr/>
              </p:nvSpPr>
              <p:spPr bwMode="auto">
                <a:xfrm>
                  <a:off x="6861175" y="76200"/>
                  <a:ext cx="1668462" cy="2198688"/>
                </a:xfrm>
                <a:custGeom>
                  <a:avLst/>
                  <a:gdLst>
                    <a:gd name="T0" fmla="*/ 770 w 3343"/>
                    <a:gd name="T1" fmla="*/ 354 h 4407"/>
                    <a:gd name="T2" fmla="*/ 1850 w 3343"/>
                    <a:gd name="T3" fmla="*/ 1745 h 4407"/>
                    <a:gd name="T4" fmla="*/ 3230 w 3343"/>
                    <a:gd name="T5" fmla="*/ 3832 h 4407"/>
                    <a:gd name="T6" fmla="*/ 3090 w 3343"/>
                    <a:gd name="T7" fmla="*/ 4303 h 4407"/>
                    <a:gd name="T8" fmla="*/ 1897 w 3343"/>
                    <a:gd name="T9" fmla="*/ 4149 h 4407"/>
                    <a:gd name="T10" fmla="*/ 2135 w 3343"/>
                    <a:gd name="T11" fmla="*/ 3850 h 4407"/>
                    <a:gd name="T12" fmla="*/ 634 w 3343"/>
                    <a:gd name="T13" fmla="*/ 1930 h 4407"/>
                    <a:gd name="T14" fmla="*/ 770 w 3343"/>
                    <a:gd name="T15" fmla="*/ 354 h 4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43" h="4407">
                      <a:moveTo>
                        <a:pt x="770" y="354"/>
                      </a:moveTo>
                      <a:cubicBezTo>
                        <a:pt x="1118" y="514"/>
                        <a:pt x="1415" y="1216"/>
                        <a:pt x="1850" y="1745"/>
                      </a:cubicBezTo>
                      <a:cubicBezTo>
                        <a:pt x="2376" y="2386"/>
                        <a:pt x="3074" y="3411"/>
                        <a:pt x="3230" y="3832"/>
                      </a:cubicBezTo>
                      <a:cubicBezTo>
                        <a:pt x="3343" y="4137"/>
                        <a:pt x="3215" y="4199"/>
                        <a:pt x="3090" y="4303"/>
                      </a:cubicBezTo>
                      <a:cubicBezTo>
                        <a:pt x="2965" y="4407"/>
                        <a:pt x="1840" y="4191"/>
                        <a:pt x="1897" y="4149"/>
                      </a:cubicBezTo>
                      <a:cubicBezTo>
                        <a:pt x="1953" y="4108"/>
                        <a:pt x="2135" y="3850"/>
                        <a:pt x="2135" y="3850"/>
                      </a:cubicBezTo>
                      <a:cubicBezTo>
                        <a:pt x="634" y="1930"/>
                        <a:pt x="634" y="1930"/>
                        <a:pt x="634" y="1930"/>
                      </a:cubicBezTo>
                      <a:cubicBezTo>
                        <a:pt x="634" y="1930"/>
                        <a:pt x="0" y="0"/>
                        <a:pt x="770" y="354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81"/>
                <p:cNvSpPr/>
                <p:nvPr/>
              </p:nvSpPr>
              <p:spPr bwMode="auto">
                <a:xfrm>
                  <a:off x="5027613" y="52387"/>
                  <a:ext cx="2500312" cy="3381375"/>
                </a:xfrm>
                <a:custGeom>
                  <a:avLst/>
                  <a:gdLst>
                    <a:gd name="T0" fmla="*/ 4550 w 5006"/>
                    <a:gd name="T1" fmla="*/ 2403 h 6774"/>
                    <a:gd name="T2" fmla="*/ 3793 w 5006"/>
                    <a:gd name="T3" fmla="*/ 6231 h 6774"/>
                    <a:gd name="T4" fmla="*/ 194 w 5006"/>
                    <a:gd name="T5" fmla="*/ 5375 h 6774"/>
                    <a:gd name="T6" fmla="*/ 509 w 5006"/>
                    <a:gd name="T7" fmla="*/ 1640 h 6774"/>
                    <a:gd name="T8" fmla="*/ 390 w 5006"/>
                    <a:gd name="T9" fmla="*/ 475 h 6774"/>
                    <a:gd name="T10" fmla="*/ 1091 w 5006"/>
                    <a:gd name="T11" fmla="*/ 182 h 6774"/>
                    <a:gd name="T12" fmla="*/ 4423 w 5006"/>
                    <a:gd name="T13" fmla="*/ 363 h 6774"/>
                    <a:gd name="T14" fmla="*/ 4550 w 5006"/>
                    <a:gd name="T15" fmla="*/ 2403 h 6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06" h="6774">
                      <a:moveTo>
                        <a:pt x="4550" y="2403"/>
                      </a:moveTo>
                      <a:cubicBezTo>
                        <a:pt x="4753" y="4783"/>
                        <a:pt x="5006" y="6231"/>
                        <a:pt x="3793" y="6231"/>
                      </a:cubicBezTo>
                      <a:cubicBezTo>
                        <a:pt x="2579" y="6231"/>
                        <a:pt x="0" y="6774"/>
                        <a:pt x="194" y="5375"/>
                      </a:cubicBezTo>
                      <a:cubicBezTo>
                        <a:pt x="445" y="3562"/>
                        <a:pt x="505" y="1973"/>
                        <a:pt x="509" y="1640"/>
                      </a:cubicBezTo>
                      <a:cubicBezTo>
                        <a:pt x="514" y="1273"/>
                        <a:pt x="444" y="742"/>
                        <a:pt x="390" y="475"/>
                      </a:cubicBezTo>
                      <a:cubicBezTo>
                        <a:pt x="351" y="283"/>
                        <a:pt x="788" y="215"/>
                        <a:pt x="1091" y="182"/>
                      </a:cubicBezTo>
                      <a:cubicBezTo>
                        <a:pt x="2749" y="0"/>
                        <a:pt x="3858" y="208"/>
                        <a:pt x="4423" y="363"/>
                      </a:cubicBezTo>
                      <a:cubicBezTo>
                        <a:pt x="4932" y="503"/>
                        <a:pt x="4474" y="1508"/>
                        <a:pt x="4550" y="2403"/>
                      </a:cubicBezTo>
                      <a:close/>
                    </a:path>
                  </a:pathLst>
                </a:custGeom>
                <a:solidFill>
                  <a:srgbClr val="A3D8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82"/>
                <p:cNvSpPr/>
                <p:nvPr/>
              </p:nvSpPr>
              <p:spPr bwMode="auto">
                <a:xfrm>
                  <a:off x="7497763" y="1911350"/>
                  <a:ext cx="1017587" cy="539750"/>
                </a:xfrm>
                <a:custGeom>
                  <a:avLst/>
                  <a:gdLst>
                    <a:gd name="T0" fmla="*/ 73 w 2040"/>
                    <a:gd name="T1" fmla="*/ 520 h 1082"/>
                    <a:gd name="T2" fmla="*/ 937 w 2040"/>
                    <a:gd name="T3" fmla="*/ 52 h 1082"/>
                    <a:gd name="T4" fmla="*/ 1977 w 2040"/>
                    <a:gd name="T5" fmla="*/ 479 h 1082"/>
                    <a:gd name="T6" fmla="*/ 937 w 2040"/>
                    <a:gd name="T7" fmla="*/ 1030 h 1082"/>
                    <a:gd name="T8" fmla="*/ 73 w 2040"/>
                    <a:gd name="T9" fmla="*/ 520 h 10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0" h="1082">
                      <a:moveTo>
                        <a:pt x="73" y="520"/>
                      </a:moveTo>
                      <a:cubicBezTo>
                        <a:pt x="146" y="187"/>
                        <a:pt x="681" y="87"/>
                        <a:pt x="937" y="52"/>
                      </a:cubicBezTo>
                      <a:cubicBezTo>
                        <a:pt x="1311" y="0"/>
                        <a:pt x="2040" y="250"/>
                        <a:pt x="1977" y="479"/>
                      </a:cubicBezTo>
                      <a:cubicBezTo>
                        <a:pt x="1939" y="618"/>
                        <a:pt x="1457" y="1082"/>
                        <a:pt x="937" y="1030"/>
                      </a:cubicBezTo>
                      <a:cubicBezTo>
                        <a:pt x="770" y="1014"/>
                        <a:pt x="0" y="853"/>
                        <a:pt x="73" y="520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83"/>
                <p:cNvSpPr/>
                <p:nvPr/>
              </p:nvSpPr>
              <p:spPr bwMode="auto">
                <a:xfrm>
                  <a:off x="5033963" y="2776538"/>
                  <a:ext cx="3094037" cy="271463"/>
                </a:xfrm>
                <a:custGeom>
                  <a:avLst/>
                  <a:gdLst>
                    <a:gd name="T0" fmla="*/ 5617 w 6197"/>
                    <a:gd name="T1" fmla="*/ 213 h 541"/>
                    <a:gd name="T2" fmla="*/ 5550 w 6197"/>
                    <a:gd name="T3" fmla="*/ 158 h 541"/>
                    <a:gd name="T4" fmla="*/ 4987 w 6197"/>
                    <a:gd name="T5" fmla="*/ 18 h 541"/>
                    <a:gd name="T6" fmla="*/ 3177 w 6197"/>
                    <a:gd name="T7" fmla="*/ 18 h 541"/>
                    <a:gd name="T8" fmla="*/ 3167 w 6197"/>
                    <a:gd name="T9" fmla="*/ 18 h 541"/>
                    <a:gd name="T10" fmla="*/ 1832 w 6197"/>
                    <a:gd name="T11" fmla="*/ 18 h 541"/>
                    <a:gd name="T12" fmla="*/ 1832 w 6197"/>
                    <a:gd name="T13" fmla="*/ 18 h 541"/>
                    <a:gd name="T14" fmla="*/ 1210 w 6197"/>
                    <a:gd name="T15" fmla="*/ 18 h 541"/>
                    <a:gd name="T16" fmla="*/ 647 w 6197"/>
                    <a:gd name="T17" fmla="*/ 158 h 541"/>
                    <a:gd name="T18" fmla="*/ 581 w 6197"/>
                    <a:gd name="T19" fmla="*/ 213 h 541"/>
                    <a:gd name="T20" fmla="*/ 0 w 6197"/>
                    <a:gd name="T21" fmla="*/ 213 h 541"/>
                    <a:gd name="T22" fmla="*/ 0 w 6197"/>
                    <a:gd name="T23" fmla="*/ 414 h 541"/>
                    <a:gd name="T24" fmla="*/ 0 w 6197"/>
                    <a:gd name="T25" fmla="*/ 414 h 541"/>
                    <a:gd name="T26" fmla="*/ 0 w 6197"/>
                    <a:gd name="T27" fmla="*/ 425 h 541"/>
                    <a:gd name="T28" fmla="*/ 1 w 6197"/>
                    <a:gd name="T29" fmla="*/ 425 h 541"/>
                    <a:gd name="T30" fmla="*/ 275 w 6197"/>
                    <a:gd name="T31" fmla="*/ 541 h 541"/>
                    <a:gd name="T32" fmla="*/ 2789 w 6197"/>
                    <a:gd name="T33" fmla="*/ 541 h 541"/>
                    <a:gd name="T34" fmla="*/ 3021 w 6197"/>
                    <a:gd name="T35" fmla="*/ 541 h 541"/>
                    <a:gd name="T36" fmla="*/ 3031 w 6197"/>
                    <a:gd name="T37" fmla="*/ 541 h 541"/>
                    <a:gd name="T38" fmla="*/ 3167 w 6197"/>
                    <a:gd name="T39" fmla="*/ 541 h 541"/>
                    <a:gd name="T40" fmla="*/ 3177 w 6197"/>
                    <a:gd name="T41" fmla="*/ 541 h 541"/>
                    <a:gd name="T42" fmla="*/ 3408 w 6197"/>
                    <a:gd name="T43" fmla="*/ 541 h 541"/>
                    <a:gd name="T44" fmla="*/ 5923 w 6197"/>
                    <a:gd name="T45" fmla="*/ 541 h 541"/>
                    <a:gd name="T46" fmla="*/ 6196 w 6197"/>
                    <a:gd name="T47" fmla="*/ 425 h 541"/>
                    <a:gd name="T48" fmla="*/ 6197 w 6197"/>
                    <a:gd name="T49" fmla="*/ 425 h 541"/>
                    <a:gd name="T50" fmla="*/ 6197 w 6197"/>
                    <a:gd name="T51" fmla="*/ 414 h 541"/>
                    <a:gd name="T52" fmla="*/ 6197 w 6197"/>
                    <a:gd name="T53" fmla="*/ 414 h 541"/>
                    <a:gd name="T54" fmla="*/ 6197 w 6197"/>
                    <a:gd name="T55" fmla="*/ 213 h 541"/>
                    <a:gd name="T56" fmla="*/ 5617 w 6197"/>
                    <a:gd name="T57" fmla="*/ 213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197" h="541">
                      <a:moveTo>
                        <a:pt x="5617" y="213"/>
                      </a:moveTo>
                      <a:cubicBezTo>
                        <a:pt x="5550" y="158"/>
                        <a:pt x="5550" y="158"/>
                        <a:pt x="5550" y="158"/>
                      </a:cubicBezTo>
                      <a:cubicBezTo>
                        <a:pt x="5359" y="0"/>
                        <a:pt x="5209" y="18"/>
                        <a:pt x="4987" y="18"/>
                      </a:cubicBezTo>
                      <a:cubicBezTo>
                        <a:pt x="3177" y="18"/>
                        <a:pt x="3177" y="18"/>
                        <a:pt x="3177" y="18"/>
                      </a:cubicBezTo>
                      <a:cubicBezTo>
                        <a:pt x="3167" y="18"/>
                        <a:pt x="3167" y="18"/>
                        <a:pt x="3167" y="18"/>
                      </a:cubicBezTo>
                      <a:cubicBezTo>
                        <a:pt x="1832" y="18"/>
                        <a:pt x="1832" y="18"/>
                        <a:pt x="1832" y="18"/>
                      </a:cubicBezTo>
                      <a:cubicBezTo>
                        <a:pt x="1832" y="18"/>
                        <a:pt x="1832" y="18"/>
                        <a:pt x="1832" y="18"/>
                      </a:cubicBezTo>
                      <a:cubicBezTo>
                        <a:pt x="1210" y="18"/>
                        <a:pt x="1210" y="18"/>
                        <a:pt x="1210" y="18"/>
                      </a:cubicBezTo>
                      <a:cubicBezTo>
                        <a:pt x="989" y="18"/>
                        <a:pt x="838" y="0"/>
                        <a:pt x="647" y="158"/>
                      </a:cubicBezTo>
                      <a:cubicBezTo>
                        <a:pt x="581" y="213"/>
                        <a:pt x="581" y="213"/>
                        <a:pt x="581" y="213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0" y="414"/>
                        <a:pt x="0" y="414"/>
                        <a:pt x="0" y="414"/>
                      </a:cubicBezTo>
                      <a:cubicBezTo>
                        <a:pt x="0" y="414"/>
                        <a:pt x="0" y="414"/>
                        <a:pt x="0" y="414"/>
                      </a:cubicBezTo>
                      <a:cubicBezTo>
                        <a:pt x="0" y="425"/>
                        <a:pt x="0" y="425"/>
                        <a:pt x="0" y="425"/>
                      </a:cubicBezTo>
                      <a:cubicBezTo>
                        <a:pt x="1" y="425"/>
                        <a:pt x="1" y="425"/>
                        <a:pt x="1" y="425"/>
                      </a:cubicBezTo>
                      <a:cubicBezTo>
                        <a:pt x="11" y="495"/>
                        <a:pt x="106" y="541"/>
                        <a:pt x="275" y="541"/>
                      </a:cubicBezTo>
                      <a:cubicBezTo>
                        <a:pt x="2789" y="541"/>
                        <a:pt x="2789" y="541"/>
                        <a:pt x="2789" y="541"/>
                      </a:cubicBezTo>
                      <a:cubicBezTo>
                        <a:pt x="3021" y="541"/>
                        <a:pt x="3021" y="541"/>
                        <a:pt x="3021" y="541"/>
                      </a:cubicBezTo>
                      <a:cubicBezTo>
                        <a:pt x="3031" y="541"/>
                        <a:pt x="3031" y="541"/>
                        <a:pt x="3031" y="541"/>
                      </a:cubicBezTo>
                      <a:cubicBezTo>
                        <a:pt x="3167" y="541"/>
                        <a:pt x="3167" y="541"/>
                        <a:pt x="3167" y="541"/>
                      </a:cubicBezTo>
                      <a:cubicBezTo>
                        <a:pt x="3177" y="541"/>
                        <a:pt x="3177" y="541"/>
                        <a:pt x="3177" y="541"/>
                      </a:cubicBezTo>
                      <a:cubicBezTo>
                        <a:pt x="3408" y="541"/>
                        <a:pt x="3408" y="541"/>
                        <a:pt x="3408" y="541"/>
                      </a:cubicBezTo>
                      <a:cubicBezTo>
                        <a:pt x="5923" y="541"/>
                        <a:pt x="5923" y="541"/>
                        <a:pt x="5923" y="541"/>
                      </a:cubicBezTo>
                      <a:cubicBezTo>
                        <a:pt x="6092" y="541"/>
                        <a:pt x="6187" y="495"/>
                        <a:pt x="6196" y="425"/>
                      </a:cubicBezTo>
                      <a:cubicBezTo>
                        <a:pt x="6197" y="425"/>
                        <a:pt x="6197" y="425"/>
                        <a:pt x="6197" y="425"/>
                      </a:cubicBezTo>
                      <a:cubicBezTo>
                        <a:pt x="6197" y="414"/>
                        <a:pt x="6197" y="414"/>
                        <a:pt x="6197" y="414"/>
                      </a:cubicBezTo>
                      <a:cubicBezTo>
                        <a:pt x="6197" y="414"/>
                        <a:pt x="6197" y="414"/>
                        <a:pt x="6197" y="414"/>
                      </a:cubicBezTo>
                      <a:cubicBezTo>
                        <a:pt x="6197" y="213"/>
                        <a:pt x="6197" y="213"/>
                        <a:pt x="6197" y="213"/>
                      </a:cubicBezTo>
                      <a:lnTo>
                        <a:pt x="5617" y="213"/>
                      </a:lnTo>
                      <a:close/>
                    </a:path>
                  </a:pathLst>
                </a:cu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Freeform 84"/>
                <p:cNvSpPr/>
                <p:nvPr/>
              </p:nvSpPr>
              <p:spPr bwMode="auto">
                <a:xfrm>
                  <a:off x="4991100" y="2500313"/>
                  <a:ext cx="3178175" cy="441325"/>
                </a:xfrm>
                <a:custGeom>
                  <a:avLst/>
                  <a:gdLst>
                    <a:gd name="T0" fmla="*/ 6176 w 6367"/>
                    <a:gd name="T1" fmla="*/ 600 h 886"/>
                    <a:gd name="T2" fmla="*/ 5635 w 6367"/>
                    <a:gd name="T3" fmla="*/ 158 h 886"/>
                    <a:gd name="T4" fmla="*/ 5072 w 6367"/>
                    <a:gd name="T5" fmla="*/ 18 h 886"/>
                    <a:gd name="T6" fmla="*/ 4940 w 6367"/>
                    <a:gd name="T7" fmla="*/ 18 h 886"/>
                    <a:gd name="T8" fmla="*/ 4940 w 6367"/>
                    <a:gd name="T9" fmla="*/ 18 h 886"/>
                    <a:gd name="T10" fmla="*/ 4928 w 6367"/>
                    <a:gd name="T11" fmla="*/ 18 h 886"/>
                    <a:gd name="T12" fmla="*/ 3262 w 6367"/>
                    <a:gd name="T13" fmla="*/ 18 h 886"/>
                    <a:gd name="T14" fmla="*/ 3252 w 6367"/>
                    <a:gd name="T15" fmla="*/ 18 h 886"/>
                    <a:gd name="T16" fmla="*/ 1441 w 6367"/>
                    <a:gd name="T17" fmla="*/ 18 h 886"/>
                    <a:gd name="T18" fmla="*/ 1427 w 6367"/>
                    <a:gd name="T19" fmla="*/ 18 h 886"/>
                    <a:gd name="T20" fmla="*/ 1427 w 6367"/>
                    <a:gd name="T21" fmla="*/ 18 h 886"/>
                    <a:gd name="T22" fmla="*/ 1295 w 6367"/>
                    <a:gd name="T23" fmla="*/ 18 h 886"/>
                    <a:gd name="T24" fmla="*/ 732 w 6367"/>
                    <a:gd name="T25" fmla="*/ 158 h 886"/>
                    <a:gd name="T26" fmla="*/ 191 w 6367"/>
                    <a:gd name="T27" fmla="*/ 600 h 886"/>
                    <a:gd name="T28" fmla="*/ 360 w 6367"/>
                    <a:gd name="T29" fmla="*/ 886 h 886"/>
                    <a:gd name="T30" fmla="*/ 3106 w 6367"/>
                    <a:gd name="T31" fmla="*/ 886 h 886"/>
                    <a:gd name="T32" fmla="*/ 3116 w 6367"/>
                    <a:gd name="T33" fmla="*/ 886 h 886"/>
                    <a:gd name="T34" fmla="*/ 4135 w 6367"/>
                    <a:gd name="T35" fmla="*/ 886 h 886"/>
                    <a:gd name="T36" fmla="*/ 4135 w 6367"/>
                    <a:gd name="T37" fmla="*/ 886 h 886"/>
                    <a:gd name="T38" fmla="*/ 6008 w 6367"/>
                    <a:gd name="T39" fmla="*/ 886 h 886"/>
                    <a:gd name="T40" fmla="*/ 6176 w 6367"/>
                    <a:gd name="T41" fmla="*/ 600 h 8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367" h="886">
                      <a:moveTo>
                        <a:pt x="6176" y="600"/>
                      </a:moveTo>
                      <a:cubicBezTo>
                        <a:pt x="5635" y="158"/>
                        <a:pt x="5635" y="158"/>
                        <a:pt x="5635" y="158"/>
                      </a:cubicBezTo>
                      <a:cubicBezTo>
                        <a:pt x="5444" y="0"/>
                        <a:pt x="5294" y="18"/>
                        <a:pt x="5072" y="18"/>
                      </a:cubicBezTo>
                      <a:cubicBezTo>
                        <a:pt x="4940" y="18"/>
                        <a:pt x="4940" y="18"/>
                        <a:pt x="4940" y="18"/>
                      </a:cubicBezTo>
                      <a:cubicBezTo>
                        <a:pt x="4940" y="18"/>
                        <a:pt x="4940" y="18"/>
                        <a:pt x="4940" y="18"/>
                      </a:cubicBezTo>
                      <a:cubicBezTo>
                        <a:pt x="4936" y="18"/>
                        <a:pt x="4932" y="18"/>
                        <a:pt x="4928" y="18"/>
                      </a:cubicBezTo>
                      <a:cubicBezTo>
                        <a:pt x="3262" y="18"/>
                        <a:pt x="3262" y="18"/>
                        <a:pt x="3262" y="18"/>
                      </a:cubicBezTo>
                      <a:cubicBezTo>
                        <a:pt x="3252" y="18"/>
                        <a:pt x="3252" y="18"/>
                        <a:pt x="3252" y="18"/>
                      </a:cubicBezTo>
                      <a:cubicBezTo>
                        <a:pt x="1441" y="18"/>
                        <a:pt x="1441" y="18"/>
                        <a:pt x="1441" y="18"/>
                      </a:cubicBezTo>
                      <a:cubicBezTo>
                        <a:pt x="1436" y="18"/>
                        <a:pt x="1432" y="18"/>
                        <a:pt x="1427" y="18"/>
                      </a:cubicBezTo>
                      <a:cubicBezTo>
                        <a:pt x="1427" y="18"/>
                        <a:pt x="1427" y="18"/>
                        <a:pt x="1427" y="18"/>
                      </a:cubicBezTo>
                      <a:cubicBezTo>
                        <a:pt x="1295" y="18"/>
                        <a:pt x="1295" y="18"/>
                        <a:pt x="1295" y="18"/>
                      </a:cubicBezTo>
                      <a:cubicBezTo>
                        <a:pt x="1074" y="18"/>
                        <a:pt x="923" y="0"/>
                        <a:pt x="732" y="158"/>
                      </a:cubicBezTo>
                      <a:cubicBezTo>
                        <a:pt x="191" y="600"/>
                        <a:pt x="191" y="600"/>
                        <a:pt x="191" y="600"/>
                      </a:cubicBezTo>
                      <a:cubicBezTo>
                        <a:pt x="0" y="758"/>
                        <a:pt x="75" y="886"/>
                        <a:pt x="360" y="886"/>
                      </a:cubicBezTo>
                      <a:cubicBezTo>
                        <a:pt x="3106" y="886"/>
                        <a:pt x="3106" y="886"/>
                        <a:pt x="3106" y="886"/>
                      </a:cubicBezTo>
                      <a:cubicBezTo>
                        <a:pt x="3116" y="886"/>
                        <a:pt x="3116" y="886"/>
                        <a:pt x="3116" y="886"/>
                      </a:cubicBezTo>
                      <a:cubicBezTo>
                        <a:pt x="4135" y="886"/>
                        <a:pt x="4135" y="886"/>
                        <a:pt x="4135" y="886"/>
                      </a:cubicBezTo>
                      <a:cubicBezTo>
                        <a:pt x="4135" y="886"/>
                        <a:pt x="4135" y="886"/>
                        <a:pt x="4135" y="886"/>
                      </a:cubicBezTo>
                      <a:cubicBezTo>
                        <a:pt x="6008" y="886"/>
                        <a:pt x="6008" y="886"/>
                        <a:pt x="6008" y="886"/>
                      </a:cubicBezTo>
                      <a:cubicBezTo>
                        <a:pt x="6292" y="886"/>
                        <a:pt x="6367" y="758"/>
                        <a:pt x="6176" y="600"/>
                      </a:cubicBezTo>
                      <a:close/>
                    </a:path>
                  </a:pathLst>
                </a:custGeom>
                <a:solidFill>
                  <a:srgbClr val="B1ED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85"/>
                <p:cNvSpPr/>
                <p:nvPr/>
              </p:nvSpPr>
              <p:spPr bwMode="auto">
                <a:xfrm>
                  <a:off x="7208838" y="2227263"/>
                  <a:ext cx="271462" cy="388938"/>
                </a:xfrm>
                <a:custGeom>
                  <a:avLst/>
                  <a:gdLst>
                    <a:gd name="T0" fmla="*/ 87 w 542"/>
                    <a:gd name="T1" fmla="*/ 745 h 777"/>
                    <a:gd name="T2" fmla="*/ 259 w 542"/>
                    <a:gd name="T3" fmla="*/ 690 h 777"/>
                    <a:gd name="T4" fmla="*/ 510 w 542"/>
                    <a:gd name="T5" fmla="*/ 204 h 777"/>
                    <a:gd name="T6" fmla="*/ 455 w 542"/>
                    <a:gd name="T7" fmla="*/ 32 h 777"/>
                    <a:gd name="T8" fmla="*/ 455 w 542"/>
                    <a:gd name="T9" fmla="*/ 32 h 777"/>
                    <a:gd name="T10" fmla="*/ 283 w 542"/>
                    <a:gd name="T11" fmla="*/ 87 h 777"/>
                    <a:gd name="T12" fmla="*/ 32 w 542"/>
                    <a:gd name="T13" fmla="*/ 573 h 777"/>
                    <a:gd name="T14" fmla="*/ 87 w 542"/>
                    <a:gd name="T15" fmla="*/ 745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2" h="777">
                      <a:moveTo>
                        <a:pt x="87" y="745"/>
                      </a:moveTo>
                      <a:cubicBezTo>
                        <a:pt x="150" y="777"/>
                        <a:pt x="227" y="753"/>
                        <a:pt x="259" y="690"/>
                      </a:cubicBezTo>
                      <a:cubicBezTo>
                        <a:pt x="510" y="204"/>
                        <a:pt x="510" y="204"/>
                        <a:pt x="510" y="204"/>
                      </a:cubicBezTo>
                      <a:cubicBezTo>
                        <a:pt x="542" y="142"/>
                        <a:pt x="518" y="65"/>
                        <a:pt x="455" y="32"/>
                      </a:cubicBezTo>
                      <a:cubicBezTo>
                        <a:pt x="455" y="32"/>
                        <a:pt x="455" y="32"/>
                        <a:pt x="455" y="32"/>
                      </a:cubicBezTo>
                      <a:cubicBezTo>
                        <a:pt x="392" y="0"/>
                        <a:pt x="315" y="25"/>
                        <a:pt x="283" y="87"/>
                      </a:cubicBezTo>
                      <a:cubicBezTo>
                        <a:pt x="32" y="573"/>
                        <a:pt x="32" y="573"/>
                        <a:pt x="32" y="573"/>
                      </a:cubicBezTo>
                      <a:cubicBezTo>
                        <a:pt x="0" y="635"/>
                        <a:pt x="25" y="712"/>
                        <a:pt x="87" y="745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86"/>
                <p:cNvSpPr/>
                <p:nvPr/>
              </p:nvSpPr>
              <p:spPr bwMode="auto">
                <a:xfrm>
                  <a:off x="7340600" y="2092325"/>
                  <a:ext cx="385762" cy="274638"/>
                </a:xfrm>
                <a:custGeom>
                  <a:avLst/>
                  <a:gdLst>
                    <a:gd name="T0" fmla="*/ 33 w 773"/>
                    <a:gd name="T1" fmla="*/ 464 h 549"/>
                    <a:gd name="T2" fmla="*/ 206 w 773"/>
                    <a:gd name="T3" fmla="*/ 516 h 549"/>
                    <a:gd name="T4" fmla="*/ 688 w 773"/>
                    <a:gd name="T5" fmla="*/ 258 h 549"/>
                    <a:gd name="T6" fmla="*/ 740 w 773"/>
                    <a:gd name="T7" fmla="*/ 85 h 549"/>
                    <a:gd name="T8" fmla="*/ 740 w 773"/>
                    <a:gd name="T9" fmla="*/ 85 h 549"/>
                    <a:gd name="T10" fmla="*/ 567 w 773"/>
                    <a:gd name="T11" fmla="*/ 33 h 549"/>
                    <a:gd name="T12" fmla="*/ 85 w 773"/>
                    <a:gd name="T13" fmla="*/ 291 h 549"/>
                    <a:gd name="T14" fmla="*/ 33 w 773"/>
                    <a:gd name="T15" fmla="*/ 464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3" h="549">
                      <a:moveTo>
                        <a:pt x="33" y="464"/>
                      </a:moveTo>
                      <a:cubicBezTo>
                        <a:pt x="66" y="526"/>
                        <a:pt x="144" y="549"/>
                        <a:pt x="206" y="516"/>
                      </a:cubicBezTo>
                      <a:cubicBezTo>
                        <a:pt x="688" y="258"/>
                        <a:pt x="688" y="258"/>
                        <a:pt x="688" y="258"/>
                      </a:cubicBezTo>
                      <a:cubicBezTo>
                        <a:pt x="750" y="225"/>
                        <a:pt x="773" y="148"/>
                        <a:pt x="740" y="85"/>
                      </a:cubicBezTo>
                      <a:cubicBezTo>
                        <a:pt x="740" y="85"/>
                        <a:pt x="740" y="85"/>
                        <a:pt x="740" y="85"/>
                      </a:cubicBezTo>
                      <a:cubicBezTo>
                        <a:pt x="707" y="23"/>
                        <a:pt x="629" y="0"/>
                        <a:pt x="567" y="33"/>
                      </a:cubicBezTo>
                      <a:cubicBezTo>
                        <a:pt x="85" y="291"/>
                        <a:pt x="85" y="291"/>
                        <a:pt x="85" y="291"/>
                      </a:cubicBezTo>
                      <a:cubicBezTo>
                        <a:pt x="23" y="324"/>
                        <a:pt x="0" y="402"/>
                        <a:pt x="33" y="464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Freeform 87"/>
                <p:cNvSpPr/>
                <p:nvPr/>
              </p:nvSpPr>
              <p:spPr bwMode="auto">
                <a:xfrm>
                  <a:off x="7475538" y="2008188"/>
                  <a:ext cx="619125" cy="465138"/>
                </a:xfrm>
                <a:custGeom>
                  <a:avLst/>
                  <a:gdLst>
                    <a:gd name="T0" fmla="*/ 1009 w 1239"/>
                    <a:gd name="T1" fmla="*/ 114 h 932"/>
                    <a:gd name="T2" fmla="*/ 399 w 1239"/>
                    <a:gd name="T3" fmla="*/ 46 h 932"/>
                    <a:gd name="T4" fmla="*/ 176 w 1239"/>
                    <a:gd name="T5" fmla="*/ 283 h 932"/>
                    <a:gd name="T6" fmla="*/ 0 w 1239"/>
                    <a:gd name="T7" fmla="*/ 837 h 932"/>
                    <a:gd name="T8" fmla="*/ 243 w 1239"/>
                    <a:gd name="T9" fmla="*/ 904 h 932"/>
                    <a:gd name="T10" fmla="*/ 492 w 1239"/>
                    <a:gd name="T11" fmla="*/ 424 h 932"/>
                    <a:gd name="T12" fmla="*/ 766 w 1239"/>
                    <a:gd name="T13" fmla="*/ 588 h 932"/>
                    <a:gd name="T14" fmla="*/ 859 w 1239"/>
                    <a:gd name="T15" fmla="*/ 901 h 932"/>
                    <a:gd name="T16" fmla="*/ 1150 w 1239"/>
                    <a:gd name="T17" fmla="*/ 743 h 932"/>
                    <a:gd name="T18" fmla="*/ 1009 w 1239"/>
                    <a:gd name="T19" fmla="*/ 114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9" h="932">
                      <a:moveTo>
                        <a:pt x="1009" y="114"/>
                      </a:moveTo>
                      <a:cubicBezTo>
                        <a:pt x="832" y="0"/>
                        <a:pt x="399" y="46"/>
                        <a:pt x="399" y="46"/>
                      </a:cubicBezTo>
                      <a:cubicBezTo>
                        <a:pt x="176" y="283"/>
                        <a:pt x="176" y="283"/>
                        <a:pt x="176" y="283"/>
                      </a:cubicBez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243" y="904"/>
                        <a:pt x="243" y="904"/>
                        <a:pt x="243" y="904"/>
                      </a:cubicBezTo>
                      <a:cubicBezTo>
                        <a:pt x="492" y="424"/>
                        <a:pt x="492" y="424"/>
                        <a:pt x="492" y="424"/>
                      </a:cubicBezTo>
                      <a:cubicBezTo>
                        <a:pt x="766" y="588"/>
                        <a:pt x="766" y="588"/>
                        <a:pt x="766" y="588"/>
                      </a:cubicBezTo>
                      <a:cubicBezTo>
                        <a:pt x="766" y="588"/>
                        <a:pt x="573" y="932"/>
                        <a:pt x="859" y="901"/>
                      </a:cubicBezTo>
                      <a:cubicBezTo>
                        <a:pt x="984" y="887"/>
                        <a:pt x="1080" y="850"/>
                        <a:pt x="1150" y="743"/>
                      </a:cubicBezTo>
                      <a:cubicBezTo>
                        <a:pt x="1239" y="607"/>
                        <a:pt x="1185" y="228"/>
                        <a:pt x="1009" y="114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88"/>
                <p:cNvSpPr/>
                <p:nvPr/>
              </p:nvSpPr>
              <p:spPr bwMode="auto">
                <a:xfrm>
                  <a:off x="7467600" y="2382838"/>
                  <a:ext cx="153987" cy="404813"/>
                </a:xfrm>
                <a:custGeom>
                  <a:avLst/>
                  <a:gdLst>
                    <a:gd name="T0" fmla="*/ 187 w 310"/>
                    <a:gd name="T1" fmla="*/ 805 h 811"/>
                    <a:gd name="T2" fmla="*/ 304 w 310"/>
                    <a:gd name="T3" fmla="*/ 667 h 811"/>
                    <a:gd name="T4" fmla="*/ 260 w 310"/>
                    <a:gd name="T5" fmla="*/ 123 h 811"/>
                    <a:gd name="T6" fmla="*/ 123 w 310"/>
                    <a:gd name="T7" fmla="*/ 6 h 811"/>
                    <a:gd name="T8" fmla="*/ 123 w 310"/>
                    <a:gd name="T9" fmla="*/ 6 h 811"/>
                    <a:gd name="T10" fmla="*/ 6 w 310"/>
                    <a:gd name="T11" fmla="*/ 143 h 811"/>
                    <a:gd name="T12" fmla="*/ 50 w 310"/>
                    <a:gd name="T13" fmla="*/ 688 h 811"/>
                    <a:gd name="T14" fmla="*/ 187 w 310"/>
                    <a:gd name="T15" fmla="*/ 805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0" h="811">
                      <a:moveTo>
                        <a:pt x="187" y="805"/>
                      </a:moveTo>
                      <a:cubicBezTo>
                        <a:pt x="257" y="799"/>
                        <a:pt x="310" y="738"/>
                        <a:pt x="304" y="667"/>
                      </a:cubicBezTo>
                      <a:cubicBezTo>
                        <a:pt x="260" y="123"/>
                        <a:pt x="260" y="123"/>
                        <a:pt x="260" y="123"/>
                      </a:cubicBezTo>
                      <a:cubicBezTo>
                        <a:pt x="255" y="53"/>
                        <a:pt x="193" y="0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53" y="11"/>
                        <a:pt x="0" y="73"/>
                        <a:pt x="6" y="143"/>
                      </a:cubicBezTo>
                      <a:cubicBezTo>
                        <a:pt x="50" y="688"/>
                        <a:pt x="50" y="688"/>
                        <a:pt x="50" y="688"/>
                      </a:cubicBezTo>
                      <a:cubicBezTo>
                        <a:pt x="55" y="758"/>
                        <a:pt x="117" y="811"/>
                        <a:pt x="187" y="805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89"/>
                <p:cNvSpPr/>
                <p:nvPr/>
              </p:nvSpPr>
              <p:spPr bwMode="auto">
                <a:xfrm>
                  <a:off x="7620000" y="2397125"/>
                  <a:ext cx="153987" cy="404813"/>
                </a:xfrm>
                <a:custGeom>
                  <a:avLst/>
                  <a:gdLst>
                    <a:gd name="T0" fmla="*/ 187 w 310"/>
                    <a:gd name="T1" fmla="*/ 805 h 811"/>
                    <a:gd name="T2" fmla="*/ 304 w 310"/>
                    <a:gd name="T3" fmla="*/ 668 h 811"/>
                    <a:gd name="T4" fmla="*/ 261 w 310"/>
                    <a:gd name="T5" fmla="*/ 123 h 811"/>
                    <a:gd name="T6" fmla="*/ 123 w 310"/>
                    <a:gd name="T7" fmla="*/ 6 h 811"/>
                    <a:gd name="T8" fmla="*/ 123 w 310"/>
                    <a:gd name="T9" fmla="*/ 6 h 811"/>
                    <a:gd name="T10" fmla="*/ 6 w 310"/>
                    <a:gd name="T11" fmla="*/ 144 h 811"/>
                    <a:gd name="T12" fmla="*/ 50 w 310"/>
                    <a:gd name="T13" fmla="*/ 688 h 811"/>
                    <a:gd name="T14" fmla="*/ 187 w 310"/>
                    <a:gd name="T15" fmla="*/ 805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0" h="811">
                      <a:moveTo>
                        <a:pt x="187" y="805"/>
                      </a:moveTo>
                      <a:cubicBezTo>
                        <a:pt x="258" y="800"/>
                        <a:pt x="310" y="738"/>
                        <a:pt x="304" y="668"/>
                      </a:cubicBezTo>
                      <a:cubicBezTo>
                        <a:pt x="261" y="123"/>
                        <a:pt x="261" y="123"/>
                        <a:pt x="261" y="123"/>
                      </a:cubicBezTo>
                      <a:cubicBezTo>
                        <a:pt x="255" y="53"/>
                        <a:pt x="193" y="0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53" y="12"/>
                        <a:pt x="0" y="73"/>
                        <a:pt x="6" y="144"/>
                      </a:cubicBezTo>
                      <a:cubicBezTo>
                        <a:pt x="50" y="688"/>
                        <a:pt x="50" y="688"/>
                        <a:pt x="50" y="688"/>
                      </a:cubicBezTo>
                      <a:cubicBezTo>
                        <a:pt x="55" y="759"/>
                        <a:pt x="117" y="811"/>
                        <a:pt x="187" y="805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90"/>
                <p:cNvSpPr/>
                <p:nvPr/>
              </p:nvSpPr>
              <p:spPr bwMode="auto">
                <a:xfrm>
                  <a:off x="7770813" y="2373313"/>
                  <a:ext cx="149225" cy="352425"/>
                </a:xfrm>
                <a:custGeom>
                  <a:avLst/>
                  <a:gdLst>
                    <a:gd name="T0" fmla="*/ 178 w 301"/>
                    <a:gd name="T1" fmla="*/ 701 h 707"/>
                    <a:gd name="T2" fmla="*/ 295 w 301"/>
                    <a:gd name="T3" fmla="*/ 564 h 707"/>
                    <a:gd name="T4" fmla="*/ 260 w 301"/>
                    <a:gd name="T5" fmla="*/ 122 h 707"/>
                    <a:gd name="T6" fmla="*/ 122 w 301"/>
                    <a:gd name="T7" fmla="*/ 5 h 707"/>
                    <a:gd name="T8" fmla="*/ 122 w 301"/>
                    <a:gd name="T9" fmla="*/ 5 h 707"/>
                    <a:gd name="T10" fmla="*/ 5 w 301"/>
                    <a:gd name="T11" fmla="*/ 143 h 707"/>
                    <a:gd name="T12" fmla="*/ 41 w 301"/>
                    <a:gd name="T13" fmla="*/ 584 h 707"/>
                    <a:gd name="T14" fmla="*/ 178 w 301"/>
                    <a:gd name="T15" fmla="*/ 701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1" h="707">
                      <a:moveTo>
                        <a:pt x="178" y="701"/>
                      </a:moveTo>
                      <a:cubicBezTo>
                        <a:pt x="248" y="695"/>
                        <a:pt x="301" y="634"/>
                        <a:pt x="295" y="564"/>
                      </a:cubicBezTo>
                      <a:cubicBezTo>
                        <a:pt x="260" y="122"/>
                        <a:pt x="260" y="122"/>
                        <a:pt x="260" y="122"/>
                      </a:cubicBezTo>
                      <a:cubicBezTo>
                        <a:pt x="254" y="52"/>
                        <a:pt x="193" y="0"/>
                        <a:pt x="122" y="5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52" y="11"/>
                        <a:pt x="0" y="72"/>
                        <a:pt x="5" y="143"/>
                      </a:cubicBezTo>
                      <a:cubicBezTo>
                        <a:pt x="41" y="584"/>
                        <a:pt x="41" y="584"/>
                        <a:pt x="41" y="584"/>
                      </a:cubicBezTo>
                      <a:cubicBezTo>
                        <a:pt x="46" y="654"/>
                        <a:pt x="108" y="707"/>
                        <a:pt x="178" y="701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91"/>
                <p:cNvSpPr/>
                <p:nvPr/>
              </p:nvSpPr>
              <p:spPr bwMode="auto">
                <a:xfrm>
                  <a:off x="7623175" y="2108200"/>
                  <a:ext cx="215900" cy="392113"/>
                </a:xfrm>
                <a:custGeom>
                  <a:avLst/>
                  <a:gdLst>
                    <a:gd name="T0" fmla="*/ 28 w 136"/>
                    <a:gd name="T1" fmla="*/ 0 h 247"/>
                    <a:gd name="T2" fmla="*/ 0 w 136"/>
                    <a:gd name="T3" fmla="*/ 222 h 247"/>
                    <a:gd name="T4" fmla="*/ 70 w 136"/>
                    <a:gd name="T5" fmla="*/ 247 h 247"/>
                    <a:gd name="T6" fmla="*/ 136 w 136"/>
                    <a:gd name="T7" fmla="*/ 47 h 247"/>
                    <a:gd name="T8" fmla="*/ 28 w 136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247">
                      <a:moveTo>
                        <a:pt x="28" y="0"/>
                      </a:moveTo>
                      <a:lnTo>
                        <a:pt x="0" y="222"/>
                      </a:lnTo>
                      <a:lnTo>
                        <a:pt x="70" y="247"/>
                      </a:lnTo>
                      <a:lnTo>
                        <a:pt x="136" y="4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92"/>
                <p:cNvSpPr/>
                <p:nvPr/>
              </p:nvSpPr>
              <p:spPr bwMode="auto">
                <a:xfrm>
                  <a:off x="7772400" y="2098675"/>
                  <a:ext cx="246062" cy="381000"/>
                </a:xfrm>
                <a:custGeom>
                  <a:avLst/>
                  <a:gdLst>
                    <a:gd name="T0" fmla="*/ 29 w 155"/>
                    <a:gd name="T1" fmla="*/ 0 h 240"/>
                    <a:gd name="T2" fmla="*/ 0 w 155"/>
                    <a:gd name="T3" fmla="*/ 214 h 240"/>
                    <a:gd name="T4" fmla="*/ 67 w 155"/>
                    <a:gd name="T5" fmla="*/ 240 h 240"/>
                    <a:gd name="T6" fmla="*/ 155 w 155"/>
                    <a:gd name="T7" fmla="*/ 119 h 240"/>
                    <a:gd name="T8" fmla="*/ 29 w 155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240">
                      <a:moveTo>
                        <a:pt x="29" y="0"/>
                      </a:moveTo>
                      <a:lnTo>
                        <a:pt x="0" y="214"/>
                      </a:lnTo>
                      <a:lnTo>
                        <a:pt x="67" y="240"/>
                      </a:lnTo>
                      <a:lnTo>
                        <a:pt x="155" y="11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93"/>
                <p:cNvSpPr/>
                <p:nvPr/>
              </p:nvSpPr>
              <p:spPr bwMode="auto">
                <a:xfrm>
                  <a:off x="7502525" y="2670175"/>
                  <a:ext cx="79375" cy="90488"/>
                </a:xfrm>
                <a:custGeom>
                  <a:avLst/>
                  <a:gdLst>
                    <a:gd name="T0" fmla="*/ 82 w 157"/>
                    <a:gd name="T1" fmla="*/ 180 h 182"/>
                    <a:gd name="T2" fmla="*/ 156 w 157"/>
                    <a:gd name="T3" fmla="*/ 109 h 182"/>
                    <a:gd name="T4" fmla="*/ 153 w 157"/>
                    <a:gd name="T5" fmla="*/ 37 h 182"/>
                    <a:gd name="T6" fmla="*/ 2 w 157"/>
                    <a:gd name="T7" fmla="*/ 43 h 182"/>
                    <a:gd name="T8" fmla="*/ 4 w 157"/>
                    <a:gd name="T9" fmla="*/ 115 h 182"/>
                    <a:gd name="T10" fmla="*/ 82 w 157"/>
                    <a:gd name="T11" fmla="*/ 18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7" h="182">
                      <a:moveTo>
                        <a:pt x="82" y="180"/>
                      </a:moveTo>
                      <a:cubicBezTo>
                        <a:pt x="124" y="178"/>
                        <a:pt x="157" y="147"/>
                        <a:pt x="156" y="109"/>
                      </a:cubicBezTo>
                      <a:cubicBezTo>
                        <a:pt x="153" y="37"/>
                        <a:pt x="153" y="37"/>
                        <a:pt x="153" y="37"/>
                      </a:cubicBezTo>
                      <a:cubicBezTo>
                        <a:pt x="152" y="0"/>
                        <a:pt x="0" y="5"/>
                        <a:pt x="2" y="43"/>
                      </a:cubicBez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6" y="152"/>
                        <a:pt x="41" y="182"/>
                        <a:pt x="82" y="18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94"/>
                <p:cNvSpPr/>
                <p:nvPr/>
              </p:nvSpPr>
              <p:spPr bwMode="auto">
                <a:xfrm>
                  <a:off x="7229475" y="2474913"/>
                  <a:ext cx="100012" cy="104775"/>
                </a:xfrm>
                <a:custGeom>
                  <a:avLst/>
                  <a:gdLst>
                    <a:gd name="T0" fmla="*/ 53 w 203"/>
                    <a:gd name="T1" fmla="*/ 193 h 212"/>
                    <a:gd name="T2" fmla="*/ 152 w 203"/>
                    <a:gd name="T3" fmla="*/ 168 h 212"/>
                    <a:gd name="T4" fmla="*/ 186 w 203"/>
                    <a:gd name="T5" fmla="*/ 104 h 212"/>
                    <a:gd name="T6" fmla="*/ 52 w 203"/>
                    <a:gd name="T7" fmla="*/ 33 h 212"/>
                    <a:gd name="T8" fmla="*/ 18 w 203"/>
                    <a:gd name="T9" fmla="*/ 97 h 212"/>
                    <a:gd name="T10" fmla="*/ 53 w 203"/>
                    <a:gd name="T11" fmla="*/ 19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3" h="212">
                      <a:moveTo>
                        <a:pt x="53" y="193"/>
                      </a:moveTo>
                      <a:cubicBezTo>
                        <a:pt x="90" y="212"/>
                        <a:pt x="134" y="201"/>
                        <a:pt x="152" y="168"/>
                      </a:cubicBezTo>
                      <a:cubicBezTo>
                        <a:pt x="186" y="104"/>
                        <a:pt x="186" y="104"/>
                        <a:pt x="186" y="104"/>
                      </a:cubicBezTo>
                      <a:cubicBezTo>
                        <a:pt x="203" y="71"/>
                        <a:pt x="70" y="0"/>
                        <a:pt x="52" y="33"/>
                      </a:cubicBezTo>
                      <a:cubicBezTo>
                        <a:pt x="18" y="97"/>
                        <a:pt x="18" y="97"/>
                        <a:pt x="18" y="97"/>
                      </a:cubicBezTo>
                      <a:cubicBezTo>
                        <a:pt x="0" y="130"/>
                        <a:pt x="16" y="173"/>
                        <a:pt x="53" y="193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95"/>
                <p:cNvSpPr/>
                <p:nvPr/>
              </p:nvSpPr>
              <p:spPr bwMode="auto">
                <a:xfrm>
                  <a:off x="7654925" y="2676525"/>
                  <a:ext cx="79375" cy="90488"/>
                </a:xfrm>
                <a:custGeom>
                  <a:avLst/>
                  <a:gdLst>
                    <a:gd name="T0" fmla="*/ 82 w 157"/>
                    <a:gd name="T1" fmla="*/ 180 h 182"/>
                    <a:gd name="T2" fmla="*/ 156 w 157"/>
                    <a:gd name="T3" fmla="*/ 110 h 182"/>
                    <a:gd name="T4" fmla="*/ 153 w 157"/>
                    <a:gd name="T5" fmla="*/ 37 h 182"/>
                    <a:gd name="T6" fmla="*/ 2 w 157"/>
                    <a:gd name="T7" fmla="*/ 43 h 182"/>
                    <a:gd name="T8" fmla="*/ 4 w 157"/>
                    <a:gd name="T9" fmla="*/ 115 h 182"/>
                    <a:gd name="T10" fmla="*/ 82 w 157"/>
                    <a:gd name="T11" fmla="*/ 18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7" h="182">
                      <a:moveTo>
                        <a:pt x="82" y="180"/>
                      </a:moveTo>
                      <a:cubicBezTo>
                        <a:pt x="124" y="179"/>
                        <a:pt x="157" y="147"/>
                        <a:pt x="156" y="110"/>
                      </a:cubicBezTo>
                      <a:cubicBezTo>
                        <a:pt x="153" y="37"/>
                        <a:pt x="153" y="37"/>
                        <a:pt x="153" y="37"/>
                      </a:cubicBezTo>
                      <a:cubicBezTo>
                        <a:pt x="152" y="0"/>
                        <a:pt x="0" y="5"/>
                        <a:pt x="2" y="43"/>
                      </a:cubicBez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6" y="153"/>
                        <a:pt x="41" y="182"/>
                        <a:pt x="82" y="18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96"/>
                <p:cNvSpPr/>
                <p:nvPr/>
              </p:nvSpPr>
              <p:spPr bwMode="auto">
                <a:xfrm>
                  <a:off x="7805738" y="2611438"/>
                  <a:ext cx="77787" cy="90488"/>
                </a:xfrm>
                <a:custGeom>
                  <a:avLst/>
                  <a:gdLst>
                    <a:gd name="T0" fmla="*/ 82 w 157"/>
                    <a:gd name="T1" fmla="*/ 180 h 182"/>
                    <a:gd name="T2" fmla="*/ 155 w 157"/>
                    <a:gd name="T3" fmla="*/ 110 h 182"/>
                    <a:gd name="T4" fmla="*/ 153 w 157"/>
                    <a:gd name="T5" fmla="*/ 37 h 182"/>
                    <a:gd name="T6" fmla="*/ 2 w 157"/>
                    <a:gd name="T7" fmla="*/ 43 h 182"/>
                    <a:gd name="T8" fmla="*/ 4 w 157"/>
                    <a:gd name="T9" fmla="*/ 115 h 182"/>
                    <a:gd name="T10" fmla="*/ 82 w 157"/>
                    <a:gd name="T11" fmla="*/ 18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7" h="182">
                      <a:moveTo>
                        <a:pt x="82" y="180"/>
                      </a:moveTo>
                      <a:cubicBezTo>
                        <a:pt x="124" y="179"/>
                        <a:pt x="157" y="147"/>
                        <a:pt x="155" y="110"/>
                      </a:cubicBezTo>
                      <a:cubicBezTo>
                        <a:pt x="153" y="37"/>
                        <a:pt x="153" y="37"/>
                        <a:pt x="153" y="37"/>
                      </a:cubicBezTo>
                      <a:cubicBezTo>
                        <a:pt x="151" y="0"/>
                        <a:pt x="0" y="5"/>
                        <a:pt x="2" y="43"/>
                      </a:cubicBez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5" y="153"/>
                        <a:pt x="41" y="182"/>
                        <a:pt x="82" y="18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97"/>
                <p:cNvSpPr/>
                <p:nvPr/>
              </p:nvSpPr>
              <p:spPr bwMode="auto">
                <a:xfrm>
                  <a:off x="7373938" y="2252663"/>
                  <a:ext cx="84137" cy="55563"/>
                </a:xfrm>
                <a:custGeom>
                  <a:avLst/>
                  <a:gdLst>
                    <a:gd name="T0" fmla="*/ 148 w 167"/>
                    <a:gd name="T1" fmla="*/ 108 h 111"/>
                    <a:gd name="T2" fmla="*/ 164 w 167"/>
                    <a:gd name="T3" fmla="*/ 104 h 111"/>
                    <a:gd name="T4" fmla="*/ 164 w 167"/>
                    <a:gd name="T5" fmla="*/ 104 h 111"/>
                    <a:gd name="T6" fmla="*/ 160 w 167"/>
                    <a:gd name="T7" fmla="*/ 89 h 111"/>
                    <a:gd name="T8" fmla="*/ 18 w 167"/>
                    <a:gd name="T9" fmla="*/ 4 h 111"/>
                    <a:gd name="T10" fmla="*/ 3 w 167"/>
                    <a:gd name="T11" fmla="*/ 7 h 111"/>
                    <a:gd name="T12" fmla="*/ 3 w 167"/>
                    <a:gd name="T13" fmla="*/ 7 h 111"/>
                    <a:gd name="T14" fmla="*/ 7 w 167"/>
                    <a:gd name="T15" fmla="*/ 23 h 111"/>
                    <a:gd name="T16" fmla="*/ 148 w 167"/>
                    <a:gd name="T17" fmla="*/ 108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7" h="111">
                      <a:moveTo>
                        <a:pt x="148" y="108"/>
                      </a:moveTo>
                      <a:cubicBezTo>
                        <a:pt x="154" y="111"/>
                        <a:pt x="161" y="109"/>
                        <a:pt x="164" y="104"/>
                      </a:cubicBezTo>
                      <a:cubicBezTo>
                        <a:pt x="164" y="104"/>
                        <a:pt x="164" y="104"/>
                        <a:pt x="164" y="104"/>
                      </a:cubicBezTo>
                      <a:cubicBezTo>
                        <a:pt x="167" y="99"/>
                        <a:pt x="165" y="92"/>
                        <a:pt x="160" y="89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3" y="0"/>
                        <a:pt x="6" y="2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0" y="13"/>
                        <a:pt x="1" y="20"/>
                        <a:pt x="7" y="23"/>
                      </a:cubicBezTo>
                      <a:lnTo>
                        <a:pt x="148" y="108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98"/>
                <p:cNvSpPr/>
                <p:nvPr/>
              </p:nvSpPr>
              <p:spPr bwMode="auto">
                <a:xfrm>
                  <a:off x="7361238" y="2276475"/>
                  <a:ext cx="55562" cy="39688"/>
                </a:xfrm>
                <a:custGeom>
                  <a:avLst/>
                  <a:gdLst>
                    <a:gd name="T0" fmla="*/ 95 w 114"/>
                    <a:gd name="T1" fmla="*/ 76 h 79"/>
                    <a:gd name="T2" fmla="*/ 110 w 114"/>
                    <a:gd name="T3" fmla="*/ 72 h 79"/>
                    <a:gd name="T4" fmla="*/ 110 w 114"/>
                    <a:gd name="T5" fmla="*/ 72 h 79"/>
                    <a:gd name="T6" fmla="*/ 107 w 114"/>
                    <a:gd name="T7" fmla="*/ 56 h 79"/>
                    <a:gd name="T8" fmla="*/ 19 w 114"/>
                    <a:gd name="T9" fmla="*/ 4 h 79"/>
                    <a:gd name="T10" fmla="*/ 4 w 114"/>
                    <a:gd name="T11" fmla="*/ 8 h 79"/>
                    <a:gd name="T12" fmla="*/ 4 w 114"/>
                    <a:gd name="T13" fmla="*/ 8 h 79"/>
                    <a:gd name="T14" fmla="*/ 7 w 114"/>
                    <a:gd name="T15" fmla="*/ 23 h 79"/>
                    <a:gd name="T16" fmla="*/ 95 w 114"/>
                    <a:gd name="T17" fmla="*/ 7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79">
                      <a:moveTo>
                        <a:pt x="95" y="76"/>
                      </a:moveTo>
                      <a:cubicBezTo>
                        <a:pt x="100" y="79"/>
                        <a:pt x="107" y="77"/>
                        <a:pt x="110" y="72"/>
                      </a:cubicBezTo>
                      <a:cubicBezTo>
                        <a:pt x="110" y="72"/>
                        <a:pt x="110" y="72"/>
                        <a:pt x="110" y="72"/>
                      </a:cubicBezTo>
                      <a:cubicBezTo>
                        <a:pt x="114" y="66"/>
                        <a:pt x="112" y="60"/>
                        <a:pt x="107" y="56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4" y="0"/>
                        <a:pt x="7" y="2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0" y="13"/>
                        <a:pt x="2" y="20"/>
                        <a:pt x="7" y="23"/>
                      </a:cubicBez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99"/>
                <p:cNvSpPr/>
                <p:nvPr/>
              </p:nvSpPr>
              <p:spPr bwMode="auto">
                <a:xfrm>
                  <a:off x="7491413" y="2441575"/>
                  <a:ext cx="61912" cy="11113"/>
                </a:xfrm>
                <a:custGeom>
                  <a:avLst/>
                  <a:gdLst>
                    <a:gd name="T0" fmla="*/ 113 w 124"/>
                    <a:gd name="T1" fmla="*/ 23 h 24"/>
                    <a:gd name="T2" fmla="*/ 124 w 124"/>
                    <a:gd name="T3" fmla="*/ 11 h 24"/>
                    <a:gd name="T4" fmla="*/ 124 w 124"/>
                    <a:gd name="T5" fmla="*/ 11 h 24"/>
                    <a:gd name="T6" fmla="*/ 113 w 124"/>
                    <a:gd name="T7" fmla="*/ 0 h 24"/>
                    <a:gd name="T8" fmla="*/ 11 w 124"/>
                    <a:gd name="T9" fmla="*/ 2 h 24"/>
                    <a:gd name="T10" fmla="*/ 0 w 124"/>
                    <a:gd name="T11" fmla="*/ 13 h 24"/>
                    <a:gd name="T12" fmla="*/ 0 w 124"/>
                    <a:gd name="T13" fmla="*/ 13 h 24"/>
                    <a:gd name="T14" fmla="*/ 11 w 124"/>
                    <a:gd name="T15" fmla="*/ 24 h 24"/>
                    <a:gd name="T16" fmla="*/ 113 w 124"/>
                    <a:gd name="T17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4" h="24">
                      <a:moveTo>
                        <a:pt x="113" y="23"/>
                      </a:moveTo>
                      <a:cubicBezTo>
                        <a:pt x="119" y="23"/>
                        <a:pt x="124" y="18"/>
                        <a:pt x="124" y="11"/>
                      </a:cubicBezTo>
                      <a:cubicBezTo>
                        <a:pt x="124" y="11"/>
                        <a:pt x="124" y="11"/>
                        <a:pt x="124" y="11"/>
                      </a:cubicBezTo>
                      <a:cubicBezTo>
                        <a:pt x="124" y="5"/>
                        <a:pt x="119" y="0"/>
                        <a:pt x="113" y="0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2"/>
                        <a:pt x="0" y="7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9"/>
                        <a:pt x="5" y="24"/>
                        <a:pt x="11" y="24"/>
                      </a:cubicBezTo>
                      <a:lnTo>
                        <a:pt x="113" y="23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100"/>
                <p:cNvSpPr/>
                <p:nvPr/>
              </p:nvSpPr>
              <p:spPr bwMode="auto">
                <a:xfrm>
                  <a:off x="7643813" y="2438400"/>
                  <a:ext cx="61912" cy="11113"/>
                </a:xfrm>
                <a:custGeom>
                  <a:avLst/>
                  <a:gdLst>
                    <a:gd name="T0" fmla="*/ 114 w 125"/>
                    <a:gd name="T1" fmla="*/ 23 h 24"/>
                    <a:gd name="T2" fmla="*/ 125 w 125"/>
                    <a:gd name="T3" fmla="*/ 11 h 24"/>
                    <a:gd name="T4" fmla="*/ 125 w 125"/>
                    <a:gd name="T5" fmla="*/ 11 h 24"/>
                    <a:gd name="T6" fmla="*/ 114 w 125"/>
                    <a:gd name="T7" fmla="*/ 0 h 24"/>
                    <a:gd name="T8" fmla="*/ 12 w 125"/>
                    <a:gd name="T9" fmla="*/ 2 h 24"/>
                    <a:gd name="T10" fmla="*/ 1 w 125"/>
                    <a:gd name="T11" fmla="*/ 13 h 24"/>
                    <a:gd name="T12" fmla="*/ 1 w 125"/>
                    <a:gd name="T13" fmla="*/ 13 h 24"/>
                    <a:gd name="T14" fmla="*/ 12 w 125"/>
                    <a:gd name="T15" fmla="*/ 24 h 24"/>
                    <a:gd name="T16" fmla="*/ 114 w 125"/>
                    <a:gd name="T17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" h="24">
                      <a:moveTo>
                        <a:pt x="114" y="23"/>
                      </a:moveTo>
                      <a:cubicBezTo>
                        <a:pt x="120" y="22"/>
                        <a:pt x="125" y="17"/>
                        <a:pt x="125" y="11"/>
                      </a:cubicBezTo>
                      <a:cubicBezTo>
                        <a:pt x="125" y="11"/>
                        <a:pt x="125" y="11"/>
                        <a:pt x="125" y="11"/>
                      </a:cubicBezTo>
                      <a:cubicBezTo>
                        <a:pt x="125" y="5"/>
                        <a:pt x="120" y="0"/>
                        <a:pt x="114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5" y="2"/>
                        <a:pt x="0" y="7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9"/>
                        <a:pt x="6" y="24"/>
                        <a:pt x="12" y="24"/>
                      </a:cubicBezTo>
                      <a:lnTo>
                        <a:pt x="114" y="23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01"/>
                <p:cNvSpPr/>
                <p:nvPr/>
              </p:nvSpPr>
              <p:spPr bwMode="auto">
                <a:xfrm>
                  <a:off x="4456113" y="2363788"/>
                  <a:ext cx="530225" cy="701675"/>
                </a:xfrm>
                <a:custGeom>
                  <a:avLst/>
                  <a:gdLst>
                    <a:gd name="T0" fmla="*/ 6 w 1060"/>
                    <a:gd name="T1" fmla="*/ 538 h 1406"/>
                    <a:gd name="T2" fmla="*/ 514 w 1060"/>
                    <a:gd name="T3" fmla="*/ 7 h 1406"/>
                    <a:gd name="T4" fmla="*/ 514 w 1060"/>
                    <a:gd name="T5" fmla="*/ 7 h 1406"/>
                    <a:gd name="T6" fmla="*/ 1046 w 1060"/>
                    <a:gd name="T7" fmla="*/ 514 h 1406"/>
                    <a:gd name="T8" fmla="*/ 1054 w 1060"/>
                    <a:gd name="T9" fmla="*/ 868 h 1406"/>
                    <a:gd name="T10" fmla="*/ 546 w 1060"/>
                    <a:gd name="T11" fmla="*/ 1400 h 1406"/>
                    <a:gd name="T12" fmla="*/ 546 w 1060"/>
                    <a:gd name="T13" fmla="*/ 1400 h 1406"/>
                    <a:gd name="T14" fmla="*/ 14 w 1060"/>
                    <a:gd name="T15" fmla="*/ 892 h 1406"/>
                    <a:gd name="T16" fmla="*/ 6 w 1060"/>
                    <a:gd name="T17" fmla="*/ 538 h 1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0" h="1406">
                      <a:moveTo>
                        <a:pt x="6" y="538"/>
                      </a:moveTo>
                      <a:cubicBezTo>
                        <a:pt x="0" y="251"/>
                        <a:pt x="227" y="13"/>
                        <a:pt x="514" y="7"/>
                      </a:cubicBezTo>
                      <a:cubicBezTo>
                        <a:pt x="514" y="7"/>
                        <a:pt x="514" y="7"/>
                        <a:pt x="514" y="7"/>
                      </a:cubicBezTo>
                      <a:cubicBezTo>
                        <a:pt x="801" y="0"/>
                        <a:pt x="1039" y="227"/>
                        <a:pt x="1046" y="514"/>
                      </a:cubicBezTo>
                      <a:cubicBezTo>
                        <a:pt x="1054" y="868"/>
                        <a:pt x="1054" y="868"/>
                        <a:pt x="1054" y="868"/>
                      </a:cubicBezTo>
                      <a:cubicBezTo>
                        <a:pt x="1060" y="1155"/>
                        <a:pt x="833" y="1393"/>
                        <a:pt x="546" y="1400"/>
                      </a:cubicBezTo>
                      <a:cubicBezTo>
                        <a:pt x="546" y="1400"/>
                        <a:pt x="546" y="1400"/>
                        <a:pt x="546" y="1400"/>
                      </a:cubicBezTo>
                      <a:cubicBezTo>
                        <a:pt x="259" y="1406"/>
                        <a:pt x="21" y="1179"/>
                        <a:pt x="14" y="892"/>
                      </a:cubicBezTo>
                      <a:lnTo>
                        <a:pt x="6" y="538"/>
                      </a:lnTo>
                      <a:close/>
                    </a:path>
                  </a:pathLst>
                </a:cu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102"/>
                <p:cNvSpPr/>
                <p:nvPr/>
              </p:nvSpPr>
              <p:spPr bwMode="auto">
                <a:xfrm>
                  <a:off x="4416425" y="1992313"/>
                  <a:ext cx="444500" cy="447675"/>
                </a:xfrm>
                <a:custGeom>
                  <a:avLst/>
                  <a:gdLst>
                    <a:gd name="T0" fmla="*/ 177 w 891"/>
                    <a:gd name="T1" fmla="*/ 5 h 898"/>
                    <a:gd name="T2" fmla="*/ 333 w 891"/>
                    <a:gd name="T3" fmla="*/ 42 h 898"/>
                    <a:gd name="T4" fmla="*/ 768 w 891"/>
                    <a:gd name="T5" fmla="*/ 286 h 898"/>
                    <a:gd name="T6" fmla="*/ 891 w 891"/>
                    <a:gd name="T7" fmla="*/ 884 h 898"/>
                    <a:gd name="T8" fmla="*/ 639 w 891"/>
                    <a:gd name="T9" fmla="*/ 714 h 898"/>
                    <a:gd name="T10" fmla="*/ 522 w 891"/>
                    <a:gd name="T11" fmla="*/ 410 h 898"/>
                    <a:gd name="T12" fmla="*/ 178 w 891"/>
                    <a:gd name="T13" fmla="*/ 318 h 898"/>
                    <a:gd name="T14" fmla="*/ 128 w 891"/>
                    <a:gd name="T15" fmla="*/ 297 h 898"/>
                    <a:gd name="T16" fmla="*/ 13 w 891"/>
                    <a:gd name="T17" fmla="*/ 129 h 898"/>
                    <a:gd name="T18" fmla="*/ 177 w 891"/>
                    <a:gd name="T19" fmla="*/ 5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91" h="898">
                      <a:moveTo>
                        <a:pt x="177" y="5"/>
                      </a:moveTo>
                      <a:cubicBezTo>
                        <a:pt x="249" y="3"/>
                        <a:pt x="333" y="42"/>
                        <a:pt x="333" y="42"/>
                      </a:cubicBezTo>
                      <a:cubicBezTo>
                        <a:pt x="768" y="286"/>
                        <a:pt x="768" y="286"/>
                        <a:pt x="768" y="286"/>
                      </a:cubicBezTo>
                      <a:cubicBezTo>
                        <a:pt x="891" y="884"/>
                        <a:pt x="891" y="884"/>
                        <a:pt x="891" y="884"/>
                      </a:cubicBezTo>
                      <a:cubicBezTo>
                        <a:pt x="891" y="884"/>
                        <a:pt x="719" y="898"/>
                        <a:pt x="639" y="714"/>
                      </a:cubicBezTo>
                      <a:cubicBezTo>
                        <a:pt x="558" y="529"/>
                        <a:pt x="522" y="410"/>
                        <a:pt x="522" y="410"/>
                      </a:cubicBezTo>
                      <a:cubicBezTo>
                        <a:pt x="178" y="318"/>
                        <a:pt x="178" y="318"/>
                        <a:pt x="178" y="318"/>
                      </a:cubicBezTo>
                      <a:cubicBezTo>
                        <a:pt x="178" y="318"/>
                        <a:pt x="156" y="313"/>
                        <a:pt x="128" y="297"/>
                      </a:cubicBezTo>
                      <a:cubicBezTo>
                        <a:pt x="75" y="267"/>
                        <a:pt x="0" y="206"/>
                        <a:pt x="13" y="129"/>
                      </a:cubicBezTo>
                      <a:cubicBezTo>
                        <a:pt x="35" y="0"/>
                        <a:pt x="135" y="6"/>
                        <a:pt x="177" y="5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103"/>
                <p:cNvSpPr/>
                <p:nvPr/>
              </p:nvSpPr>
              <p:spPr bwMode="auto">
                <a:xfrm>
                  <a:off x="4487863" y="2032000"/>
                  <a:ext cx="468312" cy="755650"/>
                </a:xfrm>
                <a:custGeom>
                  <a:avLst/>
                  <a:gdLst>
                    <a:gd name="T0" fmla="*/ 33 w 938"/>
                    <a:gd name="T1" fmla="*/ 211 h 1516"/>
                    <a:gd name="T2" fmla="*/ 88 w 938"/>
                    <a:gd name="T3" fmla="*/ 34 h 1516"/>
                    <a:gd name="T4" fmla="*/ 88 w 938"/>
                    <a:gd name="T5" fmla="*/ 34 h 1516"/>
                    <a:gd name="T6" fmla="*/ 266 w 938"/>
                    <a:gd name="T7" fmla="*/ 89 h 1516"/>
                    <a:gd name="T8" fmla="*/ 904 w 938"/>
                    <a:gd name="T9" fmla="*/ 1305 h 1516"/>
                    <a:gd name="T10" fmla="*/ 849 w 938"/>
                    <a:gd name="T11" fmla="*/ 1483 h 1516"/>
                    <a:gd name="T12" fmla="*/ 849 w 938"/>
                    <a:gd name="T13" fmla="*/ 1483 h 1516"/>
                    <a:gd name="T14" fmla="*/ 672 w 938"/>
                    <a:gd name="T15" fmla="*/ 1427 h 1516"/>
                    <a:gd name="T16" fmla="*/ 33 w 938"/>
                    <a:gd name="T17" fmla="*/ 211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8" h="1516">
                      <a:moveTo>
                        <a:pt x="33" y="211"/>
                      </a:moveTo>
                      <a:cubicBezTo>
                        <a:pt x="0" y="147"/>
                        <a:pt x="24" y="68"/>
                        <a:pt x="88" y="34"/>
                      </a:cubicBezTo>
                      <a:cubicBezTo>
                        <a:pt x="88" y="34"/>
                        <a:pt x="88" y="34"/>
                        <a:pt x="88" y="34"/>
                      </a:cubicBezTo>
                      <a:cubicBezTo>
                        <a:pt x="153" y="0"/>
                        <a:pt x="232" y="25"/>
                        <a:pt x="266" y="89"/>
                      </a:cubicBezTo>
                      <a:cubicBezTo>
                        <a:pt x="904" y="1305"/>
                        <a:pt x="904" y="1305"/>
                        <a:pt x="904" y="1305"/>
                      </a:cubicBezTo>
                      <a:cubicBezTo>
                        <a:pt x="938" y="1369"/>
                        <a:pt x="913" y="1449"/>
                        <a:pt x="849" y="1483"/>
                      </a:cubicBezTo>
                      <a:cubicBezTo>
                        <a:pt x="849" y="1483"/>
                        <a:pt x="849" y="1483"/>
                        <a:pt x="849" y="1483"/>
                      </a:cubicBezTo>
                      <a:cubicBezTo>
                        <a:pt x="785" y="1516"/>
                        <a:pt x="706" y="1491"/>
                        <a:pt x="672" y="1427"/>
                      </a:cubicBezTo>
                      <a:lnTo>
                        <a:pt x="33" y="211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104"/>
                <p:cNvSpPr/>
                <p:nvPr/>
              </p:nvSpPr>
              <p:spPr bwMode="auto">
                <a:xfrm>
                  <a:off x="4829175" y="2668588"/>
                  <a:ext cx="100012" cy="96838"/>
                </a:xfrm>
                <a:custGeom>
                  <a:avLst/>
                  <a:gdLst>
                    <a:gd name="T0" fmla="*/ 0 w 198"/>
                    <a:gd name="T1" fmla="*/ 80 h 194"/>
                    <a:gd name="T2" fmla="*/ 30 w 198"/>
                    <a:gd name="T3" fmla="*/ 137 h 194"/>
                    <a:gd name="T4" fmla="*/ 142 w 198"/>
                    <a:gd name="T5" fmla="*/ 172 h 194"/>
                    <a:gd name="T6" fmla="*/ 177 w 198"/>
                    <a:gd name="T7" fmla="*/ 60 h 194"/>
                    <a:gd name="T8" fmla="*/ 147 w 198"/>
                    <a:gd name="T9" fmla="*/ 3 h 194"/>
                    <a:gd name="T10" fmla="*/ 70 w 198"/>
                    <a:gd name="T11" fmla="*/ 26 h 194"/>
                    <a:gd name="T12" fmla="*/ 0 w 198"/>
                    <a:gd name="T13" fmla="*/ 8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8" h="194">
                      <a:moveTo>
                        <a:pt x="0" y="80"/>
                      </a:moveTo>
                      <a:cubicBezTo>
                        <a:pt x="30" y="137"/>
                        <a:pt x="30" y="137"/>
                        <a:pt x="30" y="137"/>
                      </a:cubicBezTo>
                      <a:cubicBezTo>
                        <a:pt x="51" y="178"/>
                        <a:pt x="101" y="194"/>
                        <a:pt x="142" y="172"/>
                      </a:cubicBezTo>
                      <a:cubicBezTo>
                        <a:pt x="182" y="151"/>
                        <a:pt x="198" y="101"/>
                        <a:pt x="177" y="60"/>
                      </a:cubicBezTo>
                      <a:cubicBezTo>
                        <a:pt x="147" y="3"/>
                        <a:pt x="147" y="3"/>
                        <a:pt x="147" y="3"/>
                      </a:cubicBezTo>
                      <a:cubicBezTo>
                        <a:pt x="147" y="3"/>
                        <a:pt x="119" y="0"/>
                        <a:pt x="70" y="26"/>
                      </a:cubicBezTo>
                      <a:cubicBezTo>
                        <a:pt x="10" y="59"/>
                        <a:pt x="11" y="65"/>
                        <a:pt x="0" y="8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105"/>
                <p:cNvSpPr/>
                <p:nvPr/>
              </p:nvSpPr>
              <p:spPr bwMode="auto">
                <a:xfrm>
                  <a:off x="4697413" y="2433638"/>
                  <a:ext cx="87312" cy="42863"/>
                </a:xfrm>
                <a:custGeom>
                  <a:avLst/>
                  <a:gdLst>
                    <a:gd name="T0" fmla="*/ 2 w 174"/>
                    <a:gd name="T1" fmla="*/ 78 h 85"/>
                    <a:gd name="T2" fmla="*/ 7 w 174"/>
                    <a:gd name="T3" fmla="*/ 65 h 85"/>
                    <a:gd name="T4" fmla="*/ 160 w 174"/>
                    <a:gd name="T5" fmla="*/ 2 h 85"/>
                    <a:gd name="T6" fmla="*/ 172 w 174"/>
                    <a:gd name="T7" fmla="*/ 7 h 85"/>
                    <a:gd name="T8" fmla="*/ 172 w 174"/>
                    <a:gd name="T9" fmla="*/ 7 h 85"/>
                    <a:gd name="T10" fmla="*/ 167 w 174"/>
                    <a:gd name="T11" fmla="*/ 20 h 85"/>
                    <a:gd name="T12" fmla="*/ 14 w 174"/>
                    <a:gd name="T13" fmla="*/ 83 h 85"/>
                    <a:gd name="T14" fmla="*/ 2 w 174"/>
                    <a:gd name="T15" fmla="*/ 7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85">
                      <a:moveTo>
                        <a:pt x="2" y="78"/>
                      </a:moveTo>
                      <a:cubicBezTo>
                        <a:pt x="0" y="73"/>
                        <a:pt x="2" y="67"/>
                        <a:pt x="7" y="65"/>
                      </a:cubicBezTo>
                      <a:cubicBezTo>
                        <a:pt x="160" y="2"/>
                        <a:pt x="160" y="2"/>
                        <a:pt x="160" y="2"/>
                      </a:cubicBezTo>
                      <a:cubicBezTo>
                        <a:pt x="165" y="0"/>
                        <a:pt x="170" y="2"/>
                        <a:pt x="172" y="7"/>
                      </a:cubicBezTo>
                      <a:cubicBezTo>
                        <a:pt x="172" y="7"/>
                        <a:pt x="172" y="7"/>
                        <a:pt x="172" y="7"/>
                      </a:cubicBezTo>
                      <a:cubicBezTo>
                        <a:pt x="174" y="12"/>
                        <a:pt x="172" y="17"/>
                        <a:pt x="167" y="20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0" y="85"/>
                        <a:pt x="4" y="82"/>
                        <a:pt x="2" y="78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106"/>
                <p:cNvSpPr/>
                <p:nvPr/>
              </p:nvSpPr>
              <p:spPr bwMode="auto">
                <a:xfrm>
                  <a:off x="4708525" y="2420938"/>
                  <a:ext cx="47625" cy="25400"/>
                </a:xfrm>
                <a:custGeom>
                  <a:avLst/>
                  <a:gdLst>
                    <a:gd name="T0" fmla="*/ 2 w 94"/>
                    <a:gd name="T1" fmla="*/ 44 h 50"/>
                    <a:gd name="T2" fmla="*/ 6 w 94"/>
                    <a:gd name="T3" fmla="*/ 33 h 50"/>
                    <a:gd name="T4" fmla="*/ 82 w 94"/>
                    <a:gd name="T5" fmla="*/ 2 h 50"/>
                    <a:gd name="T6" fmla="*/ 93 w 94"/>
                    <a:gd name="T7" fmla="*/ 6 h 50"/>
                    <a:gd name="T8" fmla="*/ 93 w 94"/>
                    <a:gd name="T9" fmla="*/ 6 h 50"/>
                    <a:gd name="T10" fmla="*/ 88 w 94"/>
                    <a:gd name="T11" fmla="*/ 17 h 50"/>
                    <a:gd name="T12" fmla="*/ 13 w 94"/>
                    <a:gd name="T13" fmla="*/ 48 h 50"/>
                    <a:gd name="T14" fmla="*/ 2 w 94"/>
                    <a:gd name="T15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50">
                      <a:moveTo>
                        <a:pt x="2" y="44"/>
                      </a:moveTo>
                      <a:cubicBezTo>
                        <a:pt x="0" y="40"/>
                        <a:pt x="2" y="35"/>
                        <a:pt x="6" y="33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6" y="0"/>
                        <a:pt x="91" y="2"/>
                        <a:pt x="93" y="6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4" y="11"/>
                        <a:pt x="92" y="15"/>
                        <a:pt x="88" y="17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8" y="50"/>
                        <a:pt x="3" y="48"/>
                        <a:pt x="2" y="4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107"/>
                <p:cNvSpPr/>
                <p:nvPr/>
              </p:nvSpPr>
              <p:spPr bwMode="auto">
                <a:xfrm>
                  <a:off x="4175125" y="2208213"/>
                  <a:ext cx="330200" cy="628650"/>
                </a:xfrm>
                <a:custGeom>
                  <a:avLst/>
                  <a:gdLst>
                    <a:gd name="T0" fmla="*/ 22 w 662"/>
                    <a:gd name="T1" fmla="*/ 160 h 1261"/>
                    <a:gd name="T2" fmla="*/ 79 w 662"/>
                    <a:gd name="T3" fmla="*/ 23 h 1261"/>
                    <a:gd name="T4" fmla="*/ 79 w 662"/>
                    <a:gd name="T5" fmla="*/ 23 h 1261"/>
                    <a:gd name="T6" fmla="*/ 217 w 662"/>
                    <a:gd name="T7" fmla="*/ 80 h 1261"/>
                    <a:gd name="T8" fmla="*/ 640 w 662"/>
                    <a:gd name="T9" fmla="*/ 1101 h 1261"/>
                    <a:gd name="T10" fmla="*/ 583 w 662"/>
                    <a:gd name="T11" fmla="*/ 1238 h 1261"/>
                    <a:gd name="T12" fmla="*/ 583 w 662"/>
                    <a:gd name="T13" fmla="*/ 1238 h 1261"/>
                    <a:gd name="T14" fmla="*/ 445 w 662"/>
                    <a:gd name="T15" fmla="*/ 1181 h 1261"/>
                    <a:gd name="T16" fmla="*/ 22 w 662"/>
                    <a:gd name="T17" fmla="*/ 160 h 1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2" h="1261">
                      <a:moveTo>
                        <a:pt x="22" y="160"/>
                      </a:moveTo>
                      <a:cubicBezTo>
                        <a:pt x="0" y="106"/>
                        <a:pt x="26" y="45"/>
                        <a:pt x="79" y="23"/>
                      </a:cubicBezTo>
                      <a:cubicBezTo>
                        <a:pt x="79" y="23"/>
                        <a:pt x="79" y="23"/>
                        <a:pt x="79" y="23"/>
                      </a:cubicBezTo>
                      <a:cubicBezTo>
                        <a:pt x="133" y="0"/>
                        <a:pt x="195" y="26"/>
                        <a:pt x="217" y="80"/>
                      </a:cubicBezTo>
                      <a:cubicBezTo>
                        <a:pt x="640" y="1101"/>
                        <a:pt x="640" y="1101"/>
                        <a:pt x="640" y="1101"/>
                      </a:cubicBezTo>
                      <a:cubicBezTo>
                        <a:pt x="662" y="1154"/>
                        <a:pt x="637" y="1216"/>
                        <a:pt x="583" y="1238"/>
                      </a:cubicBezTo>
                      <a:cubicBezTo>
                        <a:pt x="583" y="1238"/>
                        <a:pt x="583" y="1238"/>
                        <a:pt x="583" y="1238"/>
                      </a:cubicBezTo>
                      <a:cubicBezTo>
                        <a:pt x="529" y="1261"/>
                        <a:pt x="467" y="1235"/>
                        <a:pt x="445" y="1181"/>
                      </a:cubicBezTo>
                      <a:lnTo>
                        <a:pt x="22" y="16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108"/>
                <p:cNvSpPr/>
                <p:nvPr/>
              </p:nvSpPr>
              <p:spPr bwMode="auto">
                <a:xfrm>
                  <a:off x="4403725" y="2741613"/>
                  <a:ext cx="79375" cy="77788"/>
                </a:xfrm>
                <a:custGeom>
                  <a:avLst/>
                  <a:gdLst>
                    <a:gd name="T0" fmla="*/ 0 w 158"/>
                    <a:gd name="T1" fmla="*/ 55 h 153"/>
                    <a:gd name="T2" fmla="*/ 20 w 158"/>
                    <a:gd name="T3" fmla="*/ 103 h 153"/>
                    <a:gd name="T4" fmla="*/ 108 w 158"/>
                    <a:gd name="T5" fmla="*/ 139 h 153"/>
                    <a:gd name="T6" fmla="*/ 144 w 158"/>
                    <a:gd name="T7" fmla="*/ 52 h 153"/>
                    <a:gd name="T8" fmla="*/ 124 w 158"/>
                    <a:gd name="T9" fmla="*/ 4 h 153"/>
                    <a:gd name="T10" fmla="*/ 61 w 158"/>
                    <a:gd name="T11" fmla="*/ 17 h 153"/>
                    <a:gd name="T12" fmla="*/ 0 w 158"/>
                    <a:gd name="T13" fmla="*/ 55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8" h="153">
                      <a:moveTo>
                        <a:pt x="0" y="55"/>
                      </a:moveTo>
                      <a:cubicBezTo>
                        <a:pt x="20" y="103"/>
                        <a:pt x="20" y="103"/>
                        <a:pt x="20" y="103"/>
                      </a:cubicBezTo>
                      <a:cubicBezTo>
                        <a:pt x="35" y="137"/>
                        <a:pt x="74" y="153"/>
                        <a:pt x="108" y="139"/>
                      </a:cubicBezTo>
                      <a:cubicBezTo>
                        <a:pt x="142" y="125"/>
                        <a:pt x="158" y="86"/>
                        <a:pt x="144" y="52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4" y="4"/>
                        <a:pt x="102" y="0"/>
                        <a:pt x="61" y="17"/>
                      </a:cubicBezTo>
                      <a:cubicBezTo>
                        <a:pt x="10" y="39"/>
                        <a:pt x="11" y="44"/>
                        <a:pt x="0" y="5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109"/>
                <p:cNvSpPr/>
                <p:nvPr/>
              </p:nvSpPr>
              <p:spPr bwMode="auto">
                <a:xfrm>
                  <a:off x="4316413" y="2540000"/>
                  <a:ext cx="69850" cy="34925"/>
                </a:xfrm>
                <a:custGeom>
                  <a:avLst/>
                  <a:gdLst>
                    <a:gd name="T0" fmla="*/ 2 w 140"/>
                    <a:gd name="T1" fmla="*/ 63 h 68"/>
                    <a:gd name="T2" fmla="*/ 6 w 140"/>
                    <a:gd name="T3" fmla="*/ 53 h 68"/>
                    <a:gd name="T4" fmla="*/ 129 w 140"/>
                    <a:gd name="T5" fmla="*/ 2 h 68"/>
                    <a:gd name="T6" fmla="*/ 139 w 140"/>
                    <a:gd name="T7" fmla="*/ 6 h 68"/>
                    <a:gd name="T8" fmla="*/ 139 w 140"/>
                    <a:gd name="T9" fmla="*/ 6 h 68"/>
                    <a:gd name="T10" fmla="*/ 135 w 140"/>
                    <a:gd name="T11" fmla="*/ 16 h 68"/>
                    <a:gd name="T12" fmla="*/ 12 w 140"/>
                    <a:gd name="T13" fmla="*/ 67 h 68"/>
                    <a:gd name="T14" fmla="*/ 2 w 140"/>
                    <a:gd name="T15" fmla="*/ 6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68">
                      <a:moveTo>
                        <a:pt x="2" y="63"/>
                      </a:moveTo>
                      <a:cubicBezTo>
                        <a:pt x="0" y="59"/>
                        <a:pt x="2" y="54"/>
                        <a:pt x="6" y="53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33" y="0"/>
                        <a:pt x="137" y="2"/>
                        <a:pt x="139" y="6"/>
                      </a:cubicBezTo>
                      <a:cubicBezTo>
                        <a:pt x="139" y="6"/>
                        <a:pt x="139" y="6"/>
                        <a:pt x="139" y="6"/>
                      </a:cubicBezTo>
                      <a:cubicBezTo>
                        <a:pt x="140" y="10"/>
                        <a:pt x="138" y="14"/>
                        <a:pt x="135" y="16"/>
                      </a:cubicBezTo>
                      <a:cubicBezTo>
                        <a:pt x="12" y="67"/>
                        <a:pt x="12" y="67"/>
                        <a:pt x="12" y="67"/>
                      </a:cubicBezTo>
                      <a:cubicBezTo>
                        <a:pt x="8" y="68"/>
                        <a:pt x="3" y="66"/>
                        <a:pt x="2" y="63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110"/>
                <p:cNvSpPr/>
                <p:nvPr/>
              </p:nvSpPr>
              <p:spPr bwMode="auto">
                <a:xfrm>
                  <a:off x="4325938" y="2530475"/>
                  <a:ext cx="38100" cy="20638"/>
                </a:xfrm>
                <a:custGeom>
                  <a:avLst/>
                  <a:gdLst>
                    <a:gd name="T0" fmla="*/ 1 w 76"/>
                    <a:gd name="T1" fmla="*/ 36 h 41"/>
                    <a:gd name="T2" fmla="*/ 5 w 76"/>
                    <a:gd name="T3" fmla="*/ 27 h 41"/>
                    <a:gd name="T4" fmla="*/ 66 w 76"/>
                    <a:gd name="T5" fmla="*/ 2 h 41"/>
                    <a:gd name="T6" fmla="*/ 74 w 76"/>
                    <a:gd name="T7" fmla="*/ 5 h 41"/>
                    <a:gd name="T8" fmla="*/ 74 w 76"/>
                    <a:gd name="T9" fmla="*/ 5 h 41"/>
                    <a:gd name="T10" fmla="*/ 71 w 76"/>
                    <a:gd name="T11" fmla="*/ 14 h 41"/>
                    <a:gd name="T12" fmla="*/ 10 w 76"/>
                    <a:gd name="T13" fmla="*/ 39 h 41"/>
                    <a:gd name="T14" fmla="*/ 1 w 76"/>
                    <a:gd name="T15" fmla="*/ 3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" h="41">
                      <a:moveTo>
                        <a:pt x="1" y="36"/>
                      </a:moveTo>
                      <a:cubicBezTo>
                        <a:pt x="0" y="32"/>
                        <a:pt x="2" y="28"/>
                        <a:pt x="5" y="27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9" y="0"/>
                        <a:pt x="73" y="2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6" y="9"/>
                        <a:pt x="74" y="13"/>
                        <a:pt x="71" y="14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7" y="41"/>
                        <a:pt x="3" y="39"/>
                        <a:pt x="1" y="36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111"/>
                <p:cNvSpPr/>
                <p:nvPr/>
              </p:nvSpPr>
              <p:spPr bwMode="auto">
                <a:xfrm>
                  <a:off x="4364038" y="2441575"/>
                  <a:ext cx="134937" cy="361950"/>
                </a:xfrm>
                <a:custGeom>
                  <a:avLst/>
                  <a:gdLst>
                    <a:gd name="T0" fmla="*/ 0 w 272"/>
                    <a:gd name="T1" fmla="*/ 0 h 725"/>
                    <a:gd name="T2" fmla="*/ 256 w 272"/>
                    <a:gd name="T3" fmla="*/ 725 h 725"/>
                    <a:gd name="T4" fmla="*/ 269 w 272"/>
                    <a:gd name="T5" fmla="*/ 657 h 725"/>
                    <a:gd name="T6" fmla="*/ 264 w 272"/>
                    <a:gd name="T7" fmla="*/ 642 h 725"/>
                    <a:gd name="T8" fmla="*/ 228 w 272"/>
                    <a:gd name="T9" fmla="*/ 550 h 725"/>
                    <a:gd name="T10" fmla="*/ 0 w 272"/>
                    <a:gd name="T11" fmla="*/ 0 h 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725">
                      <a:moveTo>
                        <a:pt x="0" y="0"/>
                      </a:moveTo>
                      <a:cubicBezTo>
                        <a:pt x="256" y="725"/>
                        <a:pt x="256" y="725"/>
                        <a:pt x="256" y="725"/>
                      </a:cubicBezTo>
                      <a:cubicBezTo>
                        <a:pt x="268" y="705"/>
                        <a:pt x="272" y="681"/>
                        <a:pt x="269" y="657"/>
                      </a:cubicBezTo>
                      <a:cubicBezTo>
                        <a:pt x="267" y="652"/>
                        <a:pt x="266" y="647"/>
                        <a:pt x="264" y="642"/>
                      </a:cubicBezTo>
                      <a:cubicBezTo>
                        <a:pt x="228" y="550"/>
                        <a:pt x="228" y="550"/>
                        <a:pt x="228" y="5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112"/>
                <p:cNvSpPr/>
                <p:nvPr/>
              </p:nvSpPr>
              <p:spPr bwMode="auto">
                <a:xfrm>
                  <a:off x="4410075" y="2154238"/>
                  <a:ext cx="411162" cy="781050"/>
                </a:xfrm>
                <a:custGeom>
                  <a:avLst/>
                  <a:gdLst>
                    <a:gd name="T0" fmla="*/ 28 w 824"/>
                    <a:gd name="T1" fmla="*/ 199 h 1566"/>
                    <a:gd name="T2" fmla="*/ 99 w 824"/>
                    <a:gd name="T3" fmla="*/ 27 h 1566"/>
                    <a:gd name="T4" fmla="*/ 99 w 824"/>
                    <a:gd name="T5" fmla="*/ 27 h 1566"/>
                    <a:gd name="T6" fmla="*/ 270 w 824"/>
                    <a:gd name="T7" fmla="*/ 98 h 1566"/>
                    <a:gd name="T8" fmla="*/ 796 w 824"/>
                    <a:gd name="T9" fmla="*/ 1368 h 1566"/>
                    <a:gd name="T10" fmla="*/ 725 w 824"/>
                    <a:gd name="T11" fmla="*/ 1539 h 1566"/>
                    <a:gd name="T12" fmla="*/ 725 w 824"/>
                    <a:gd name="T13" fmla="*/ 1539 h 1566"/>
                    <a:gd name="T14" fmla="*/ 554 w 824"/>
                    <a:gd name="T15" fmla="*/ 1468 h 1566"/>
                    <a:gd name="T16" fmla="*/ 28 w 824"/>
                    <a:gd name="T17" fmla="*/ 199 h 1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4" h="1566">
                      <a:moveTo>
                        <a:pt x="28" y="199"/>
                      </a:moveTo>
                      <a:cubicBezTo>
                        <a:pt x="0" y="132"/>
                        <a:pt x="32" y="55"/>
                        <a:pt x="99" y="27"/>
                      </a:cubicBezTo>
                      <a:cubicBezTo>
                        <a:pt x="99" y="27"/>
                        <a:pt x="99" y="27"/>
                        <a:pt x="99" y="27"/>
                      </a:cubicBezTo>
                      <a:cubicBezTo>
                        <a:pt x="166" y="0"/>
                        <a:pt x="243" y="31"/>
                        <a:pt x="270" y="98"/>
                      </a:cubicBezTo>
                      <a:cubicBezTo>
                        <a:pt x="796" y="1368"/>
                        <a:pt x="796" y="1368"/>
                        <a:pt x="796" y="1368"/>
                      </a:cubicBezTo>
                      <a:cubicBezTo>
                        <a:pt x="824" y="1434"/>
                        <a:pt x="792" y="1511"/>
                        <a:pt x="725" y="1539"/>
                      </a:cubicBezTo>
                      <a:cubicBezTo>
                        <a:pt x="725" y="1539"/>
                        <a:pt x="725" y="1539"/>
                        <a:pt x="725" y="1539"/>
                      </a:cubicBezTo>
                      <a:cubicBezTo>
                        <a:pt x="658" y="1566"/>
                        <a:pt x="581" y="1535"/>
                        <a:pt x="554" y="1468"/>
                      </a:cubicBezTo>
                      <a:lnTo>
                        <a:pt x="28" y="199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113"/>
                <p:cNvSpPr/>
                <p:nvPr/>
              </p:nvSpPr>
              <p:spPr bwMode="auto">
                <a:xfrm>
                  <a:off x="4695825" y="2817813"/>
                  <a:ext cx="96837" cy="95250"/>
                </a:xfrm>
                <a:custGeom>
                  <a:avLst/>
                  <a:gdLst>
                    <a:gd name="T0" fmla="*/ 0 w 195"/>
                    <a:gd name="T1" fmla="*/ 69 h 191"/>
                    <a:gd name="T2" fmla="*/ 24 w 195"/>
                    <a:gd name="T3" fmla="*/ 129 h 191"/>
                    <a:gd name="T4" fmla="*/ 133 w 195"/>
                    <a:gd name="T5" fmla="*/ 174 h 191"/>
                    <a:gd name="T6" fmla="*/ 178 w 195"/>
                    <a:gd name="T7" fmla="*/ 65 h 191"/>
                    <a:gd name="T8" fmla="*/ 153 w 195"/>
                    <a:gd name="T9" fmla="*/ 6 h 191"/>
                    <a:gd name="T10" fmla="*/ 75 w 195"/>
                    <a:gd name="T11" fmla="*/ 22 h 191"/>
                    <a:gd name="T12" fmla="*/ 0 w 195"/>
                    <a:gd name="T13" fmla="*/ 69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5" h="191">
                      <a:moveTo>
                        <a:pt x="0" y="69"/>
                      </a:moveTo>
                      <a:cubicBezTo>
                        <a:pt x="24" y="129"/>
                        <a:pt x="24" y="129"/>
                        <a:pt x="24" y="129"/>
                      </a:cubicBezTo>
                      <a:cubicBezTo>
                        <a:pt x="42" y="171"/>
                        <a:pt x="90" y="191"/>
                        <a:pt x="133" y="174"/>
                      </a:cubicBezTo>
                      <a:cubicBezTo>
                        <a:pt x="175" y="156"/>
                        <a:pt x="195" y="108"/>
                        <a:pt x="178" y="65"/>
                      </a:cubicBezTo>
                      <a:cubicBezTo>
                        <a:pt x="153" y="6"/>
                        <a:pt x="153" y="6"/>
                        <a:pt x="153" y="6"/>
                      </a:cubicBezTo>
                      <a:cubicBezTo>
                        <a:pt x="153" y="6"/>
                        <a:pt x="125" y="0"/>
                        <a:pt x="75" y="22"/>
                      </a:cubicBezTo>
                      <a:cubicBezTo>
                        <a:pt x="12" y="49"/>
                        <a:pt x="12" y="55"/>
                        <a:pt x="0" y="69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114"/>
                <p:cNvSpPr/>
                <p:nvPr/>
              </p:nvSpPr>
              <p:spPr bwMode="auto">
                <a:xfrm>
                  <a:off x="4586288" y="2566988"/>
                  <a:ext cx="87312" cy="42863"/>
                </a:xfrm>
                <a:custGeom>
                  <a:avLst/>
                  <a:gdLst>
                    <a:gd name="T0" fmla="*/ 2 w 174"/>
                    <a:gd name="T1" fmla="*/ 77 h 84"/>
                    <a:gd name="T2" fmla="*/ 7 w 174"/>
                    <a:gd name="T3" fmla="*/ 65 h 84"/>
                    <a:gd name="T4" fmla="*/ 159 w 174"/>
                    <a:gd name="T5" fmla="*/ 1 h 84"/>
                    <a:gd name="T6" fmla="*/ 172 w 174"/>
                    <a:gd name="T7" fmla="*/ 7 h 84"/>
                    <a:gd name="T8" fmla="*/ 172 w 174"/>
                    <a:gd name="T9" fmla="*/ 7 h 84"/>
                    <a:gd name="T10" fmla="*/ 167 w 174"/>
                    <a:gd name="T11" fmla="*/ 19 h 84"/>
                    <a:gd name="T12" fmla="*/ 14 w 174"/>
                    <a:gd name="T13" fmla="*/ 82 h 84"/>
                    <a:gd name="T14" fmla="*/ 2 w 174"/>
                    <a:gd name="T15" fmla="*/ 77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84">
                      <a:moveTo>
                        <a:pt x="2" y="77"/>
                      </a:moveTo>
                      <a:cubicBezTo>
                        <a:pt x="0" y="72"/>
                        <a:pt x="2" y="67"/>
                        <a:pt x="7" y="65"/>
                      </a:cubicBezTo>
                      <a:cubicBezTo>
                        <a:pt x="159" y="1"/>
                        <a:pt x="159" y="1"/>
                        <a:pt x="159" y="1"/>
                      </a:cubicBezTo>
                      <a:cubicBezTo>
                        <a:pt x="164" y="0"/>
                        <a:pt x="170" y="2"/>
                        <a:pt x="172" y="7"/>
                      </a:cubicBezTo>
                      <a:cubicBezTo>
                        <a:pt x="172" y="7"/>
                        <a:pt x="172" y="7"/>
                        <a:pt x="172" y="7"/>
                      </a:cubicBezTo>
                      <a:cubicBezTo>
                        <a:pt x="174" y="11"/>
                        <a:pt x="172" y="17"/>
                        <a:pt x="167" y="19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9" y="84"/>
                        <a:pt x="4" y="82"/>
                        <a:pt x="2" y="7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115"/>
                <p:cNvSpPr/>
                <p:nvPr/>
              </p:nvSpPr>
              <p:spPr bwMode="auto">
                <a:xfrm>
                  <a:off x="4597400" y="2554288"/>
                  <a:ext cx="47625" cy="25400"/>
                </a:xfrm>
                <a:custGeom>
                  <a:avLst/>
                  <a:gdLst>
                    <a:gd name="T0" fmla="*/ 2 w 94"/>
                    <a:gd name="T1" fmla="*/ 44 h 51"/>
                    <a:gd name="T2" fmla="*/ 6 w 94"/>
                    <a:gd name="T3" fmla="*/ 33 h 51"/>
                    <a:gd name="T4" fmla="*/ 81 w 94"/>
                    <a:gd name="T5" fmla="*/ 2 h 51"/>
                    <a:gd name="T6" fmla="*/ 92 w 94"/>
                    <a:gd name="T7" fmla="*/ 7 h 51"/>
                    <a:gd name="T8" fmla="*/ 92 w 94"/>
                    <a:gd name="T9" fmla="*/ 7 h 51"/>
                    <a:gd name="T10" fmla="*/ 88 w 94"/>
                    <a:gd name="T11" fmla="*/ 18 h 51"/>
                    <a:gd name="T12" fmla="*/ 13 w 94"/>
                    <a:gd name="T13" fmla="*/ 49 h 51"/>
                    <a:gd name="T14" fmla="*/ 2 w 94"/>
                    <a:gd name="T15" fmla="*/ 44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51">
                      <a:moveTo>
                        <a:pt x="2" y="44"/>
                      </a:moveTo>
                      <a:cubicBezTo>
                        <a:pt x="0" y="40"/>
                        <a:pt x="2" y="35"/>
                        <a:pt x="6" y="33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6" y="0"/>
                        <a:pt x="91" y="2"/>
                        <a:pt x="92" y="7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4" y="11"/>
                        <a:pt x="92" y="16"/>
                        <a:pt x="88" y="18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8" y="51"/>
                        <a:pt x="3" y="49"/>
                        <a:pt x="2" y="4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116"/>
                <p:cNvSpPr/>
                <p:nvPr/>
              </p:nvSpPr>
              <p:spPr bwMode="auto">
                <a:xfrm>
                  <a:off x="4645025" y="2444750"/>
                  <a:ext cx="168275" cy="449263"/>
                </a:xfrm>
                <a:custGeom>
                  <a:avLst/>
                  <a:gdLst>
                    <a:gd name="T0" fmla="*/ 0 w 339"/>
                    <a:gd name="T1" fmla="*/ 0 h 901"/>
                    <a:gd name="T2" fmla="*/ 319 w 339"/>
                    <a:gd name="T3" fmla="*/ 901 h 901"/>
                    <a:gd name="T4" fmla="*/ 334 w 339"/>
                    <a:gd name="T5" fmla="*/ 817 h 901"/>
                    <a:gd name="T6" fmla="*/ 328 w 339"/>
                    <a:gd name="T7" fmla="*/ 799 h 901"/>
                    <a:gd name="T8" fmla="*/ 283 w 339"/>
                    <a:gd name="T9" fmla="*/ 684 h 901"/>
                    <a:gd name="T10" fmla="*/ 0 w 339"/>
                    <a:gd name="T11" fmla="*/ 0 h 9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9" h="901">
                      <a:moveTo>
                        <a:pt x="0" y="0"/>
                      </a:moveTo>
                      <a:cubicBezTo>
                        <a:pt x="319" y="901"/>
                        <a:pt x="319" y="901"/>
                        <a:pt x="319" y="901"/>
                      </a:cubicBezTo>
                      <a:cubicBezTo>
                        <a:pt x="333" y="876"/>
                        <a:pt x="339" y="846"/>
                        <a:pt x="334" y="817"/>
                      </a:cubicBezTo>
                      <a:cubicBezTo>
                        <a:pt x="333" y="811"/>
                        <a:pt x="331" y="805"/>
                        <a:pt x="328" y="799"/>
                      </a:cubicBezTo>
                      <a:cubicBezTo>
                        <a:pt x="283" y="684"/>
                        <a:pt x="283" y="684"/>
                        <a:pt x="283" y="68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117"/>
                <p:cNvSpPr/>
                <p:nvPr/>
              </p:nvSpPr>
              <p:spPr bwMode="auto">
                <a:xfrm>
                  <a:off x="4278313" y="2173288"/>
                  <a:ext cx="411162" cy="782638"/>
                </a:xfrm>
                <a:custGeom>
                  <a:avLst/>
                  <a:gdLst>
                    <a:gd name="T0" fmla="*/ 27 w 823"/>
                    <a:gd name="T1" fmla="*/ 199 h 1567"/>
                    <a:gd name="T2" fmla="*/ 99 w 823"/>
                    <a:gd name="T3" fmla="*/ 28 h 1567"/>
                    <a:gd name="T4" fmla="*/ 99 w 823"/>
                    <a:gd name="T5" fmla="*/ 28 h 1567"/>
                    <a:gd name="T6" fmla="*/ 270 w 823"/>
                    <a:gd name="T7" fmla="*/ 99 h 1567"/>
                    <a:gd name="T8" fmla="*/ 795 w 823"/>
                    <a:gd name="T9" fmla="*/ 1368 h 1567"/>
                    <a:gd name="T10" fmla="*/ 724 w 823"/>
                    <a:gd name="T11" fmla="*/ 1539 h 1567"/>
                    <a:gd name="T12" fmla="*/ 724 w 823"/>
                    <a:gd name="T13" fmla="*/ 1539 h 1567"/>
                    <a:gd name="T14" fmla="*/ 553 w 823"/>
                    <a:gd name="T15" fmla="*/ 1468 h 1567"/>
                    <a:gd name="T16" fmla="*/ 27 w 823"/>
                    <a:gd name="T17" fmla="*/ 199 h 1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3" h="1567">
                      <a:moveTo>
                        <a:pt x="27" y="199"/>
                      </a:moveTo>
                      <a:cubicBezTo>
                        <a:pt x="0" y="132"/>
                        <a:pt x="32" y="56"/>
                        <a:pt x="99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165" y="0"/>
                        <a:pt x="242" y="32"/>
                        <a:pt x="270" y="99"/>
                      </a:cubicBezTo>
                      <a:cubicBezTo>
                        <a:pt x="795" y="1368"/>
                        <a:pt x="795" y="1368"/>
                        <a:pt x="795" y="1368"/>
                      </a:cubicBezTo>
                      <a:cubicBezTo>
                        <a:pt x="823" y="1435"/>
                        <a:pt x="791" y="1512"/>
                        <a:pt x="724" y="1539"/>
                      </a:cubicBezTo>
                      <a:cubicBezTo>
                        <a:pt x="724" y="1539"/>
                        <a:pt x="724" y="1539"/>
                        <a:pt x="724" y="1539"/>
                      </a:cubicBezTo>
                      <a:cubicBezTo>
                        <a:pt x="657" y="1567"/>
                        <a:pt x="581" y="1535"/>
                        <a:pt x="553" y="1468"/>
                      </a:cubicBezTo>
                      <a:lnTo>
                        <a:pt x="27" y="199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118"/>
                <p:cNvSpPr/>
                <p:nvPr/>
              </p:nvSpPr>
              <p:spPr bwMode="auto">
                <a:xfrm>
                  <a:off x="4564063" y="2836863"/>
                  <a:ext cx="98425" cy="96838"/>
                </a:xfrm>
                <a:custGeom>
                  <a:avLst/>
                  <a:gdLst>
                    <a:gd name="T0" fmla="*/ 0 w 196"/>
                    <a:gd name="T1" fmla="*/ 69 h 192"/>
                    <a:gd name="T2" fmla="*/ 25 w 196"/>
                    <a:gd name="T3" fmla="*/ 129 h 192"/>
                    <a:gd name="T4" fmla="*/ 133 w 196"/>
                    <a:gd name="T5" fmla="*/ 174 h 192"/>
                    <a:gd name="T6" fmla="*/ 178 w 196"/>
                    <a:gd name="T7" fmla="*/ 66 h 192"/>
                    <a:gd name="T8" fmla="*/ 154 w 196"/>
                    <a:gd name="T9" fmla="*/ 6 h 192"/>
                    <a:gd name="T10" fmla="*/ 75 w 196"/>
                    <a:gd name="T11" fmla="*/ 22 h 192"/>
                    <a:gd name="T12" fmla="*/ 0 w 196"/>
                    <a:gd name="T13" fmla="*/ 69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6" h="192">
                      <a:moveTo>
                        <a:pt x="0" y="69"/>
                      </a:moveTo>
                      <a:cubicBezTo>
                        <a:pt x="25" y="129"/>
                        <a:pt x="25" y="129"/>
                        <a:pt x="25" y="129"/>
                      </a:cubicBezTo>
                      <a:cubicBezTo>
                        <a:pt x="42" y="172"/>
                        <a:pt x="91" y="192"/>
                        <a:pt x="133" y="174"/>
                      </a:cubicBezTo>
                      <a:cubicBezTo>
                        <a:pt x="176" y="157"/>
                        <a:pt x="196" y="108"/>
                        <a:pt x="178" y="66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6"/>
                        <a:pt x="126" y="0"/>
                        <a:pt x="75" y="22"/>
                      </a:cubicBezTo>
                      <a:cubicBezTo>
                        <a:pt x="12" y="49"/>
                        <a:pt x="13" y="56"/>
                        <a:pt x="0" y="69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119"/>
                <p:cNvSpPr/>
                <p:nvPr/>
              </p:nvSpPr>
              <p:spPr bwMode="auto">
                <a:xfrm>
                  <a:off x="4454525" y="2587625"/>
                  <a:ext cx="87312" cy="41275"/>
                </a:xfrm>
                <a:custGeom>
                  <a:avLst/>
                  <a:gdLst>
                    <a:gd name="T0" fmla="*/ 2 w 174"/>
                    <a:gd name="T1" fmla="*/ 77 h 85"/>
                    <a:gd name="T2" fmla="*/ 7 w 174"/>
                    <a:gd name="T3" fmla="*/ 65 h 85"/>
                    <a:gd name="T4" fmla="*/ 160 w 174"/>
                    <a:gd name="T5" fmla="*/ 2 h 85"/>
                    <a:gd name="T6" fmla="*/ 172 w 174"/>
                    <a:gd name="T7" fmla="*/ 7 h 85"/>
                    <a:gd name="T8" fmla="*/ 172 w 174"/>
                    <a:gd name="T9" fmla="*/ 7 h 85"/>
                    <a:gd name="T10" fmla="*/ 167 w 174"/>
                    <a:gd name="T11" fmla="*/ 19 h 85"/>
                    <a:gd name="T12" fmla="*/ 15 w 174"/>
                    <a:gd name="T13" fmla="*/ 83 h 85"/>
                    <a:gd name="T14" fmla="*/ 2 w 174"/>
                    <a:gd name="T15" fmla="*/ 77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85">
                      <a:moveTo>
                        <a:pt x="2" y="77"/>
                      </a:moveTo>
                      <a:cubicBezTo>
                        <a:pt x="0" y="73"/>
                        <a:pt x="3" y="67"/>
                        <a:pt x="7" y="65"/>
                      </a:cubicBezTo>
                      <a:cubicBezTo>
                        <a:pt x="160" y="2"/>
                        <a:pt x="160" y="2"/>
                        <a:pt x="160" y="2"/>
                      </a:cubicBezTo>
                      <a:cubicBezTo>
                        <a:pt x="165" y="0"/>
                        <a:pt x="170" y="2"/>
                        <a:pt x="172" y="7"/>
                      </a:cubicBezTo>
                      <a:cubicBezTo>
                        <a:pt x="172" y="7"/>
                        <a:pt x="172" y="7"/>
                        <a:pt x="172" y="7"/>
                      </a:cubicBezTo>
                      <a:cubicBezTo>
                        <a:pt x="174" y="12"/>
                        <a:pt x="172" y="17"/>
                        <a:pt x="167" y="19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0" y="85"/>
                        <a:pt x="4" y="82"/>
                        <a:pt x="2" y="7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120"/>
                <p:cNvSpPr/>
                <p:nvPr/>
              </p:nvSpPr>
              <p:spPr bwMode="auto">
                <a:xfrm>
                  <a:off x="4465638" y="2573338"/>
                  <a:ext cx="47625" cy="25400"/>
                </a:xfrm>
                <a:custGeom>
                  <a:avLst/>
                  <a:gdLst>
                    <a:gd name="T0" fmla="*/ 2 w 95"/>
                    <a:gd name="T1" fmla="*/ 44 h 50"/>
                    <a:gd name="T2" fmla="*/ 7 w 95"/>
                    <a:gd name="T3" fmla="*/ 33 h 50"/>
                    <a:gd name="T4" fmla="*/ 82 w 95"/>
                    <a:gd name="T5" fmla="*/ 2 h 50"/>
                    <a:gd name="T6" fmla="*/ 93 w 95"/>
                    <a:gd name="T7" fmla="*/ 6 h 50"/>
                    <a:gd name="T8" fmla="*/ 93 w 95"/>
                    <a:gd name="T9" fmla="*/ 6 h 50"/>
                    <a:gd name="T10" fmla="*/ 88 w 95"/>
                    <a:gd name="T11" fmla="*/ 17 h 50"/>
                    <a:gd name="T12" fmla="*/ 13 w 95"/>
                    <a:gd name="T13" fmla="*/ 48 h 50"/>
                    <a:gd name="T14" fmla="*/ 2 w 95"/>
                    <a:gd name="T15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5" h="50">
                      <a:moveTo>
                        <a:pt x="2" y="44"/>
                      </a:moveTo>
                      <a:cubicBezTo>
                        <a:pt x="0" y="40"/>
                        <a:pt x="2" y="35"/>
                        <a:pt x="7" y="33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6" y="0"/>
                        <a:pt x="91" y="2"/>
                        <a:pt x="93" y="6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10"/>
                        <a:pt x="93" y="15"/>
                        <a:pt x="88" y="17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9" y="50"/>
                        <a:pt x="4" y="48"/>
                        <a:pt x="2" y="4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121"/>
                <p:cNvSpPr/>
                <p:nvPr/>
              </p:nvSpPr>
              <p:spPr bwMode="auto">
                <a:xfrm>
                  <a:off x="4513263" y="2463800"/>
                  <a:ext cx="168275" cy="450850"/>
                </a:xfrm>
                <a:custGeom>
                  <a:avLst/>
                  <a:gdLst>
                    <a:gd name="T0" fmla="*/ 0 w 338"/>
                    <a:gd name="T1" fmla="*/ 0 h 902"/>
                    <a:gd name="T2" fmla="*/ 318 w 338"/>
                    <a:gd name="T3" fmla="*/ 902 h 902"/>
                    <a:gd name="T4" fmla="*/ 334 w 338"/>
                    <a:gd name="T5" fmla="*/ 817 h 902"/>
                    <a:gd name="T6" fmla="*/ 328 w 338"/>
                    <a:gd name="T7" fmla="*/ 799 h 902"/>
                    <a:gd name="T8" fmla="*/ 283 w 338"/>
                    <a:gd name="T9" fmla="*/ 685 h 902"/>
                    <a:gd name="T10" fmla="*/ 0 w 338"/>
                    <a:gd name="T11" fmla="*/ 0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8" h="902">
                      <a:moveTo>
                        <a:pt x="0" y="0"/>
                      </a:moveTo>
                      <a:cubicBezTo>
                        <a:pt x="318" y="902"/>
                        <a:pt x="318" y="902"/>
                        <a:pt x="318" y="902"/>
                      </a:cubicBezTo>
                      <a:cubicBezTo>
                        <a:pt x="332" y="876"/>
                        <a:pt x="338" y="847"/>
                        <a:pt x="334" y="817"/>
                      </a:cubicBezTo>
                      <a:cubicBezTo>
                        <a:pt x="332" y="811"/>
                        <a:pt x="330" y="805"/>
                        <a:pt x="328" y="799"/>
                      </a:cubicBezTo>
                      <a:cubicBezTo>
                        <a:pt x="283" y="685"/>
                        <a:pt x="283" y="685"/>
                        <a:pt x="283" y="68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122"/>
                <p:cNvSpPr/>
                <p:nvPr/>
              </p:nvSpPr>
              <p:spPr bwMode="auto">
                <a:xfrm>
                  <a:off x="4114800" y="1863725"/>
                  <a:ext cx="622300" cy="604838"/>
                </a:xfrm>
                <a:custGeom>
                  <a:avLst/>
                  <a:gdLst>
                    <a:gd name="T0" fmla="*/ 1247 w 1247"/>
                    <a:gd name="T1" fmla="*/ 876 h 1212"/>
                    <a:gd name="T2" fmla="*/ 1018 w 1247"/>
                    <a:gd name="T3" fmla="*/ 372 h 1212"/>
                    <a:gd name="T4" fmla="*/ 372 w 1247"/>
                    <a:gd name="T5" fmla="*/ 105 h 1212"/>
                    <a:gd name="T6" fmla="*/ 105 w 1247"/>
                    <a:gd name="T7" fmla="*/ 751 h 1212"/>
                    <a:gd name="T8" fmla="*/ 298 w 1247"/>
                    <a:gd name="T9" fmla="*/ 1212 h 1212"/>
                    <a:gd name="T10" fmla="*/ 947 w 1247"/>
                    <a:gd name="T11" fmla="*/ 1148 h 1212"/>
                    <a:gd name="T12" fmla="*/ 1123 w 1247"/>
                    <a:gd name="T13" fmla="*/ 1089 h 1212"/>
                    <a:gd name="T14" fmla="*/ 1247 w 1247"/>
                    <a:gd name="T15" fmla="*/ 876 h 1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47" h="1212">
                      <a:moveTo>
                        <a:pt x="1247" y="876"/>
                      </a:moveTo>
                      <a:cubicBezTo>
                        <a:pt x="1018" y="372"/>
                        <a:pt x="1018" y="372"/>
                        <a:pt x="1018" y="372"/>
                      </a:cubicBezTo>
                      <a:cubicBezTo>
                        <a:pt x="913" y="120"/>
                        <a:pt x="624" y="0"/>
                        <a:pt x="372" y="105"/>
                      </a:cubicBezTo>
                      <a:cubicBezTo>
                        <a:pt x="120" y="209"/>
                        <a:pt x="0" y="498"/>
                        <a:pt x="105" y="751"/>
                      </a:cubicBezTo>
                      <a:cubicBezTo>
                        <a:pt x="298" y="1212"/>
                        <a:pt x="298" y="1212"/>
                        <a:pt x="298" y="1212"/>
                      </a:cubicBezTo>
                      <a:cubicBezTo>
                        <a:pt x="947" y="1148"/>
                        <a:pt x="947" y="1148"/>
                        <a:pt x="947" y="1148"/>
                      </a:cubicBezTo>
                      <a:cubicBezTo>
                        <a:pt x="1123" y="1089"/>
                        <a:pt x="1123" y="1089"/>
                        <a:pt x="1123" y="1089"/>
                      </a:cubicBezTo>
                      <a:lnTo>
                        <a:pt x="1247" y="876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123"/>
                <p:cNvSpPr/>
                <p:nvPr/>
              </p:nvSpPr>
              <p:spPr bwMode="auto">
                <a:xfrm>
                  <a:off x="5521325" y="3582988"/>
                  <a:ext cx="1647825" cy="287338"/>
                </a:xfrm>
                <a:custGeom>
                  <a:avLst/>
                  <a:gdLst>
                    <a:gd name="T0" fmla="*/ 1559 w 3298"/>
                    <a:gd name="T1" fmla="*/ 574 h 574"/>
                    <a:gd name="T2" fmla="*/ 3298 w 3298"/>
                    <a:gd name="T3" fmla="*/ 304 h 574"/>
                    <a:gd name="T4" fmla="*/ 3085 w 3298"/>
                    <a:gd name="T5" fmla="*/ 104 h 574"/>
                    <a:gd name="T6" fmla="*/ 2762 w 3298"/>
                    <a:gd name="T7" fmla="*/ 11 h 574"/>
                    <a:gd name="T8" fmla="*/ 2686 w 3298"/>
                    <a:gd name="T9" fmla="*/ 11 h 574"/>
                    <a:gd name="T10" fmla="*/ 2686 w 3298"/>
                    <a:gd name="T11" fmla="*/ 11 h 574"/>
                    <a:gd name="T12" fmla="*/ 2679 w 3298"/>
                    <a:gd name="T13" fmla="*/ 11 h 574"/>
                    <a:gd name="T14" fmla="*/ 1722 w 3298"/>
                    <a:gd name="T15" fmla="*/ 11 h 574"/>
                    <a:gd name="T16" fmla="*/ 1717 w 3298"/>
                    <a:gd name="T17" fmla="*/ 11 h 574"/>
                    <a:gd name="T18" fmla="*/ 677 w 3298"/>
                    <a:gd name="T19" fmla="*/ 11 h 574"/>
                    <a:gd name="T20" fmla="*/ 669 w 3298"/>
                    <a:gd name="T21" fmla="*/ 11 h 574"/>
                    <a:gd name="T22" fmla="*/ 669 w 3298"/>
                    <a:gd name="T23" fmla="*/ 11 h 574"/>
                    <a:gd name="T24" fmla="*/ 593 w 3298"/>
                    <a:gd name="T25" fmla="*/ 11 h 574"/>
                    <a:gd name="T26" fmla="*/ 270 w 3298"/>
                    <a:gd name="T27" fmla="*/ 104 h 574"/>
                    <a:gd name="T28" fmla="*/ 0 w 3298"/>
                    <a:gd name="T29" fmla="*/ 359 h 574"/>
                    <a:gd name="T30" fmla="*/ 1559 w 3298"/>
                    <a:gd name="T31" fmla="*/ 574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98" h="574">
                      <a:moveTo>
                        <a:pt x="1559" y="574"/>
                      </a:moveTo>
                      <a:cubicBezTo>
                        <a:pt x="2165" y="574"/>
                        <a:pt x="2750" y="480"/>
                        <a:pt x="3298" y="304"/>
                      </a:cubicBezTo>
                      <a:cubicBezTo>
                        <a:pt x="3085" y="104"/>
                        <a:pt x="3085" y="104"/>
                        <a:pt x="3085" y="104"/>
                      </a:cubicBezTo>
                      <a:cubicBezTo>
                        <a:pt x="2976" y="0"/>
                        <a:pt x="2889" y="11"/>
                        <a:pt x="2762" y="11"/>
                      </a:cubicBezTo>
                      <a:cubicBezTo>
                        <a:pt x="2686" y="11"/>
                        <a:pt x="2686" y="11"/>
                        <a:pt x="2686" y="11"/>
                      </a:cubicBezTo>
                      <a:cubicBezTo>
                        <a:pt x="2686" y="11"/>
                        <a:pt x="2686" y="11"/>
                        <a:pt x="2686" y="11"/>
                      </a:cubicBezTo>
                      <a:cubicBezTo>
                        <a:pt x="2684" y="11"/>
                        <a:pt x="2682" y="11"/>
                        <a:pt x="2679" y="11"/>
                      </a:cubicBezTo>
                      <a:cubicBezTo>
                        <a:pt x="1722" y="11"/>
                        <a:pt x="1722" y="11"/>
                        <a:pt x="1722" y="11"/>
                      </a:cubicBezTo>
                      <a:cubicBezTo>
                        <a:pt x="1717" y="11"/>
                        <a:pt x="1717" y="11"/>
                        <a:pt x="1717" y="11"/>
                      </a:cubicBezTo>
                      <a:cubicBezTo>
                        <a:pt x="677" y="11"/>
                        <a:pt x="677" y="11"/>
                        <a:pt x="677" y="11"/>
                      </a:cubicBezTo>
                      <a:cubicBezTo>
                        <a:pt x="674" y="11"/>
                        <a:pt x="671" y="11"/>
                        <a:pt x="669" y="11"/>
                      </a:cubicBezTo>
                      <a:cubicBezTo>
                        <a:pt x="669" y="11"/>
                        <a:pt x="669" y="11"/>
                        <a:pt x="669" y="11"/>
                      </a:cubicBezTo>
                      <a:cubicBezTo>
                        <a:pt x="593" y="11"/>
                        <a:pt x="593" y="11"/>
                        <a:pt x="593" y="11"/>
                      </a:cubicBezTo>
                      <a:cubicBezTo>
                        <a:pt x="466" y="11"/>
                        <a:pt x="379" y="0"/>
                        <a:pt x="270" y="104"/>
                      </a:cubicBezTo>
                      <a:cubicBezTo>
                        <a:pt x="0" y="359"/>
                        <a:pt x="0" y="359"/>
                        <a:pt x="0" y="359"/>
                      </a:cubicBezTo>
                      <a:cubicBezTo>
                        <a:pt x="495" y="499"/>
                        <a:pt x="1018" y="574"/>
                        <a:pt x="1559" y="574"/>
                      </a:cubicBezTo>
                      <a:close/>
                    </a:path>
                  </a:pathLst>
                </a:custGeom>
                <a:solidFill>
                  <a:srgbClr val="14B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124"/>
                <p:cNvSpPr/>
                <p:nvPr/>
              </p:nvSpPr>
              <p:spPr bwMode="auto">
                <a:xfrm>
                  <a:off x="5824538" y="2760663"/>
                  <a:ext cx="1027112" cy="995363"/>
                </a:xfrm>
                <a:custGeom>
                  <a:avLst/>
                  <a:gdLst>
                    <a:gd name="T0" fmla="*/ 1909 w 2059"/>
                    <a:gd name="T1" fmla="*/ 1 h 1994"/>
                    <a:gd name="T2" fmla="*/ 1892 w 2059"/>
                    <a:gd name="T3" fmla="*/ 0 h 1994"/>
                    <a:gd name="T4" fmla="*/ 167 w 2059"/>
                    <a:gd name="T5" fmla="*/ 0 h 1994"/>
                    <a:gd name="T6" fmla="*/ 0 w 2059"/>
                    <a:gd name="T7" fmla="*/ 167 h 1994"/>
                    <a:gd name="T8" fmla="*/ 0 w 2059"/>
                    <a:gd name="T9" fmla="*/ 1687 h 1994"/>
                    <a:gd name="T10" fmla="*/ 0 w 2059"/>
                    <a:gd name="T11" fmla="*/ 1827 h 1994"/>
                    <a:gd name="T12" fmla="*/ 167 w 2059"/>
                    <a:gd name="T13" fmla="*/ 1994 h 1994"/>
                    <a:gd name="T14" fmla="*/ 275 w 2059"/>
                    <a:gd name="T15" fmla="*/ 1994 h 1994"/>
                    <a:gd name="T16" fmla="*/ 1784 w 2059"/>
                    <a:gd name="T17" fmla="*/ 1994 h 1994"/>
                    <a:gd name="T18" fmla="*/ 1892 w 2059"/>
                    <a:gd name="T19" fmla="*/ 1994 h 1994"/>
                    <a:gd name="T20" fmla="*/ 2059 w 2059"/>
                    <a:gd name="T21" fmla="*/ 1827 h 1994"/>
                    <a:gd name="T22" fmla="*/ 2059 w 2059"/>
                    <a:gd name="T23" fmla="*/ 1687 h 1994"/>
                    <a:gd name="T24" fmla="*/ 2059 w 2059"/>
                    <a:gd name="T25" fmla="*/ 167 h 1994"/>
                    <a:gd name="T26" fmla="*/ 1909 w 2059"/>
                    <a:gd name="T27" fmla="*/ 1 h 1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59" h="1994">
                      <a:moveTo>
                        <a:pt x="1909" y="1"/>
                      </a:moveTo>
                      <a:cubicBezTo>
                        <a:pt x="1904" y="1"/>
                        <a:pt x="1898" y="0"/>
                        <a:pt x="189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75" y="0"/>
                        <a:pt x="0" y="75"/>
                        <a:pt x="0" y="167"/>
                      </a:cubicBezTo>
                      <a:cubicBezTo>
                        <a:pt x="0" y="1687"/>
                        <a:pt x="0" y="1687"/>
                        <a:pt x="0" y="1687"/>
                      </a:cubicBezTo>
                      <a:cubicBezTo>
                        <a:pt x="0" y="1827"/>
                        <a:pt x="0" y="1827"/>
                        <a:pt x="0" y="1827"/>
                      </a:cubicBezTo>
                      <a:cubicBezTo>
                        <a:pt x="0" y="1920"/>
                        <a:pt x="75" y="1994"/>
                        <a:pt x="167" y="1994"/>
                      </a:cubicBezTo>
                      <a:cubicBezTo>
                        <a:pt x="275" y="1994"/>
                        <a:pt x="275" y="1994"/>
                        <a:pt x="275" y="1994"/>
                      </a:cubicBezTo>
                      <a:cubicBezTo>
                        <a:pt x="1784" y="1994"/>
                        <a:pt x="1784" y="1994"/>
                        <a:pt x="1784" y="1994"/>
                      </a:cubicBezTo>
                      <a:cubicBezTo>
                        <a:pt x="1892" y="1994"/>
                        <a:pt x="1892" y="1994"/>
                        <a:pt x="1892" y="1994"/>
                      </a:cubicBezTo>
                      <a:cubicBezTo>
                        <a:pt x="1984" y="1994"/>
                        <a:pt x="2059" y="1920"/>
                        <a:pt x="2059" y="1827"/>
                      </a:cubicBezTo>
                      <a:cubicBezTo>
                        <a:pt x="2059" y="1687"/>
                        <a:pt x="2059" y="1687"/>
                        <a:pt x="2059" y="1687"/>
                      </a:cubicBezTo>
                      <a:cubicBezTo>
                        <a:pt x="2059" y="167"/>
                        <a:pt x="2059" y="167"/>
                        <a:pt x="2059" y="167"/>
                      </a:cubicBezTo>
                      <a:cubicBezTo>
                        <a:pt x="2059" y="81"/>
                        <a:pt x="1993" y="10"/>
                        <a:pt x="1909" y="1"/>
                      </a:cubicBezTo>
                      <a:close/>
                    </a:path>
                  </a:pathLst>
                </a:custGeom>
                <a:solidFill>
                  <a:srgbClr val="04A5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125"/>
                <p:cNvSpPr/>
                <p:nvPr/>
              </p:nvSpPr>
              <p:spPr bwMode="auto">
                <a:xfrm>
                  <a:off x="5824538" y="2687638"/>
                  <a:ext cx="1027112" cy="712788"/>
                </a:xfrm>
                <a:custGeom>
                  <a:avLst/>
                  <a:gdLst>
                    <a:gd name="T0" fmla="*/ 1909 w 2059"/>
                    <a:gd name="T1" fmla="*/ 1 h 1426"/>
                    <a:gd name="T2" fmla="*/ 1892 w 2059"/>
                    <a:gd name="T3" fmla="*/ 0 h 1426"/>
                    <a:gd name="T4" fmla="*/ 167 w 2059"/>
                    <a:gd name="T5" fmla="*/ 0 h 1426"/>
                    <a:gd name="T6" fmla="*/ 0 w 2059"/>
                    <a:gd name="T7" fmla="*/ 167 h 1426"/>
                    <a:gd name="T8" fmla="*/ 0 w 2059"/>
                    <a:gd name="T9" fmla="*/ 1426 h 1426"/>
                    <a:gd name="T10" fmla="*/ 2059 w 2059"/>
                    <a:gd name="T11" fmla="*/ 1426 h 1426"/>
                    <a:gd name="T12" fmla="*/ 2059 w 2059"/>
                    <a:gd name="T13" fmla="*/ 167 h 1426"/>
                    <a:gd name="T14" fmla="*/ 1909 w 2059"/>
                    <a:gd name="T15" fmla="*/ 1 h 1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59" h="1426">
                      <a:moveTo>
                        <a:pt x="1909" y="1"/>
                      </a:moveTo>
                      <a:cubicBezTo>
                        <a:pt x="1904" y="1"/>
                        <a:pt x="1898" y="0"/>
                        <a:pt x="189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75" y="0"/>
                        <a:pt x="0" y="75"/>
                        <a:pt x="0" y="167"/>
                      </a:cubicBezTo>
                      <a:cubicBezTo>
                        <a:pt x="0" y="1426"/>
                        <a:pt x="0" y="1426"/>
                        <a:pt x="0" y="1426"/>
                      </a:cubicBezTo>
                      <a:cubicBezTo>
                        <a:pt x="2059" y="1426"/>
                        <a:pt x="2059" y="1426"/>
                        <a:pt x="2059" y="1426"/>
                      </a:cubicBezTo>
                      <a:cubicBezTo>
                        <a:pt x="2059" y="167"/>
                        <a:pt x="2059" y="167"/>
                        <a:pt x="2059" y="167"/>
                      </a:cubicBezTo>
                      <a:cubicBezTo>
                        <a:pt x="2059" y="81"/>
                        <a:pt x="1993" y="10"/>
                        <a:pt x="1909" y="1"/>
                      </a:cubicBezTo>
                      <a:close/>
                    </a:path>
                  </a:pathLst>
                </a:custGeom>
                <a:solidFill>
                  <a:srgbClr val="0295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126"/>
                <p:cNvSpPr/>
                <p:nvPr/>
              </p:nvSpPr>
              <p:spPr bwMode="auto">
                <a:xfrm>
                  <a:off x="4845050" y="1112838"/>
                  <a:ext cx="2863850" cy="2173288"/>
                </a:xfrm>
                <a:custGeom>
                  <a:avLst/>
                  <a:gdLst>
                    <a:gd name="T0" fmla="*/ 5391 w 5739"/>
                    <a:gd name="T1" fmla="*/ 0 h 4354"/>
                    <a:gd name="T2" fmla="*/ 4965 w 5739"/>
                    <a:gd name="T3" fmla="*/ 0 h 4354"/>
                    <a:gd name="T4" fmla="*/ 2571 w 5739"/>
                    <a:gd name="T5" fmla="*/ 0 h 4354"/>
                    <a:gd name="T6" fmla="*/ 348 w 5739"/>
                    <a:gd name="T7" fmla="*/ 0 h 4354"/>
                    <a:gd name="T8" fmla="*/ 0 w 5739"/>
                    <a:gd name="T9" fmla="*/ 348 h 4354"/>
                    <a:gd name="T10" fmla="*/ 0 w 5739"/>
                    <a:gd name="T11" fmla="*/ 4006 h 4354"/>
                    <a:gd name="T12" fmla="*/ 348 w 5739"/>
                    <a:gd name="T13" fmla="*/ 4354 h 4354"/>
                    <a:gd name="T14" fmla="*/ 3066 w 5739"/>
                    <a:gd name="T15" fmla="*/ 4354 h 4354"/>
                    <a:gd name="T16" fmla="*/ 4470 w 5739"/>
                    <a:gd name="T17" fmla="*/ 4354 h 4354"/>
                    <a:gd name="T18" fmla="*/ 5391 w 5739"/>
                    <a:gd name="T19" fmla="*/ 4354 h 4354"/>
                    <a:gd name="T20" fmla="*/ 5739 w 5739"/>
                    <a:gd name="T21" fmla="*/ 4006 h 4354"/>
                    <a:gd name="T22" fmla="*/ 5739 w 5739"/>
                    <a:gd name="T23" fmla="*/ 348 h 4354"/>
                    <a:gd name="T24" fmla="*/ 5391 w 5739"/>
                    <a:gd name="T25" fmla="*/ 0 h 4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39" h="4354">
                      <a:moveTo>
                        <a:pt x="5391" y="0"/>
                      </a:moveTo>
                      <a:cubicBezTo>
                        <a:pt x="4965" y="0"/>
                        <a:pt x="4965" y="0"/>
                        <a:pt x="4965" y="0"/>
                      </a:cubicBezTo>
                      <a:cubicBezTo>
                        <a:pt x="2571" y="0"/>
                        <a:pt x="2571" y="0"/>
                        <a:pt x="2571" y="0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156" y="0"/>
                        <a:pt x="0" y="156"/>
                        <a:pt x="0" y="348"/>
                      </a:cubicBezTo>
                      <a:cubicBezTo>
                        <a:pt x="0" y="4006"/>
                        <a:pt x="0" y="4006"/>
                        <a:pt x="0" y="4006"/>
                      </a:cubicBezTo>
                      <a:cubicBezTo>
                        <a:pt x="0" y="4198"/>
                        <a:pt x="156" y="4354"/>
                        <a:pt x="348" y="4354"/>
                      </a:cubicBezTo>
                      <a:cubicBezTo>
                        <a:pt x="3066" y="4354"/>
                        <a:pt x="3066" y="4354"/>
                        <a:pt x="3066" y="4354"/>
                      </a:cubicBezTo>
                      <a:cubicBezTo>
                        <a:pt x="4470" y="4354"/>
                        <a:pt x="4470" y="4354"/>
                        <a:pt x="4470" y="4354"/>
                      </a:cubicBezTo>
                      <a:cubicBezTo>
                        <a:pt x="5391" y="4354"/>
                        <a:pt x="5391" y="4354"/>
                        <a:pt x="5391" y="4354"/>
                      </a:cubicBezTo>
                      <a:cubicBezTo>
                        <a:pt x="5583" y="4354"/>
                        <a:pt x="5739" y="4198"/>
                        <a:pt x="5739" y="4006"/>
                      </a:cubicBezTo>
                      <a:cubicBezTo>
                        <a:pt x="5739" y="348"/>
                        <a:pt x="5739" y="348"/>
                        <a:pt x="5739" y="348"/>
                      </a:cubicBezTo>
                      <a:cubicBezTo>
                        <a:pt x="5739" y="156"/>
                        <a:pt x="5583" y="0"/>
                        <a:pt x="5391" y="0"/>
                      </a:cubicBezTo>
                      <a:close/>
                    </a:path>
                  </a:pathLst>
                </a:custGeom>
                <a:solidFill>
                  <a:srgbClr val="14BA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127"/>
                <p:cNvSpPr/>
                <p:nvPr/>
              </p:nvSpPr>
              <p:spPr bwMode="auto">
                <a:xfrm>
                  <a:off x="4845050" y="1112838"/>
                  <a:ext cx="2863850" cy="273050"/>
                </a:xfrm>
                <a:custGeom>
                  <a:avLst/>
                  <a:gdLst>
                    <a:gd name="T0" fmla="*/ 5391 w 5739"/>
                    <a:gd name="T1" fmla="*/ 0 h 544"/>
                    <a:gd name="T2" fmla="*/ 4965 w 5739"/>
                    <a:gd name="T3" fmla="*/ 0 h 544"/>
                    <a:gd name="T4" fmla="*/ 2571 w 5739"/>
                    <a:gd name="T5" fmla="*/ 0 h 544"/>
                    <a:gd name="T6" fmla="*/ 348 w 5739"/>
                    <a:gd name="T7" fmla="*/ 0 h 544"/>
                    <a:gd name="T8" fmla="*/ 0 w 5739"/>
                    <a:gd name="T9" fmla="*/ 348 h 544"/>
                    <a:gd name="T10" fmla="*/ 0 w 5739"/>
                    <a:gd name="T11" fmla="*/ 544 h 544"/>
                    <a:gd name="T12" fmla="*/ 348 w 5739"/>
                    <a:gd name="T13" fmla="*/ 196 h 544"/>
                    <a:gd name="T14" fmla="*/ 2571 w 5739"/>
                    <a:gd name="T15" fmla="*/ 196 h 544"/>
                    <a:gd name="T16" fmla="*/ 4965 w 5739"/>
                    <a:gd name="T17" fmla="*/ 196 h 544"/>
                    <a:gd name="T18" fmla="*/ 5391 w 5739"/>
                    <a:gd name="T19" fmla="*/ 196 h 544"/>
                    <a:gd name="T20" fmla="*/ 5739 w 5739"/>
                    <a:gd name="T21" fmla="*/ 544 h 544"/>
                    <a:gd name="T22" fmla="*/ 5739 w 5739"/>
                    <a:gd name="T23" fmla="*/ 348 h 544"/>
                    <a:gd name="T24" fmla="*/ 5391 w 5739"/>
                    <a:gd name="T25" fmla="*/ 0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39" h="544">
                      <a:moveTo>
                        <a:pt x="5391" y="0"/>
                      </a:moveTo>
                      <a:cubicBezTo>
                        <a:pt x="4965" y="0"/>
                        <a:pt x="4965" y="0"/>
                        <a:pt x="4965" y="0"/>
                      </a:cubicBezTo>
                      <a:cubicBezTo>
                        <a:pt x="2571" y="0"/>
                        <a:pt x="2571" y="0"/>
                        <a:pt x="2571" y="0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156" y="0"/>
                        <a:pt x="0" y="156"/>
                        <a:pt x="0" y="348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51"/>
                        <a:pt x="156" y="196"/>
                        <a:pt x="348" y="196"/>
                      </a:cubicBezTo>
                      <a:cubicBezTo>
                        <a:pt x="2571" y="196"/>
                        <a:pt x="2571" y="196"/>
                        <a:pt x="2571" y="196"/>
                      </a:cubicBezTo>
                      <a:cubicBezTo>
                        <a:pt x="4965" y="196"/>
                        <a:pt x="4965" y="196"/>
                        <a:pt x="4965" y="196"/>
                      </a:cubicBezTo>
                      <a:cubicBezTo>
                        <a:pt x="5391" y="196"/>
                        <a:pt x="5391" y="196"/>
                        <a:pt x="5391" y="196"/>
                      </a:cubicBezTo>
                      <a:cubicBezTo>
                        <a:pt x="5583" y="196"/>
                        <a:pt x="5739" y="351"/>
                        <a:pt x="5739" y="544"/>
                      </a:cubicBezTo>
                      <a:cubicBezTo>
                        <a:pt x="5739" y="348"/>
                        <a:pt x="5739" y="348"/>
                        <a:pt x="5739" y="348"/>
                      </a:cubicBezTo>
                      <a:cubicBezTo>
                        <a:pt x="5739" y="156"/>
                        <a:pt x="5583" y="0"/>
                        <a:pt x="5391" y="0"/>
                      </a:cubicBezTo>
                      <a:close/>
                    </a:path>
                  </a:pathLst>
                </a:custGeom>
                <a:solidFill>
                  <a:srgbClr val="20CF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28"/>
                <p:cNvSpPr/>
                <p:nvPr/>
              </p:nvSpPr>
              <p:spPr bwMode="auto">
                <a:xfrm>
                  <a:off x="5861050" y="141287"/>
                  <a:ext cx="785812" cy="355600"/>
                </a:xfrm>
                <a:custGeom>
                  <a:avLst/>
                  <a:gdLst>
                    <a:gd name="T0" fmla="*/ 1575 w 1576"/>
                    <a:gd name="T1" fmla="*/ 301 h 712"/>
                    <a:gd name="T2" fmla="*/ 787 w 1576"/>
                    <a:gd name="T3" fmla="*/ 710 h 712"/>
                    <a:gd name="T4" fmla="*/ 1 w 1576"/>
                    <a:gd name="T5" fmla="*/ 308 h 712"/>
                    <a:gd name="T6" fmla="*/ 789 w 1576"/>
                    <a:gd name="T7" fmla="*/ 2 h 712"/>
                    <a:gd name="T8" fmla="*/ 1575 w 1576"/>
                    <a:gd name="T9" fmla="*/ 3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6" h="712">
                      <a:moveTo>
                        <a:pt x="1575" y="301"/>
                      </a:moveTo>
                      <a:cubicBezTo>
                        <a:pt x="1575" y="525"/>
                        <a:pt x="1222" y="708"/>
                        <a:pt x="787" y="710"/>
                      </a:cubicBezTo>
                      <a:cubicBezTo>
                        <a:pt x="353" y="712"/>
                        <a:pt x="0" y="532"/>
                        <a:pt x="1" y="308"/>
                      </a:cubicBezTo>
                      <a:cubicBezTo>
                        <a:pt x="1" y="84"/>
                        <a:pt x="354" y="4"/>
                        <a:pt x="789" y="2"/>
                      </a:cubicBezTo>
                      <a:cubicBezTo>
                        <a:pt x="1223" y="0"/>
                        <a:pt x="1576" y="77"/>
                        <a:pt x="1575" y="301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129"/>
                <p:cNvSpPr/>
                <p:nvPr/>
              </p:nvSpPr>
              <p:spPr bwMode="auto">
                <a:xfrm>
                  <a:off x="5913438" y="-720725"/>
                  <a:ext cx="695325" cy="1174750"/>
                </a:xfrm>
                <a:custGeom>
                  <a:avLst/>
                  <a:gdLst>
                    <a:gd name="T0" fmla="*/ 7 w 1394"/>
                    <a:gd name="T1" fmla="*/ 1913 h 2356"/>
                    <a:gd name="T2" fmla="*/ 652 w 1394"/>
                    <a:gd name="T3" fmla="*/ 2343 h 2356"/>
                    <a:gd name="T4" fmla="*/ 652 w 1394"/>
                    <a:gd name="T5" fmla="*/ 2343 h 2356"/>
                    <a:gd name="T6" fmla="*/ 1324 w 1394"/>
                    <a:gd name="T7" fmla="*/ 1958 h 2356"/>
                    <a:gd name="T8" fmla="*/ 1386 w 1394"/>
                    <a:gd name="T9" fmla="*/ 443 h 2356"/>
                    <a:gd name="T10" fmla="*/ 734 w 1394"/>
                    <a:gd name="T11" fmla="*/ 13 h 2356"/>
                    <a:gd name="T12" fmla="*/ 734 w 1394"/>
                    <a:gd name="T13" fmla="*/ 13 h 2356"/>
                    <a:gd name="T14" fmla="*/ 55 w 1394"/>
                    <a:gd name="T15" fmla="*/ 398 h 2356"/>
                    <a:gd name="T16" fmla="*/ 7 w 1394"/>
                    <a:gd name="T17" fmla="*/ 1913 h 2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94" h="2356">
                      <a:moveTo>
                        <a:pt x="7" y="1913"/>
                      </a:moveTo>
                      <a:cubicBezTo>
                        <a:pt x="0" y="2138"/>
                        <a:pt x="284" y="2331"/>
                        <a:pt x="652" y="2343"/>
                      </a:cubicBezTo>
                      <a:cubicBezTo>
                        <a:pt x="652" y="2343"/>
                        <a:pt x="652" y="2343"/>
                        <a:pt x="652" y="2343"/>
                      </a:cubicBezTo>
                      <a:cubicBezTo>
                        <a:pt x="1019" y="2356"/>
                        <a:pt x="1317" y="2183"/>
                        <a:pt x="1324" y="1958"/>
                      </a:cubicBezTo>
                      <a:cubicBezTo>
                        <a:pt x="1386" y="443"/>
                        <a:pt x="1386" y="443"/>
                        <a:pt x="1386" y="443"/>
                      </a:cubicBezTo>
                      <a:cubicBezTo>
                        <a:pt x="1394" y="218"/>
                        <a:pt x="1102" y="25"/>
                        <a:pt x="734" y="13"/>
                      </a:cubicBezTo>
                      <a:cubicBezTo>
                        <a:pt x="734" y="13"/>
                        <a:pt x="734" y="13"/>
                        <a:pt x="734" y="13"/>
                      </a:cubicBezTo>
                      <a:cubicBezTo>
                        <a:pt x="367" y="0"/>
                        <a:pt x="63" y="173"/>
                        <a:pt x="55" y="398"/>
                      </a:cubicBezTo>
                      <a:lnTo>
                        <a:pt x="7" y="1913"/>
                      </a:ln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130"/>
                <p:cNvSpPr/>
                <p:nvPr/>
              </p:nvSpPr>
              <p:spPr bwMode="auto">
                <a:xfrm>
                  <a:off x="6673850" y="-841375"/>
                  <a:ext cx="254000" cy="328613"/>
                </a:xfrm>
                <a:custGeom>
                  <a:avLst/>
                  <a:gdLst>
                    <a:gd name="T0" fmla="*/ 7 w 508"/>
                    <a:gd name="T1" fmla="*/ 334 h 659"/>
                    <a:gd name="T2" fmla="*/ 239 w 508"/>
                    <a:gd name="T3" fmla="*/ 654 h 659"/>
                    <a:gd name="T4" fmla="*/ 450 w 508"/>
                    <a:gd name="T5" fmla="*/ 355 h 659"/>
                    <a:gd name="T6" fmla="*/ 324 w 508"/>
                    <a:gd name="T7" fmla="*/ 5 h 659"/>
                    <a:gd name="T8" fmla="*/ 7 w 508"/>
                    <a:gd name="T9" fmla="*/ 334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659">
                      <a:moveTo>
                        <a:pt x="7" y="334"/>
                      </a:moveTo>
                      <a:cubicBezTo>
                        <a:pt x="14" y="516"/>
                        <a:pt x="118" y="659"/>
                        <a:pt x="239" y="654"/>
                      </a:cubicBezTo>
                      <a:cubicBezTo>
                        <a:pt x="360" y="649"/>
                        <a:pt x="392" y="527"/>
                        <a:pt x="450" y="355"/>
                      </a:cubicBezTo>
                      <a:cubicBezTo>
                        <a:pt x="508" y="183"/>
                        <a:pt x="445" y="0"/>
                        <a:pt x="324" y="5"/>
                      </a:cubicBezTo>
                      <a:cubicBezTo>
                        <a:pt x="203" y="10"/>
                        <a:pt x="0" y="153"/>
                        <a:pt x="7" y="334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131"/>
                <p:cNvSpPr/>
                <p:nvPr/>
              </p:nvSpPr>
              <p:spPr bwMode="auto">
                <a:xfrm>
                  <a:off x="5549900" y="-784225"/>
                  <a:ext cx="258762" cy="325438"/>
                </a:xfrm>
                <a:custGeom>
                  <a:avLst/>
                  <a:gdLst>
                    <a:gd name="T0" fmla="*/ 512 w 519"/>
                    <a:gd name="T1" fmla="*/ 308 h 650"/>
                    <a:gd name="T2" fmla="*/ 305 w 519"/>
                    <a:gd name="T3" fmla="*/ 645 h 650"/>
                    <a:gd name="T4" fmla="*/ 72 w 519"/>
                    <a:gd name="T5" fmla="*/ 364 h 650"/>
                    <a:gd name="T6" fmla="*/ 169 w 519"/>
                    <a:gd name="T7" fmla="*/ 4 h 650"/>
                    <a:gd name="T8" fmla="*/ 512 w 519"/>
                    <a:gd name="T9" fmla="*/ 308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9" h="650">
                      <a:moveTo>
                        <a:pt x="512" y="308"/>
                      </a:moveTo>
                      <a:cubicBezTo>
                        <a:pt x="519" y="489"/>
                        <a:pt x="426" y="640"/>
                        <a:pt x="305" y="645"/>
                      </a:cubicBezTo>
                      <a:cubicBezTo>
                        <a:pt x="184" y="650"/>
                        <a:pt x="143" y="531"/>
                        <a:pt x="72" y="364"/>
                      </a:cubicBezTo>
                      <a:cubicBezTo>
                        <a:pt x="0" y="197"/>
                        <a:pt x="48" y="9"/>
                        <a:pt x="169" y="4"/>
                      </a:cubicBezTo>
                      <a:cubicBezTo>
                        <a:pt x="290" y="0"/>
                        <a:pt x="504" y="126"/>
                        <a:pt x="512" y="308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132"/>
                <p:cNvSpPr/>
                <p:nvPr/>
              </p:nvSpPr>
              <p:spPr bwMode="auto">
                <a:xfrm>
                  <a:off x="6213475" y="-1460500"/>
                  <a:ext cx="649287" cy="769938"/>
                </a:xfrm>
                <a:custGeom>
                  <a:avLst/>
                  <a:gdLst>
                    <a:gd name="T0" fmla="*/ 0 w 1301"/>
                    <a:gd name="T1" fmla="*/ 28 h 1542"/>
                    <a:gd name="T2" fmla="*/ 24 w 1301"/>
                    <a:gd name="T3" fmla="*/ 27 h 1542"/>
                    <a:gd name="T4" fmla="*/ 1275 w 1301"/>
                    <a:gd name="T5" fmla="*/ 721 h 1542"/>
                    <a:gd name="T6" fmla="*/ 1301 w 1301"/>
                    <a:gd name="T7" fmla="*/ 1270 h 1542"/>
                    <a:gd name="T8" fmla="*/ 1206 w 1301"/>
                    <a:gd name="T9" fmla="*/ 1542 h 1542"/>
                    <a:gd name="T10" fmla="*/ 57 w 1301"/>
                    <a:gd name="T11" fmla="*/ 1483 h 1542"/>
                    <a:gd name="T12" fmla="*/ 0 w 1301"/>
                    <a:gd name="T13" fmla="*/ 28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1" h="1542">
                      <a:moveTo>
                        <a:pt x="0" y="28"/>
                      </a:moveTo>
                      <a:cubicBezTo>
                        <a:pt x="8" y="28"/>
                        <a:pt x="16" y="27"/>
                        <a:pt x="24" y="27"/>
                      </a:cubicBezTo>
                      <a:cubicBezTo>
                        <a:pt x="698" y="0"/>
                        <a:pt x="1251" y="134"/>
                        <a:pt x="1275" y="721"/>
                      </a:cubicBezTo>
                      <a:cubicBezTo>
                        <a:pt x="1301" y="1270"/>
                        <a:pt x="1301" y="1270"/>
                        <a:pt x="1301" y="1270"/>
                      </a:cubicBezTo>
                      <a:cubicBezTo>
                        <a:pt x="1301" y="1287"/>
                        <a:pt x="1206" y="1524"/>
                        <a:pt x="1206" y="1542"/>
                      </a:cubicBezTo>
                      <a:cubicBezTo>
                        <a:pt x="57" y="1483"/>
                        <a:pt x="57" y="1483"/>
                        <a:pt x="57" y="1483"/>
                      </a:cubicBez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133"/>
                <p:cNvSpPr/>
                <p:nvPr/>
              </p:nvSpPr>
              <p:spPr bwMode="auto">
                <a:xfrm>
                  <a:off x="5602288" y="-1447800"/>
                  <a:ext cx="647700" cy="801688"/>
                </a:xfrm>
                <a:custGeom>
                  <a:avLst/>
                  <a:gdLst>
                    <a:gd name="T0" fmla="*/ 1240 w 1297"/>
                    <a:gd name="T1" fmla="*/ 0 h 1605"/>
                    <a:gd name="T2" fmla="*/ 1215 w 1297"/>
                    <a:gd name="T3" fmla="*/ 1 h 1605"/>
                    <a:gd name="T4" fmla="*/ 23 w 1297"/>
                    <a:gd name="T5" fmla="*/ 793 h 1605"/>
                    <a:gd name="T6" fmla="*/ 41 w 1297"/>
                    <a:gd name="T7" fmla="*/ 1342 h 1605"/>
                    <a:gd name="T8" fmla="*/ 157 w 1297"/>
                    <a:gd name="T9" fmla="*/ 1605 h 1605"/>
                    <a:gd name="T10" fmla="*/ 1297 w 1297"/>
                    <a:gd name="T11" fmla="*/ 1455 h 1605"/>
                    <a:gd name="T12" fmla="*/ 1240 w 1297"/>
                    <a:gd name="T13" fmla="*/ 0 h 1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97" h="1605">
                      <a:moveTo>
                        <a:pt x="1240" y="0"/>
                      </a:moveTo>
                      <a:cubicBezTo>
                        <a:pt x="1231" y="1"/>
                        <a:pt x="1223" y="1"/>
                        <a:pt x="1215" y="1"/>
                      </a:cubicBezTo>
                      <a:cubicBezTo>
                        <a:pt x="541" y="28"/>
                        <a:pt x="0" y="206"/>
                        <a:pt x="23" y="793"/>
                      </a:cubicBezTo>
                      <a:cubicBezTo>
                        <a:pt x="41" y="1342"/>
                        <a:pt x="41" y="1342"/>
                        <a:pt x="41" y="1342"/>
                      </a:cubicBezTo>
                      <a:cubicBezTo>
                        <a:pt x="42" y="1359"/>
                        <a:pt x="155" y="1587"/>
                        <a:pt x="157" y="1605"/>
                      </a:cubicBezTo>
                      <a:cubicBezTo>
                        <a:pt x="1297" y="1455"/>
                        <a:pt x="1297" y="1455"/>
                        <a:pt x="1297" y="1455"/>
                      </a:cubicBezTo>
                      <a:lnTo>
                        <a:pt x="1240" y="0"/>
                      </a:ln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134"/>
                <p:cNvSpPr/>
                <p:nvPr/>
              </p:nvSpPr>
              <p:spPr bwMode="auto">
                <a:xfrm>
                  <a:off x="5675313" y="-1319213"/>
                  <a:ext cx="1150937" cy="1450975"/>
                </a:xfrm>
                <a:custGeom>
                  <a:avLst/>
                  <a:gdLst>
                    <a:gd name="T0" fmla="*/ 73 w 2305"/>
                    <a:gd name="T1" fmla="*/ 2081 h 2905"/>
                    <a:gd name="T2" fmla="*/ 1210 w 2305"/>
                    <a:gd name="T3" fmla="*/ 2880 h 2905"/>
                    <a:gd name="T4" fmla="*/ 1210 w 2305"/>
                    <a:gd name="T5" fmla="*/ 2880 h 2905"/>
                    <a:gd name="T6" fmla="*/ 2281 w 2305"/>
                    <a:gd name="T7" fmla="*/ 1994 h 2905"/>
                    <a:gd name="T8" fmla="*/ 2231 w 2305"/>
                    <a:gd name="T9" fmla="*/ 752 h 2905"/>
                    <a:gd name="T10" fmla="*/ 1097 w 2305"/>
                    <a:gd name="T11" fmla="*/ 25 h 2905"/>
                    <a:gd name="T12" fmla="*/ 1097 w 2305"/>
                    <a:gd name="T13" fmla="*/ 25 h 2905"/>
                    <a:gd name="T14" fmla="*/ 24 w 2305"/>
                    <a:gd name="T15" fmla="*/ 840 h 2905"/>
                    <a:gd name="T16" fmla="*/ 73 w 2305"/>
                    <a:gd name="T17" fmla="*/ 2081 h 29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5" h="2905">
                      <a:moveTo>
                        <a:pt x="73" y="2081"/>
                      </a:moveTo>
                      <a:cubicBezTo>
                        <a:pt x="97" y="2691"/>
                        <a:pt x="601" y="2905"/>
                        <a:pt x="1210" y="2880"/>
                      </a:cubicBezTo>
                      <a:cubicBezTo>
                        <a:pt x="1210" y="2880"/>
                        <a:pt x="1210" y="2880"/>
                        <a:pt x="1210" y="2880"/>
                      </a:cubicBezTo>
                      <a:cubicBezTo>
                        <a:pt x="1820" y="2856"/>
                        <a:pt x="2305" y="2603"/>
                        <a:pt x="2281" y="1994"/>
                      </a:cubicBezTo>
                      <a:cubicBezTo>
                        <a:pt x="2231" y="752"/>
                        <a:pt x="2231" y="752"/>
                        <a:pt x="2231" y="752"/>
                      </a:cubicBezTo>
                      <a:cubicBezTo>
                        <a:pt x="2207" y="143"/>
                        <a:pt x="1707" y="0"/>
                        <a:pt x="1097" y="25"/>
                      </a:cubicBezTo>
                      <a:cubicBezTo>
                        <a:pt x="1097" y="25"/>
                        <a:pt x="1097" y="25"/>
                        <a:pt x="1097" y="25"/>
                      </a:cubicBezTo>
                      <a:cubicBezTo>
                        <a:pt x="487" y="49"/>
                        <a:pt x="0" y="230"/>
                        <a:pt x="24" y="840"/>
                      </a:cubicBezTo>
                      <a:lnTo>
                        <a:pt x="73" y="2081"/>
                      </a:lnTo>
                      <a:close/>
                    </a:path>
                  </a:pathLst>
                </a:custGeom>
                <a:solidFill>
                  <a:srgbClr val="F7BE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135"/>
                <p:cNvSpPr/>
                <p:nvPr/>
              </p:nvSpPr>
              <p:spPr bwMode="auto">
                <a:xfrm>
                  <a:off x="5713413" y="-1695450"/>
                  <a:ext cx="1143000" cy="715963"/>
                </a:xfrm>
                <a:custGeom>
                  <a:avLst/>
                  <a:gdLst>
                    <a:gd name="T0" fmla="*/ 220 w 2287"/>
                    <a:gd name="T1" fmla="*/ 476 h 1435"/>
                    <a:gd name="T2" fmla="*/ 1084 w 2287"/>
                    <a:gd name="T3" fmla="*/ 204 h 1435"/>
                    <a:gd name="T4" fmla="*/ 1946 w 2287"/>
                    <a:gd name="T5" fmla="*/ 0 h 1435"/>
                    <a:gd name="T6" fmla="*/ 1878 w 2287"/>
                    <a:gd name="T7" fmla="*/ 317 h 1435"/>
                    <a:gd name="T8" fmla="*/ 1747 w 2287"/>
                    <a:gd name="T9" fmla="*/ 467 h 1435"/>
                    <a:gd name="T10" fmla="*/ 1995 w 2287"/>
                    <a:gd name="T11" fmla="*/ 439 h 1435"/>
                    <a:gd name="T12" fmla="*/ 2287 w 2287"/>
                    <a:gd name="T13" fmla="*/ 323 h 1435"/>
                    <a:gd name="T14" fmla="*/ 1908 w 2287"/>
                    <a:gd name="T15" fmla="*/ 1055 h 1435"/>
                    <a:gd name="T16" fmla="*/ 873 w 2287"/>
                    <a:gd name="T17" fmla="*/ 1385 h 1435"/>
                    <a:gd name="T18" fmla="*/ 199 w 2287"/>
                    <a:gd name="T19" fmla="*/ 946 h 1435"/>
                    <a:gd name="T20" fmla="*/ 220 w 2287"/>
                    <a:gd name="T21" fmla="*/ 476 h 1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435">
                      <a:moveTo>
                        <a:pt x="220" y="476"/>
                      </a:moveTo>
                      <a:cubicBezTo>
                        <a:pt x="477" y="139"/>
                        <a:pt x="809" y="194"/>
                        <a:pt x="1084" y="204"/>
                      </a:cubicBezTo>
                      <a:cubicBezTo>
                        <a:pt x="1664" y="223"/>
                        <a:pt x="1946" y="0"/>
                        <a:pt x="1946" y="0"/>
                      </a:cubicBezTo>
                      <a:cubicBezTo>
                        <a:pt x="1946" y="0"/>
                        <a:pt x="1967" y="195"/>
                        <a:pt x="1878" y="317"/>
                      </a:cubicBezTo>
                      <a:cubicBezTo>
                        <a:pt x="1813" y="406"/>
                        <a:pt x="1747" y="467"/>
                        <a:pt x="1747" y="467"/>
                      </a:cubicBezTo>
                      <a:cubicBezTo>
                        <a:pt x="1747" y="467"/>
                        <a:pt x="1884" y="470"/>
                        <a:pt x="1995" y="439"/>
                      </a:cubicBezTo>
                      <a:cubicBezTo>
                        <a:pt x="2196" y="382"/>
                        <a:pt x="2287" y="323"/>
                        <a:pt x="2287" y="323"/>
                      </a:cubicBezTo>
                      <a:cubicBezTo>
                        <a:pt x="2287" y="323"/>
                        <a:pt x="2157" y="857"/>
                        <a:pt x="1908" y="1055"/>
                      </a:cubicBezTo>
                      <a:cubicBezTo>
                        <a:pt x="1452" y="1417"/>
                        <a:pt x="1102" y="1435"/>
                        <a:pt x="873" y="1385"/>
                      </a:cubicBezTo>
                      <a:cubicBezTo>
                        <a:pt x="550" y="1342"/>
                        <a:pt x="289" y="1172"/>
                        <a:pt x="199" y="946"/>
                      </a:cubicBezTo>
                      <a:cubicBezTo>
                        <a:pt x="199" y="946"/>
                        <a:pt x="0" y="765"/>
                        <a:pt x="220" y="476"/>
                      </a:cubicBezTo>
                      <a:close/>
                    </a:path>
                  </a:pathLst>
                </a:custGeom>
                <a:solidFill>
                  <a:srgbClr val="934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136"/>
                <p:cNvSpPr/>
                <p:nvPr/>
              </p:nvSpPr>
              <p:spPr bwMode="auto">
                <a:xfrm>
                  <a:off x="6181725" y="-773113"/>
                  <a:ext cx="136525" cy="454025"/>
                </a:xfrm>
                <a:custGeom>
                  <a:avLst/>
                  <a:gdLst>
                    <a:gd name="T0" fmla="*/ 29 w 273"/>
                    <a:gd name="T1" fmla="*/ 793 h 911"/>
                    <a:gd name="T2" fmla="*/ 154 w 273"/>
                    <a:gd name="T3" fmla="*/ 909 h 911"/>
                    <a:gd name="T4" fmla="*/ 154 w 273"/>
                    <a:gd name="T5" fmla="*/ 909 h 911"/>
                    <a:gd name="T6" fmla="*/ 271 w 273"/>
                    <a:gd name="T7" fmla="*/ 783 h 911"/>
                    <a:gd name="T8" fmla="*/ 244 w 273"/>
                    <a:gd name="T9" fmla="*/ 119 h 911"/>
                    <a:gd name="T10" fmla="*/ 119 w 273"/>
                    <a:gd name="T11" fmla="*/ 3 h 911"/>
                    <a:gd name="T12" fmla="*/ 119 w 273"/>
                    <a:gd name="T13" fmla="*/ 3 h 911"/>
                    <a:gd name="T14" fmla="*/ 2 w 273"/>
                    <a:gd name="T15" fmla="*/ 128 h 911"/>
                    <a:gd name="T16" fmla="*/ 29 w 273"/>
                    <a:gd name="T17" fmla="*/ 793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3" h="911">
                      <a:moveTo>
                        <a:pt x="29" y="793"/>
                      </a:moveTo>
                      <a:cubicBezTo>
                        <a:pt x="31" y="859"/>
                        <a:pt x="88" y="911"/>
                        <a:pt x="154" y="909"/>
                      </a:cubicBezTo>
                      <a:cubicBezTo>
                        <a:pt x="154" y="909"/>
                        <a:pt x="154" y="909"/>
                        <a:pt x="154" y="909"/>
                      </a:cubicBezTo>
                      <a:cubicBezTo>
                        <a:pt x="221" y="906"/>
                        <a:pt x="273" y="850"/>
                        <a:pt x="271" y="783"/>
                      </a:cubicBezTo>
                      <a:cubicBezTo>
                        <a:pt x="244" y="119"/>
                        <a:pt x="244" y="119"/>
                        <a:pt x="244" y="119"/>
                      </a:cubicBezTo>
                      <a:cubicBezTo>
                        <a:pt x="242" y="52"/>
                        <a:pt x="185" y="0"/>
                        <a:pt x="119" y="3"/>
                      </a:cubicBezTo>
                      <a:cubicBezTo>
                        <a:pt x="119" y="3"/>
                        <a:pt x="119" y="3"/>
                        <a:pt x="119" y="3"/>
                      </a:cubicBezTo>
                      <a:cubicBezTo>
                        <a:pt x="52" y="5"/>
                        <a:pt x="0" y="62"/>
                        <a:pt x="2" y="128"/>
                      </a:cubicBezTo>
                      <a:lnTo>
                        <a:pt x="29" y="793"/>
                      </a:ln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137"/>
                <p:cNvSpPr/>
                <p:nvPr/>
              </p:nvSpPr>
              <p:spPr bwMode="auto">
                <a:xfrm>
                  <a:off x="6246813" y="-487363"/>
                  <a:ext cx="152400" cy="150813"/>
                </a:xfrm>
                <a:custGeom>
                  <a:avLst/>
                  <a:gdLst>
                    <a:gd name="T0" fmla="*/ 3 w 303"/>
                    <a:gd name="T1" fmla="*/ 158 h 303"/>
                    <a:gd name="T2" fmla="*/ 157 w 303"/>
                    <a:gd name="T3" fmla="*/ 300 h 303"/>
                    <a:gd name="T4" fmla="*/ 157 w 303"/>
                    <a:gd name="T5" fmla="*/ 300 h 303"/>
                    <a:gd name="T6" fmla="*/ 300 w 303"/>
                    <a:gd name="T7" fmla="*/ 146 h 303"/>
                    <a:gd name="T8" fmla="*/ 300 w 303"/>
                    <a:gd name="T9" fmla="*/ 146 h 303"/>
                    <a:gd name="T10" fmla="*/ 146 w 303"/>
                    <a:gd name="T11" fmla="*/ 4 h 303"/>
                    <a:gd name="T12" fmla="*/ 146 w 303"/>
                    <a:gd name="T13" fmla="*/ 4 h 303"/>
                    <a:gd name="T14" fmla="*/ 3 w 303"/>
                    <a:gd name="T15" fmla="*/ 158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3" h="303">
                      <a:moveTo>
                        <a:pt x="3" y="158"/>
                      </a:moveTo>
                      <a:cubicBezTo>
                        <a:pt x="7" y="240"/>
                        <a:pt x="76" y="303"/>
                        <a:pt x="157" y="300"/>
                      </a:cubicBezTo>
                      <a:cubicBezTo>
                        <a:pt x="157" y="300"/>
                        <a:pt x="157" y="300"/>
                        <a:pt x="157" y="300"/>
                      </a:cubicBezTo>
                      <a:cubicBezTo>
                        <a:pt x="239" y="297"/>
                        <a:pt x="303" y="228"/>
                        <a:pt x="300" y="146"/>
                      </a:cubicBezTo>
                      <a:cubicBezTo>
                        <a:pt x="300" y="146"/>
                        <a:pt x="300" y="146"/>
                        <a:pt x="300" y="146"/>
                      </a:cubicBezTo>
                      <a:cubicBezTo>
                        <a:pt x="296" y="64"/>
                        <a:pt x="227" y="0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64" y="7"/>
                        <a:pt x="0" y="76"/>
                        <a:pt x="3" y="158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138"/>
                <p:cNvSpPr/>
                <p:nvPr/>
              </p:nvSpPr>
              <p:spPr bwMode="auto">
                <a:xfrm>
                  <a:off x="6108700" y="-482600"/>
                  <a:ext cx="150812" cy="150813"/>
                </a:xfrm>
                <a:custGeom>
                  <a:avLst/>
                  <a:gdLst>
                    <a:gd name="T0" fmla="*/ 4 w 303"/>
                    <a:gd name="T1" fmla="*/ 158 h 303"/>
                    <a:gd name="T2" fmla="*/ 158 w 303"/>
                    <a:gd name="T3" fmla="*/ 300 h 303"/>
                    <a:gd name="T4" fmla="*/ 158 w 303"/>
                    <a:gd name="T5" fmla="*/ 300 h 303"/>
                    <a:gd name="T6" fmla="*/ 300 w 303"/>
                    <a:gd name="T7" fmla="*/ 146 h 303"/>
                    <a:gd name="T8" fmla="*/ 300 w 303"/>
                    <a:gd name="T9" fmla="*/ 146 h 303"/>
                    <a:gd name="T10" fmla="*/ 146 w 303"/>
                    <a:gd name="T11" fmla="*/ 4 h 303"/>
                    <a:gd name="T12" fmla="*/ 146 w 303"/>
                    <a:gd name="T13" fmla="*/ 4 h 303"/>
                    <a:gd name="T14" fmla="*/ 4 w 303"/>
                    <a:gd name="T15" fmla="*/ 158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3" h="303">
                      <a:moveTo>
                        <a:pt x="4" y="158"/>
                      </a:moveTo>
                      <a:cubicBezTo>
                        <a:pt x="7" y="240"/>
                        <a:pt x="76" y="303"/>
                        <a:pt x="158" y="300"/>
                      </a:cubicBezTo>
                      <a:cubicBezTo>
                        <a:pt x="158" y="300"/>
                        <a:pt x="158" y="300"/>
                        <a:pt x="158" y="300"/>
                      </a:cubicBezTo>
                      <a:cubicBezTo>
                        <a:pt x="240" y="297"/>
                        <a:pt x="303" y="228"/>
                        <a:pt x="300" y="146"/>
                      </a:cubicBezTo>
                      <a:cubicBezTo>
                        <a:pt x="300" y="146"/>
                        <a:pt x="300" y="146"/>
                        <a:pt x="300" y="146"/>
                      </a:cubicBezTo>
                      <a:cubicBezTo>
                        <a:pt x="297" y="64"/>
                        <a:pt x="228" y="0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64" y="7"/>
                        <a:pt x="0" y="76"/>
                        <a:pt x="4" y="158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139"/>
                <p:cNvSpPr>
                  <a:spLocks noEditPoints="1"/>
                </p:cNvSpPr>
                <p:nvPr/>
              </p:nvSpPr>
              <p:spPr bwMode="auto">
                <a:xfrm>
                  <a:off x="5657850" y="-928688"/>
                  <a:ext cx="1171575" cy="536575"/>
                </a:xfrm>
                <a:custGeom>
                  <a:avLst/>
                  <a:gdLst>
                    <a:gd name="T0" fmla="*/ 0 w 2348"/>
                    <a:gd name="T1" fmla="*/ 197 h 1074"/>
                    <a:gd name="T2" fmla="*/ 175 w 2348"/>
                    <a:gd name="T3" fmla="*/ 170 h 1074"/>
                    <a:gd name="T4" fmla="*/ 479 w 2348"/>
                    <a:gd name="T5" fmla="*/ 54 h 1074"/>
                    <a:gd name="T6" fmla="*/ 1013 w 2348"/>
                    <a:gd name="T7" fmla="*/ 197 h 1074"/>
                    <a:gd name="T8" fmla="*/ 1172 w 2348"/>
                    <a:gd name="T9" fmla="*/ 246 h 1074"/>
                    <a:gd name="T10" fmla="*/ 1326 w 2348"/>
                    <a:gd name="T11" fmla="*/ 185 h 1074"/>
                    <a:gd name="T12" fmla="*/ 1847 w 2348"/>
                    <a:gd name="T13" fmla="*/ 0 h 1074"/>
                    <a:gd name="T14" fmla="*/ 2159 w 2348"/>
                    <a:gd name="T15" fmla="*/ 92 h 1074"/>
                    <a:gd name="T16" fmla="*/ 2336 w 2348"/>
                    <a:gd name="T17" fmla="*/ 104 h 1074"/>
                    <a:gd name="T18" fmla="*/ 2348 w 2348"/>
                    <a:gd name="T19" fmla="*/ 304 h 1074"/>
                    <a:gd name="T20" fmla="*/ 2275 w 2348"/>
                    <a:gd name="T21" fmla="*/ 383 h 1074"/>
                    <a:gd name="T22" fmla="*/ 2148 w 2348"/>
                    <a:gd name="T23" fmla="*/ 816 h 1074"/>
                    <a:gd name="T24" fmla="*/ 1645 w 2348"/>
                    <a:gd name="T25" fmla="*/ 948 h 1074"/>
                    <a:gd name="T26" fmla="*/ 1282 w 2348"/>
                    <a:gd name="T27" fmla="*/ 478 h 1074"/>
                    <a:gd name="T28" fmla="*/ 1179 w 2348"/>
                    <a:gd name="T29" fmla="*/ 423 h 1074"/>
                    <a:gd name="T30" fmla="*/ 1080 w 2348"/>
                    <a:gd name="T31" fmla="*/ 486 h 1074"/>
                    <a:gd name="T32" fmla="*/ 756 w 2348"/>
                    <a:gd name="T33" fmla="*/ 983 h 1074"/>
                    <a:gd name="T34" fmla="*/ 244 w 2348"/>
                    <a:gd name="T35" fmla="*/ 892 h 1074"/>
                    <a:gd name="T36" fmla="*/ 83 w 2348"/>
                    <a:gd name="T37" fmla="*/ 470 h 1074"/>
                    <a:gd name="T38" fmla="*/ 4 w 2348"/>
                    <a:gd name="T39" fmla="*/ 397 h 1074"/>
                    <a:gd name="T40" fmla="*/ 0 w 2348"/>
                    <a:gd name="T41" fmla="*/ 197 h 1074"/>
                    <a:gd name="T42" fmla="*/ 1782 w 2348"/>
                    <a:gd name="T43" fmla="*/ 879 h 1074"/>
                    <a:gd name="T44" fmla="*/ 2172 w 2348"/>
                    <a:gd name="T45" fmla="*/ 431 h 1074"/>
                    <a:gd name="T46" fmla="*/ 1748 w 2348"/>
                    <a:gd name="T47" fmla="*/ 108 h 1074"/>
                    <a:gd name="T48" fmla="*/ 1351 w 2348"/>
                    <a:gd name="T49" fmla="*/ 412 h 1074"/>
                    <a:gd name="T50" fmla="*/ 1782 w 2348"/>
                    <a:gd name="T51" fmla="*/ 879 h 1074"/>
                    <a:gd name="T52" fmla="*/ 189 w 2348"/>
                    <a:gd name="T53" fmla="*/ 510 h 1074"/>
                    <a:gd name="T54" fmla="*/ 614 w 2348"/>
                    <a:gd name="T55" fmla="*/ 925 h 1074"/>
                    <a:gd name="T56" fmla="*/ 1006 w 2348"/>
                    <a:gd name="T57" fmla="*/ 425 h 1074"/>
                    <a:gd name="T58" fmla="*/ 587 w 2348"/>
                    <a:gd name="T59" fmla="*/ 154 h 1074"/>
                    <a:gd name="T60" fmla="*/ 189 w 2348"/>
                    <a:gd name="T61" fmla="*/ 510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348" h="1074">
                      <a:moveTo>
                        <a:pt x="0" y="197"/>
                      </a:moveTo>
                      <a:cubicBezTo>
                        <a:pt x="0" y="197"/>
                        <a:pt x="113" y="205"/>
                        <a:pt x="175" y="170"/>
                      </a:cubicBezTo>
                      <a:cubicBezTo>
                        <a:pt x="238" y="136"/>
                        <a:pt x="331" y="66"/>
                        <a:pt x="479" y="54"/>
                      </a:cubicBezTo>
                      <a:cubicBezTo>
                        <a:pt x="682" y="38"/>
                        <a:pt x="897" y="110"/>
                        <a:pt x="1013" y="197"/>
                      </a:cubicBezTo>
                      <a:cubicBezTo>
                        <a:pt x="1049" y="224"/>
                        <a:pt x="1129" y="240"/>
                        <a:pt x="1172" y="246"/>
                      </a:cubicBezTo>
                      <a:cubicBezTo>
                        <a:pt x="1214" y="236"/>
                        <a:pt x="1293" y="215"/>
                        <a:pt x="1326" y="185"/>
                      </a:cubicBezTo>
                      <a:cubicBezTo>
                        <a:pt x="1435" y="88"/>
                        <a:pt x="1643" y="0"/>
                        <a:pt x="1847" y="0"/>
                      </a:cubicBezTo>
                      <a:cubicBezTo>
                        <a:pt x="1995" y="0"/>
                        <a:pt x="2094" y="62"/>
                        <a:pt x="2159" y="92"/>
                      </a:cubicBezTo>
                      <a:cubicBezTo>
                        <a:pt x="2224" y="121"/>
                        <a:pt x="2336" y="104"/>
                        <a:pt x="2336" y="104"/>
                      </a:cubicBezTo>
                      <a:cubicBezTo>
                        <a:pt x="2348" y="304"/>
                        <a:pt x="2348" y="304"/>
                        <a:pt x="2348" y="304"/>
                      </a:cubicBezTo>
                      <a:cubicBezTo>
                        <a:pt x="2348" y="304"/>
                        <a:pt x="2279" y="313"/>
                        <a:pt x="2275" y="383"/>
                      </a:cubicBezTo>
                      <a:cubicBezTo>
                        <a:pt x="2270" y="467"/>
                        <a:pt x="2267" y="687"/>
                        <a:pt x="2148" y="816"/>
                      </a:cubicBezTo>
                      <a:cubicBezTo>
                        <a:pt x="2063" y="907"/>
                        <a:pt x="1904" y="1018"/>
                        <a:pt x="1645" y="948"/>
                      </a:cubicBezTo>
                      <a:cubicBezTo>
                        <a:pt x="1426" y="889"/>
                        <a:pt x="1308" y="517"/>
                        <a:pt x="1282" y="478"/>
                      </a:cubicBezTo>
                      <a:cubicBezTo>
                        <a:pt x="1265" y="452"/>
                        <a:pt x="1212" y="433"/>
                        <a:pt x="1179" y="423"/>
                      </a:cubicBezTo>
                      <a:cubicBezTo>
                        <a:pt x="1147" y="435"/>
                        <a:pt x="1095" y="459"/>
                        <a:pt x="1080" y="486"/>
                      </a:cubicBezTo>
                      <a:cubicBezTo>
                        <a:pt x="1058" y="527"/>
                        <a:pt x="969" y="907"/>
                        <a:pt x="756" y="983"/>
                      </a:cubicBezTo>
                      <a:cubicBezTo>
                        <a:pt x="503" y="1074"/>
                        <a:pt x="335" y="976"/>
                        <a:pt x="244" y="892"/>
                      </a:cubicBezTo>
                      <a:cubicBezTo>
                        <a:pt x="115" y="773"/>
                        <a:pt x="95" y="554"/>
                        <a:pt x="83" y="470"/>
                      </a:cubicBezTo>
                      <a:cubicBezTo>
                        <a:pt x="74" y="401"/>
                        <a:pt x="4" y="397"/>
                        <a:pt x="4" y="397"/>
                      </a:cubicBezTo>
                      <a:lnTo>
                        <a:pt x="0" y="197"/>
                      </a:lnTo>
                      <a:close/>
                      <a:moveTo>
                        <a:pt x="1782" y="879"/>
                      </a:moveTo>
                      <a:cubicBezTo>
                        <a:pt x="1976" y="871"/>
                        <a:pt x="2157" y="744"/>
                        <a:pt x="2172" y="431"/>
                      </a:cubicBezTo>
                      <a:cubicBezTo>
                        <a:pt x="2185" y="179"/>
                        <a:pt x="2051" y="88"/>
                        <a:pt x="1748" y="108"/>
                      </a:cubicBezTo>
                      <a:cubicBezTo>
                        <a:pt x="1554" y="121"/>
                        <a:pt x="1343" y="198"/>
                        <a:pt x="1351" y="412"/>
                      </a:cubicBezTo>
                      <a:cubicBezTo>
                        <a:pt x="1360" y="626"/>
                        <a:pt x="1588" y="886"/>
                        <a:pt x="1782" y="879"/>
                      </a:cubicBezTo>
                      <a:close/>
                      <a:moveTo>
                        <a:pt x="189" y="510"/>
                      </a:moveTo>
                      <a:cubicBezTo>
                        <a:pt x="229" y="820"/>
                        <a:pt x="419" y="933"/>
                        <a:pt x="614" y="925"/>
                      </a:cubicBezTo>
                      <a:cubicBezTo>
                        <a:pt x="808" y="917"/>
                        <a:pt x="1014" y="639"/>
                        <a:pt x="1006" y="425"/>
                      </a:cubicBezTo>
                      <a:cubicBezTo>
                        <a:pt x="997" y="211"/>
                        <a:pt x="781" y="151"/>
                        <a:pt x="587" y="154"/>
                      </a:cubicBezTo>
                      <a:cubicBezTo>
                        <a:pt x="283" y="158"/>
                        <a:pt x="156" y="260"/>
                        <a:pt x="189" y="51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140"/>
                <p:cNvSpPr/>
                <p:nvPr/>
              </p:nvSpPr>
              <p:spPr bwMode="auto">
                <a:xfrm>
                  <a:off x="6365875" y="-819150"/>
                  <a:ext cx="354012" cy="227013"/>
                </a:xfrm>
                <a:custGeom>
                  <a:avLst/>
                  <a:gdLst>
                    <a:gd name="T0" fmla="*/ 0 w 709"/>
                    <a:gd name="T1" fmla="*/ 219 h 455"/>
                    <a:gd name="T2" fmla="*/ 384 w 709"/>
                    <a:gd name="T3" fmla="*/ 18 h 455"/>
                    <a:gd name="T4" fmla="*/ 709 w 709"/>
                    <a:gd name="T5" fmla="*/ 196 h 455"/>
                    <a:gd name="T6" fmla="*/ 359 w 709"/>
                    <a:gd name="T7" fmla="*/ 433 h 455"/>
                    <a:gd name="T8" fmla="*/ 0 w 709"/>
                    <a:gd name="T9" fmla="*/ 219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9" h="455">
                      <a:moveTo>
                        <a:pt x="0" y="219"/>
                      </a:moveTo>
                      <a:cubicBezTo>
                        <a:pt x="73" y="95"/>
                        <a:pt x="233" y="0"/>
                        <a:pt x="384" y="18"/>
                      </a:cubicBezTo>
                      <a:cubicBezTo>
                        <a:pt x="513" y="33"/>
                        <a:pt x="655" y="86"/>
                        <a:pt x="709" y="196"/>
                      </a:cubicBezTo>
                      <a:cubicBezTo>
                        <a:pt x="637" y="297"/>
                        <a:pt x="545" y="407"/>
                        <a:pt x="359" y="433"/>
                      </a:cubicBezTo>
                      <a:cubicBezTo>
                        <a:pt x="199" y="455"/>
                        <a:pt x="48" y="355"/>
                        <a:pt x="0" y="219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141"/>
                <p:cNvSpPr/>
                <p:nvPr/>
              </p:nvSpPr>
              <p:spPr bwMode="auto">
                <a:xfrm>
                  <a:off x="6364288" y="-841375"/>
                  <a:ext cx="323850" cy="217488"/>
                </a:xfrm>
                <a:custGeom>
                  <a:avLst/>
                  <a:gdLst>
                    <a:gd name="T0" fmla="*/ 0 w 649"/>
                    <a:gd name="T1" fmla="*/ 242 h 435"/>
                    <a:gd name="T2" fmla="*/ 331 w 649"/>
                    <a:gd name="T3" fmla="*/ 5 h 435"/>
                    <a:gd name="T4" fmla="*/ 649 w 649"/>
                    <a:gd name="T5" fmla="*/ 164 h 435"/>
                    <a:gd name="T6" fmla="*/ 372 w 649"/>
                    <a:gd name="T7" fmla="*/ 395 h 435"/>
                    <a:gd name="T8" fmla="*/ 0 w 649"/>
                    <a:gd name="T9" fmla="*/ 242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435">
                      <a:moveTo>
                        <a:pt x="0" y="242"/>
                      </a:moveTo>
                      <a:cubicBezTo>
                        <a:pt x="52" y="108"/>
                        <a:pt x="179" y="11"/>
                        <a:pt x="331" y="5"/>
                      </a:cubicBezTo>
                      <a:cubicBezTo>
                        <a:pt x="461" y="0"/>
                        <a:pt x="579" y="64"/>
                        <a:pt x="649" y="164"/>
                      </a:cubicBezTo>
                      <a:cubicBezTo>
                        <a:pt x="595" y="274"/>
                        <a:pt x="494" y="363"/>
                        <a:pt x="372" y="395"/>
                      </a:cubicBezTo>
                      <a:cubicBezTo>
                        <a:pt x="215" y="435"/>
                        <a:pt x="69" y="369"/>
                        <a:pt x="0" y="2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142"/>
                <p:cNvSpPr/>
                <p:nvPr/>
              </p:nvSpPr>
              <p:spPr bwMode="auto">
                <a:xfrm>
                  <a:off x="6403975" y="-839788"/>
                  <a:ext cx="233362" cy="177800"/>
                </a:xfrm>
                <a:custGeom>
                  <a:avLst/>
                  <a:gdLst>
                    <a:gd name="T0" fmla="*/ 253 w 468"/>
                    <a:gd name="T1" fmla="*/ 3 h 357"/>
                    <a:gd name="T2" fmla="*/ 453 w 468"/>
                    <a:gd name="T3" fmla="*/ 53 h 357"/>
                    <a:gd name="T4" fmla="*/ 463 w 468"/>
                    <a:gd name="T5" fmla="*/ 112 h 357"/>
                    <a:gd name="T6" fmla="*/ 240 w 468"/>
                    <a:gd name="T7" fmla="*/ 352 h 357"/>
                    <a:gd name="T8" fmla="*/ 0 w 468"/>
                    <a:gd name="T9" fmla="*/ 130 h 357"/>
                    <a:gd name="T10" fmla="*/ 0 w 468"/>
                    <a:gd name="T11" fmla="*/ 118 h 357"/>
                    <a:gd name="T12" fmla="*/ 253 w 468"/>
                    <a:gd name="T13" fmla="*/ 3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357">
                      <a:moveTo>
                        <a:pt x="253" y="3"/>
                      </a:moveTo>
                      <a:cubicBezTo>
                        <a:pt x="325" y="0"/>
                        <a:pt x="394" y="19"/>
                        <a:pt x="453" y="53"/>
                      </a:cubicBezTo>
                      <a:cubicBezTo>
                        <a:pt x="458" y="72"/>
                        <a:pt x="462" y="91"/>
                        <a:pt x="463" y="112"/>
                      </a:cubicBezTo>
                      <a:cubicBezTo>
                        <a:pt x="468" y="239"/>
                        <a:pt x="368" y="347"/>
                        <a:pt x="240" y="352"/>
                      </a:cubicBezTo>
                      <a:cubicBezTo>
                        <a:pt x="113" y="357"/>
                        <a:pt x="5" y="258"/>
                        <a:pt x="0" y="130"/>
                      </a:cubicBezTo>
                      <a:cubicBezTo>
                        <a:pt x="0" y="126"/>
                        <a:pt x="0" y="122"/>
                        <a:pt x="0" y="118"/>
                      </a:cubicBezTo>
                      <a:cubicBezTo>
                        <a:pt x="64" y="51"/>
                        <a:pt x="153" y="7"/>
                        <a:pt x="253" y="3"/>
                      </a:cubicBez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143"/>
                <p:cNvSpPr/>
                <p:nvPr/>
              </p:nvSpPr>
              <p:spPr bwMode="auto">
                <a:xfrm>
                  <a:off x="6407150" y="-769938"/>
                  <a:ext cx="71437" cy="71438"/>
                </a:xfrm>
                <a:custGeom>
                  <a:avLst/>
                  <a:gdLst>
                    <a:gd name="T0" fmla="*/ 1 w 144"/>
                    <a:gd name="T1" fmla="*/ 75 h 144"/>
                    <a:gd name="T2" fmla="*/ 74 w 144"/>
                    <a:gd name="T3" fmla="*/ 143 h 144"/>
                    <a:gd name="T4" fmla="*/ 142 w 144"/>
                    <a:gd name="T5" fmla="*/ 69 h 144"/>
                    <a:gd name="T6" fmla="*/ 69 w 144"/>
                    <a:gd name="T7" fmla="*/ 2 h 144"/>
                    <a:gd name="T8" fmla="*/ 1 w 144"/>
                    <a:gd name="T9" fmla="*/ 75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144">
                      <a:moveTo>
                        <a:pt x="1" y="75"/>
                      </a:moveTo>
                      <a:cubicBezTo>
                        <a:pt x="3" y="114"/>
                        <a:pt x="35" y="144"/>
                        <a:pt x="74" y="143"/>
                      </a:cubicBezTo>
                      <a:cubicBezTo>
                        <a:pt x="113" y="141"/>
                        <a:pt x="144" y="108"/>
                        <a:pt x="142" y="69"/>
                      </a:cubicBezTo>
                      <a:cubicBezTo>
                        <a:pt x="141" y="30"/>
                        <a:pt x="108" y="0"/>
                        <a:pt x="69" y="2"/>
                      </a:cubicBezTo>
                      <a:cubicBezTo>
                        <a:pt x="30" y="3"/>
                        <a:pt x="0" y="36"/>
                        <a:pt x="1" y="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144"/>
                <p:cNvSpPr/>
                <p:nvPr/>
              </p:nvSpPr>
              <p:spPr bwMode="auto">
                <a:xfrm>
                  <a:off x="5786438" y="-800100"/>
                  <a:ext cx="354012" cy="225425"/>
                </a:xfrm>
                <a:custGeom>
                  <a:avLst/>
                  <a:gdLst>
                    <a:gd name="T0" fmla="*/ 708 w 708"/>
                    <a:gd name="T1" fmla="*/ 199 h 451"/>
                    <a:gd name="T2" fmla="*/ 310 w 708"/>
                    <a:gd name="T3" fmla="*/ 30 h 451"/>
                    <a:gd name="T4" fmla="*/ 0 w 708"/>
                    <a:gd name="T5" fmla="*/ 234 h 451"/>
                    <a:gd name="T6" fmla="*/ 368 w 708"/>
                    <a:gd name="T7" fmla="*/ 442 h 451"/>
                    <a:gd name="T8" fmla="*/ 708 w 708"/>
                    <a:gd name="T9" fmla="*/ 199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1">
                      <a:moveTo>
                        <a:pt x="708" y="199"/>
                      </a:moveTo>
                      <a:cubicBezTo>
                        <a:pt x="626" y="82"/>
                        <a:pt x="459" y="0"/>
                        <a:pt x="310" y="30"/>
                      </a:cubicBezTo>
                      <a:cubicBezTo>
                        <a:pt x="182" y="55"/>
                        <a:pt x="45" y="120"/>
                        <a:pt x="0" y="234"/>
                      </a:cubicBezTo>
                      <a:cubicBezTo>
                        <a:pt x="79" y="328"/>
                        <a:pt x="180" y="431"/>
                        <a:pt x="368" y="442"/>
                      </a:cubicBezTo>
                      <a:cubicBezTo>
                        <a:pt x="529" y="451"/>
                        <a:pt x="671" y="339"/>
                        <a:pt x="708" y="199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145"/>
                <p:cNvSpPr/>
                <p:nvPr/>
              </p:nvSpPr>
              <p:spPr bwMode="auto">
                <a:xfrm>
                  <a:off x="5813425" y="-819150"/>
                  <a:ext cx="327025" cy="211138"/>
                </a:xfrm>
                <a:custGeom>
                  <a:avLst/>
                  <a:gdLst>
                    <a:gd name="T0" fmla="*/ 653 w 653"/>
                    <a:gd name="T1" fmla="*/ 216 h 425"/>
                    <a:gd name="T2" fmla="*/ 304 w 653"/>
                    <a:gd name="T3" fmla="*/ 6 h 425"/>
                    <a:gd name="T4" fmla="*/ 0 w 653"/>
                    <a:gd name="T5" fmla="*/ 189 h 425"/>
                    <a:gd name="T6" fmla="*/ 294 w 653"/>
                    <a:gd name="T7" fmla="*/ 398 h 425"/>
                    <a:gd name="T8" fmla="*/ 653 w 653"/>
                    <a:gd name="T9" fmla="*/ 216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3" h="425">
                      <a:moveTo>
                        <a:pt x="653" y="216"/>
                      </a:moveTo>
                      <a:cubicBezTo>
                        <a:pt x="590" y="87"/>
                        <a:pt x="456" y="0"/>
                        <a:pt x="304" y="6"/>
                      </a:cubicBezTo>
                      <a:cubicBezTo>
                        <a:pt x="174" y="11"/>
                        <a:pt x="62" y="84"/>
                        <a:pt x="0" y="189"/>
                      </a:cubicBezTo>
                      <a:cubicBezTo>
                        <a:pt x="63" y="295"/>
                        <a:pt x="170" y="376"/>
                        <a:pt x="294" y="398"/>
                      </a:cubicBezTo>
                      <a:cubicBezTo>
                        <a:pt x="453" y="425"/>
                        <a:pt x="594" y="348"/>
                        <a:pt x="653" y="2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146"/>
                <p:cNvSpPr/>
                <p:nvPr/>
              </p:nvSpPr>
              <p:spPr bwMode="auto">
                <a:xfrm>
                  <a:off x="5865813" y="-819150"/>
                  <a:ext cx="233362" cy="177800"/>
                </a:xfrm>
                <a:custGeom>
                  <a:avLst/>
                  <a:gdLst>
                    <a:gd name="T0" fmla="*/ 201 w 468"/>
                    <a:gd name="T1" fmla="*/ 4 h 356"/>
                    <a:gd name="T2" fmla="*/ 6 w 468"/>
                    <a:gd name="T3" fmla="*/ 69 h 356"/>
                    <a:gd name="T4" fmla="*/ 1 w 468"/>
                    <a:gd name="T5" fmla="*/ 129 h 356"/>
                    <a:gd name="T6" fmla="*/ 241 w 468"/>
                    <a:gd name="T7" fmla="*/ 351 h 356"/>
                    <a:gd name="T8" fmla="*/ 463 w 468"/>
                    <a:gd name="T9" fmla="*/ 110 h 356"/>
                    <a:gd name="T10" fmla="*/ 463 w 468"/>
                    <a:gd name="T11" fmla="*/ 98 h 356"/>
                    <a:gd name="T12" fmla="*/ 201 w 468"/>
                    <a:gd name="T13" fmla="*/ 4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356">
                      <a:moveTo>
                        <a:pt x="201" y="4"/>
                      </a:moveTo>
                      <a:cubicBezTo>
                        <a:pt x="129" y="7"/>
                        <a:pt x="62" y="31"/>
                        <a:pt x="6" y="69"/>
                      </a:cubicBezTo>
                      <a:cubicBezTo>
                        <a:pt x="2" y="89"/>
                        <a:pt x="0" y="108"/>
                        <a:pt x="1" y="129"/>
                      </a:cubicBezTo>
                      <a:cubicBezTo>
                        <a:pt x="6" y="256"/>
                        <a:pt x="114" y="356"/>
                        <a:pt x="241" y="351"/>
                      </a:cubicBezTo>
                      <a:cubicBezTo>
                        <a:pt x="369" y="346"/>
                        <a:pt x="468" y="238"/>
                        <a:pt x="463" y="110"/>
                      </a:cubicBezTo>
                      <a:cubicBezTo>
                        <a:pt x="463" y="106"/>
                        <a:pt x="463" y="102"/>
                        <a:pt x="463" y="98"/>
                      </a:cubicBezTo>
                      <a:cubicBezTo>
                        <a:pt x="393" y="36"/>
                        <a:pt x="301" y="0"/>
                        <a:pt x="201" y="4"/>
                      </a:cubicBez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147"/>
                <p:cNvSpPr/>
                <p:nvPr/>
              </p:nvSpPr>
              <p:spPr bwMode="auto">
                <a:xfrm>
                  <a:off x="5859463" y="-752475"/>
                  <a:ext cx="71437" cy="71438"/>
                </a:xfrm>
                <a:custGeom>
                  <a:avLst/>
                  <a:gdLst>
                    <a:gd name="T0" fmla="*/ 143 w 144"/>
                    <a:gd name="T1" fmla="*/ 69 h 144"/>
                    <a:gd name="T2" fmla="*/ 75 w 144"/>
                    <a:gd name="T3" fmla="*/ 142 h 144"/>
                    <a:gd name="T4" fmla="*/ 1 w 144"/>
                    <a:gd name="T5" fmla="*/ 75 h 144"/>
                    <a:gd name="T6" fmla="*/ 69 w 144"/>
                    <a:gd name="T7" fmla="*/ 1 h 144"/>
                    <a:gd name="T8" fmla="*/ 143 w 144"/>
                    <a:gd name="T9" fmla="*/ 6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144">
                      <a:moveTo>
                        <a:pt x="143" y="69"/>
                      </a:moveTo>
                      <a:cubicBezTo>
                        <a:pt x="144" y="108"/>
                        <a:pt x="114" y="141"/>
                        <a:pt x="75" y="142"/>
                      </a:cubicBezTo>
                      <a:cubicBezTo>
                        <a:pt x="36" y="144"/>
                        <a:pt x="3" y="114"/>
                        <a:pt x="1" y="75"/>
                      </a:cubicBezTo>
                      <a:cubicBezTo>
                        <a:pt x="0" y="36"/>
                        <a:pt x="30" y="3"/>
                        <a:pt x="69" y="1"/>
                      </a:cubicBezTo>
                      <a:cubicBezTo>
                        <a:pt x="108" y="0"/>
                        <a:pt x="141" y="30"/>
                        <a:pt x="143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148"/>
                <p:cNvSpPr/>
                <p:nvPr/>
              </p:nvSpPr>
              <p:spPr bwMode="auto">
                <a:xfrm>
                  <a:off x="5984875" y="-204788"/>
                  <a:ext cx="528637" cy="185738"/>
                </a:xfrm>
                <a:custGeom>
                  <a:avLst/>
                  <a:gdLst>
                    <a:gd name="T0" fmla="*/ 1061 w 1061"/>
                    <a:gd name="T1" fmla="*/ 0 h 375"/>
                    <a:gd name="T2" fmla="*/ 559 w 1061"/>
                    <a:gd name="T3" fmla="*/ 361 h 375"/>
                    <a:gd name="T4" fmla="*/ 0 w 1061"/>
                    <a:gd name="T5" fmla="*/ 22 h 375"/>
                    <a:gd name="T6" fmla="*/ 1061 w 1061"/>
                    <a:gd name="T7" fmla="*/ 0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1" h="375">
                      <a:moveTo>
                        <a:pt x="1061" y="0"/>
                      </a:moveTo>
                      <a:cubicBezTo>
                        <a:pt x="1041" y="72"/>
                        <a:pt x="939" y="349"/>
                        <a:pt x="559" y="361"/>
                      </a:cubicBezTo>
                      <a:cubicBezTo>
                        <a:pt x="136" y="375"/>
                        <a:pt x="19" y="83"/>
                        <a:pt x="0" y="22"/>
                      </a:cubicBezTo>
                      <a:cubicBezTo>
                        <a:pt x="157" y="114"/>
                        <a:pt x="956" y="62"/>
                        <a:pt x="1061" y="0"/>
                      </a:cubicBezTo>
                      <a:close/>
                    </a:path>
                  </a:pathLst>
                </a:custGeom>
                <a:solidFill>
                  <a:srgbClr val="ED89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149"/>
                <p:cNvSpPr/>
                <p:nvPr/>
              </p:nvSpPr>
              <p:spPr bwMode="auto">
                <a:xfrm>
                  <a:off x="5984875" y="-204788"/>
                  <a:ext cx="528637" cy="101600"/>
                </a:xfrm>
                <a:custGeom>
                  <a:avLst/>
                  <a:gdLst>
                    <a:gd name="T0" fmla="*/ 61 w 1061"/>
                    <a:gd name="T1" fmla="*/ 143 h 206"/>
                    <a:gd name="T2" fmla="*/ 0 w 1061"/>
                    <a:gd name="T3" fmla="*/ 22 h 206"/>
                    <a:gd name="T4" fmla="*/ 1061 w 1061"/>
                    <a:gd name="T5" fmla="*/ 0 h 206"/>
                    <a:gd name="T6" fmla="*/ 1035 w 1061"/>
                    <a:gd name="T7" fmla="*/ 69 h 206"/>
                    <a:gd name="T8" fmla="*/ 539 w 1061"/>
                    <a:gd name="T9" fmla="*/ 197 h 206"/>
                    <a:gd name="T10" fmla="*/ 61 w 1061"/>
                    <a:gd name="T11" fmla="*/ 143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1" h="206">
                      <a:moveTo>
                        <a:pt x="61" y="143"/>
                      </a:moveTo>
                      <a:cubicBezTo>
                        <a:pt x="24" y="90"/>
                        <a:pt x="6" y="43"/>
                        <a:pt x="0" y="22"/>
                      </a:cubicBezTo>
                      <a:cubicBezTo>
                        <a:pt x="157" y="114"/>
                        <a:pt x="956" y="62"/>
                        <a:pt x="1061" y="0"/>
                      </a:cubicBezTo>
                      <a:cubicBezTo>
                        <a:pt x="1056" y="16"/>
                        <a:pt x="1049" y="40"/>
                        <a:pt x="1035" y="69"/>
                      </a:cubicBezTo>
                      <a:cubicBezTo>
                        <a:pt x="927" y="134"/>
                        <a:pt x="769" y="187"/>
                        <a:pt x="539" y="197"/>
                      </a:cubicBezTo>
                      <a:cubicBezTo>
                        <a:pt x="337" y="206"/>
                        <a:pt x="181" y="182"/>
                        <a:pt x="61" y="143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150"/>
                <p:cNvSpPr/>
                <p:nvPr/>
              </p:nvSpPr>
              <p:spPr bwMode="auto">
                <a:xfrm>
                  <a:off x="5992813" y="-182563"/>
                  <a:ext cx="512762" cy="79375"/>
                </a:xfrm>
                <a:custGeom>
                  <a:avLst/>
                  <a:gdLst>
                    <a:gd name="T0" fmla="*/ 1027 w 1027"/>
                    <a:gd name="T1" fmla="*/ 0 h 160"/>
                    <a:gd name="T2" fmla="*/ 1017 w 1027"/>
                    <a:gd name="T3" fmla="*/ 23 h 160"/>
                    <a:gd name="T4" fmla="*/ 521 w 1027"/>
                    <a:gd name="T5" fmla="*/ 151 h 160"/>
                    <a:gd name="T6" fmla="*/ 43 w 1027"/>
                    <a:gd name="T7" fmla="*/ 97 h 160"/>
                    <a:gd name="T8" fmla="*/ 0 w 1027"/>
                    <a:gd name="T9" fmla="*/ 22 h 160"/>
                    <a:gd name="T10" fmla="*/ 1027 w 1027"/>
                    <a:gd name="T11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27" h="160">
                      <a:moveTo>
                        <a:pt x="1027" y="0"/>
                      </a:moveTo>
                      <a:cubicBezTo>
                        <a:pt x="1024" y="7"/>
                        <a:pt x="1021" y="15"/>
                        <a:pt x="1017" y="23"/>
                      </a:cubicBezTo>
                      <a:cubicBezTo>
                        <a:pt x="909" y="88"/>
                        <a:pt x="751" y="141"/>
                        <a:pt x="521" y="151"/>
                      </a:cubicBezTo>
                      <a:cubicBezTo>
                        <a:pt x="319" y="160"/>
                        <a:pt x="163" y="136"/>
                        <a:pt x="43" y="97"/>
                      </a:cubicBezTo>
                      <a:cubicBezTo>
                        <a:pt x="24" y="69"/>
                        <a:pt x="10" y="43"/>
                        <a:pt x="0" y="22"/>
                      </a:cubicBezTo>
                      <a:cubicBezTo>
                        <a:pt x="181" y="99"/>
                        <a:pt x="878" y="56"/>
                        <a:pt x="10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51"/>
                <p:cNvSpPr/>
                <p:nvPr/>
              </p:nvSpPr>
              <p:spPr bwMode="auto">
                <a:xfrm>
                  <a:off x="6376988" y="-1022350"/>
                  <a:ext cx="263525" cy="101600"/>
                </a:xfrm>
                <a:custGeom>
                  <a:avLst/>
                  <a:gdLst>
                    <a:gd name="T0" fmla="*/ 528 w 528"/>
                    <a:gd name="T1" fmla="*/ 33 h 201"/>
                    <a:gd name="T2" fmla="*/ 349 w 528"/>
                    <a:gd name="T3" fmla="*/ 5 h 201"/>
                    <a:gd name="T4" fmla="*/ 0 w 528"/>
                    <a:gd name="T5" fmla="*/ 93 h 201"/>
                    <a:gd name="T6" fmla="*/ 60 w 528"/>
                    <a:gd name="T7" fmla="*/ 201 h 201"/>
                    <a:gd name="T8" fmla="*/ 407 w 528"/>
                    <a:gd name="T9" fmla="*/ 83 h 201"/>
                    <a:gd name="T10" fmla="*/ 526 w 528"/>
                    <a:gd name="T11" fmla="*/ 88 h 201"/>
                    <a:gd name="T12" fmla="*/ 528 w 528"/>
                    <a:gd name="T13" fmla="*/ 33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8" h="201">
                      <a:moveTo>
                        <a:pt x="528" y="33"/>
                      </a:moveTo>
                      <a:cubicBezTo>
                        <a:pt x="474" y="17"/>
                        <a:pt x="413" y="7"/>
                        <a:pt x="349" y="5"/>
                      </a:cubicBezTo>
                      <a:cubicBezTo>
                        <a:pt x="207" y="0"/>
                        <a:pt x="79" y="35"/>
                        <a:pt x="0" y="93"/>
                      </a:cubicBezTo>
                      <a:cubicBezTo>
                        <a:pt x="60" y="201"/>
                        <a:pt x="60" y="201"/>
                        <a:pt x="60" y="201"/>
                      </a:cubicBezTo>
                      <a:cubicBezTo>
                        <a:pt x="133" y="135"/>
                        <a:pt x="261" y="89"/>
                        <a:pt x="407" y="83"/>
                      </a:cubicBezTo>
                      <a:cubicBezTo>
                        <a:pt x="448" y="81"/>
                        <a:pt x="488" y="83"/>
                        <a:pt x="526" y="88"/>
                      </a:cubicBezTo>
                      <a:lnTo>
                        <a:pt x="528" y="33"/>
                      </a:lnTo>
                      <a:close/>
                    </a:path>
                  </a:pathLst>
                </a:custGeom>
                <a:solidFill>
                  <a:srgbClr val="934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152"/>
                <p:cNvSpPr/>
                <p:nvPr/>
              </p:nvSpPr>
              <p:spPr bwMode="auto">
                <a:xfrm>
                  <a:off x="5807075" y="-1022350"/>
                  <a:ext cx="261937" cy="107950"/>
                </a:xfrm>
                <a:custGeom>
                  <a:avLst/>
                  <a:gdLst>
                    <a:gd name="T0" fmla="*/ 3 w 525"/>
                    <a:gd name="T1" fmla="*/ 18 h 217"/>
                    <a:gd name="T2" fmla="*/ 182 w 525"/>
                    <a:gd name="T3" fmla="*/ 2 h 217"/>
                    <a:gd name="T4" fmla="*/ 437 w 525"/>
                    <a:gd name="T5" fmla="*/ 59 h 217"/>
                    <a:gd name="T6" fmla="*/ 439 w 525"/>
                    <a:gd name="T7" fmla="*/ 121 h 217"/>
                    <a:gd name="T8" fmla="*/ 476 w 525"/>
                    <a:gd name="T9" fmla="*/ 79 h 217"/>
                    <a:gd name="T10" fmla="*/ 525 w 525"/>
                    <a:gd name="T11" fmla="*/ 113 h 217"/>
                    <a:gd name="T12" fmla="*/ 458 w 525"/>
                    <a:gd name="T13" fmla="*/ 217 h 217"/>
                    <a:gd name="T14" fmla="*/ 120 w 525"/>
                    <a:gd name="T15" fmla="*/ 76 h 217"/>
                    <a:gd name="T16" fmla="*/ 0 w 525"/>
                    <a:gd name="T17" fmla="*/ 72 h 217"/>
                    <a:gd name="T18" fmla="*/ 3 w 525"/>
                    <a:gd name="T19" fmla="*/ 18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5" h="217">
                      <a:moveTo>
                        <a:pt x="3" y="18"/>
                      </a:moveTo>
                      <a:cubicBezTo>
                        <a:pt x="57" y="6"/>
                        <a:pt x="118" y="0"/>
                        <a:pt x="182" y="2"/>
                      </a:cubicBezTo>
                      <a:cubicBezTo>
                        <a:pt x="279" y="5"/>
                        <a:pt x="367" y="26"/>
                        <a:pt x="437" y="59"/>
                      </a:cubicBezTo>
                      <a:cubicBezTo>
                        <a:pt x="439" y="82"/>
                        <a:pt x="439" y="121"/>
                        <a:pt x="439" y="121"/>
                      </a:cubicBezTo>
                      <a:cubicBezTo>
                        <a:pt x="476" y="79"/>
                        <a:pt x="476" y="79"/>
                        <a:pt x="476" y="79"/>
                      </a:cubicBezTo>
                      <a:cubicBezTo>
                        <a:pt x="494" y="90"/>
                        <a:pt x="510" y="101"/>
                        <a:pt x="525" y="113"/>
                      </a:cubicBezTo>
                      <a:cubicBezTo>
                        <a:pt x="458" y="217"/>
                        <a:pt x="458" y="217"/>
                        <a:pt x="458" y="217"/>
                      </a:cubicBezTo>
                      <a:cubicBezTo>
                        <a:pt x="389" y="147"/>
                        <a:pt x="265" y="92"/>
                        <a:pt x="120" y="76"/>
                      </a:cubicBezTo>
                      <a:cubicBezTo>
                        <a:pt x="79" y="71"/>
                        <a:pt x="39" y="70"/>
                        <a:pt x="0" y="72"/>
                      </a:cubicBez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934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153"/>
                <p:cNvSpPr/>
                <p:nvPr/>
              </p:nvSpPr>
              <p:spPr bwMode="auto">
                <a:xfrm>
                  <a:off x="7637463" y="-1527175"/>
                  <a:ext cx="627062" cy="923925"/>
                </a:xfrm>
                <a:custGeom>
                  <a:avLst/>
                  <a:gdLst>
                    <a:gd name="T0" fmla="*/ 1099 w 1257"/>
                    <a:gd name="T1" fmla="*/ 671 h 1851"/>
                    <a:gd name="T2" fmla="*/ 1117 w 1257"/>
                    <a:gd name="T3" fmla="*/ 1302 h 1851"/>
                    <a:gd name="T4" fmla="*/ 1257 w 1257"/>
                    <a:gd name="T5" fmla="*/ 1547 h 1851"/>
                    <a:gd name="T6" fmla="*/ 873 w 1257"/>
                    <a:gd name="T7" fmla="*/ 1828 h 1851"/>
                    <a:gd name="T8" fmla="*/ 485 w 1257"/>
                    <a:gd name="T9" fmla="*/ 1722 h 1851"/>
                    <a:gd name="T10" fmla="*/ 398 w 1257"/>
                    <a:gd name="T11" fmla="*/ 1250 h 1851"/>
                    <a:gd name="T12" fmla="*/ 0 w 1257"/>
                    <a:gd name="T13" fmla="*/ 537 h 1851"/>
                    <a:gd name="T14" fmla="*/ 157 w 1257"/>
                    <a:gd name="T15" fmla="*/ 0 h 1851"/>
                    <a:gd name="T16" fmla="*/ 268 w 1257"/>
                    <a:gd name="T17" fmla="*/ 491 h 1851"/>
                    <a:gd name="T18" fmla="*/ 1099 w 1257"/>
                    <a:gd name="T19" fmla="*/ 671 h 1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57" h="1851">
                      <a:moveTo>
                        <a:pt x="1099" y="671"/>
                      </a:moveTo>
                      <a:cubicBezTo>
                        <a:pt x="1117" y="1302"/>
                        <a:pt x="1117" y="1302"/>
                        <a:pt x="1117" y="1302"/>
                      </a:cubicBezTo>
                      <a:cubicBezTo>
                        <a:pt x="1257" y="1547"/>
                        <a:pt x="1257" y="1547"/>
                        <a:pt x="1257" y="1547"/>
                      </a:cubicBezTo>
                      <a:cubicBezTo>
                        <a:pt x="1257" y="1547"/>
                        <a:pt x="1170" y="1805"/>
                        <a:pt x="873" y="1828"/>
                      </a:cubicBezTo>
                      <a:cubicBezTo>
                        <a:pt x="577" y="1851"/>
                        <a:pt x="485" y="1722"/>
                        <a:pt x="485" y="1722"/>
                      </a:cubicBezTo>
                      <a:cubicBezTo>
                        <a:pt x="398" y="1250"/>
                        <a:pt x="398" y="1250"/>
                        <a:pt x="398" y="1250"/>
                      </a:cubicBezTo>
                      <a:cubicBezTo>
                        <a:pt x="0" y="537"/>
                        <a:pt x="0" y="537"/>
                        <a:pt x="0" y="537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268" y="491"/>
                        <a:pt x="268" y="491"/>
                        <a:pt x="268" y="491"/>
                      </a:cubicBezTo>
                      <a:lnTo>
                        <a:pt x="1099" y="671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154"/>
                <p:cNvSpPr/>
                <p:nvPr/>
              </p:nvSpPr>
              <p:spPr bwMode="auto">
                <a:xfrm>
                  <a:off x="7561263" y="-2451100"/>
                  <a:ext cx="1330325" cy="1501775"/>
                </a:xfrm>
                <a:custGeom>
                  <a:avLst/>
                  <a:gdLst>
                    <a:gd name="T0" fmla="*/ 2652 w 2667"/>
                    <a:gd name="T1" fmla="*/ 2274 h 3011"/>
                    <a:gd name="T2" fmla="*/ 2606 w 2667"/>
                    <a:gd name="T3" fmla="*/ 2375 h 3011"/>
                    <a:gd name="T4" fmla="*/ 942 w 2667"/>
                    <a:gd name="T5" fmla="*/ 2996 h 3011"/>
                    <a:gd name="T6" fmla="*/ 841 w 2667"/>
                    <a:gd name="T7" fmla="*/ 2950 h 3011"/>
                    <a:gd name="T8" fmla="*/ 15 w 2667"/>
                    <a:gd name="T9" fmla="*/ 736 h 3011"/>
                    <a:gd name="T10" fmla="*/ 61 w 2667"/>
                    <a:gd name="T11" fmla="*/ 636 h 3011"/>
                    <a:gd name="T12" fmla="*/ 1726 w 2667"/>
                    <a:gd name="T13" fmla="*/ 15 h 3011"/>
                    <a:gd name="T14" fmla="*/ 1826 w 2667"/>
                    <a:gd name="T15" fmla="*/ 61 h 3011"/>
                    <a:gd name="T16" fmla="*/ 2652 w 2667"/>
                    <a:gd name="T17" fmla="*/ 2274 h 3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7" h="3011">
                      <a:moveTo>
                        <a:pt x="2652" y="2274"/>
                      </a:moveTo>
                      <a:cubicBezTo>
                        <a:pt x="2667" y="2314"/>
                        <a:pt x="2647" y="2360"/>
                        <a:pt x="2606" y="2375"/>
                      </a:cubicBezTo>
                      <a:cubicBezTo>
                        <a:pt x="942" y="2996"/>
                        <a:pt x="942" y="2996"/>
                        <a:pt x="942" y="2996"/>
                      </a:cubicBezTo>
                      <a:cubicBezTo>
                        <a:pt x="901" y="3011"/>
                        <a:pt x="856" y="2990"/>
                        <a:pt x="841" y="2950"/>
                      </a:cubicBezTo>
                      <a:cubicBezTo>
                        <a:pt x="15" y="736"/>
                        <a:pt x="15" y="736"/>
                        <a:pt x="15" y="736"/>
                      </a:cubicBezTo>
                      <a:cubicBezTo>
                        <a:pt x="0" y="696"/>
                        <a:pt x="21" y="651"/>
                        <a:pt x="61" y="636"/>
                      </a:cubicBezTo>
                      <a:cubicBezTo>
                        <a:pt x="1726" y="15"/>
                        <a:pt x="1726" y="15"/>
                        <a:pt x="1726" y="15"/>
                      </a:cubicBezTo>
                      <a:cubicBezTo>
                        <a:pt x="1766" y="0"/>
                        <a:pt x="1811" y="20"/>
                        <a:pt x="1826" y="61"/>
                      </a:cubicBezTo>
                      <a:lnTo>
                        <a:pt x="2652" y="2274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155"/>
                <p:cNvSpPr/>
                <p:nvPr/>
              </p:nvSpPr>
              <p:spPr bwMode="auto">
                <a:xfrm>
                  <a:off x="7553325" y="-2470150"/>
                  <a:ext cx="1331912" cy="1501775"/>
                </a:xfrm>
                <a:custGeom>
                  <a:avLst/>
                  <a:gdLst>
                    <a:gd name="T0" fmla="*/ 2652 w 2667"/>
                    <a:gd name="T1" fmla="*/ 2274 h 3011"/>
                    <a:gd name="T2" fmla="*/ 2606 w 2667"/>
                    <a:gd name="T3" fmla="*/ 2375 h 3011"/>
                    <a:gd name="T4" fmla="*/ 942 w 2667"/>
                    <a:gd name="T5" fmla="*/ 2996 h 3011"/>
                    <a:gd name="T6" fmla="*/ 841 w 2667"/>
                    <a:gd name="T7" fmla="*/ 2950 h 3011"/>
                    <a:gd name="T8" fmla="*/ 15 w 2667"/>
                    <a:gd name="T9" fmla="*/ 737 h 3011"/>
                    <a:gd name="T10" fmla="*/ 61 w 2667"/>
                    <a:gd name="T11" fmla="*/ 636 h 3011"/>
                    <a:gd name="T12" fmla="*/ 1726 w 2667"/>
                    <a:gd name="T13" fmla="*/ 15 h 3011"/>
                    <a:gd name="T14" fmla="*/ 1826 w 2667"/>
                    <a:gd name="T15" fmla="*/ 61 h 3011"/>
                    <a:gd name="T16" fmla="*/ 2652 w 2667"/>
                    <a:gd name="T17" fmla="*/ 2274 h 3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7" h="3011">
                      <a:moveTo>
                        <a:pt x="2652" y="2274"/>
                      </a:moveTo>
                      <a:cubicBezTo>
                        <a:pt x="2667" y="2315"/>
                        <a:pt x="2647" y="2360"/>
                        <a:pt x="2606" y="2375"/>
                      </a:cubicBezTo>
                      <a:cubicBezTo>
                        <a:pt x="942" y="2996"/>
                        <a:pt x="942" y="2996"/>
                        <a:pt x="942" y="2996"/>
                      </a:cubicBezTo>
                      <a:cubicBezTo>
                        <a:pt x="901" y="3011"/>
                        <a:pt x="856" y="2991"/>
                        <a:pt x="841" y="2950"/>
                      </a:cubicBezTo>
                      <a:cubicBezTo>
                        <a:pt x="15" y="737"/>
                        <a:pt x="15" y="737"/>
                        <a:pt x="15" y="737"/>
                      </a:cubicBezTo>
                      <a:cubicBezTo>
                        <a:pt x="0" y="697"/>
                        <a:pt x="21" y="651"/>
                        <a:pt x="61" y="636"/>
                      </a:cubicBezTo>
                      <a:cubicBezTo>
                        <a:pt x="1726" y="15"/>
                        <a:pt x="1726" y="15"/>
                        <a:pt x="1726" y="15"/>
                      </a:cubicBezTo>
                      <a:cubicBezTo>
                        <a:pt x="1766" y="0"/>
                        <a:pt x="1811" y="21"/>
                        <a:pt x="1826" y="61"/>
                      </a:cubicBezTo>
                      <a:lnTo>
                        <a:pt x="2652" y="2274"/>
                      </a:ln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156"/>
                <p:cNvSpPr/>
                <p:nvPr/>
              </p:nvSpPr>
              <p:spPr bwMode="auto">
                <a:xfrm>
                  <a:off x="7704138" y="-2339975"/>
                  <a:ext cx="1082675" cy="1220788"/>
                </a:xfrm>
                <a:custGeom>
                  <a:avLst/>
                  <a:gdLst>
                    <a:gd name="T0" fmla="*/ 682 w 682"/>
                    <a:gd name="T1" fmla="*/ 613 h 769"/>
                    <a:gd name="T2" fmla="*/ 223 w 682"/>
                    <a:gd name="T3" fmla="*/ 769 h 769"/>
                    <a:gd name="T4" fmla="*/ 0 w 682"/>
                    <a:gd name="T5" fmla="*/ 160 h 769"/>
                    <a:gd name="T6" fmla="*/ 429 w 682"/>
                    <a:gd name="T7" fmla="*/ 0 h 769"/>
                    <a:gd name="T8" fmla="*/ 682 w 682"/>
                    <a:gd name="T9" fmla="*/ 613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2" h="769">
                      <a:moveTo>
                        <a:pt x="682" y="613"/>
                      </a:moveTo>
                      <a:lnTo>
                        <a:pt x="223" y="769"/>
                      </a:lnTo>
                      <a:lnTo>
                        <a:pt x="0" y="160"/>
                      </a:lnTo>
                      <a:lnTo>
                        <a:pt x="429" y="0"/>
                      </a:lnTo>
                      <a:lnTo>
                        <a:pt x="682" y="613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157"/>
                <p:cNvSpPr/>
                <p:nvPr/>
              </p:nvSpPr>
              <p:spPr bwMode="auto">
                <a:xfrm>
                  <a:off x="7675563" y="-2365375"/>
                  <a:ext cx="1084262" cy="1252538"/>
                </a:xfrm>
                <a:custGeom>
                  <a:avLst/>
                  <a:gdLst>
                    <a:gd name="T0" fmla="*/ 683 w 683"/>
                    <a:gd name="T1" fmla="*/ 621 h 789"/>
                    <a:gd name="T2" fmla="*/ 232 w 683"/>
                    <a:gd name="T3" fmla="*/ 789 h 789"/>
                    <a:gd name="T4" fmla="*/ 0 w 683"/>
                    <a:gd name="T5" fmla="*/ 169 h 789"/>
                    <a:gd name="T6" fmla="*/ 451 w 683"/>
                    <a:gd name="T7" fmla="*/ 0 h 789"/>
                    <a:gd name="T8" fmla="*/ 683 w 683"/>
                    <a:gd name="T9" fmla="*/ 621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3" h="789">
                      <a:moveTo>
                        <a:pt x="683" y="621"/>
                      </a:moveTo>
                      <a:lnTo>
                        <a:pt x="232" y="789"/>
                      </a:lnTo>
                      <a:lnTo>
                        <a:pt x="0" y="169"/>
                      </a:lnTo>
                      <a:lnTo>
                        <a:pt x="451" y="0"/>
                      </a:lnTo>
                      <a:lnTo>
                        <a:pt x="683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158"/>
                <p:cNvSpPr>
                  <a:spLocks noEditPoints="1"/>
                </p:cNvSpPr>
                <p:nvPr/>
              </p:nvSpPr>
              <p:spPr bwMode="auto">
                <a:xfrm>
                  <a:off x="7897813" y="-2478088"/>
                  <a:ext cx="169862" cy="204788"/>
                </a:xfrm>
                <a:custGeom>
                  <a:avLst/>
                  <a:gdLst>
                    <a:gd name="T0" fmla="*/ 341 w 341"/>
                    <a:gd name="T1" fmla="*/ 324 h 410"/>
                    <a:gd name="T2" fmla="*/ 257 w 341"/>
                    <a:gd name="T3" fmla="*/ 96 h 410"/>
                    <a:gd name="T4" fmla="*/ 97 w 341"/>
                    <a:gd name="T5" fmla="*/ 23 h 410"/>
                    <a:gd name="T6" fmla="*/ 24 w 341"/>
                    <a:gd name="T7" fmla="*/ 183 h 410"/>
                    <a:gd name="T8" fmla="*/ 109 w 341"/>
                    <a:gd name="T9" fmla="*/ 410 h 410"/>
                    <a:gd name="T10" fmla="*/ 341 w 341"/>
                    <a:gd name="T11" fmla="*/ 324 h 410"/>
                    <a:gd name="T12" fmla="*/ 120 w 341"/>
                    <a:gd name="T13" fmla="*/ 84 h 410"/>
                    <a:gd name="T14" fmla="*/ 218 w 341"/>
                    <a:gd name="T15" fmla="*/ 129 h 410"/>
                    <a:gd name="T16" fmla="*/ 173 w 341"/>
                    <a:gd name="T17" fmla="*/ 227 h 410"/>
                    <a:gd name="T18" fmla="*/ 75 w 341"/>
                    <a:gd name="T19" fmla="*/ 182 h 410"/>
                    <a:gd name="T20" fmla="*/ 120 w 341"/>
                    <a:gd name="T21" fmla="*/ 84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1" h="410">
                      <a:moveTo>
                        <a:pt x="341" y="324"/>
                      </a:moveTo>
                      <a:cubicBezTo>
                        <a:pt x="257" y="96"/>
                        <a:pt x="257" y="96"/>
                        <a:pt x="257" y="96"/>
                      </a:cubicBezTo>
                      <a:cubicBezTo>
                        <a:pt x="233" y="32"/>
                        <a:pt x="161" y="0"/>
                        <a:pt x="97" y="23"/>
                      </a:cubicBezTo>
                      <a:cubicBezTo>
                        <a:pt x="33" y="47"/>
                        <a:pt x="0" y="119"/>
                        <a:pt x="24" y="183"/>
                      </a:cubicBezTo>
                      <a:cubicBezTo>
                        <a:pt x="109" y="410"/>
                        <a:pt x="109" y="410"/>
                        <a:pt x="109" y="410"/>
                      </a:cubicBezTo>
                      <a:lnTo>
                        <a:pt x="341" y="324"/>
                      </a:lnTo>
                      <a:close/>
                      <a:moveTo>
                        <a:pt x="120" y="84"/>
                      </a:moveTo>
                      <a:cubicBezTo>
                        <a:pt x="159" y="70"/>
                        <a:pt x="203" y="90"/>
                        <a:pt x="218" y="129"/>
                      </a:cubicBezTo>
                      <a:cubicBezTo>
                        <a:pt x="232" y="168"/>
                        <a:pt x="212" y="212"/>
                        <a:pt x="173" y="227"/>
                      </a:cubicBezTo>
                      <a:cubicBezTo>
                        <a:pt x="134" y="241"/>
                        <a:pt x="90" y="221"/>
                        <a:pt x="75" y="182"/>
                      </a:cubicBezTo>
                      <a:cubicBezTo>
                        <a:pt x="61" y="143"/>
                        <a:pt x="81" y="99"/>
                        <a:pt x="120" y="84"/>
                      </a:cubicBezTo>
                      <a:close/>
                    </a:path>
                  </a:pathLst>
                </a:custGeom>
                <a:solidFill>
                  <a:srgbClr val="00B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159"/>
                <p:cNvSpPr/>
                <p:nvPr/>
              </p:nvSpPr>
              <p:spPr bwMode="auto">
                <a:xfrm>
                  <a:off x="7777163" y="-2398713"/>
                  <a:ext cx="517525" cy="295275"/>
                </a:xfrm>
                <a:custGeom>
                  <a:avLst/>
                  <a:gdLst>
                    <a:gd name="T0" fmla="*/ 1036 w 1036"/>
                    <a:gd name="T1" fmla="*/ 228 h 592"/>
                    <a:gd name="T2" fmla="*/ 1023 w 1036"/>
                    <a:gd name="T3" fmla="*/ 193 h 592"/>
                    <a:gd name="T4" fmla="*/ 704 w 1036"/>
                    <a:gd name="T5" fmla="*/ 48 h 592"/>
                    <a:gd name="T6" fmla="*/ 194 w 1036"/>
                    <a:gd name="T7" fmla="*/ 239 h 592"/>
                    <a:gd name="T8" fmla="*/ 48 w 1036"/>
                    <a:gd name="T9" fmla="*/ 557 h 592"/>
                    <a:gd name="T10" fmla="*/ 61 w 1036"/>
                    <a:gd name="T11" fmla="*/ 592 h 592"/>
                    <a:gd name="T12" fmla="*/ 1036 w 1036"/>
                    <a:gd name="T13" fmla="*/ 228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592">
                      <a:moveTo>
                        <a:pt x="1036" y="228"/>
                      </a:moveTo>
                      <a:cubicBezTo>
                        <a:pt x="1023" y="193"/>
                        <a:pt x="1023" y="193"/>
                        <a:pt x="1023" y="193"/>
                      </a:cubicBezTo>
                      <a:cubicBezTo>
                        <a:pt x="975" y="65"/>
                        <a:pt x="833" y="0"/>
                        <a:pt x="704" y="48"/>
                      </a:cubicBezTo>
                      <a:cubicBezTo>
                        <a:pt x="194" y="239"/>
                        <a:pt x="194" y="239"/>
                        <a:pt x="194" y="239"/>
                      </a:cubicBezTo>
                      <a:cubicBezTo>
                        <a:pt x="65" y="286"/>
                        <a:pt x="0" y="429"/>
                        <a:pt x="48" y="557"/>
                      </a:cubicBezTo>
                      <a:cubicBezTo>
                        <a:pt x="61" y="592"/>
                        <a:pt x="61" y="592"/>
                        <a:pt x="61" y="592"/>
                      </a:cubicBezTo>
                      <a:lnTo>
                        <a:pt x="1036" y="228"/>
                      </a:ln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160"/>
                <p:cNvSpPr/>
                <p:nvPr/>
              </p:nvSpPr>
              <p:spPr bwMode="auto">
                <a:xfrm>
                  <a:off x="7769225" y="-2417763"/>
                  <a:ext cx="517525" cy="295275"/>
                </a:xfrm>
                <a:custGeom>
                  <a:avLst/>
                  <a:gdLst>
                    <a:gd name="T0" fmla="*/ 1036 w 1036"/>
                    <a:gd name="T1" fmla="*/ 228 h 592"/>
                    <a:gd name="T2" fmla="*/ 1023 w 1036"/>
                    <a:gd name="T3" fmla="*/ 194 h 592"/>
                    <a:gd name="T4" fmla="*/ 704 w 1036"/>
                    <a:gd name="T5" fmla="*/ 48 h 592"/>
                    <a:gd name="T6" fmla="*/ 193 w 1036"/>
                    <a:gd name="T7" fmla="*/ 239 h 592"/>
                    <a:gd name="T8" fmla="*/ 48 w 1036"/>
                    <a:gd name="T9" fmla="*/ 558 h 592"/>
                    <a:gd name="T10" fmla="*/ 61 w 1036"/>
                    <a:gd name="T11" fmla="*/ 592 h 592"/>
                    <a:gd name="T12" fmla="*/ 1036 w 1036"/>
                    <a:gd name="T13" fmla="*/ 228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592">
                      <a:moveTo>
                        <a:pt x="1036" y="228"/>
                      </a:moveTo>
                      <a:cubicBezTo>
                        <a:pt x="1023" y="194"/>
                        <a:pt x="1023" y="194"/>
                        <a:pt x="1023" y="194"/>
                      </a:cubicBezTo>
                      <a:cubicBezTo>
                        <a:pt x="975" y="66"/>
                        <a:pt x="832" y="0"/>
                        <a:pt x="704" y="48"/>
                      </a:cubicBezTo>
                      <a:cubicBezTo>
                        <a:pt x="193" y="239"/>
                        <a:pt x="193" y="239"/>
                        <a:pt x="193" y="239"/>
                      </a:cubicBezTo>
                      <a:cubicBezTo>
                        <a:pt x="65" y="287"/>
                        <a:pt x="0" y="430"/>
                        <a:pt x="48" y="558"/>
                      </a:cubicBezTo>
                      <a:cubicBezTo>
                        <a:pt x="61" y="592"/>
                        <a:pt x="61" y="592"/>
                        <a:pt x="61" y="592"/>
                      </a:cubicBezTo>
                      <a:lnTo>
                        <a:pt x="1036" y="228"/>
                      </a:lnTo>
                      <a:close/>
                    </a:path>
                  </a:pathLst>
                </a:custGeom>
                <a:solidFill>
                  <a:srgbClr val="2AD3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161"/>
                <p:cNvSpPr/>
                <p:nvPr/>
              </p:nvSpPr>
              <p:spPr bwMode="auto">
                <a:xfrm>
                  <a:off x="7843838" y="-1960563"/>
                  <a:ext cx="190500" cy="190500"/>
                </a:xfrm>
                <a:custGeom>
                  <a:avLst/>
                  <a:gdLst>
                    <a:gd name="T0" fmla="*/ 349 w 381"/>
                    <a:gd name="T1" fmla="*/ 132 h 381"/>
                    <a:gd name="T2" fmla="*/ 250 w 381"/>
                    <a:gd name="T3" fmla="*/ 349 h 381"/>
                    <a:gd name="T4" fmla="*/ 33 w 381"/>
                    <a:gd name="T5" fmla="*/ 250 h 381"/>
                    <a:gd name="T6" fmla="*/ 132 w 381"/>
                    <a:gd name="T7" fmla="*/ 33 h 381"/>
                    <a:gd name="T8" fmla="*/ 349 w 381"/>
                    <a:gd name="T9" fmla="*/ 132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381">
                      <a:moveTo>
                        <a:pt x="349" y="132"/>
                      </a:moveTo>
                      <a:cubicBezTo>
                        <a:pt x="381" y="219"/>
                        <a:pt x="337" y="316"/>
                        <a:pt x="250" y="349"/>
                      </a:cubicBezTo>
                      <a:cubicBezTo>
                        <a:pt x="163" y="381"/>
                        <a:pt x="66" y="337"/>
                        <a:pt x="33" y="250"/>
                      </a:cubicBezTo>
                      <a:cubicBezTo>
                        <a:pt x="0" y="163"/>
                        <a:pt x="45" y="66"/>
                        <a:pt x="132" y="33"/>
                      </a:cubicBezTo>
                      <a:cubicBezTo>
                        <a:pt x="219" y="0"/>
                        <a:pt x="316" y="45"/>
                        <a:pt x="349" y="132"/>
                      </a:cubicBezTo>
                      <a:close/>
                    </a:path>
                  </a:pathLst>
                </a:custGeom>
                <a:solidFill>
                  <a:srgbClr val="F65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162"/>
                <p:cNvSpPr/>
                <p:nvPr/>
              </p:nvSpPr>
              <p:spPr bwMode="auto">
                <a:xfrm>
                  <a:off x="7883525" y="-1917700"/>
                  <a:ext cx="111125" cy="109538"/>
                </a:xfrm>
                <a:custGeom>
                  <a:avLst/>
                  <a:gdLst>
                    <a:gd name="T0" fmla="*/ 136 w 221"/>
                    <a:gd name="T1" fmla="*/ 215 h 218"/>
                    <a:gd name="T2" fmla="*/ 112 w 221"/>
                    <a:gd name="T3" fmla="*/ 215 h 218"/>
                    <a:gd name="T4" fmla="*/ 26 w 221"/>
                    <a:gd name="T5" fmla="*/ 182 h 218"/>
                    <a:gd name="T6" fmla="*/ 7 w 221"/>
                    <a:gd name="T7" fmla="*/ 137 h 218"/>
                    <a:gd name="T8" fmla="*/ 51 w 221"/>
                    <a:gd name="T9" fmla="*/ 118 h 218"/>
                    <a:gd name="T10" fmla="*/ 105 w 221"/>
                    <a:gd name="T11" fmla="*/ 139 h 218"/>
                    <a:gd name="T12" fmla="*/ 150 w 221"/>
                    <a:gd name="T13" fmla="*/ 27 h 218"/>
                    <a:gd name="T14" fmla="*/ 195 w 221"/>
                    <a:gd name="T15" fmla="*/ 7 h 218"/>
                    <a:gd name="T16" fmla="*/ 214 w 221"/>
                    <a:gd name="T17" fmla="*/ 52 h 218"/>
                    <a:gd name="T18" fmla="*/ 156 w 221"/>
                    <a:gd name="T19" fmla="*/ 195 h 218"/>
                    <a:gd name="T20" fmla="*/ 136 w 221"/>
                    <a:gd name="T21" fmla="*/ 21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1" h="218">
                      <a:moveTo>
                        <a:pt x="136" y="215"/>
                      </a:moveTo>
                      <a:cubicBezTo>
                        <a:pt x="129" y="218"/>
                        <a:pt x="120" y="218"/>
                        <a:pt x="112" y="215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9" y="175"/>
                        <a:pt x="0" y="155"/>
                        <a:pt x="7" y="137"/>
                      </a:cubicBezTo>
                      <a:cubicBezTo>
                        <a:pt x="14" y="120"/>
                        <a:pt x="33" y="111"/>
                        <a:pt x="51" y="118"/>
                      </a:cubicBezTo>
                      <a:cubicBezTo>
                        <a:pt x="105" y="139"/>
                        <a:pt x="105" y="139"/>
                        <a:pt x="105" y="139"/>
                      </a:cubicBezTo>
                      <a:cubicBezTo>
                        <a:pt x="150" y="27"/>
                        <a:pt x="150" y="27"/>
                        <a:pt x="150" y="27"/>
                      </a:cubicBezTo>
                      <a:cubicBezTo>
                        <a:pt x="157" y="9"/>
                        <a:pt x="177" y="0"/>
                        <a:pt x="195" y="7"/>
                      </a:cubicBezTo>
                      <a:cubicBezTo>
                        <a:pt x="212" y="15"/>
                        <a:pt x="221" y="35"/>
                        <a:pt x="214" y="52"/>
                      </a:cubicBezTo>
                      <a:cubicBezTo>
                        <a:pt x="156" y="195"/>
                        <a:pt x="156" y="195"/>
                        <a:pt x="156" y="195"/>
                      </a:cubicBezTo>
                      <a:cubicBezTo>
                        <a:pt x="152" y="205"/>
                        <a:pt x="145" y="212"/>
                        <a:pt x="136" y="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163"/>
                <p:cNvSpPr/>
                <p:nvPr/>
              </p:nvSpPr>
              <p:spPr bwMode="auto">
                <a:xfrm>
                  <a:off x="8021638" y="-2109788"/>
                  <a:ext cx="400050" cy="165100"/>
                </a:xfrm>
                <a:custGeom>
                  <a:avLst/>
                  <a:gdLst>
                    <a:gd name="T0" fmla="*/ 798 w 802"/>
                    <a:gd name="T1" fmla="*/ 18 h 331"/>
                    <a:gd name="T2" fmla="*/ 784 w 802"/>
                    <a:gd name="T3" fmla="*/ 47 h 331"/>
                    <a:gd name="T4" fmla="*/ 34 w 802"/>
                    <a:gd name="T5" fmla="*/ 327 h 331"/>
                    <a:gd name="T6" fmla="*/ 5 w 802"/>
                    <a:gd name="T7" fmla="*/ 314 h 331"/>
                    <a:gd name="T8" fmla="*/ 5 w 802"/>
                    <a:gd name="T9" fmla="*/ 314 h 331"/>
                    <a:gd name="T10" fmla="*/ 18 w 802"/>
                    <a:gd name="T11" fmla="*/ 284 h 331"/>
                    <a:gd name="T12" fmla="*/ 769 w 802"/>
                    <a:gd name="T13" fmla="*/ 4 h 331"/>
                    <a:gd name="T14" fmla="*/ 798 w 802"/>
                    <a:gd name="T15" fmla="*/ 18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2" h="331">
                      <a:moveTo>
                        <a:pt x="798" y="18"/>
                      </a:moveTo>
                      <a:cubicBezTo>
                        <a:pt x="802" y="29"/>
                        <a:pt x="796" y="42"/>
                        <a:pt x="784" y="47"/>
                      </a:cubicBezTo>
                      <a:cubicBezTo>
                        <a:pt x="34" y="327"/>
                        <a:pt x="34" y="327"/>
                        <a:pt x="34" y="327"/>
                      </a:cubicBezTo>
                      <a:cubicBezTo>
                        <a:pt x="22" y="331"/>
                        <a:pt x="9" y="325"/>
                        <a:pt x="5" y="314"/>
                      </a:cubicBezTo>
                      <a:cubicBezTo>
                        <a:pt x="5" y="314"/>
                        <a:pt x="5" y="314"/>
                        <a:pt x="5" y="314"/>
                      </a:cubicBezTo>
                      <a:cubicBezTo>
                        <a:pt x="0" y="302"/>
                        <a:pt x="6" y="289"/>
                        <a:pt x="18" y="284"/>
                      </a:cubicBezTo>
                      <a:cubicBezTo>
                        <a:pt x="769" y="4"/>
                        <a:pt x="769" y="4"/>
                        <a:pt x="769" y="4"/>
                      </a:cubicBezTo>
                      <a:cubicBezTo>
                        <a:pt x="780" y="0"/>
                        <a:pt x="793" y="6"/>
                        <a:pt x="798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164"/>
                <p:cNvSpPr/>
                <p:nvPr/>
              </p:nvSpPr>
              <p:spPr bwMode="auto">
                <a:xfrm>
                  <a:off x="8040688" y="-2058988"/>
                  <a:ext cx="400050" cy="165100"/>
                </a:xfrm>
                <a:custGeom>
                  <a:avLst/>
                  <a:gdLst>
                    <a:gd name="T0" fmla="*/ 798 w 802"/>
                    <a:gd name="T1" fmla="*/ 18 h 331"/>
                    <a:gd name="T2" fmla="*/ 784 w 802"/>
                    <a:gd name="T3" fmla="*/ 47 h 331"/>
                    <a:gd name="T4" fmla="*/ 34 w 802"/>
                    <a:gd name="T5" fmla="*/ 327 h 331"/>
                    <a:gd name="T6" fmla="*/ 4 w 802"/>
                    <a:gd name="T7" fmla="*/ 314 h 331"/>
                    <a:gd name="T8" fmla="*/ 4 w 802"/>
                    <a:gd name="T9" fmla="*/ 314 h 331"/>
                    <a:gd name="T10" fmla="*/ 18 w 802"/>
                    <a:gd name="T11" fmla="*/ 284 h 331"/>
                    <a:gd name="T12" fmla="*/ 768 w 802"/>
                    <a:gd name="T13" fmla="*/ 4 h 331"/>
                    <a:gd name="T14" fmla="*/ 798 w 802"/>
                    <a:gd name="T15" fmla="*/ 18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2" h="331">
                      <a:moveTo>
                        <a:pt x="798" y="18"/>
                      </a:moveTo>
                      <a:cubicBezTo>
                        <a:pt x="802" y="30"/>
                        <a:pt x="796" y="43"/>
                        <a:pt x="784" y="47"/>
                      </a:cubicBezTo>
                      <a:cubicBezTo>
                        <a:pt x="34" y="327"/>
                        <a:pt x="34" y="327"/>
                        <a:pt x="34" y="327"/>
                      </a:cubicBezTo>
                      <a:cubicBezTo>
                        <a:pt x="22" y="331"/>
                        <a:pt x="9" y="326"/>
                        <a:pt x="4" y="314"/>
                      </a:cubicBezTo>
                      <a:cubicBezTo>
                        <a:pt x="4" y="314"/>
                        <a:pt x="4" y="314"/>
                        <a:pt x="4" y="314"/>
                      </a:cubicBezTo>
                      <a:cubicBezTo>
                        <a:pt x="0" y="302"/>
                        <a:pt x="6" y="289"/>
                        <a:pt x="18" y="284"/>
                      </a:cubicBezTo>
                      <a:cubicBezTo>
                        <a:pt x="768" y="4"/>
                        <a:pt x="768" y="4"/>
                        <a:pt x="768" y="4"/>
                      </a:cubicBezTo>
                      <a:cubicBezTo>
                        <a:pt x="780" y="0"/>
                        <a:pt x="793" y="6"/>
                        <a:pt x="798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165"/>
                <p:cNvSpPr/>
                <p:nvPr/>
              </p:nvSpPr>
              <p:spPr bwMode="auto">
                <a:xfrm>
                  <a:off x="8061325" y="-1941513"/>
                  <a:ext cx="227012" cy="100013"/>
                </a:xfrm>
                <a:custGeom>
                  <a:avLst/>
                  <a:gdLst>
                    <a:gd name="T0" fmla="*/ 451 w 456"/>
                    <a:gd name="T1" fmla="*/ 18 h 203"/>
                    <a:gd name="T2" fmla="*/ 438 w 456"/>
                    <a:gd name="T3" fmla="*/ 47 h 203"/>
                    <a:gd name="T4" fmla="*/ 34 w 456"/>
                    <a:gd name="T5" fmla="*/ 198 h 203"/>
                    <a:gd name="T6" fmla="*/ 4 w 456"/>
                    <a:gd name="T7" fmla="*/ 185 h 203"/>
                    <a:gd name="T8" fmla="*/ 4 w 456"/>
                    <a:gd name="T9" fmla="*/ 185 h 203"/>
                    <a:gd name="T10" fmla="*/ 18 w 456"/>
                    <a:gd name="T11" fmla="*/ 156 h 203"/>
                    <a:gd name="T12" fmla="*/ 422 w 456"/>
                    <a:gd name="T13" fmla="*/ 5 h 203"/>
                    <a:gd name="T14" fmla="*/ 451 w 456"/>
                    <a:gd name="T15" fmla="*/ 18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6" h="203">
                      <a:moveTo>
                        <a:pt x="451" y="18"/>
                      </a:moveTo>
                      <a:cubicBezTo>
                        <a:pt x="456" y="30"/>
                        <a:pt x="450" y="43"/>
                        <a:pt x="438" y="47"/>
                      </a:cubicBezTo>
                      <a:cubicBezTo>
                        <a:pt x="34" y="198"/>
                        <a:pt x="34" y="198"/>
                        <a:pt x="34" y="198"/>
                      </a:cubicBezTo>
                      <a:cubicBezTo>
                        <a:pt x="22" y="203"/>
                        <a:pt x="9" y="197"/>
                        <a:pt x="4" y="185"/>
                      </a:cubicBezTo>
                      <a:cubicBezTo>
                        <a:pt x="4" y="185"/>
                        <a:pt x="4" y="185"/>
                        <a:pt x="4" y="185"/>
                      </a:cubicBezTo>
                      <a:cubicBezTo>
                        <a:pt x="0" y="173"/>
                        <a:pt x="6" y="160"/>
                        <a:pt x="18" y="156"/>
                      </a:cubicBezTo>
                      <a:cubicBezTo>
                        <a:pt x="422" y="5"/>
                        <a:pt x="422" y="5"/>
                        <a:pt x="422" y="5"/>
                      </a:cubicBezTo>
                      <a:cubicBezTo>
                        <a:pt x="434" y="0"/>
                        <a:pt x="447" y="6"/>
                        <a:pt x="451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166"/>
                <p:cNvSpPr/>
                <p:nvPr/>
              </p:nvSpPr>
              <p:spPr bwMode="auto">
                <a:xfrm>
                  <a:off x="7927975" y="-1731963"/>
                  <a:ext cx="190500" cy="190500"/>
                </a:xfrm>
                <a:custGeom>
                  <a:avLst/>
                  <a:gdLst>
                    <a:gd name="T0" fmla="*/ 348 w 381"/>
                    <a:gd name="T1" fmla="*/ 132 h 381"/>
                    <a:gd name="T2" fmla="*/ 249 w 381"/>
                    <a:gd name="T3" fmla="*/ 349 h 381"/>
                    <a:gd name="T4" fmla="*/ 32 w 381"/>
                    <a:gd name="T5" fmla="*/ 249 h 381"/>
                    <a:gd name="T6" fmla="*/ 131 w 381"/>
                    <a:gd name="T7" fmla="*/ 33 h 381"/>
                    <a:gd name="T8" fmla="*/ 348 w 381"/>
                    <a:gd name="T9" fmla="*/ 132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381">
                      <a:moveTo>
                        <a:pt x="348" y="132"/>
                      </a:moveTo>
                      <a:cubicBezTo>
                        <a:pt x="381" y="219"/>
                        <a:pt x="336" y="316"/>
                        <a:pt x="249" y="349"/>
                      </a:cubicBezTo>
                      <a:cubicBezTo>
                        <a:pt x="162" y="381"/>
                        <a:pt x="65" y="337"/>
                        <a:pt x="32" y="249"/>
                      </a:cubicBezTo>
                      <a:cubicBezTo>
                        <a:pt x="0" y="162"/>
                        <a:pt x="44" y="65"/>
                        <a:pt x="131" y="33"/>
                      </a:cubicBezTo>
                      <a:cubicBezTo>
                        <a:pt x="219" y="0"/>
                        <a:pt x="316" y="44"/>
                        <a:pt x="348" y="132"/>
                      </a:cubicBezTo>
                      <a:close/>
                    </a:path>
                  </a:pathLst>
                </a:custGeom>
                <a:solidFill>
                  <a:srgbClr val="F65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167"/>
                <p:cNvSpPr/>
                <p:nvPr/>
              </p:nvSpPr>
              <p:spPr bwMode="auto">
                <a:xfrm>
                  <a:off x="7969250" y="-1689100"/>
                  <a:ext cx="109537" cy="107950"/>
                </a:xfrm>
                <a:custGeom>
                  <a:avLst/>
                  <a:gdLst>
                    <a:gd name="T0" fmla="*/ 137 w 221"/>
                    <a:gd name="T1" fmla="*/ 215 h 218"/>
                    <a:gd name="T2" fmla="*/ 112 w 221"/>
                    <a:gd name="T3" fmla="*/ 214 h 218"/>
                    <a:gd name="T4" fmla="*/ 27 w 221"/>
                    <a:gd name="T5" fmla="*/ 181 h 218"/>
                    <a:gd name="T6" fmla="*/ 7 w 221"/>
                    <a:gd name="T7" fmla="*/ 137 h 218"/>
                    <a:gd name="T8" fmla="*/ 52 w 221"/>
                    <a:gd name="T9" fmla="*/ 117 h 218"/>
                    <a:gd name="T10" fmla="*/ 105 w 221"/>
                    <a:gd name="T11" fmla="*/ 138 h 218"/>
                    <a:gd name="T12" fmla="*/ 150 w 221"/>
                    <a:gd name="T13" fmla="*/ 26 h 218"/>
                    <a:gd name="T14" fmla="*/ 195 w 221"/>
                    <a:gd name="T15" fmla="*/ 7 h 218"/>
                    <a:gd name="T16" fmla="*/ 214 w 221"/>
                    <a:gd name="T17" fmla="*/ 52 h 218"/>
                    <a:gd name="T18" fmla="*/ 156 w 221"/>
                    <a:gd name="T19" fmla="*/ 195 h 218"/>
                    <a:gd name="T20" fmla="*/ 137 w 221"/>
                    <a:gd name="T21" fmla="*/ 21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1" h="218">
                      <a:moveTo>
                        <a:pt x="137" y="215"/>
                      </a:moveTo>
                      <a:cubicBezTo>
                        <a:pt x="129" y="217"/>
                        <a:pt x="120" y="218"/>
                        <a:pt x="112" y="214"/>
                      </a:cubicBezTo>
                      <a:cubicBezTo>
                        <a:pt x="27" y="181"/>
                        <a:pt x="27" y="181"/>
                        <a:pt x="27" y="181"/>
                      </a:cubicBezTo>
                      <a:cubicBezTo>
                        <a:pt x="9" y="174"/>
                        <a:pt x="0" y="155"/>
                        <a:pt x="7" y="137"/>
                      </a:cubicBezTo>
                      <a:cubicBezTo>
                        <a:pt x="14" y="119"/>
                        <a:pt x="34" y="110"/>
                        <a:pt x="52" y="117"/>
                      </a:cubicBezTo>
                      <a:cubicBezTo>
                        <a:pt x="105" y="138"/>
                        <a:pt x="105" y="138"/>
                        <a:pt x="105" y="138"/>
                      </a:cubicBezTo>
                      <a:cubicBezTo>
                        <a:pt x="150" y="26"/>
                        <a:pt x="150" y="26"/>
                        <a:pt x="150" y="26"/>
                      </a:cubicBezTo>
                      <a:cubicBezTo>
                        <a:pt x="157" y="9"/>
                        <a:pt x="177" y="0"/>
                        <a:pt x="195" y="7"/>
                      </a:cubicBezTo>
                      <a:cubicBezTo>
                        <a:pt x="213" y="14"/>
                        <a:pt x="221" y="34"/>
                        <a:pt x="214" y="52"/>
                      </a:cubicBezTo>
                      <a:cubicBezTo>
                        <a:pt x="156" y="195"/>
                        <a:pt x="156" y="195"/>
                        <a:pt x="156" y="195"/>
                      </a:cubicBezTo>
                      <a:cubicBezTo>
                        <a:pt x="153" y="204"/>
                        <a:pt x="145" y="211"/>
                        <a:pt x="137" y="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168"/>
                <p:cNvSpPr/>
                <p:nvPr/>
              </p:nvSpPr>
              <p:spPr bwMode="auto">
                <a:xfrm>
                  <a:off x="8107363" y="-1882775"/>
                  <a:ext cx="400050" cy="165100"/>
                </a:xfrm>
                <a:custGeom>
                  <a:avLst/>
                  <a:gdLst>
                    <a:gd name="T0" fmla="*/ 797 w 802"/>
                    <a:gd name="T1" fmla="*/ 17 h 331"/>
                    <a:gd name="T2" fmla="*/ 784 w 802"/>
                    <a:gd name="T3" fmla="*/ 46 h 331"/>
                    <a:gd name="T4" fmla="*/ 33 w 802"/>
                    <a:gd name="T5" fmla="*/ 327 h 331"/>
                    <a:gd name="T6" fmla="*/ 4 w 802"/>
                    <a:gd name="T7" fmla="*/ 313 h 331"/>
                    <a:gd name="T8" fmla="*/ 4 w 802"/>
                    <a:gd name="T9" fmla="*/ 313 h 331"/>
                    <a:gd name="T10" fmla="*/ 17 w 802"/>
                    <a:gd name="T11" fmla="*/ 284 h 331"/>
                    <a:gd name="T12" fmla="*/ 768 w 802"/>
                    <a:gd name="T13" fmla="*/ 4 h 331"/>
                    <a:gd name="T14" fmla="*/ 797 w 802"/>
                    <a:gd name="T15" fmla="*/ 17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2" h="331">
                      <a:moveTo>
                        <a:pt x="797" y="17"/>
                      </a:moveTo>
                      <a:cubicBezTo>
                        <a:pt x="802" y="29"/>
                        <a:pt x="796" y="42"/>
                        <a:pt x="784" y="46"/>
                      </a:cubicBezTo>
                      <a:cubicBezTo>
                        <a:pt x="33" y="327"/>
                        <a:pt x="33" y="327"/>
                        <a:pt x="33" y="327"/>
                      </a:cubicBezTo>
                      <a:cubicBezTo>
                        <a:pt x="21" y="331"/>
                        <a:pt x="8" y="325"/>
                        <a:pt x="4" y="313"/>
                      </a:cubicBezTo>
                      <a:cubicBezTo>
                        <a:pt x="4" y="313"/>
                        <a:pt x="4" y="313"/>
                        <a:pt x="4" y="313"/>
                      </a:cubicBezTo>
                      <a:cubicBezTo>
                        <a:pt x="0" y="302"/>
                        <a:pt x="6" y="288"/>
                        <a:pt x="17" y="284"/>
                      </a:cubicBezTo>
                      <a:cubicBezTo>
                        <a:pt x="768" y="4"/>
                        <a:pt x="768" y="4"/>
                        <a:pt x="768" y="4"/>
                      </a:cubicBezTo>
                      <a:cubicBezTo>
                        <a:pt x="780" y="0"/>
                        <a:pt x="793" y="6"/>
                        <a:pt x="797" y="17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169"/>
                <p:cNvSpPr/>
                <p:nvPr/>
              </p:nvSpPr>
              <p:spPr bwMode="auto">
                <a:xfrm>
                  <a:off x="8126413" y="-1765300"/>
                  <a:ext cx="227012" cy="100013"/>
                </a:xfrm>
                <a:custGeom>
                  <a:avLst/>
                  <a:gdLst>
                    <a:gd name="T0" fmla="*/ 452 w 456"/>
                    <a:gd name="T1" fmla="*/ 18 h 202"/>
                    <a:gd name="T2" fmla="*/ 438 w 456"/>
                    <a:gd name="T3" fmla="*/ 47 h 202"/>
                    <a:gd name="T4" fmla="*/ 34 w 456"/>
                    <a:gd name="T5" fmla="*/ 198 h 202"/>
                    <a:gd name="T6" fmla="*/ 5 w 456"/>
                    <a:gd name="T7" fmla="*/ 184 h 202"/>
                    <a:gd name="T8" fmla="*/ 5 w 456"/>
                    <a:gd name="T9" fmla="*/ 184 h 202"/>
                    <a:gd name="T10" fmla="*/ 18 w 456"/>
                    <a:gd name="T11" fmla="*/ 155 h 202"/>
                    <a:gd name="T12" fmla="*/ 422 w 456"/>
                    <a:gd name="T13" fmla="*/ 4 h 202"/>
                    <a:gd name="T14" fmla="*/ 452 w 456"/>
                    <a:gd name="T15" fmla="*/ 18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6" h="202">
                      <a:moveTo>
                        <a:pt x="452" y="18"/>
                      </a:moveTo>
                      <a:cubicBezTo>
                        <a:pt x="456" y="29"/>
                        <a:pt x="450" y="42"/>
                        <a:pt x="438" y="47"/>
                      </a:cubicBezTo>
                      <a:cubicBezTo>
                        <a:pt x="34" y="198"/>
                        <a:pt x="34" y="198"/>
                        <a:pt x="34" y="198"/>
                      </a:cubicBezTo>
                      <a:cubicBezTo>
                        <a:pt x="22" y="202"/>
                        <a:pt x="9" y="196"/>
                        <a:pt x="5" y="184"/>
                      </a:cubicBezTo>
                      <a:cubicBezTo>
                        <a:pt x="5" y="184"/>
                        <a:pt x="5" y="184"/>
                        <a:pt x="5" y="184"/>
                      </a:cubicBezTo>
                      <a:cubicBezTo>
                        <a:pt x="0" y="173"/>
                        <a:pt x="6" y="159"/>
                        <a:pt x="18" y="155"/>
                      </a:cubicBezTo>
                      <a:cubicBezTo>
                        <a:pt x="422" y="4"/>
                        <a:pt x="422" y="4"/>
                        <a:pt x="422" y="4"/>
                      </a:cubicBezTo>
                      <a:cubicBezTo>
                        <a:pt x="434" y="0"/>
                        <a:pt x="447" y="6"/>
                        <a:pt x="452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170"/>
                <p:cNvSpPr/>
                <p:nvPr/>
              </p:nvSpPr>
              <p:spPr bwMode="auto">
                <a:xfrm>
                  <a:off x="8013700" y="-1504950"/>
                  <a:ext cx="190500" cy="190500"/>
                </a:xfrm>
                <a:custGeom>
                  <a:avLst/>
                  <a:gdLst>
                    <a:gd name="T0" fmla="*/ 349 w 381"/>
                    <a:gd name="T1" fmla="*/ 131 h 381"/>
                    <a:gd name="T2" fmla="*/ 250 w 381"/>
                    <a:gd name="T3" fmla="*/ 348 h 381"/>
                    <a:gd name="T4" fmla="*/ 33 w 381"/>
                    <a:gd name="T5" fmla="*/ 249 h 381"/>
                    <a:gd name="T6" fmla="*/ 132 w 381"/>
                    <a:gd name="T7" fmla="*/ 32 h 381"/>
                    <a:gd name="T8" fmla="*/ 349 w 381"/>
                    <a:gd name="T9" fmla="*/ 131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381">
                      <a:moveTo>
                        <a:pt x="349" y="131"/>
                      </a:moveTo>
                      <a:cubicBezTo>
                        <a:pt x="381" y="218"/>
                        <a:pt x="337" y="315"/>
                        <a:pt x="250" y="348"/>
                      </a:cubicBezTo>
                      <a:cubicBezTo>
                        <a:pt x="162" y="381"/>
                        <a:pt x="65" y="336"/>
                        <a:pt x="33" y="249"/>
                      </a:cubicBezTo>
                      <a:cubicBezTo>
                        <a:pt x="0" y="162"/>
                        <a:pt x="45" y="65"/>
                        <a:pt x="132" y="32"/>
                      </a:cubicBezTo>
                      <a:cubicBezTo>
                        <a:pt x="219" y="0"/>
                        <a:pt x="316" y="44"/>
                        <a:pt x="349" y="131"/>
                      </a:cubicBezTo>
                      <a:close/>
                    </a:path>
                  </a:pathLst>
                </a:custGeom>
                <a:solidFill>
                  <a:srgbClr val="F65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171"/>
                <p:cNvSpPr/>
                <p:nvPr/>
              </p:nvSpPr>
              <p:spPr bwMode="auto">
                <a:xfrm>
                  <a:off x="8053388" y="-1462088"/>
                  <a:ext cx="111125" cy="109538"/>
                </a:xfrm>
                <a:custGeom>
                  <a:avLst/>
                  <a:gdLst>
                    <a:gd name="T0" fmla="*/ 136 w 220"/>
                    <a:gd name="T1" fmla="*/ 214 h 217"/>
                    <a:gd name="T2" fmla="*/ 112 w 220"/>
                    <a:gd name="T3" fmla="*/ 214 h 217"/>
                    <a:gd name="T4" fmla="*/ 26 w 220"/>
                    <a:gd name="T5" fmla="*/ 181 h 217"/>
                    <a:gd name="T6" fmla="*/ 6 w 220"/>
                    <a:gd name="T7" fmla="*/ 136 h 217"/>
                    <a:gd name="T8" fmla="*/ 51 w 220"/>
                    <a:gd name="T9" fmla="*/ 117 h 217"/>
                    <a:gd name="T10" fmla="*/ 105 w 220"/>
                    <a:gd name="T11" fmla="*/ 138 h 217"/>
                    <a:gd name="T12" fmla="*/ 150 w 220"/>
                    <a:gd name="T13" fmla="*/ 26 h 217"/>
                    <a:gd name="T14" fmla="*/ 194 w 220"/>
                    <a:gd name="T15" fmla="*/ 7 h 217"/>
                    <a:gd name="T16" fmla="*/ 213 w 220"/>
                    <a:gd name="T17" fmla="*/ 51 h 217"/>
                    <a:gd name="T18" fmla="*/ 156 w 220"/>
                    <a:gd name="T19" fmla="*/ 195 h 217"/>
                    <a:gd name="T20" fmla="*/ 136 w 220"/>
                    <a:gd name="T21" fmla="*/ 21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0" h="217">
                      <a:moveTo>
                        <a:pt x="136" y="214"/>
                      </a:moveTo>
                      <a:cubicBezTo>
                        <a:pt x="128" y="217"/>
                        <a:pt x="120" y="217"/>
                        <a:pt x="112" y="214"/>
                      </a:cubicBezTo>
                      <a:cubicBezTo>
                        <a:pt x="26" y="181"/>
                        <a:pt x="26" y="181"/>
                        <a:pt x="26" y="181"/>
                      </a:cubicBezTo>
                      <a:cubicBezTo>
                        <a:pt x="8" y="174"/>
                        <a:pt x="0" y="154"/>
                        <a:pt x="6" y="136"/>
                      </a:cubicBezTo>
                      <a:cubicBezTo>
                        <a:pt x="13" y="119"/>
                        <a:pt x="33" y="110"/>
                        <a:pt x="51" y="117"/>
                      </a:cubicBezTo>
                      <a:cubicBezTo>
                        <a:pt x="105" y="138"/>
                        <a:pt x="105" y="138"/>
                        <a:pt x="105" y="138"/>
                      </a:cubicBezTo>
                      <a:cubicBezTo>
                        <a:pt x="150" y="26"/>
                        <a:pt x="150" y="26"/>
                        <a:pt x="150" y="26"/>
                      </a:cubicBezTo>
                      <a:cubicBezTo>
                        <a:pt x="157" y="8"/>
                        <a:pt x="177" y="0"/>
                        <a:pt x="194" y="7"/>
                      </a:cubicBezTo>
                      <a:cubicBezTo>
                        <a:pt x="212" y="14"/>
                        <a:pt x="220" y="34"/>
                        <a:pt x="213" y="51"/>
                      </a:cubicBezTo>
                      <a:cubicBezTo>
                        <a:pt x="156" y="195"/>
                        <a:pt x="156" y="195"/>
                        <a:pt x="156" y="195"/>
                      </a:cubicBezTo>
                      <a:cubicBezTo>
                        <a:pt x="152" y="204"/>
                        <a:pt x="145" y="211"/>
                        <a:pt x="136" y="2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172"/>
                <p:cNvSpPr/>
                <p:nvPr/>
              </p:nvSpPr>
              <p:spPr bwMode="auto">
                <a:xfrm>
                  <a:off x="8191500" y="-1654175"/>
                  <a:ext cx="400050" cy="165100"/>
                </a:xfrm>
                <a:custGeom>
                  <a:avLst/>
                  <a:gdLst>
                    <a:gd name="T0" fmla="*/ 798 w 802"/>
                    <a:gd name="T1" fmla="*/ 18 h 332"/>
                    <a:gd name="T2" fmla="*/ 784 w 802"/>
                    <a:gd name="T3" fmla="*/ 47 h 332"/>
                    <a:gd name="T4" fmla="*/ 34 w 802"/>
                    <a:gd name="T5" fmla="*/ 327 h 332"/>
                    <a:gd name="T6" fmla="*/ 4 w 802"/>
                    <a:gd name="T7" fmla="*/ 314 h 332"/>
                    <a:gd name="T8" fmla="*/ 4 w 802"/>
                    <a:gd name="T9" fmla="*/ 314 h 332"/>
                    <a:gd name="T10" fmla="*/ 18 w 802"/>
                    <a:gd name="T11" fmla="*/ 285 h 332"/>
                    <a:gd name="T12" fmla="*/ 768 w 802"/>
                    <a:gd name="T13" fmla="*/ 5 h 332"/>
                    <a:gd name="T14" fmla="*/ 798 w 802"/>
                    <a:gd name="T15" fmla="*/ 18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2" h="332">
                      <a:moveTo>
                        <a:pt x="798" y="18"/>
                      </a:moveTo>
                      <a:cubicBezTo>
                        <a:pt x="802" y="30"/>
                        <a:pt x="796" y="43"/>
                        <a:pt x="784" y="47"/>
                      </a:cubicBezTo>
                      <a:cubicBezTo>
                        <a:pt x="34" y="327"/>
                        <a:pt x="34" y="327"/>
                        <a:pt x="34" y="327"/>
                      </a:cubicBezTo>
                      <a:cubicBezTo>
                        <a:pt x="22" y="332"/>
                        <a:pt x="9" y="326"/>
                        <a:pt x="4" y="314"/>
                      </a:cubicBezTo>
                      <a:cubicBezTo>
                        <a:pt x="4" y="314"/>
                        <a:pt x="4" y="314"/>
                        <a:pt x="4" y="314"/>
                      </a:cubicBezTo>
                      <a:cubicBezTo>
                        <a:pt x="0" y="302"/>
                        <a:pt x="6" y="289"/>
                        <a:pt x="18" y="285"/>
                      </a:cubicBezTo>
                      <a:cubicBezTo>
                        <a:pt x="768" y="5"/>
                        <a:pt x="768" y="5"/>
                        <a:pt x="768" y="5"/>
                      </a:cubicBezTo>
                      <a:cubicBezTo>
                        <a:pt x="780" y="0"/>
                        <a:pt x="793" y="6"/>
                        <a:pt x="798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173"/>
                <p:cNvSpPr/>
                <p:nvPr/>
              </p:nvSpPr>
              <p:spPr bwMode="auto">
                <a:xfrm>
                  <a:off x="8210550" y="-1603375"/>
                  <a:ext cx="401637" cy="166688"/>
                </a:xfrm>
                <a:custGeom>
                  <a:avLst/>
                  <a:gdLst>
                    <a:gd name="T0" fmla="*/ 797 w 802"/>
                    <a:gd name="T1" fmla="*/ 18 h 332"/>
                    <a:gd name="T2" fmla="*/ 784 w 802"/>
                    <a:gd name="T3" fmla="*/ 47 h 332"/>
                    <a:gd name="T4" fmla="*/ 33 w 802"/>
                    <a:gd name="T5" fmla="*/ 327 h 332"/>
                    <a:gd name="T6" fmla="*/ 4 w 802"/>
                    <a:gd name="T7" fmla="*/ 314 h 332"/>
                    <a:gd name="T8" fmla="*/ 4 w 802"/>
                    <a:gd name="T9" fmla="*/ 314 h 332"/>
                    <a:gd name="T10" fmla="*/ 17 w 802"/>
                    <a:gd name="T11" fmla="*/ 285 h 332"/>
                    <a:gd name="T12" fmla="*/ 768 w 802"/>
                    <a:gd name="T13" fmla="*/ 5 h 332"/>
                    <a:gd name="T14" fmla="*/ 797 w 802"/>
                    <a:gd name="T15" fmla="*/ 18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2" h="332">
                      <a:moveTo>
                        <a:pt x="797" y="18"/>
                      </a:moveTo>
                      <a:cubicBezTo>
                        <a:pt x="802" y="30"/>
                        <a:pt x="796" y="43"/>
                        <a:pt x="784" y="47"/>
                      </a:cubicBezTo>
                      <a:cubicBezTo>
                        <a:pt x="33" y="327"/>
                        <a:pt x="33" y="327"/>
                        <a:pt x="33" y="327"/>
                      </a:cubicBezTo>
                      <a:cubicBezTo>
                        <a:pt x="22" y="332"/>
                        <a:pt x="9" y="326"/>
                        <a:pt x="4" y="314"/>
                      </a:cubicBezTo>
                      <a:cubicBezTo>
                        <a:pt x="4" y="314"/>
                        <a:pt x="4" y="314"/>
                        <a:pt x="4" y="314"/>
                      </a:cubicBezTo>
                      <a:cubicBezTo>
                        <a:pt x="0" y="302"/>
                        <a:pt x="6" y="289"/>
                        <a:pt x="17" y="285"/>
                      </a:cubicBezTo>
                      <a:cubicBezTo>
                        <a:pt x="768" y="5"/>
                        <a:pt x="768" y="5"/>
                        <a:pt x="768" y="5"/>
                      </a:cubicBezTo>
                      <a:cubicBezTo>
                        <a:pt x="780" y="0"/>
                        <a:pt x="793" y="6"/>
                        <a:pt x="797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174"/>
                <p:cNvSpPr/>
                <p:nvPr/>
              </p:nvSpPr>
              <p:spPr bwMode="auto">
                <a:xfrm>
                  <a:off x="7634288" y="-1627188"/>
                  <a:ext cx="368300" cy="819150"/>
                </a:xfrm>
                <a:custGeom>
                  <a:avLst/>
                  <a:gdLst>
                    <a:gd name="T0" fmla="*/ 174 w 737"/>
                    <a:gd name="T1" fmla="*/ 0 h 1641"/>
                    <a:gd name="T2" fmla="*/ 369 w 737"/>
                    <a:gd name="T3" fmla="*/ 363 h 1641"/>
                    <a:gd name="T4" fmla="*/ 641 w 737"/>
                    <a:gd name="T5" fmla="*/ 850 h 1641"/>
                    <a:gd name="T6" fmla="*/ 97 w 737"/>
                    <a:gd name="T7" fmla="*/ 937 h 1641"/>
                    <a:gd name="T8" fmla="*/ 0 w 737"/>
                    <a:gd name="T9" fmla="*/ 155 h 1641"/>
                    <a:gd name="T10" fmla="*/ 174 w 737"/>
                    <a:gd name="T11" fmla="*/ 0 h 1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7" h="1641">
                      <a:moveTo>
                        <a:pt x="174" y="0"/>
                      </a:moveTo>
                      <a:cubicBezTo>
                        <a:pt x="174" y="0"/>
                        <a:pt x="256" y="191"/>
                        <a:pt x="369" y="363"/>
                      </a:cubicBezTo>
                      <a:cubicBezTo>
                        <a:pt x="476" y="526"/>
                        <a:pt x="622" y="695"/>
                        <a:pt x="641" y="850"/>
                      </a:cubicBezTo>
                      <a:cubicBezTo>
                        <a:pt x="737" y="1641"/>
                        <a:pt x="143" y="1173"/>
                        <a:pt x="97" y="937"/>
                      </a:cubicBezTo>
                      <a:cubicBezTo>
                        <a:pt x="62" y="755"/>
                        <a:pt x="0" y="155"/>
                        <a:pt x="0" y="155"/>
                      </a:cubicBezTo>
                      <a:lnTo>
                        <a:pt x="174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175"/>
                <p:cNvSpPr/>
                <p:nvPr/>
              </p:nvSpPr>
              <p:spPr bwMode="auto">
                <a:xfrm>
                  <a:off x="7570788" y="-1820863"/>
                  <a:ext cx="225425" cy="565150"/>
                </a:xfrm>
                <a:custGeom>
                  <a:avLst/>
                  <a:gdLst>
                    <a:gd name="T0" fmla="*/ 195 w 452"/>
                    <a:gd name="T1" fmla="*/ 1056 h 1132"/>
                    <a:gd name="T2" fmla="*/ 266 w 452"/>
                    <a:gd name="T3" fmla="*/ 712 h 1132"/>
                    <a:gd name="T4" fmla="*/ 266 w 452"/>
                    <a:gd name="T5" fmla="*/ 712 h 1132"/>
                    <a:gd name="T6" fmla="*/ 436 w 452"/>
                    <a:gd name="T7" fmla="*/ 747 h 1132"/>
                    <a:gd name="T8" fmla="*/ 292 w 452"/>
                    <a:gd name="T9" fmla="*/ 125 h 1132"/>
                    <a:gd name="T10" fmla="*/ 125 w 452"/>
                    <a:gd name="T11" fmla="*/ 15 h 1132"/>
                    <a:gd name="T12" fmla="*/ 125 w 452"/>
                    <a:gd name="T13" fmla="*/ 15 h 1132"/>
                    <a:gd name="T14" fmla="*/ 15 w 452"/>
                    <a:gd name="T15" fmla="*/ 181 h 1132"/>
                    <a:gd name="T16" fmla="*/ 195 w 452"/>
                    <a:gd name="T17" fmla="*/ 1056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2" h="1132">
                      <a:moveTo>
                        <a:pt x="195" y="1056"/>
                      </a:moveTo>
                      <a:cubicBezTo>
                        <a:pt x="210" y="1132"/>
                        <a:pt x="190" y="727"/>
                        <a:pt x="266" y="712"/>
                      </a:cubicBezTo>
                      <a:cubicBezTo>
                        <a:pt x="266" y="712"/>
                        <a:pt x="266" y="712"/>
                        <a:pt x="266" y="712"/>
                      </a:cubicBezTo>
                      <a:cubicBezTo>
                        <a:pt x="343" y="696"/>
                        <a:pt x="452" y="823"/>
                        <a:pt x="436" y="747"/>
                      </a:cubicBezTo>
                      <a:cubicBezTo>
                        <a:pt x="292" y="125"/>
                        <a:pt x="292" y="125"/>
                        <a:pt x="292" y="125"/>
                      </a:cubicBezTo>
                      <a:cubicBezTo>
                        <a:pt x="276" y="49"/>
                        <a:pt x="202" y="0"/>
                        <a:pt x="125" y="15"/>
                      </a:cubicBezTo>
                      <a:cubicBezTo>
                        <a:pt x="125" y="15"/>
                        <a:pt x="125" y="15"/>
                        <a:pt x="125" y="15"/>
                      </a:cubicBezTo>
                      <a:cubicBezTo>
                        <a:pt x="49" y="31"/>
                        <a:pt x="0" y="105"/>
                        <a:pt x="15" y="181"/>
                      </a:cubicBezTo>
                      <a:lnTo>
                        <a:pt x="195" y="1056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176"/>
                <p:cNvSpPr/>
                <p:nvPr/>
              </p:nvSpPr>
              <p:spPr bwMode="auto">
                <a:xfrm>
                  <a:off x="7602538" y="-1782763"/>
                  <a:ext cx="87312" cy="82550"/>
                </a:xfrm>
                <a:custGeom>
                  <a:avLst/>
                  <a:gdLst>
                    <a:gd name="T0" fmla="*/ 157 w 176"/>
                    <a:gd name="T1" fmla="*/ 9 h 165"/>
                    <a:gd name="T2" fmla="*/ 168 w 176"/>
                    <a:gd name="T3" fmla="*/ 67 h 165"/>
                    <a:gd name="T4" fmla="*/ 104 w 176"/>
                    <a:gd name="T5" fmla="*/ 156 h 165"/>
                    <a:gd name="T6" fmla="*/ 11 w 176"/>
                    <a:gd name="T7" fmla="*/ 98 h 165"/>
                    <a:gd name="T8" fmla="*/ 0 w 176"/>
                    <a:gd name="T9" fmla="*/ 41 h 165"/>
                    <a:gd name="T10" fmla="*/ 71 w 176"/>
                    <a:gd name="T11" fmla="*/ 13 h 165"/>
                    <a:gd name="T12" fmla="*/ 157 w 176"/>
                    <a:gd name="T13" fmla="*/ 9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6" h="165">
                      <a:moveTo>
                        <a:pt x="157" y="9"/>
                      </a:move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76" y="108"/>
                        <a:pt x="148" y="148"/>
                        <a:pt x="104" y="156"/>
                      </a:cubicBezTo>
                      <a:cubicBezTo>
                        <a:pt x="61" y="165"/>
                        <a:pt x="19" y="139"/>
                        <a:pt x="11" y="98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1"/>
                        <a:pt x="19" y="23"/>
                        <a:pt x="71" y="13"/>
                      </a:cubicBezTo>
                      <a:cubicBezTo>
                        <a:pt x="136" y="0"/>
                        <a:pt x="139" y="6"/>
                        <a:pt x="157" y="9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177"/>
                <p:cNvSpPr/>
                <p:nvPr/>
              </p:nvSpPr>
              <p:spPr bwMode="auto">
                <a:xfrm>
                  <a:off x="7634288" y="-1612900"/>
                  <a:ext cx="87312" cy="25400"/>
                </a:xfrm>
                <a:custGeom>
                  <a:avLst/>
                  <a:gdLst>
                    <a:gd name="T0" fmla="*/ 176 w 176"/>
                    <a:gd name="T1" fmla="*/ 7 h 50"/>
                    <a:gd name="T2" fmla="*/ 165 w 176"/>
                    <a:gd name="T3" fmla="*/ 1 h 50"/>
                    <a:gd name="T4" fmla="*/ 9 w 176"/>
                    <a:gd name="T5" fmla="*/ 32 h 50"/>
                    <a:gd name="T6" fmla="*/ 1 w 176"/>
                    <a:gd name="T7" fmla="*/ 42 h 50"/>
                    <a:gd name="T8" fmla="*/ 1 w 176"/>
                    <a:gd name="T9" fmla="*/ 42 h 50"/>
                    <a:gd name="T10" fmla="*/ 12 w 176"/>
                    <a:gd name="T11" fmla="*/ 49 h 50"/>
                    <a:gd name="T12" fmla="*/ 168 w 176"/>
                    <a:gd name="T13" fmla="*/ 18 h 50"/>
                    <a:gd name="T14" fmla="*/ 176 w 176"/>
                    <a:gd name="T15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6" h="50">
                      <a:moveTo>
                        <a:pt x="176" y="7"/>
                      </a:moveTo>
                      <a:cubicBezTo>
                        <a:pt x="175" y="3"/>
                        <a:pt x="170" y="0"/>
                        <a:pt x="165" y="1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4" y="33"/>
                        <a:pt x="0" y="37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2" y="47"/>
                        <a:pt x="7" y="50"/>
                        <a:pt x="12" y="49"/>
                      </a:cubicBezTo>
                      <a:cubicBezTo>
                        <a:pt x="168" y="18"/>
                        <a:pt x="168" y="18"/>
                        <a:pt x="168" y="18"/>
                      </a:cubicBezTo>
                      <a:cubicBezTo>
                        <a:pt x="173" y="17"/>
                        <a:pt x="176" y="12"/>
                        <a:pt x="176" y="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178"/>
                <p:cNvSpPr/>
                <p:nvPr/>
              </p:nvSpPr>
              <p:spPr bwMode="auto">
                <a:xfrm>
                  <a:off x="7650163" y="-1628775"/>
                  <a:ext cx="47625" cy="15875"/>
                </a:xfrm>
                <a:custGeom>
                  <a:avLst/>
                  <a:gdLst>
                    <a:gd name="T0" fmla="*/ 94 w 95"/>
                    <a:gd name="T1" fmla="*/ 7 h 32"/>
                    <a:gd name="T2" fmla="*/ 84 w 95"/>
                    <a:gd name="T3" fmla="*/ 1 h 32"/>
                    <a:gd name="T4" fmla="*/ 7 w 95"/>
                    <a:gd name="T5" fmla="*/ 16 h 32"/>
                    <a:gd name="T6" fmla="*/ 1 w 95"/>
                    <a:gd name="T7" fmla="*/ 25 h 32"/>
                    <a:gd name="T8" fmla="*/ 1 w 95"/>
                    <a:gd name="T9" fmla="*/ 25 h 32"/>
                    <a:gd name="T10" fmla="*/ 10 w 95"/>
                    <a:gd name="T11" fmla="*/ 31 h 32"/>
                    <a:gd name="T12" fmla="*/ 87 w 95"/>
                    <a:gd name="T13" fmla="*/ 16 h 32"/>
                    <a:gd name="T14" fmla="*/ 94 w 95"/>
                    <a:gd name="T15" fmla="*/ 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5" h="32">
                      <a:moveTo>
                        <a:pt x="94" y="7"/>
                      </a:moveTo>
                      <a:cubicBezTo>
                        <a:pt x="93" y="3"/>
                        <a:pt x="89" y="0"/>
                        <a:pt x="84" y="1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7"/>
                        <a:pt x="0" y="21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9"/>
                        <a:pt x="6" y="32"/>
                        <a:pt x="10" y="31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92" y="15"/>
                        <a:pt x="95" y="11"/>
                        <a:pt x="94" y="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Oval 179"/>
                <p:cNvSpPr>
                  <a:spLocks noChangeArrowheads="1"/>
                </p:cNvSpPr>
                <p:nvPr/>
              </p:nvSpPr>
              <p:spPr bwMode="auto">
                <a:xfrm>
                  <a:off x="4262438" y="-2336800"/>
                  <a:ext cx="793750" cy="793750"/>
                </a:xfrm>
                <a:prstGeom prst="ellipse">
                  <a:avLst/>
                </a:prstGeom>
                <a:solidFill>
                  <a:srgbClr val="96CC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180"/>
                <p:cNvSpPr/>
                <p:nvPr/>
              </p:nvSpPr>
              <p:spPr bwMode="auto">
                <a:xfrm>
                  <a:off x="4310063" y="-2001838"/>
                  <a:ext cx="681037" cy="392113"/>
                </a:xfrm>
                <a:custGeom>
                  <a:avLst/>
                  <a:gdLst>
                    <a:gd name="T0" fmla="*/ 664 w 1364"/>
                    <a:gd name="T1" fmla="*/ 642 h 788"/>
                    <a:gd name="T2" fmla="*/ 24 w 1364"/>
                    <a:gd name="T3" fmla="*/ 0 h 788"/>
                    <a:gd name="T4" fmla="*/ 18 w 1364"/>
                    <a:gd name="T5" fmla="*/ 63 h 788"/>
                    <a:gd name="T6" fmla="*/ 657 w 1364"/>
                    <a:gd name="T7" fmla="*/ 769 h 788"/>
                    <a:gd name="T8" fmla="*/ 1363 w 1364"/>
                    <a:gd name="T9" fmla="*/ 130 h 788"/>
                    <a:gd name="T10" fmla="*/ 1363 w 1364"/>
                    <a:gd name="T11" fmla="*/ 66 h 788"/>
                    <a:gd name="T12" fmla="*/ 664 w 1364"/>
                    <a:gd name="T13" fmla="*/ 642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4" h="788">
                      <a:moveTo>
                        <a:pt x="664" y="642"/>
                      </a:moveTo>
                      <a:cubicBezTo>
                        <a:pt x="314" y="625"/>
                        <a:pt x="39" y="343"/>
                        <a:pt x="24" y="0"/>
                      </a:cubicBezTo>
                      <a:cubicBezTo>
                        <a:pt x="21" y="21"/>
                        <a:pt x="19" y="42"/>
                        <a:pt x="18" y="63"/>
                      </a:cubicBezTo>
                      <a:cubicBezTo>
                        <a:pt x="0" y="435"/>
                        <a:pt x="286" y="751"/>
                        <a:pt x="657" y="769"/>
                      </a:cubicBezTo>
                      <a:cubicBezTo>
                        <a:pt x="1029" y="788"/>
                        <a:pt x="1345" y="501"/>
                        <a:pt x="1363" y="130"/>
                      </a:cubicBezTo>
                      <a:cubicBezTo>
                        <a:pt x="1364" y="109"/>
                        <a:pt x="1364" y="87"/>
                        <a:pt x="1363" y="66"/>
                      </a:cubicBezTo>
                      <a:cubicBezTo>
                        <a:pt x="1314" y="407"/>
                        <a:pt x="1014" y="660"/>
                        <a:pt x="664" y="642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181"/>
                <p:cNvSpPr/>
                <p:nvPr/>
              </p:nvSpPr>
              <p:spPr bwMode="auto">
                <a:xfrm>
                  <a:off x="4929188" y="-1857375"/>
                  <a:ext cx="88900" cy="88900"/>
                </a:xfrm>
                <a:custGeom>
                  <a:avLst/>
                  <a:gdLst>
                    <a:gd name="T0" fmla="*/ 3 w 177"/>
                    <a:gd name="T1" fmla="*/ 96 h 178"/>
                    <a:gd name="T2" fmla="*/ 95 w 177"/>
                    <a:gd name="T3" fmla="*/ 174 h 178"/>
                    <a:gd name="T4" fmla="*/ 174 w 177"/>
                    <a:gd name="T5" fmla="*/ 83 h 178"/>
                    <a:gd name="T6" fmla="*/ 82 w 177"/>
                    <a:gd name="T7" fmla="*/ 4 h 178"/>
                    <a:gd name="T8" fmla="*/ 3 w 177"/>
                    <a:gd name="T9" fmla="*/ 96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78">
                      <a:moveTo>
                        <a:pt x="3" y="96"/>
                      </a:moveTo>
                      <a:cubicBezTo>
                        <a:pt x="7" y="143"/>
                        <a:pt x="48" y="178"/>
                        <a:pt x="95" y="174"/>
                      </a:cubicBezTo>
                      <a:cubicBezTo>
                        <a:pt x="142" y="171"/>
                        <a:pt x="177" y="130"/>
                        <a:pt x="174" y="83"/>
                      </a:cubicBezTo>
                      <a:cubicBezTo>
                        <a:pt x="170" y="36"/>
                        <a:pt x="129" y="0"/>
                        <a:pt x="82" y="4"/>
                      </a:cubicBezTo>
                      <a:cubicBezTo>
                        <a:pt x="35" y="8"/>
                        <a:pt x="0" y="49"/>
                        <a:pt x="3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182"/>
                <p:cNvSpPr/>
                <p:nvPr/>
              </p:nvSpPr>
              <p:spPr bwMode="auto">
                <a:xfrm>
                  <a:off x="4740275" y="-2098675"/>
                  <a:ext cx="88900" cy="88900"/>
                </a:xfrm>
                <a:custGeom>
                  <a:avLst/>
                  <a:gdLst>
                    <a:gd name="T0" fmla="*/ 4 w 178"/>
                    <a:gd name="T1" fmla="*/ 96 h 178"/>
                    <a:gd name="T2" fmla="*/ 95 w 178"/>
                    <a:gd name="T3" fmla="*/ 174 h 178"/>
                    <a:gd name="T4" fmla="*/ 174 w 178"/>
                    <a:gd name="T5" fmla="*/ 82 h 178"/>
                    <a:gd name="T6" fmla="*/ 82 w 178"/>
                    <a:gd name="T7" fmla="*/ 4 h 178"/>
                    <a:gd name="T8" fmla="*/ 4 w 178"/>
                    <a:gd name="T9" fmla="*/ 96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78">
                      <a:moveTo>
                        <a:pt x="4" y="96"/>
                      </a:moveTo>
                      <a:cubicBezTo>
                        <a:pt x="7" y="143"/>
                        <a:pt x="48" y="178"/>
                        <a:pt x="95" y="174"/>
                      </a:cubicBezTo>
                      <a:cubicBezTo>
                        <a:pt x="142" y="170"/>
                        <a:pt x="178" y="129"/>
                        <a:pt x="174" y="82"/>
                      </a:cubicBezTo>
                      <a:cubicBezTo>
                        <a:pt x="170" y="36"/>
                        <a:pt x="129" y="0"/>
                        <a:pt x="82" y="4"/>
                      </a:cubicBezTo>
                      <a:cubicBezTo>
                        <a:pt x="35" y="8"/>
                        <a:pt x="0" y="49"/>
                        <a:pt x="4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183"/>
                <p:cNvSpPr/>
                <p:nvPr/>
              </p:nvSpPr>
              <p:spPr bwMode="auto">
                <a:xfrm>
                  <a:off x="4251325" y="-2125663"/>
                  <a:ext cx="87312" cy="88900"/>
                </a:xfrm>
                <a:custGeom>
                  <a:avLst/>
                  <a:gdLst>
                    <a:gd name="T0" fmla="*/ 3 w 177"/>
                    <a:gd name="T1" fmla="*/ 95 h 177"/>
                    <a:gd name="T2" fmla="*/ 95 w 177"/>
                    <a:gd name="T3" fmla="*/ 174 h 177"/>
                    <a:gd name="T4" fmla="*/ 173 w 177"/>
                    <a:gd name="T5" fmla="*/ 82 h 177"/>
                    <a:gd name="T6" fmla="*/ 82 w 177"/>
                    <a:gd name="T7" fmla="*/ 4 h 177"/>
                    <a:gd name="T8" fmla="*/ 3 w 177"/>
                    <a:gd name="T9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77">
                      <a:moveTo>
                        <a:pt x="3" y="95"/>
                      </a:moveTo>
                      <a:cubicBezTo>
                        <a:pt x="7" y="142"/>
                        <a:pt x="48" y="177"/>
                        <a:pt x="95" y="174"/>
                      </a:cubicBezTo>
                      <a:cubicBezTo>
                        <a:pt x="142" y="170"/>
                        <a:pt x="177" y="129"/>
                        <a:pt x="173" y="82"/>
                      </a:cubicBezTo>
                      <a:cubicBezTo>
                        <a:pt x="170" y="35"/>
                        <a:pt x="129" y="0"/>
                        <a:pt x="82" y="4"/>
                      </a:cubicBezTo>
                      <a:cubicBezTo>
                        <a:pt x="35" y="7"/>
                        <a:pt x="0" y="48"/>
                        <a:pt x="3" y="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184"/>
                <p:cNvSpPr/>
                <p:nvPr/>
              </p:nvSpPr>
              <p:spPr bwMode="auto">
                <a:xfrm>
                  <a:off x="4275138" y="-2101850"/>
                  <a:ext cx="711200" cy="298450"/>
                </a:xfrm>
                <a:custGeom>
                  <a:avLst/>
                  <a:gdLst>
                    <a:gd name="T0" fmla="*/ 434 w 448"/>
                    <a:gd name="T1" fmla="*/ 188 h 188"/>
                    <a:gd name="T2" fmla="*/ 448 w 448"/>
                    <a:gd name="T3" fmla="*/ 176 h 188"/>
                    <a:gd name="T4" fmla="*/ 324 w 448"/>
                    <a:gd name="T5" fmla="*/ 13 h 188"/>
                    <a:gd name="T6" fmla="*/ 169 w 448"/>
                    <a:gd name="T7" fmla="*/ 119 h 188"/>
                    <a:gd name="T8" fmla="*/ 11 w 448"/>
                    <a:gd name="T9" fmla="*/ 0 h 188"/>
                    <a:gd name="T10" fmla="*/ 0 w 448"/>
                    <a:gd name="T11" fmla="*/ 15 h 188"/>
                    <a:gd name="T12" fmla="*/ 169 w 448"/>
                    <a:gd name="T13" fmla="*/ 142 h 188"/>
                    <a:gd name="T14" fmla="*/ 320 w 448"/>
                    <a:gd name="T15" fmla="*/ 38 h 188"/>
                    <a:gd name="T16" fmla="*/ 434 w 448"/>
                    <a:gd name="T17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8" h="188">
                      <a:moveTo>
                        <a:pt x="434" y="188"/>
                      </a:moveTo>
                      <a:lnTo>
                        <a:pt x="448" y="176"/>
                      </a:lnTo>
                      <a:lnTo>
                        <a:pt x="324" y="13"/>
                      </a:lnTo>
                      <a:lnTo>
                        <a:pt x="169" y="119"/>
                      </a:lnTo>
                      <a:lnTo>
                        <a:pt x="11" y="0"/>
                      </a:lnTo>
                      <a:lnTo>
                        <a:pt x="0" y="15"/>
                      </a:lnTo>
                      <a:lnTo>
                        <a:pt x="169" y="142"/>
                      </a:lnTo>
                      <a:lnTo>
                        <a:pt x="320" y="38"/>
                      </a:lnTo>
                      <a:lnTo>
                        <a:pt x="434" y="1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185"/>
                <p:cNvSpPr/>
                <p:nvPr/>
              </p:nvSpPr>
              <p:spPr bwMode="auto">
                <a:xfrm>
                  <a:off x="4497388" y="-1947863"/>
                  <a:ext cx="88900" cy="88900"/>
                </a:xfrm>
                <a:custGeom>
                  <a:avLst/>
                  <a:gdLst>
                    <a:gd name="T0" fmla="*/ 4 w 178"/>
                    <a:gd name="T1" fmla="*/ 95 h 177"/>
                    <a:gd name="T2" fmla="*/ 96 w 178"/>
                    <a:gd name="T3" fmla="*/ 173 h 177"/>
                    <a:gd name="T4" fmla="*/ 174 w 178"/>
                    <a:gd name="T5" fmla="*/ 82 h 177"/>
                    <a:gd name="T6" fmla="*/ 83 w 178"/>
                    <a:gd name="T7" fmla="*/ 3 h 177"/>
                    <a:gd name="T8" fmla="*/ 4 w 178"/>
                    <a:gd name="T9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77">
                      <a:moveTo>
                        <a:pt x="4" y="95"/>
                      </a:moveTo>
                      <a:cubicBezTo>
                        <a:pt x="8" y="142"/>
                        <a:pt x="49" y="177"/>
                        <a:pt x="96" y="173"/>
                      </a:cubicBezTo>
                      <a:cubicBezTo>
                        <a:pt x="143" y="170"/>
                        <a:pt x="178" y="129"/>
                        <a:pt x="174" y="82"/>
                      </a:cubicBezTo>
                      <a:cubicBezTo>
                        <a:pt x="171" y="35"/>
                        <a:pt x="130" y="0"/>
                        <a:pt x="83" y="3"/>
                      </a:cubicBezTo>
                      <a:cubicBezTo>
                        <a:pt x="36" y="7"/>
                        <a:pt x="0" y="48"/>
                        <a:pt x="4" y="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186"/>
                <p:cNvSpPr/>
                <p:nvPr/>
              </p:nvSpPr>
              <p:spPr bwMode="auto">
                <a:xfrm>
                  <a:off x="4087813" y="-1354138"/>
                  <a:ext cx="476250" cy="741363"/>
                </a:xfrm>
                <a:custGeom>
                  <a:avLst/>
                  <a:gdLst>
                    <a:gd name="T0" fmla="*/ 23 w 955"/>
                    <a:gd name="T1" fmla="*/ 1140 h 1484"/>
                    <a:gd name="T2" fmla="*/ 0 w 955"/>
                    <a:gd name="T3" fmla="*/ 1316 h 1484"/>
                    <a:gd name="T4" fmla="*/ 421 w 955"/>
                    <a:gd name="T5" fmla="*/ 1477 h 1484"/>
                    <a:gd name="T6" fmla="*/ 770 w 955"/>
                    <a:gd name="T7" fmla="*/ 1354 h 1484"/>
                    <a:gd name="T8" fmla="*/ 955 w 955"/>
                    <a:gd name="T9" fmla="*/ 459 h 1484"/>
                    <a:gd name="T10" fmla="*/ 479 w 955"/>
                    <a:gd name="T11" fmla="*/ 0 h 1484"/>
                    <a:gd name="T12" fmla="*/ 516 w 955"/>
                    <a:gd name="T13" fmla="*/ 481 h 1484"/>
                    <a:gd name="T14" fmla="*/ 23 w 955"/>
                    <a:gd name="T15" fmla="*/ 1140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55" h="1484">
                      <a:moveTo>
                        <a:pt x="23" y="1140"/>
                      </a:moveTo>
                      <a:cubicBezTo>
                        <a:pt x="0" y="1316"/>
                        <a:pt x="0" y="1316"/>
                        <a:pt x="0" y="1316"/>
                      </a:cubicBezTo>
                      <a:cubicBezTo>
                        <a:pt x="0" y="1316"/>
                        <a:pt x="123" y="1484"/>
                        <a:pt x="421" y="1477"/>
                      </a:cubicBezTo>
                      <a:cubicBezTo>
                        <a:pt x="720" y="1469"/>
                        <a:pt x="770" y="1354"/>
                        <a:pt x="770" y="1354"/>
                      </a:cubicBezTo>
                      <a:cubicBezTo>
                        <a:pt x="955" y="459"/>
                        <a:pt x="955" y="459"/>
                        <a:pt x="955" y="459"/>
                      </a:cubicBezTo>
                      <a:cubicBezTo>
                        <a:pt x="479" y="0"/>
                        <a:pt x="479" y="0"/>
                        <a:pt x="479" y="0"/>
                      </a:cubicBezTo>
                      <a:cubicBezTo>
                        <a:pt x="516" y="481"/>
                        <a:pt x="516" y="481"/>
                        <a:pt x="516" y="481"/>
                      </a:cubicBezTo>
                      <a:lnTo>
                        <a:pt x="23" y="114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187"/>
                <p:cNvSpPr/>
                <p:nvPr/>
              </p:nvSpPr>
              <p:spPr bwMode="auto">
                <a:xfrm>
                  <a:off x="4044950" y="-1617663"/>
                  <a:ext cx="515937" cy="896938"/>
                </a:xfrm>
                <a:custGeom>
                  <a:avLst/>
                  <a:gdLst>
                    <a:gd name="T0" fmla="*/ 301 w 1033"/>
                    <a:gd name="T1" fmla="*/ 1736 h 1798"/>
                    <a:gd name="T2" fmla="*/ 121 w 1033"/>
                    <a:gd name="T3" fmla="*/ 1763 h 1798"/>
                    <a:gd name="T4" fmla="*/ 121 w 1033"/>
                    <a:gd name="T5" fmla="*/ 1763 h 1798"/>
                    <a:gd name="T6" fmla="*/ 22 w 1033"/>
                    <a:gd name="T7" fmla="*/ 1609 h 1798"/>
                    <a:gd name="T8" fmla="*/ 731 w 1033"/>
                    <a:gd name="T9" fmla="*/ 49 h 1798"/>
                    <a:gd name="T10" fmla="*/ 890 w 1033"/>
                    <a:gd name="T11" fmla="*/ 71 h 1798"/>
                    <a:gd name="T12" fmla="*/ 890 w 1033"/>
                    <a:gd name="T13" fmla="*/ 71 h 1798"/>
                    <a:gd name="T14" fmla="*/ 1010 w 1033"/>
                    <a:gd name="T15" fmla="*/ 176 h 1798"/>
                    <a:gd name="T16" fmla="*/ 301 w 1033"/>
                    <a:gd name="T17" fmla="*/ 1736 h 17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3" h="1798">
                      <a:moveTo>
                        <a:pt x="301" y="1736"/>
                      </a:moveTo>
                      <a:cubicBezTo>
                        <a:pt x="279" y="1786"/>
                        <a:pt x="198" y="1798"/>
                        <a:pt x="121" y="1763"/>
                      </a:cubicBezTo>
                      <a:cubicBezTo>
                        <a:pt x="121" y="1763"/>
                        <a:pt x="121" y="1763"/>
                        <a:pt x="121" y="1763"/>
                      </a:cubicBezTo>
                      <a:cubicBezTo>
                        <a:pt x="44" y="1728"/>
                        <a:pt x="0" y="1659"/>
                        <a:pt x="22" y="1609"/>
                      </a:cubicBezTo>
                      <a:cubicBezTo>
                        <a:pt x="731" y="49"/>
                        <a:pt x="731" y="49"/>
                        <a:pt x="731" y="49"/>
                      </a:cubicBezTo>
                      <a:cubicBezTo>
                        <a:pt x="754" y="0"/>
                        <a:pt x="813" y="36"/>
                        <a:pt x="890" y="71"/>
                      </a:cubicBezTo>
                      <a:cubicBezTo>
                        <a:pt x="890" y="71"/>
                        <a:pt x="890" y="71"/>
                        <a:pt x="890" y="71"/>
                      </a:cubicBezTo>
                      <a:cubicBezTo>
                        <a:pt x="967" y="106"/>
                        <a:pt x="1033" y="126"/>
                        <a:pt x="1010" y="176"/>
                      </a:cubicBezTo>
                      <a:lnTo>
                        <a:pt x="301" y="1736"/>
                      </a:lnTo>
                      <a:close/>
                    </a:path>
                  </a:pathLst>
                </a:custGeom>
                <a:solidFill>
                  <a:srgbClr val="035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188"/>
                <p:cNvSpPr/>
                <p:nvPr/>
              </p:nvSpPr>
              <p:spPr bwMode="auto">
                <a:xfrm>
                  <a:off x="4257675" y="-1347788"/>
                  <a:ext cx="246062" cy="712788"/>
                </a:xfrm>
                <a:custGeom>
                  <a:avLst/>
                  <a:gdLst>
                    <a:gd name="T0" fmla="*/ 303 w 492"/>
                    <a:gd name="T1" fmla="*/ 0 h 1428"/>
                    <a:gd name="T2" fmla="*/ 177 w 492"/>
                    <a:gd name="T3" fmla="*/ 323 h 1428"/>
                    <a:gd name="T4" fmla="*/ 0 w 492"/>
                    <a:gd name="T5" fmla="*/ 758 h 1428"/>
                    <a:gd name="T6" fmla="*/ 481 w 492"/>
                    <a:gd name="T7" fmla="*/ 1026 h 1428"/>
                    <a:gd name="T8" fmla="*/ 464 w 492"/>
                    <a:gd name="T9" fmla="*/ 112 h 1428"/>
                    <a:gd name="T10" fmla="*/ 303 w 492"/>
                    <a:gd name="T11" fmla="*/ 0 h 1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2" h="1428">
                      <a:moveTo>
                        <a:pt x="303" y="0"/>
                      </a:moveTo>
                      <a:cubicBezTo>
                        <a:pt x="303" y="0"/>
                        <a:pt x="254" y="168"/>
                        <a:pt x="177" y="323"/>
                      </a:cubicBezTo>
                      <a:cubicBezTo>
                        <a:pt x="105" y="470"/>
                        <a:pt x="0" y="626"/>
                        <a:pt x="0" y="758"/>
                      </a:cubicBezTo>
                      <a:cubicBezTo>
                        <a:pt x="1" y="1428"/>
                        <a:pt x="467" y="1227"/>
                        <a:pt x="481" y="1026"/>
                      </a:cubicBezTo>
                      <a:cubicBezTo>
                        <a:pt x="492" y="870"/>
                        <a:pt x="464" y="112"/>
                        <a:pt x="464" y="112"/>
                      </a:cubicBez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189"/>
                <p:cNvSpPr/>
                <p:nvPr/>
              </p:nvSpPr>
              <p:spPr bwMode="auto">
                <a:xfrm>
                  <a:off x="4368800" y="-1516063"/>
                  <a:ext cx="152400" cy="473075"/>
                </a:xfrm>
                <a:custGeom>
                  <a:avLst/>
                  <a:gdLst>
                    <a:gd name="T0" fmla="*/ 238 w 304"/>
                    <a:gd name="T1" fmla="*/ 881 h 946"/>
                    <a:gd name="T2" fmla="*/ 143 w 304"/>
                    <a:gd name="T3" fmla="*/ 601 h 946"/>
                    <a:gd name="T4" fmla="*/ 143 w 304"/>
                    <a:gd name="T5" fmla="*/ 601 h 946"/>
                    <a:gd name="T6" fmla="*/ 5 w 304"/>
                    <a:gd name="T7" fmla="*/ 648 h 946"/>
                    <a:gd name="T8" fmla="*/ 62 w 304"/>
                    <a:gd name="T9" fmla="*/ 114 h 946"/>
                    <a:gd name="T10" fmla="*/ 189 w 304"/>
                    <a:gd name="T11" fmla="*/ 5 h 946"/>
                    <a:gd name="T12" fmla="*/ 189 w 304"/>
                    <a:gd name="T13" fmla="*/ 5 h 946"/>
                    <a:gd name="T14" fmla="*/ 298 w 304"/>
                    <a:gd name="T15" fmla="*/ 133 h 946"/>
                    <a:gd name="T16" fmla="*/ 238 w 304"/>
                    <a:gd name="T17" fmla="*/ 881 h 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946">
                      <a:moveTo>
                        <a:pt x="238" y="881"/>
                      </a:moveTo>
                      <a:cubicBezTo>
                        <a:pt x="233" y="946"/>
                        <a:pt x="208" y="606"/>
                        <a:pt x="143" y="601"/>
                      </a:cubicBezTo>
                      <a:cubicBezTo>
                        <a:pt x="143" y="601"/>
                        <a:pt x="143" y="601"/>
                        <a:pt x="143" y="601"/>
                      </a:cubicBezTo>
                      <a:cubicBezTo>
                        <a:pt x="78" y="596"/>
                        <a:pt x="0" y="713"/>
                        <a:pt x="5" y="648"/>
                      </a:cubicBezTo>
                      <a:cubicBezTo>
                        <a:pt x="62" y="114"/>
                        <a:pt x="62" y="114"/>
                        <a:pt x="62" y="114"/>
                      </a:cubicBezTo>
                      <a:cubicBezTo>
                        <a:pt x="67" y="49"/>
                        <a:pt x="124" y="0"/>
                        <a:pt x="189" y="5"/>
                      </a:cubicBezTo>
                      <a:cubicBezTo>
                        <a:pt x="189" y="5"/>
                        <a:pt x="189" y="5"/>
                        <a:pt x="189" y="5"/>
                      </a:cubicBezTo>
                      <a:cubicBezTo>
                        <a:pt x="255" y="10"/>
                        <a:pt x="304" y="67"/>
                        <a:pt x="298" y="133"/>
                      </a:cubicBezTo>
                      <a:lnTo>
                        <a:pt x="238" y="881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190"/>
                <p:cNvSpPr/>
                <p:nvPr/>
              </p:nvSpPr>
              <p:spPr bwMode="auto">
                <a:xfrm>
                  <a:off x="4424363" y="-1482725"/>
                  <a:ext cx="69850" cy="63500"/>
                </a:xfrm>
                <a:custGeom>
                  <a:avLst/>
                  <a:gdLst>
                    <a:gd name="T0" fmla="*/ 6 w 140"/>
                    <a:gd name="T1" fmla="*/ 10 h 130"/>
                    <a:gd name="T2" fmla="*/ 2 w 140"/>
                    <a:gd name="T3" fmla="*/ 59 h 130"/>
                    <a:gd name="T4" fmla="*/ 65 w 140"/>
                    <a:gd name="T5" fmla="*/ 127 h 130"/>
                    <a:gd name="T6" fmla="*/ 137 w 140"/>
                    <a:gd name="T7" fmla="*/ 69 h 130"/>
                    <a:gd name="T8" fmla="*/ 140 w 140"/>
                    <a:gd name="T9" fmla="*/ 20 h 130"/>
                    <a:gd name="T10" fmla="*/ 78 w 140"/>
                    <a:gd name="T11" fmla="*/ 4 h 130"/>
                    <a:gd name="T12" fmla="*/ 6 w 140"/>
                    <a:gd name="T13" fmla="*/ 1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30">
                      <a:moveTo>
                        <a:pt x="6" y="10"/>
                      </a:moveTo>
                      <a:cubicBezTo>
                        <a:pt x="2" y="59"/>
                        <a:pt x="2" y="59"/>
                        <a:pt x="2" y="59"/>
                      </a:cubicBezTo>
                      <a:cubicBezTo>
                        <a:pt x="0" y="94"/>
                        <a:pt x="28" y="124"/>
                        <a:pt x="65" y="127"/>
                      </a:cubicBezTo>
                      <a:cubicBezTo>
                        <a:pt x="102" y="130"/>
                        <a:pt x="134" y="104"/>
                        <a:pt x="137" y="69"/>
                      </a:cubicBezTo>
                      <a:cubicBezTo>
                        <a:pt x="140" y="20"/>
                        <a:pt x="140" y="20"/>
                        <a:pt x="140" y="20"/>
                      </a:cubicBezTo>
                      <a:cubicBezTo>
                        <a:pt x="140" y="20"/>
                        <a:pt x="122" y="7"/>
                        <a:pt x="78" y="4"/>
                      </a:cubicBezTo>
                      <a:cubicBezTo>
                        <a:pt x="22" y="0"/>
                        <a:pt x="20" y="5"/>
                        <a:pt x="6" y="1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191"/>
                <p:cNvSpPr/>
                <p:nvPr/>
              </p:nvSpPr>
              <p:spPr bwMode="auto">
                <a:xfrm>
                  <a:off x="4410075" y="-1336675"/>
                  <a:ext cx="76200" cy="12700"/>
                </a:xfrm>
                <a:custGeom>
                  <a:avLst/>
                  <a:gdLst>
                    <a:gd name="T0" fmla="*/ 0 w 150"/>
                    <a:gd name="T1" fmla="*/ 7 h 25"/>
                    <a:gd name="T2" fmla="*/ 8 w 150"/>
                    <a:gd name="T3" fmla="*/ 0 h 25"/>
                    <a:gd name="T4" fmla="*/ 142 w 150"/>
                    <a:gd name="T5" fmla="*/ 10 h 25"/>
                    <a:gd name="T6" fmla="*/ 149 w 150"/>
                    <a:gd name="T7" fmla="*/ 18 h 25"/>
                    <a:gd name="T8" fmla="*/ 149 w 150"/>
                    <a:gd name="T9" fmla="*/ 18 h 25"/>
                    <a:gd name="T10" fmla="*/ 141 w 150"/>
                    <a:gd name="T11" fmla="*/ 25 h 25"/>
                    <a:gd name="T12" fmla="*/ 7 w 150"/>
                    <a:gd name="T13" fmla="*/ 15 h 25"/>
                    <a:gd name="T14" fmla="*/ 0 w 150"/>
                    <a:gd name="T15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25">
                      <a:moveTo>
                        <a:pt x="0" y="7"/>
                      </a:moveTo>
                      <a:cubicBezTo>
                        <a:pt x="1" y="3"/>
                        <a:pt x="4" y="0"/>
                        <a:pt x="8" y="0"/>
                      </a:cubicBezTo>
                      <a:cubicBezTo>
                        <a:pt x="142" y="10"/>
                        <a:pt x="142" y="10"/>
                        <a:pt x="142" y="10"/>
                      </a:cubicBezTo>
                      <a:cubicBezTo>
                        <a:pt x="146" y="11"/>
                        <a:pt x="150" y="14"/>
                        <a:pt x="149" y="18"/>
                      </a:cubicBezTo>
                      <a:cubicBezTo>
                        <a:pt x="149" y="18"/>
                        <a:pt x="149" y="18"/>
                        <a:pt x="149" y="18"/>
                      </a:cubicBezTo>
                      <a:cubicBezTo>
                        <a:pt x="149" y="22"/>
                        <a:pt x="145" y="25"/>
                        <a:pt x="141" y="2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3" y="14"/>
                        <a:pt x="0" y="11"/>
                        <a:pt x="0" y="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192"/>
                <p:cNvSpPr/>
                <p:nvPr/>
              </p:nvSpPr>
              <p:spPr bwMode="auto">
                <a:xfrm>
                  <a:off x="4429125" y="-1352550"/>
                  <a:ext cx="39687" cy="9525"/>
                </a:xfrm>
                <a:custGeom>
                  <a:avLst/>
                  <a:gdLst>
                    <a:gd name="T0" fmla="*/ 1 w 80"/>
                    <a:gd name="T1" fmla="*/ 6 h 18"/>
                    <a:gd name="T2" fmla="*/ 8 w 80"/>
                    <a:gd name="T3" fmla="*/ 0 h 18"/>
                    <a:gd name="T4" fmla="*/ 74 w 80"/>
                    <a:gd name="T5" fmla="*/ 5 h 18"/>
                    <a:gd name="T6" fmla="*/ 80 w 80"/>
                    <a:gd name="T7" fmla="*/ 12 h 18"/>
                    <a:gd name="T8" fmla="*/ 80 w 80"/>
                    <a:gd name="T9" fmla="*/ 12 h 18"/>
                    <a:gd name="T10" fmla="*/ 73 w 80"/>
                    <a:gd name="T11" fmla="*/ 18 h 18"/>
                    <a:gd name="T12" fmla="*/ 7 w 80"/>
                    <a:gd name="T13" fmla="*/ 13 h 18"/>
                    <a:gd name="T14" fmla="*/ 1 w 80"/>
                    <a:gd name="T15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" h="18">
                      <a:moveTo>
                        <a:pt x="1" y="6"/>
                      </a:moveTo>
                      <a:cubicBezTo>
                        <a:pt x="1" y="2"/>
                        <a:pt x="4" y="0"/>
                        <a:pt x="8" y="0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8" y="5"/>
                        <a:pt x="80" y="9"/>
                        <a:pt x="80" y="12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80" y="16"/>
                        <a:pt x="77" y="18"/>
                        <a:pt x="73" y="18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3" y="13"/>
                        <a:pt x="0" y="9"/>
                        <a:pt x="1" y="6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193"/>
                <p:cNvSpPr/>
                <p:nvPr/>
              </p:nvSpPr>
              <p:spPr bwMode="auto">
                <a:xfrm>
                  <a:off x="3994150" y="-1038225"/>
                  <a:ext cx="127000" cy="246063"/>
                </a:xfrm>
                <a:custGeom>
                  <a:avLst/>
                  <a:gdLst>
                    <a:gd name="T0" fmla="*/ 89 w 256"/>
                    <a:gd name="T1" fmla="*/ 0 h 493"/>
                    <a:gd name="T2" fmla="*/ 0 w 256"/>
                    <a:gd name="T3" fmla="*/ 248 h 493"/>
                    <a:gd name="T4" fmla="*/ 199 w 256"/>
                    <a:gd name="T5" fmla="*/ 493 h 493"/>
                    <a:gd name="T6" fmla="*/ 237 w 256"/>
                    <a:gd name="T7" fmla="*/ 297 h 493"/>
                    <a:gd name="T8" fmla="*/ 89 w 256"/>
                    <a:gd name="T9" fmla="*/ 0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6" h="493">
                      <a:moveTo>
                        <a:pt x="89" y="0"/>
                      </a:moveTo>
                      <a:cubicBezTo>
                        <a:pt x="0" y="248"/>
                        <a:pt x="0" y="248"/>
                        <a:pt x="0" y="248"/>
                      </a:cubicBezTo>
                      <a:cubicBezTo>
                        <a:pt x="199" y="493"/>
                        <a:pt x="199" y="493"/>
                        <a:pt x="199" y="493"/>
                      </a:cubicBezTo>
                      <a:cubicBezTo>
                        <a:pt x="199" y="493"/>
                        <a:pt x="256" y="381"/>
                        <a:pt x="237" y="297"/>
                      </a:cubicBezTo>
                      <a:cubicBezTo>
                        <a:pt x="223" y="233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194"/>
                <p:cNvSpPr/>
                <p:nvPr/>
              </p:nvSpPr>
              <p:spPr bwMode="auto">
                <a:xfrm>
                  <a:off x="4014788" y="-1038225"/>
                  <a:ext cx="106362" cy="246063"/>
                </a:xfrm>
                <a:custGeom>
                  <a:avLst/>
                  <a:gdLst>
                    <a:gd name="T0" fmla="*/ 195 w 214"/>
                    <a:gd name="T1" fmla="*/ 297 h 493"/>
                    <a:gd name="T2" fmla="*/ 47 w 214"/>
                    <a:gd name="T3" fmla="*/ 0 h 493"/>
                    <a:gd name="T4" fmla="*/ 0 w 214"/>
                    <a:gd name="T5" fmla="*/ 132 h 493"/>
                    <a:gd name="T6" fmla="*/ 129 w 214"/>
                    <a:gd name="T7" fmla="*/ 334 h 493"/>
                    <a:gd name="T8" fmla="*/ 130 w 214"/>
                    <a:gd name="T9" fmla="*/ 459 h 493"/>
                    <a:gd name="T10" fmla="*/ 157 w 214"/>
                    <a:gd name="T11" fmla="*/ 493 h 493"/>
                    <a:gd name="T12" fmla="*/ 195 w 214"/>
                    <a:gd name="T13" fmla="*/ 297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4" h="493">
                      <a:moveTo>
                        <a:pt x="195" y="297"/>
                      </a:moveTo>
                      <a:cubicBezTo>
                        <a:pt x="181" y="233"/>
                        <a:pt x="47" y="0"/>
                        <a:pt x="47" y="0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63" y="217"/>
                        <a:pt x="109" y="283"/>
                        <a:pt x="129" y="334"/>
                      </a:cubicBezTo>
                      <a:cubicBezTo>
                        <a:pt x="140" y="361"/>
                        <a:pt x="134" y="411"/>
                        <a:pt x="130" y="459"/>
                      </a:cubicBezTo>
                      <a:cubicBezTo>
                        <a:pt x="157" y="493"/>
                        <a:pt x="157" y="493"/>
                        <a:pt x="157" y="493"/>
                      </a:cubicBezTo>
                      <a:cubicBezTo>
                        <a:pt x="157" y="493"/>
                        <a:pt x="214" y="381"/>
                        <a:pt x="195" y="297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195"/>
                <p:cNvSpPr/>
                <p:nvPr/>
              </p:nvSpPr>
              <p:spPr bwMode="auto">
                <a:xfrm>
                  <a:off x="4049713" y="-873125"/>
                  <a:ext cx="41275" cy="69850"/>
                </a:xfrm>
                <a:custGeom>
                  <a:avLst/>
                  <a:gdLst>
                    <a:gd name="T0" fmla="*/ 68 w 83"/>
                    <a:gd name="T1" fmla="*/ 142 h 142"/>
                    <a:gd name="T2" fmla="*/ 78 w 83"/>
                    <a:gd name="T3" fmla="*/ 102 h 142"/>
                    <a:gd name="T4" fmla="*/ 36 w 83"/>
                    <a:gd name="T5" fmla="*/ 0 h 142"/>
                    <a:gd name="T6" fmla="*/ 0 w 83"/>
                    <a:gd name="T7" fmla="*/ 59 h 142"/>
                    <a:gd name="T8" fmla="*/ 68 w 83"/>
                    <a:gd name="T9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42">
                      <a:moveTo>
                        <a:pt x="68" y="142"/>
                      </a:moveTo>
                      <a:cubicBezTo>
                        <a:pt x="72" y="128"/>
                        <a:pt x="77" y="114"/>
                        <a:pt x="78" y="102"/>
                      </a:cubicBezTo>
                      <a:cubicBezTo>
                        <a:pt x="83" y="64"/>
                        <a:pt x="36" y="0"/>
                        <a:pt x="36" y="0"/>
                      </a:cubicBezTo>
                      <a:cubicBezTo>
                        <a:pt x="0" y="59"/>
                        <a:pt x="0" y="59"/>
                        <a:pt x="0" y="59"/>
                      </a:cubicBezTo>
                      <a:lnTo>
                        <a:pt x="68" y="142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196"/>
                <p:cNvSpPr/>
                <p:nvPr/>
              </p:nvSpPr>
              <p:spPr bwMode="auto">
                <a:xfrm>
                  <a:off x="4024313" y="-1182688"/>
                  <a:ext cx="131762" cy="304800"/>
                </a:xfrm>
                <a:custGeom>
                  <a:avLst/>
                  <a:gdLst>
                    <a:gd name="T0" fmla="*/ 198 w 263"/>
                    <a:gd name="T1" fmla="*/ 0 h 612"/>
                    <a:gd name="T2" fmla="*/ 0 w 263"/>
                    <a:gd name="T3" fmla="*/ 253 h 612"/>
                    <a:gd name="T4" fmla="*/ 136 w 263"/>
                    <a:gd name="T5" fmla="*/ 612 h 612"/>
                    <a:gd name="T6" fmla="*/ 255 w 263"/>
                    <a:gd name="T7" fmla="*/ 399 h 612"/>
                    <a:gd name="T8" fmla="*/ 198 w 263"/>
                    <a:gd name="T9" fmla="*/ 0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612">
                      <a:moveTo>
                        <a:pt x="198" y="0"/>
                      </a:move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136" y="612"/>
                        <a:pt x="136" y="612"/>
                        <a:pt x="136" y="612"/>
                      </a:cubicBezTo>
                      <a:cubicBezTo>
                        <a:pt x="136" y="612"/>
                        <a:pt x="245" y="504"/>
                        <a:pt x="255" y="399"/>
                      </a:cubicBezTo>
                      <a:cubicBezTo>
                        <a:pt x="263" y="320"/>
                        <a:pt x="198" y="0"/>
                        <a:pt x="198" y="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197"/>
                <p:cNvSpPr/>
                <p:nvPr/>
              </p:nvSpPr>
              <p:spPr bwMode="auto">
                <a:xfrm>
                  <a:off x="4071938" y="-1182688"/>
                  <a:ext cx="84137" cy="304800"/>
                </a:xfrm>
                <a:custGeom>
                  <a:avLst/>
                  <a:gdLst>
                    <a:gd name="T0" fmla="*/ 162 w 170"/>
                    <a:gd name="T1" fmla="*/ 399 h 612"/>
                    <a:gd name="T2" fmla="*/ 105 w 170"/>
                    <a:gd name="T3" fmla="*/ 0 h 612"/>
                    <a:gd name="T4" fmla="*/ 0 w 170"/>
                    <a:gd name="T5" fmla="*/ 134 h 612"/>
                    <a:gd name="T6" fmla="*/ 72 w 170"/>
                    <a:gd name="T7" fmla="*/ 418 h 612"/>
                    <a:gd name="T8" fmla="*/ 24 w 170"/>
                    <a:gd name="T9" fmla="*/ 562 h 612"/>
                    <a:gd name="T10" fmla="*/ 43 w 170"/>
                    <a:gd name="T11" fmla="*/ 612 h 612"/>
                    <a:gd name="T12" fmla="*/ 162 w 170"/>
                    <a:gd name="T13" fmla="*/ 399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0" h="612">
                      <a:moveTo>
                        <a:pt x="162" y="399"/>
                      </a:moveTo>
                      <a:cubicBezTo>
                        <a:pt x="170" y="320"/>
                        <a:pt x="105" y="0"/>
                        <a:pt x="105" y="0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40" y="257"/>
                        <a:pt x="68" y="351"/>
                        <a:pt x="72" y="418"/>
                      </a:cubicBezTo>
                      <a:cubicBezTo>
                        <a:pt x="73" y="453"/>
                        <a:pt x="48" y="509"/>
                        <a:pt x="24" y="562"/>
                      </a:cubicBezTo>
                      <a:cubicBezTo>
                        <a:pt x="43" y="612"/>
                        <a:pt x="43" y="612"/>
                        <a:pt x="43" y="612"/>
                      </a:cubicBezTo>
                      <a:cubicBezTo>
                        <a:pt x="43" y="612"/>
                        <a:pt x="152" y="504"/>
                        <a:pt x="162" y="399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198"/>
                <p:cNvSpPr/>
                <p:nvPr/>
              </p:nvSpPr>
              <p:spPr bwMode="auto">
                <a:xfrm>
                  <a:off x="4064000" y="-981075"/>
                  <a:ext cx="46037" cy="87313"/>
                </a:xfrm>
                <a:custGeom>
                  <a:avLst/>
                  <a:gdLst>
                    <a:gd name="T0" fmla="*/ 46 w 94"/>
                    <a:gd name="T1" fmla="*/ 175 h 175"/>
                    <a:gd name="T2" fmla="*/ 73 w 94"/>
                    <a:gd name="T3" fmla="*/ 134 h 175"/>
                    <a:gd name="T4" fmla="*/ 63 w 94"/>
                    <a:gd name="T5" fmla="*/ 0 h 175"/>
                    <a:gd name="T6" fmla="*/ 0 w 94"/>
                    <a:gd name="T7" fmla="*/ 54 h 175"/>
                    <a:gd name="T8" fmla="*/ 46 w 94"/>
                    <a:gd name="T9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175">
                      <a:moveTo>
                        <a:pt x="46" y="175"/>
                      </a:moveTo>
                      <a:cubicBezTo>
                        <a:pt x="56" y="162"/>
                        <a:pt x="67" y="146"/>
                        <a:pt x="73" y="134"/>
                      </a:cubicBezTo>
                      <a:cubicBezTo>
                        <a:pt x="94" y="92"/>
                        <a:pt x="63" y="0"/>
                        <a:pt x="63" y="0"/>
                      </a:cubicBezTo>
                      <a:cubicBezTo>
                        <a:pt x="0" y="54"/>
                        <a:pt x="0" y="54"/>
                        <a:pt x="0" y="54"/>
                      </a:cubicBezTo>
                      <a:lnTo>
                        <a:pt x="46" y="175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199"/>
                <p:cNvSpPr/>
                <p:nvPr/>
              </p:nvSpPr>
              <p:spPr bwMode="auto">
                <a:xfrm>
                  <a:off x="4089400" y="-1295400"/>
                  <a:ext cx="128587" cy="301625"/>
                </a:xfrm>
                <a:custGeom>
                  <a:avLst/>
                  <a:gdLst>
                    <a:gd name="T0" fmla="*/ 216 w 257"/>
                    <a:gd name="T1" fmla="*/ 0 h 606"/>
                    <a:gd name="T2" fmla="*/ 0 w 257"/>
                    <a:gd name="T3" fmla="*/ 238 h 606"/>
                    <a:gd name="T4" fmla="*/ 110 w 257"/>
                    <a:gd name="T5" fmla="*/ 606 h 606"/>
                    <a:gd name="T6" fmla="*/ 244 w 257"/>
                    <a:gd name="T7" fmla="*/ 403 h 606"/>
                    <a:gd name="T8" fmla="*/ 216 w 257"/>
                    <a:gd name="T9" fmla="*/ 0 h 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7" h="606">
                      <a:moveTo>
                        <a:pt x="216" y="0"/>
                      </a:moveTo>
                      <a:cubicBezTo>
                        <a:pt x="0" y="238"/>
                        <a:pt x="0" y="238"/>
                        <a:pt x="0" y="238"/>
                      </a:cubicBezTo>
                      <a:cubicBezTo>
                        <a:pt x="110" y="606"/>
                        <a:pt x="110" y="606"/>
                        <a:pt x="110" y="606"/>
                      </a:cubicBezTo>
                      <a:cubicBezTo>
                        <a:pt x="110" y="606"/>
                        <a:pt x="226" y="506"/>
                        <a:pt x="244" y="403"/>
                      </a:cubicBezTo>
                      <a:cubicBezTo>
                        <a:pt x="257" y="324"/>
                        <a:pt x="216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00"/>
                <p:cNvSpPr/>
                <p:nvPr/>
              </p:nvSpPr>
              <p:spPr bwMode="auto">
                <a:xfrm>
                  <a:off x="4137025" y="-1295400"/>
                  <a:ext cx="80962" cy="301625"/>
                </a:xfrm>
                <a:custGeom>
                  <a:avLst/>
                  <a:gdLst>
                    <a:gd name="T0" fmla="*/ 149 w 162"/>
                    <a:gd name="T1" fmla="*/ 403 h 606"/>
                    <a:gd name="T2" fmla="*/ 121 w 162"/>
                    <a:gd name="T3" fmla="*/ 0 h 606"/>
                    <a:gd name="T4" fmla="*/ 6 w 162"/>
                    <a:gd name="T5" fmla="*/ 126 h 606"/>
                    <a:gd name="T6" fmla="*/ 57 w 162"/>
                    <a:gd name="T7" fmla="*/ 414 h 606"/>
                    <a:gd name="T8" fmla="*/ 0 w 162"/>
                    <a:gd name="T9" fmla="*/ 555 h 606"/>
                    <a:gd name="T10" fmla="*/ 15 w 162"/>
                    <a:gd name="T11" fmla="*/ 606 h 606"/>
                    <a:gd name="T12" fmla="*/ 149 w 162"/>
                    <a:gd name="T13" fmla="*/ 403 h 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2" h="606">
                      <a:moveTo>
                        <a:pt x="149" y="403"/>
                      </a:moveTo>
                      <a:cubicBezTo>
                        <a:pt x="162" y="324"/>
                        <a:pt x="121" y="0"/>
                        <a:pt x="121" y="0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38" y="252"/>
                        <a:pt x="59" y="348"/>
                        <a:pt x="57" y="414"/>
                      </a:cubicBezTo>
                      <a:cubicBezTo>
                        <a:pt x="57" y="450"/>
                        <a:pt x="27" y="504"/>
                        <a:pt x="0" y="555"/>
                      </a:cubicBezTo>
                      <a:cubicBezTo>
                        <a:pt x="15" y="606"/>
                        <a:pt x="15" y="606"/>
                        <a:pt x="15" y="606"/>
                      </a:cubicBezTo>
                      <a:cubicBezTo>
                        <a:pt x="15" y="606"/>
                        <a:pt x="131" y="506"/>
                        <a:pt x="149" y="403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201"/>
                <p:cNvSpPr/>
                <p:nvPr/>
              </p:nvSpPr>
              <p:spPr bwMode="auto">
                <a:xfrm>
                  <a:off x="4121150" y="-1095375"/>
                  <a:ext cx="46037" cy="85725"/>
                </a:xfrm>
                <a:custGeom>
                  <a:avLst/>
                  <a:gdLst>
                    <a:gd name="T0" fmla="*/ 37 w 91"/>
                    <a:gd name="T1" fmla="*/ 174 h 174"/>
                    <a:gd name="T2" fmla="*/ 67 w 91"/>
                    <a:gd name="T3" fmla="*/ 134 h 174"/>
                    <a:gd name="T4" fmla="*/ 67 w 91"/>
                    <a:gd name="T5" fmla="*/ 0 h 174"/>
                    <a:gd name="T6" fmla="*/ 0 w 91"/>
                    <a:gd name="T7" fmla="*/ 50 h 174"/>
                    <a:gd name="T8" fmla="*/ 37 w 91"/>
                    <a:gd name="T9" fmla="*/ 17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174">
                      <a:moveTo>
                        <a:pt x="37" y="174"/>
                      </a:moveTo>
                      <a:cubicBezTo>
                        <a:pt x="48" y="161"/>
                        <a:pt x="60" y="146"/>
                        <a:pt x="67" y="134"/>
                      </a:cubicBezTo>
                      <a:cubicBezTo>
                        <a:pt x="91" y="94"/>
                        <a:pt x="67" y="0"/>
                        <a:pt x="67" y="0"/>
                      </a:cubicBezTo>
                      <a:cubicBezTo>
                        <a:pt x="0" y="50"/>
                        <a:pt x="0" y="50"/>
                        <a:pt x="0" y="50"/>
                      </a:cubicBezTo>
                      <a:lnTo>
                        <a:pt x="37" y="174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202"/>
                <p:cNvSpPr/>
                <p:nvPr/>
              </p:nvSpPr>
              <p:spPr bwMode="auto">
                <a:xfrm>
                  <a:off x="4170363" y="-1360488"/>
                  <a:ext cx="133350" cy="212725"/>
                </a:xfrm>
                <a:custGeom>
                  <a:avLst/>
                  <a:gdLst>
                    <a:gd name="T0" fmla="*/ 267 w 267"/>
                    <a:gd name="T1" fmla="*/ 0 h 426"/>
                    <a:gd name="T2" fmla="*/ 0 w 267"/>
                    <a:gd name="T3" fmla="*/ 123 h 426"/>
                    <a:gd name="T4" fmla="*/ 42 w 267"/>
                    <a:gd name="T5" fmla="*/ 426 h 426"/>
                    <a:gd name="T6" fmla="*/ 170 w 267"/>
                    <a:gd name="T7" fmla="*/ 307 h 426"/>
                    <a:gd name="T8" fmla="*/ 182 w 267"/>
                    <a:gd name="T9" fmla="*/ 189 h 426"/>
                    <a:gd name="T10" fmla="*/ 267 w 267"/>
                    <a:gd name="T11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426">
                      <a:moveTo>
                        <a:pt x="267" y="0"/>
                      </a:move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42" y="426"/>
                        <a:pt x="42" y="426"/>
                        <a:pt x="42" y="426"/>
                      </a:cubicBezTo>
                      <a:cubicBezTo>
                        <a:pt x="42" y="426"/>
                        <a:pt x="141" y="409"/>
                        <a:pt x="170" y="307"/>
                      </a:cubicBezTo>
                      <a:cubicBezTo>
                        <a:pt x="191" y="229"/>
                        <a:pt x="182" y="189"/>
                        <a:pt x="182" y="189"/>
                      </a:cubicBezTo>
                      <a:lnTo>
                        <a:pt x="267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203"/>
                <p:cNvSpPr/>
                <p:nvPr/>
              </p:nvSpPr>
              <p:spPr bwMode="auto">
                <a:xfrm>
                  <a:off x="4181475" y="-1239838"/>
                  <a:ext cx="39687" cy="79375"/>
                </a:xfrm>
                <a:custGeom>
                  <a:avLst/>
                  <a:gdLst>
                    <a:gd name="T0" fmla="*/ 0 w 79"/>
                    <a:gd name="T1" fmla="*/ 35 h 160"/>
                    <a:gd name="T2" fmla="*/ 17 w 79"/>
                    <a:gd name="T3" fmla="*/ 160 h 160"/>
                    <a:gd name="T4" fmla="*/ 48 w 79"/>
                    <a:gd name="T5" fmla="*/ 132 h 160"/>
                    <a:gd name="T6" fmla="*/ 75 w 79"/>
                    <a:gd name="T7" fmla="*/ 0 h 160"/>
                    <a:gd name="T8" fmla="*/ 0 w 79"/>
                    <a:gd name="T9" fmla="*/ 3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60">
                      <a:moveTo>
                        <a:pt x="0" y="35"/>
                      </a:moveTo>
                      <a:cubicBezTo>
                        <a:pt x="17" y="160"/>
                        <a:pt x="17" y="160"/>
                        <a:pt x="17" y="160"/>
                      </a:cubicBezTo>
                      <a:cubicBezTo>
                        <a:pt x="29" y="151"/>
                        <a:pt x="40" y="141"/>
                        <a:pt x="48" y="132"/>
                      </a:cubicBezTo>
                      <a:cubicBezTo>
                        <a:pt x="79" y="97"/>
                        <a:pt x="75" y="0"/>
                        <a:pt x="75" y="0"/>
                      </a:cubicBez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204"/>
                <p:cNvSpPr/>
                <p:nvPr/>
              </p:nvSpPr>
              <p:spPr bwMode="auto">
                <a:xfrm>
                  <a:off x="4222750" y="-1360488"/>
                  <a:ext cx="80962" cy="139700"/>
                </a:xfrm>
                <a:custGeom>
                  <a:avLst/>
                  <a:gdLst>
                    <a:gd name="T0" fmla="*/ 162 w 162"/>
                    <a:gd name="T1" fmla="*/ 0 h 278"/>
                    <a:gd name="T2" fmla="*/ 0 w 162"/>
                    <a:gd name="T3" fmla="*/ 75 h 278"/>
                    <a:gd name="T4" fmla="*/ 74 w 162"/>
                    <a:gd name="T5" fmla="*/ 245 h 278"/>
                    <a:gd name="T6" fmla="*/ 72 w 162"/>
                    <a:gd name="T7" fmla="*/ 278 h 278"/>
                    <a:gd name="T8" fmla="*/ 77 w 162"/>
                    <a:gd name="T9" fmla="*/ 189 h 278"/>
                    <a:gd name="T10" fmla="*/ 162 w 162"/>
                    <a:gd name="T11" fmla="*/ 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2" h="278">
                      <a:moveTo>
                        <a:pt x="162" y="0"/>
                      </a:move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51" y="138"/>
                        <a:pt x="78" y="175"/>
                        <a:pt x="74" y="245"/>
                      </a:cubicBezTo>
                      <a:cubicBezTo>
                        <a:pt x="73" y="257"/>
                        <a:pt x="72" y="268"/>
                        <a:pt x="72" y="278"/>
                      </a:cubicBezTo>
                      <a:cubicBezTo>
                        <a:pt x="84" y="219"/>
                        <a:pt x="77" y="189"/>
                        <a:pt x="77" y="189"/>
                      </a:cubicBezTo>
                      <a:lnTo>
                        <a:pt x="162" y="0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206"/>
                <p:cNvSpPr/>
                <p:nvPr/>
              </p:nvSpPr>
              <p:spPr bwMode="auto">
                <a:xfrm>
                  <a:off x="4373563" y="-1646237"/>
                  <a:ext cx="207962" cy="149225"/>
                </a:xfrm>
                <a:custGeom>
                  <a:avLst/>
                  <a:gdLst>
                    <a:gd name="T0" fmla="*/ 395 w 415"/>
                    <a:gd name="T1" fmla="*/ 235 h 299"/>
                    <a:gd name="T2" fmla="*/ 277 w 415"/>
                    <a:gd name="T3" fmla="*/ 279 h 299"/>
                    <a:gd name="T4" fmla="*/ 65 w 415"/>
                    <a:gd name="T5" fmla="*/ 183 h 299"/>
                    <a:gd name="T6" fmla="*/ 20 w 415"/>
                    <a:gd name="T7" fmla="*/ 65 h 299"/>
                    <a:gd name="T8" fmla="*/ 20 w 415"/>
                    <a:gd name="T9" fmla="*/ 65 h 299"/>
                    <a:gd name="T10" fmla="*/ 138 w 415"/>
                    <a:gd name="T11" fmla="*/ 20 h 299"/>
                    <a:gd name="T12" fmla="*/ 350 w 415"/>
                    <a:gd name="T13" fmla="*/ 117 h 299"/>
                    <a:gd name="T14" fmla="*/ 395 w 415"/>
                    <a:gd name="T15" fmla="*/ 235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5" h="299">
                      <a:moveTo>
                        <a:pt x="395" y="235"/>
                      </a:moveTo>
                      <a:cubicBezTo>
                        <a:pt x="374" y="280"/>
                        <a:pt x="322" y="299"/>
                        <a:pt x="277" y="279"/>
                      </a:cubicBezTo>
                      <a:cubicBezTo>
                        <a:pt x="65" y="183"/>
                        <a:pt x="65" y="183"/>
                        <a:pt x="65" y="183"/>
                      </a:cubicBezTo>
                      <a:cubicBezTo>
                        <a:pt x="20" y="162"/>
                        <a:pt x="0" y="109"/>
                        <a:pt x="20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41" y="20"/>
                        <a:pt x="94" y="0"/>
                        <a:pt x="138" y="20"/>
                      </a:cubicBezTo>
                      <a:cubicBezTo>
                        <a:pt x="350" y="117"/>
                        <a:pt x="350" y="117"/>
                        <a:pt x="350" y="117"/>
                      </a:cubicBezTo>
                      <a:cubicBezTo>
                        <a:pt x="395" y="137"/>
                        <a:pt x="415" y="190"/>
                        <a:pt x="395" y="235"/>
                      </a:cubicBezTo>
                      <a:close/>
                    </a:path>
                  </a:pathLst>
                </a:custGeom>
                <a:solidFill>
                  <a:srgbClr val="035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207"/>
                <p:cNvSpPr>
                  <a:spLocks noEditPoints="1"/>
                </p:cNvSpPr>
                <p:nvPr/>
              </p:nvSpPr>
              <p:spPr bwMode="auto">
                <a:xfrm>
                  <a:off x="4164013" y="-2447925"/>
                  <a:ext cx="987425" cy="989013"/>
                </a:xfrm>
                <a:custGeom>
                  <a:avLst/>
                  <a:gdLst>
                    <a:gd name="T0" fmla="*/ 1350 w 1980"/>
                    <a:gd name="T1" fmla="*/ 198 h 1980"/>
                    <a:gd name="T2" fmla="*/ 199 w 1980"/>
                    <a:gd name="T3" fmla="*/ 630 h 1980"/>
                    <a:gd name="T4" fmla="*/ 630 w 1980"/>
                    <a:gd name="T5" fmla="*/ 1781 h 1980"/>
                    <a:gd name="T6" fmla="*/ 1782 w 1980"/>
                    <a:gd name="T7" fmla="*/ 1349 h 1980"/>
                    <a:gd name="T8" fmla="*/ 1350 w 1980"/>
                    <a:gd name="T9" fmla="*/ 198 h 1980"/>
                    <a:gd name="T10" fmla="*/ 684 w 1980"/>
                    <a:gd name="T11" fmla="*/ 1663 h 1980"/>
                    <a:gd name="T12" fmla="*/ 317 w 1980"/>
                    <a:gd name="T13" fmla="*/ 684 h 1980"/>
                    <a:gd name="T14" fmla="*/ 1296 w 1980"/>
                    <a:gd name="T15" fmla="*/ 316 h 1980"/>
                    <a:gd name="T16" fmla="*/ 1664 w 1980"/>
                    <a:gd name="T17" fmla="*/ 1296 h 1980"/>
                    <a:gd name="T18" fmla="*/ 684 w 1980"/>
                    <a:gd name="T19" fmla="*/ 1663 h 1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0" h="1980">
                      <a:moveTo>
                        <a:pt x="1350" y="198"/>
                      </a:moveTo>
                      <a:cubicBezTo>
                        <a:pt x="913" y="0"/>
                        <a:pt x="397" y="193"/>
                        <a:pt x="199" y="630"/>
                      </a:cubicBezTo>
                      <a:cubicBezTo>
                        <a:pt x="0" y="1067"/>
                        <a:pt x="193" y="1582"/>
                        <a:pt x="630" y="1781"/>
                      </a:cubicBezTo>
                      <a:cubicBezTo>
                        <a:pt x="1067" y="1980"/>
                        <a:pt x="1583" y="1787"/>
                        <a:pt x="1782" y="1349"/>
                      </a:cubicBezTo>
                      <a:cubicBezTo>
                        <a:pt x="1980" y="912"/>
                        <a:pt x="1787" y="397"/>
                        <a:pt x="1350" y="198"/>
                      </a:cubicBezTo>
                      <a:close/>
                      <a:moveTo>
                        <a:pt x="684" y="1663"/>
                      </a:moveTo>
                      <a:cubicBezTo>
                        <a:pt x="312" y="1494"/>
                        <a:pt x="148" y="1056"/>
                        <a:pt x="317" y="684"/>
                      </a:cubicBezTo>
                      <a:cubicBezTo>
                        <a:pt x="486" y="312"/>
                        <a:pt x="924" y="147"/>
                        <a:pt x="1296" y="316"/>
                      </a:cubicBezTo>
                      <a:cubicBezTo>
                        <a:pt x="1668" y="485"/>
                        <a:pt x="1833" y="924"/>
                        <a:pt x="1664" y="1296"/>
                      </a:cubicBezTo>
                      <a:cubicBezTo>
                        <a:pt x="1495" y="1668"/>
                        <a:pt x="1056" y="1832"/>
                        <a:pt x="684" y="1663"/>
                      </a:cubicBezTo>
                      <a:close/>
                    </a:path>
                  </a:pathLst>
                </a:custGeom>
                <a:solidFill>
                  <a:srgbClr val="035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15" name="矩形 214"/>
              <p:cNvSpPr/>
              <p:nvPr/>
            </p:nvSpPr>
            <p:spPr>
              <a:xfrm>
                <a:off x="4501601" y="3774337"/>
                <a:ext cx="2595582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8800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主题</a:t>
                </a:r>
                <a:endParaRPr lang="zh-CN" altLang="en-US" sz="8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</p:grpSp>
      <p:grpSp>
        <p:nvGrpSpPr>
          <p:cNvPr id="219" name="组合 218"/>
          <p:cNvGrpSpPr/>
          <p:nvPr/>
        </p:nvGrpSpPr>
        <p:grpSpPr>
          <a:xfrm>
            <a:off x="-1991022" y="-361738"/>
            <a:ext cx="7370102" cy="7725192"/>
            <a:chOff x="-1991022" y="-361738"/>
            <a:chExt cx="7370102" cy="7725192"/>
          </a:xfrm>
        </p:grpSpPr>
        <p:sp>
          <p:nvSpPr>
            <p:cNvPr id="217" name="矩形 216"/>
            <p:cNvSpPr/>
            <p:nvPr/>
          </p:nvSpPr>
          <p:spPr>
            <a:xfrm>
              <a:off x="-1991022" y="-361738"/>
              <a:ext cx="6622326" cy="7725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9600" spc="600" dirty="0">
                  <a:solidFill>
                    <a:schemeClr val="bg1">
                      <a:alpha val="30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望</a:t>
              </a:r>
              <a:endParaRPr lang="zh-CN" altLang="en-US" sz="49600" spc="600" dirty="0">
                <a:solidFill>
                  <a:schemeClr val="bg1">
                    <a:alpha val="30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218" name="右箭头 217"/>
            <p:cNvSpPr/>
            <p:nvPr/>
          </p:nvSpPr>
          <p:spPr>
            <a:xfrm>
              <a:off x="0" y="2558158"/>
              <a:ext cx="5379080" cy="1842231"/>
            </a:xfrm>
            <a:prstGeom prst="rightArrow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2" name="组合 1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578846" y="945704"/>
              <a:ext cx="3326552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3900" spc="600" dirty="0" smtClean="0"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闻</a:t>
              </a:r>
              <a:endParaRPr lang="zh-CN" altLang="en-US" sz="23900" spc="600" dirty="0" smtClean="0"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290060" y="4258945"/>
            <a:ext cx="38931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倾听你的学生</a:t>
            </a:r>
            <a:endParaRPr lang="zh-CN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991023" y="-361738"/>
            <a:ext cx="7370103" cy="7725192"/>
            <a:chOff x="-1991023" y="-361738"/>
            <a:chExt cx="7370103" cy="7725192"/>
          </a:xfrm>
        </p:grpSpPr>
        <p:sp>
          <p:nvSpPr>
            <p:cNvPr id="3" name="矩形 2"/>
            <p:cNvSpPr/>
            <p:nvPr/>
          </p:nvSpPr>
          <p:spPr>
            <a:xfrm>
              <a:off x="-1991023" y="-361738"/>
              <a:ext cx="6622327" cy="7725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9600" spc="600" dirty="0" smtClean="0">
                  <a:solidFill>
                    <a:schemeClr val="bg1">
                      <a:alpha val="30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闻</a:t>
              </a:r>
              <a:endParaRPr lang="zh-CN" altLang="en-US" sz="49600" spc="600" dirty="0">
                <a:solidFill>
                  <a:schemeClr val="bg1">
                    <a:alpha val="30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4" name="右箭头 3"/>
            <p:cNvSpPr/>
            <p:nvPr/>
          </p:nvSpPr>
          <p:spPr>
            <a:xfrm>
              <a:off x="0" y="2558158"/>
              <a:ext cx="5379080" cy="1842231"/>
            </a:xfrm>
            <a:prstGeom prst="rightArrow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31116" y="3149548"/>
            <a:ext cx="1316038" cy="1809750"/>
            <a:chOff x="9420226" y="3457575"/>
            <a:chExt cx="1316038" cy="1809750"/>
          </a:xfrm>
        </p:grpSpPr>
        <p:sp>
          <p:nvSpPr>
            <p:cNvPr id="6" name="Freeform 694"/>
            <p:cNvSpPr/>
            <p:nvPr/>
          </p:nvSpPr>
          <p:spPr bwMode="auto">
            <a:xfrm flipH="1">
              <a:off x="9420226" y="3457575"/>
              <a:ext cx="1316038" cy="1809750"/>
            </a:xfrm>
            <a:custGeom>
              <a:avLst/>
              <a:gdLst>
                <a:gd name="T0" fmla="*/ 767 w 767"/>
                <a:gd name="T1" fmla="*/ 244 h 1054"/>
                <a:gd name="T2" fmla="*/ 0 w 767"/>
                <a:gd name="T3" fmla="*/ 833 h 1054"/>
                <a:gd name="T4" fmla="*/ 767 w 767"/>
                <a:gd name="T5" fmla="*/ 24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1054">
                  <a:moveTo>
                    <a:pt x="767" y="244"/>
                  </a:moveTo>
                  <a:cubicBezTo>
                    <a:pt x="767" y="244"/>
                    <a:pt x="78" y="0"/>
                    <a:pt x="0" y="833"/>
                  </a:cubicBezTo>
                  <a:cubicBezTo>
                    <a:pt x="0" y="833"/>
                    <a:pt x="678" y="1054"/>
                    <a:pt x="767" y="244"/>
                  </a:cubicBezTo>
                  <a:close/>
                </a:path>
              </a:pathLst>
            </a:custGeom>
            <a:solidFill>
              <a:srgbClr val="F9A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95"/>
            <p:cNvSpPr/>
            <p:nvPr/>
          </p:nvSpPr>
          <p:spPr bwMode="auto">
            <a:xfrm flipH="1">
              <a:off x="9474201" y="3549650"/>
              <a:ext cx="936625" cy="1422400"/>
            </a:xfrm>
            <a:custGeom>
              <a:avLst/>
              <a:gdLst>
                <a:gd name="T0" fmla="*/ 546 w 546"/>
                <a:gd name="T1" fmla="*/ 214 h 829"/>
                <a:gd name="T2" fmla="*/ 0 w 546"/>
                <a:gd name="T3" fmla="*/ 634 h 829"/>
                <a:gd name="T4" fmla="*/ 546 w 546"/>
                <a:gd name="T5" fmla="*/ 214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6" h="829">
                  <a:moveTo>
                    <a:pt x="546" y="214"/>
                  </a:moveTo>
                  <a:cubicBezTo>
                    <a:pt x="546" y="214"/>
                    <a:pt x="24" y="0"/>
                    <a:pt x="0" y="634"/>
                  </a:cubicBezTo>
                  <a:cubicBezTo>
                    <a:pt x="0" y="634"/>
                    <a:pt x="512" y="829"/>
                    <a:pt x="546" y="214"/>
                  </a:cubicBezTo>
                  <a:close/>
                </a:path>
              </a:pathLst>
            </a:custGeom>
            <a:solidFill>
              <a:srgbClr val="FAC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96">
              <a:hlinkClick r:id="rId1"/>
            </p:cNvPr>
            <p:cNvSpPr/>
            <p:nvPr/>
          </p:nvSpPr>
          <p:spPr bwMode="auto">
            <a:xfrm flipH="1">
              <a:off x="9521826" y="3697288"/>
              <a:ext cx="620713" cy="952500"/>
            </a:xfrm>
            <a:custGeom>
              <a:avLst/>
              <a:gdLst>
                <a:gd name="T0" fmla="*/ 362 w 362"/>
                <a:gd name="T1" fmla="*/ 145 h 555"/>
                <a:gd name="T2" fmla="*/ 0 w 362"/>
                <a:gd name="T3" fmla="*/ 423 h 555"/>
                <a:gd name="T4" fmla="*/ 362 w 362"/>
                <a:gd name="T5" fmla="*/ 14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555">
                  <a:moveTo>
                    <a:pt x="362" y="145"/>
                  </a:moveTo>
                  <a:cubicBezTo>
                    <a:pt x="362" y="145"/>
                    <a:pt x="14" y="0"/>
                    <a:pt x="0" y="423"/>
                  </a:cubicBezTo>
                  <a:cubicBezTo>
                    <a:pt x="0" y="423"/>
                    <a:pt x="342" y="555"/>
                    <a:pt x="362" y="145"/>
                  </a:cubicBezTo>
                  <a:close/>
                </a:path>
              </a:pathLst>
            </a:custGeom>
            <a:solidFill>
              <a:srgbClr val="F7D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92528" y="104805"/>
            <a:ext cx="3938588" cy="3611563"/>
            <a:chOff x="6072188" y="828675"/>
            <a:chExt cx="3938588" cy="3611563"/>
          </a:xfrm>
        </p:grpSpPr>
        <p:sp>
          <p:nvSpPr>
            <p:cNvPr id="10" name="Freeform 697">
              <a:hlinkClick r:id="rId1"/>
            </p:cNvPr>
            <p:cNvSpPr/>
            <p:nvPr/>
          </p:nvSpPr>
          <p:spPr bwMode="auto">
            <a:xfrm flipH="1">
              <a:off x="6605588" y="1312863"/>
              <a:ext cx="3405188" cy="3090863"/>
            </a:xfrm>
            <a:custGeom>
              <a:avLst/>
              <a:gdLst>
                <a:gd name="T0" fmla="*/ 1195 w 1985"/>
                <a:gd name="T1" fmla="*/ 1467 h 1801"/>
                <a:gd name="T2" fmla="*/ 1632 w 1985"/>
                <a:gd name="T3" fmla="*/ 1304 h 1801"/>
                <a:gd name="T4" fmla="*/ 1746 w 1985"/>
                <a:gd name="T5" fmla="*/ 328 h 1801"/>
                <a:gd name="T6" fmla="*/ 767 w 1985"/>
                <a:gd name="T7" fmla="*/ 246 h 1801"/>
                <a:gd name="T8" fmla="*/ 527 w 1985"/>
                <a:gd name="T9" fmla="*/ 616 h 1801"/>
                <a:gd name="T10" fmla="*/ 526 w 1985"/>
                <a:gd name="T11" fmla="*/ 615 h 1801"/>
                <a:gd name="T12" fmla="*/ 526 w 1985"/>
                <a:gd name="T13" fmla="*/ 617 h 1801"/>
                <a:gd name="T14" fmla="*/ 503 w 1985"/>
                <a:gd name="T15" fmla="*/ 824 h 1801"/>
                <a:gd name="T16" fmla="*/ 347 w 1985"/>
                <a:gd name="T17" fmla="*/ 1196 h 1801"/>
                <a:gd name="T18" fmla="*/ 61 w 1985"/>
                <a:gd name="T19" fmla="*/ 1430 h 1801"/>
                <a:gd name="T20" fmla="*/ 43 w 1985"/>
                <a:gd name="T21" fmla="*/ 1603 h 1801"/>
                <a:gd name="T22" fmla="*/ 156 w 1985"/>
                <a:gd name="T23" fmla="*/ 1741 h 1801"/>
                <a:gd name="T24" fmla="*/ 329 w 1985"/>
                <a:gd name="T25" fmla="*/ 1758 h 1801"/>
                <a:gd name="T26" fmla="*/ 647 w 1985"/>
                <a:gd name="T27" fmla="*/ 1498 h 1801"/>
                <a:gd name="T28" fmla="*/ 1039 w 1985"/>
                <a:gd name="T29" fmla="*/ 1454 h 1801"/>
                <a:gd name="T30" fmla="*/ 1184 w 1985"/>
                <a:gd name="T31" fmla="*/ 1468 h 1801"/>
                <a:gd name="T32" fmla="*/ 1199 w 1985"/>
                <a:gd name="T33" fmla="*/ 1470 h 1801"/>
                <a:gd name="T34" fmla="*/ 1195 w 1985"/>
                <a:gd name="T35" fmla="*/ 1467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5" h="1801">
                  <a:moveTo>
                    <a:pt x="1195" y="1467"/>
                  </a:moveTo>
                  <a:cubicBezTo>
                    <a:pt x="1348" y="1464"/>
                    <a:pt x="1503" y="1410"/>
                    <a:pt x="1632" y="1304"/>
                  </a:cubicBezTo>
                  <a:cubicBezTo>
                    <a:pt x="1934" y="1057"/>
                    <a:pt x="1985" y="621"/>
                    <a:pt x="1746" y="328"/>
                  </a:cubicBezTo>
                  <a:cubicBezTo>
                    <a:pt x="1507" y="36"/>
                    <a:pt x="1069" y="0"/>
                    <a:pt x="767" y="246"/>
                  </a:cubicBezTo>
                  <a:cubicBezTo>
                    <a:pt x="645" y="346"/>
                    <a:pt x="564" y="477"/>
                    <a:pt x="527" y="616"/>
                  </a:cubicBezTo>
                  <a:cubicBezTo>
                    <a:pt x="526" y="615"/>
                    <a:pt x="526" y="615"/>
                    <a:pt x="526" y="615"/>
                  </a:cubicBezTo>
                  <a:cubicBezTo>
                    <a:pt x="526" y="615"/>
                    <a:pt x="526" y="616"/>
                    <a:pt x="526" y="617"/>
                  </a:cubicBezTo>
                  <a:cubicBezTo>
                    <a:pt x="508" y="685"/>
                    <a:pt x="501" y="754"/>
                    <a:pt x="503" y="824"/>
                  </a:cubicBezTo>
                  <a:cubicBezTo>
                    <a:pt x="480" y="960"/>
                    <a:pt x="435" y="1126"/>
                    <a:pt x="347" y="1196"/>
                  </a:cubicBezTo>
                  <a:cubicBezTo>
                    <a:pt x="61" y="1430"/>
                    <a:pt x="61" y="1430"/>
                    <a:pt x="61" y="1430"/>
                  </a:cubicBezTo>
                  <a:cubicBezTo>
                    <a:pt x="8" y="1473"/>
                    <a:pt x="0" y="1550"/>
                    <a:pt x="43" y="1603"/>
                  </a:cubicBezTo>
                  <a:cubicBezTo>
                    <a:pt x="156" y="1741"/>
                    <a:pt x="156" y="1741"/>
                    <a:pt x="156" y="1741"/>
                  </a:cubicBezTo>
                  <a:cubicBezTo>
                    <a:pt x="199" y="1793"/>
                    <a:pt x="277" y="1801"/>
                    <a:pt x="329" y="1758"/>
                  </a:cubicBezTo>
                  <a:cubicBezTo>
                    <a:pt x="647" y="1498"/>
                    <a:pt x="647" y="1498"/>
                    <a:pt x="647" y="1498"/>
                  </a:cubicBezTo>
                  <a:cubicBezTo>
                    <a:pt x="753" y="1449"/>
                    <a:pt x="917" y="1446"/>
                    <a:pt x="1039" y="1454"/>
                  </a:cubicBezTo>
                  <a:cubicBezTo>
                    <a:pt x="1086" y="1463"/>
                    <a:pt x="1135" y="1468"/>
                    <a:pt x="1184" y="1468"/>
                  </a:cubicBezTo>
                  <a:cubicBezTo>
                    <a:pt x="1193" y="1469"/>
                    <a:pt x="1199" y="1470"/>
                    <a:pt x="1199" y="1470"/>
                  </a:cubicBezTo>
                  <a:lnTo>
                    <a:pt x="1195" y="1467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98"/>
            <p:cNvSpPr/>
            <p:nvPr/>
          </p:nvSpPr>
          <p:spPr bwMode="auto">
            <a:xfrm flipH="1">
              <a:off x="6605588" y="1876425"/>
              <a:ext cx="3232150" cy="2527300"/>
            </a:xfrm>
            <a:custGeom>
              <a:avLst/>
              <a:gdLst>
                <a:gd name="T0" fmla="*/ 1531 w 1884"/>
                <a:gd name="T1" fmla="*/ 976 h 1473"/>
                <a:gd name="T2" fmla="*/ 1645 w 1884"/>
                <a:gd name="T3" fmla="*/ 0 h 1473"/>
                <a:gd name="T4" fmla="*/ 0 w 1884"/>
                <a:gd name="T5" fmla="*/ 1346 h 1473"/>
                <a:gd name="T6" fmla="*/ 55 w 1884"/>
                <a:gd name="T7" fmla="*/ 1413 h 1473"/>
                <a:gd name="T8" fmla="*/ 228 w 1884"/>
                <a:gd name="T9" fmla="*/ 1430 h 1473"/>
                <a:gd name="T10" fmla="*/ 546 w 1884"/>
                <a:gd name="T11" fmla="*/ 1170 h 1473"/>
                <a:gd name="T12" fmla="*/ 938 w 1884"/>
                <a:gd name="T13" fmla="*/ 1126 h 1473"/>
                <a:gd name="T14" fmla="*/ 1083 w 1884"/>
                <a:gd name="T15" fmla="*/ 1140 h 1473"/>
                <a:gd name="T16" fmla="*/ 1098 w 1884"/>
                <a:gd name="T17" fmla="*/ 1142 h 1473"/>
                <a:gd name="T18" fmla="*/ 1094 w 1884"/>
                <a:gd name="T19" fmla="*/ 1139 h 1473"/>
                <a:gd name="T20" fmla="*/ 1531 w 1884"/>
                <a:gd name="T21" fmla="*/ 976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4" h="1473">
                  <a:moveTo>
                    <a:pt x="1531" y="976"/>
                  </a:moveTo>
                  <a:cubicBezTo>
                    <a:pt x="1833" y="729"/>
                    <a:pt x="1884" y="293"/>
                    <a:pt x="1645" y="0"/>
                  </a:cubicBezTo>
                  <a:cubicBezTo>
                    <a:pt x="0" y="1346"/>
                    <a:pt x="0" y="1346"/>
                    <a:pt x="0" y="1346"/>
                  </a:cubicBezTo>
                  <a:cubicBezTo>
                    <a:pt x="55" y="1413"/>
                    <a:pt x="55" y="1413"/>
                    <a:pt x="55" y="1413"/>
                  </a:cubicBezTo>
                  <a:cubicBezTo>
                    <a:pt x="98" y="1465"/>
                    <a:pt x="176" y="1473"/>
                    <a:pt x="228" y="1430"/>
                  </a:cubicBezTo>
                  <a:cubicBezTo>
                    <a:pt x="546" y="1170"/>
                    <a:pt x="546" y="1170"/>
                    <a:pt x="546" y="1170"/>
                  </a:cubicBezTo>
                  <a:cubicBezTo>
                    <a:pt x="652" y="1121"/>
                    <a:pt x="816" y="1118"/>
                    <a:pt x="938" y="1126"/>
                  </a:cubicBezTo>
                  <a:cubicBezTo>
                    <a:pt x="985" y="1135"/>
                    <a:pt x="1034" y="1140"/>
                    <a:pt x="1083" y="1140"/>
                  </a:cubicBezTo>
                  <a:cubicBezTo>
                    <a:pt x="1092" y="1141"/>
                    <a:pt x="1098" y="1142"/>
                    <a:pt x="1098" y="1142"/>
                  </a:cubicBezTo>
                  <a:cubicBezTo>
                    <a:pt x="1094" y="1139"/>
                    <a:pt x="1094" y="1139"/>
                    <a:pt x="1094" y="1139"/>
                  </a:cubicBezTo>
                  <a:cubicBezTo>
                    <a:pt x="1247" y="1136"/>
                    <a:pt x="1402" y="1082"/>
                    <a:pt x="1531" y="976"/>
                  </a:cubicBezTo>
                  <a:close/>
                </a:path>
              </a:pathLst>
            </a:custGeom>
            <a:solidFill>
              <a:srgbClr val="EF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99"/>
            <p:cNvSpPr/>
            <p:nvPr/>
          </p:nvSpPr>
          <p:spPr bwMode="auto">
            <a:xfrm flipH="1">
              <a:off x="8631238" y="2684463"/>
              <a:ext cx="714375" cy="914400"/>
            </a:xfrm>
            <a:custGeom>
              <a:avLst/>
              <a:gdLst>
                <a:gd name="T0" fmla="*/ 450 w 450"/>
                <a:gd name="T1" fmla="*/ 0 h 576"/>
                <a:gd name="T2" fmla="*/ 0 w 450"/>
                <a:gd name="T3" fmla="*/ 576 h 576"/>
                <a:gd name="T4" fmla="*/ 450 w 450"/>
                <a:gd name="T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0" h="576">
                  <a:moveTo>
                    <a:pt x="450" y="0"/>
                  </a:moveTo>
                  <a:lnTo>
                    <a:pt x="0" y="576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700"/>
            <p:cNvSpPr>
              <a:spLocks noChangeShapeType="1"/>
            </p:cNvSpPr>
            <p:nvPr/>
          </p:nvSpPr>
          <p:spPr bwMode="auto">
            <a:xfrm>
              <a:off x="8631238" y="2684463"/>
              <a:ext cx="714375" cy="914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01"/>
            <p:cNvSpPr/>
            <p:nvPr/>
          </p:nvSpPr>
          <p:spPr bwMode="auto">
            <a:xfrm flipH="1">
              <a:off x="8569326" y="2624138"/>
              <a:ext cx="833438" cy="1035050"/>
            </a:xfrm>
            <a:custGeom>
              <a:avLst/>
              <a:gdLst>
                <a:gd name="T0" fmla="*/ 10 w 486"/>
                <a:gd name="T1" fmla="*/ 588 h 603"/>
                <a:gd name="T2" fmla="*/ 9 w 486"/>
                <a:gd name="T3" fmla="*/ 549 h 603"/>
                <a:gd name="T4" fmla="*/ 426 w 486"/>
                <a:gd name="T5" fmla="*/ 16 h 603"/>
                <a:gd name="T6" fmla="*/ 470 w 486"/>
                <a:gd name="T7" fmla="*/ 11 h 603"/>
                <a:gd name="T8" fmla="*/ 475 w 486"/>
                <a:gd name="T9" fmla="*/ 54 h 603"/>
                <a:gd name="T10" fmla="*/ 58 w 486"/>
                <a:gd name="T11" fmla="*/ 587 h 603"/>
                <a:gd name="T12" fmla="*/ 15 w 486"/>
                <a:gd name="T13" fmla="*/ 593 h 603"/>
                <a:gd name="T14" fmla="*/ 10 w 486"/>
                <a:gd name="T15" fmla="*/ 58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603">
                  <a:moveTo>
                    <a:pt x="10" y="588"/>
                  </a:moveTo>
                  <a:cubicBezTo>
                    <a:pt x="1" y="577"/>
                    <a:pt x="0" y="561"/>
                    <a:pt x="9" y="549"/>
                  </a:cubicBezTo>
                  <a:cubicBezTo>
                    <a:pt x="426" y="16"/>
                    <a:pt x="426" y="16"/>
                    <a:pt x="426" y="16"/>
                  </a:cubicBezTo>
                  <a:cubicBezTo>
                    <a:pt x="436" y="3"/>
                    <a:pt x="456" y="0"/>
                    <a:pt x="470" y="11"/>
                  </a:cubicBezTo>
                  <a:cubicBezTo>
                    <a:pt x="483" y="21"/>
                    <a:pt x="486" y="41"/>
                    <a:pt x="475" y="54"/>
                  </a:cubicBezTo>
                  <a:cubicBezTo>
                    <a:pt x="58" y="587"/>
                    <a:pt x="58" y="587"/>
                    <a:pt x="58" y="587"/>
                  </a:cubicBezTo>
                  <a:cubicBezTo>
                    <a:pt x="48" y="601"/>
                    <a:pt x="28" y="603"/>
                    <a:pt x="15" y="593"/>
                  </a:cubicBezTo>
                  <a:cubicBezTo>
                    <a:pt x="13" y="591"/>
                    <a:pt x="11" y="589"/>
                    <a:pt x="10" y="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02"/>
            <p:cNvSpPr/>
            <p:nvPr/>
          </p:nvSpPr>
          <p:spPr bwMode="auto">
            <a:xfrm flipH="1">
              <a:off x="8567738" y="2682875"/>
              <a:ext cx="65088" cy="458788"/>
            </a:xfrm>
            <a:custGeom>
              <a:avLst/>
              <a:gdLst>
                <a:gd name="T0" fmla="*/ 0 w 41"/>
                <a:gd name="T1" fmla="*/ 0 h 289"/>
                <a:gd name="T2" fmla="*/ 41 w 41"/>
                <a:gd name="T3" fmla="*/ 289 h 289"/>
                <a:gd name="T4" fmla="*/ 0 w 41"/>
                <a:gd name="T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9">
                  <a:moveTo>
                    <a:pt x="0" y="0"/>
                  </a:moveTo>
                  <a:lnTo>
                    <a:pt x="41" y="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703"/>
            <p:cNvSpPr>
              <a:spLocks noChangeShapeType="1"/>
            </p:cNvSpPr>
            <p:nvPr/>
          </p:nvSpPr>
          <p:spPr bwMode="auto">
            <a:xfrm flipH="1">
              <a:off x="8567738" y="2682875"/>
              <a:ext cx="65088" cy="4587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04"/>
            <p:cNvSpPr/>
            <p:nvPr/>
          </p:nvSpPr>
          <p:spPr bwMode="auto">
            <a:xfrm flipH="1">
              <a:off x="8509001" y="2624138"/>
              <a:ext cx="180975" cy="573088"/>
            </a:xfrm>
            <a:custGeom>
              <a:avLst/>
              <a:gdLst>
                <a:gd name="T0" fmla="*/ 47 w 105"/>
                <a:gd name="T1" fmla="*/ 321 h 334"/>
                <a:gd name="T2" fmla="*/ 40 w 105"/>
                <a:gd name="T3" fmla="*/ 306 h 334"/>
                <a:gd name="T4" fmla="*/ 2 w 105"/>
                <a:gd name="T5" fmla="*/ 38 h 334"/>
                <a:gd name="T6" fmla="*/ 29 w 105"/>
                <a:gd name="T7" fmla="*/ 3 h 334"/>
                <a:gd name="T8" fmla="*/ 64 w 105"/>
                <a:gd name="T9" fmla="*/ 29 h 334"/>
                <a:gd name="T10" fmla="*/ 102 w 105"/>
                <a:gd name="T11" fmla="*/ 297 h 334"/>
                <a:gd name="T12" fmla="*/ 76 w 105"/>
                <a:gd name="T13" fmla="*/ 332 h 334"/>
                <a:gd name="T14" fmla="*/ 47 w 105"/>
                <a:gd name="T15" fmla="*/ 32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4">
                  <a:moveTo>
                    <a:pt x="47" y="321"/>
                  </a:moveTo>
                  <a:cubicBezTo>
                    <a:pt x="44" y="317"/>
                    <a:pt x="41" y="312"/>
                    <a:pt x="40" y="30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21"/>
                    <a:pt x="12" y="5"/>
                    <a:pt x="29" y="3"/>
                  </a:cubicBezTo>
                  <a:cubicBezTo>
                    <a:pt x="46" y="0"/>
                    <a:pt x="62" y="12"/>
                    <a:pt x="64" y="29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05" y="314"/>
                    <a:pt x="93" y="330"/>
                    <a:pt x="76" y="332"/>
                  </a:cubicBezTo>
                  <a:cubicBezTo>
                    <a:pt x="64" y="334"/>
                    <a:pt x="54" y="330"/>
                    <a:pt x="47" y="3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05"/>
            <p:cNvSpPr/>
            <p:nvPr/>
          </p:nvSpPr>
          <p:spPr bwMode="auto">
            <a:xfrm flipH="1">
              <a:off x="8132763" y="3294063"/>
              <a:ext cx="1036638" cy="519113"/>
            </a:xfrm>
            <a:custGeom>
              <a:avLst/>
              <a:gdLst>
                <a:gd name="T0" fmla="*/ 653 w 653"/>
                <a:gd name="T1" fmla="*/ 0 h 327"/>
                <a:gd name="T2" fmla="*/ 0 w 653"/>
                <a:gd name="T3" fmla="*/ 327 h 327"/>
                <a:gd name="T4" fmla="*/ 653 w 653"/>
                <a:gd name="T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3" h="327">
                  <a:moveTo>
                    <a:pt x="653" y="0"/>
                  </a:moveTo>
                  <a:lnTo>
                    <a:pt x="0" y="327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706"/>
            <p:cNvSpPr>
              <a:spLocks noChangeShapeType="1"/>
            </p:cNvSpPr>
            <p:nvPr/>
          </p:nvSpPr>
          <p:spPr bwMode="auto">
            <a:xfrm>
              <a:off x="8132763" y="3294063"/>
              <a:ext cx="1036638" cy="5191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07"/>
            <p:cNvSpPr/>
            <p:nvPr/>
          </p:nvSpPr>
          <p:spPr bwMode="auto">
            <a:xfrm flipH="1">
              <a:off x="8072438" y="3233738"/>
              <a:ext cx="1158875" cy="638175"/>
            </a:xfrm>
            <a:custGeom>
              <a:avLst/>
              <a:gdLst>
                <a:gd name="T0" fmla="*/ 12 w 676"/>
                <a:gd name="T1" fmla="*/ 358 h 372"/>
                <a:gd name="T2" fmla="*/ 8 w 676"/>
                <a:gd name="T3" fmla="*/ 352 h 372"/>
                <a:gd name="T4" fmla="*/ 22 w 676"/>
                <a:gd name="T5" fmla="*/ 310 h 372"/>
                <a:gd name="T6" fmla="*/ 627 w 676"/>
                <a:gd name="T7" fmla="*/ 7 h 372"/>
                <a:gd name="T8" fmla="*/ 668 w 676"/>
                <a:gd name="T9" fmla="*/ 21 h 372"/>
                <a:gd name="T10" fmla="*/ 654 w 676"/>
                <a:gd name="T11" fmla="*/ 63 h 372"/>
                <a:gd name="T12" fmla="*/ 50 w 676"/>
                <a:gd name="T13" fmla="*/ 366 h 372"/>
                <a:gd name="T14" fmla="*/ 12 w 676"/>
                <a:gd name="T15" fmla="*/ 358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6" h="372">
                  <a:moveTo>
                    <a:pt x="12" y="358"/>
                  </a:moveTo>
                  <a:cubicBezTo>
                    <a:pt x="10" y="356"/>
                    <a:pt x="9" y="354"/>
                    <a:pt x="8" y="352"/>
                  </a:cubicBezTo>
                  <a:cubicBezTo>
                    <a:pt x="0" y="336"/>
                    <a:pt x="6" y="318"/>
                    <a:pt x="22" y="310"/>
                  </a:cubicBezTo>
                  <a:cubicBezTo>
                    <a:pt x="627" y="7"/>
                    <a:pt x="627" y="7"/>
                    <a:pt x="627" y="7"/>
                  </a:cubicBezTo>
                  <a:cubicBezTo>
                    <a:pt x="642" y="0"/>
                    <a:pt x="661" y="6"/>
                    <a:pt x="668" y="21"/>
                  </a:cubicBezTo>
                  <a:cubicBezTo>
                    <a:pt x="676" y="36"/>
                    <a:pt x="670" y="55"/>
                    <a:pt x="654" y="63"/>
                  </a:cubicBezTo>
                  <a:cubicBezTo>
                    <a:pt x="50" y="366"/>
                    <a:pt x="50" y="366"/>
                    <a:pt x="50" y="366"/>
                  </a:cubicBezTo>
                  <a:cubicBezTo>
                    <a:pt x="36" y="372"/>
                    <a:pt x="21" y="369"/>
                    <a:pt x="12" y="358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08"/>
            <p:cNvSpPr/>
            <p:nvPr/>
          </p:nvSpPr>
          <p:spPr bwMode="auto">
            <a:xfrm flipH="1">
              <a:off x="8131176" y="3140075"/>
              <a:ext cx="436563" cy="157163"/>
            </a:xfrm>
            <a:custGeom>
              <a:avLst/>
              <a:gdLst>
                <a:gd name="T0" fmla="*/ 275 w 275"/>
                <a:gd name="T1" fmla="*/ 99 h 99"/>
                <a:gd name="T2" fmla="*/ 0 w 275"/>
                <a:gd name="T3" fmla="*/ 0 h 99"/>
                <a:gd name="T4" fmla="*/ 275 w 275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99">
                  <a:moveTo>
                    <a:pt x="275" y="99"/>
                  </a:moveTo>
                  <a:lnTo>
                    <a:pt x="0" y="0"/>
                  </a:lnTo>
                  <a:lnTo>
                    <a:pt x="27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709"/>
            <p:cNvSpPr>
              <a:spLocks noChangeShapeType="1"/>
            </p:cNvSpPr>
            <p:nvPr/>
          </p:nvSpPr>
          <p:spPr bwMode="auto">
            <a:xfrm flipV="1">
              <a:off x="8131176" y="3140075"/>
              <a:ext cx="436563" cy="157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10"/>
            <p:cNvSpPr/>
            <p:nvPr/>
          </p:nvSpPr>
          <p:spPr bwMode="auto">
            <a:xfrm flipH="1">
              <a:off x="8070851" y="3079750"/>
              <a:ext cx="554038" cy="277813"/>
            </a:xfrm>
            <a:custGeom>
              <a:avLst/>
              <a:gdLst>
                <a:gd name="T0" fmla="*/ 9 w 323"/>
                <a:gd name="T1" fmla="*/ 55 h 161"/>
                <a:gd name="T2" fmla="*/ 3 w 323"/>
                <a:gd name="T3" fmla="*/ 25 h 161"/>
                <a:gd name="T4" fmla="*/ 43 w 323"/>
                <a:gd name="T5" fmla="*/ 6 h 161"/>
                <a:gd name="T6" fmla="*/ 298 w 323"/>
                <a:gd name="T7" fmla="*/ 96 h 161"/>
                <a:gd name="T8" fmla="*/ 317 w 323"/>
                <a:gd name="T9" fmla="*/ 136 h 161"/>
                <a:gd name="T10" fmla="*/ 277 w 323"/>
                <a:gd name="T11" fmla="*/ 155 h 161"/>
                <a:gd name="T12" fmla="*/ 22 w 323"/>
                <a:gd name="T13" fmla="*/ 64 h 161"/>
                <a:gd name="T14" fmla="*/ 9 w 323"/>
                <a:gd name="T15" fmla="*/ 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61">
                  <a:moveTo>
                    <a:pt x="9" y="55"/>
                  </a:moveTo>
                  <a:cubicBezTo>
                    <a:pt x="2" y="47"/>
                    <a:pt x="0" y="35"/>
                    <a:pt x="3" y="25"/>
                  </a:cubicBezTo>
                  <a:cubicBezTo>
                    <a:pt x="9" y="8"/>
                    <a:pt x="27" y="0"/>
                    <a:pt x="43" y="6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314" y="102"/>
                    <a:pt x="323" y="120"/>
                    <a:pt x="317" y="136"/>
                  </a:cubicBezTo>
                  <a:cubicBezTo>
                    <a:pt x="311" y="152"/>
                    <a:pt x="294" y="161"/>
                    <a:pt x="277" y="155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17" y="62"/>
                    <a:pt x="12" y="59"/>
                    <a:pt x="9" y="55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11"/>
            <p:cNvSpPr/>
            <p:nvPr/>
          </p:nvSpPr>
          <p:spPr bwMode="auto">
            <a:xfrm flipH="1">
              <a:off x="9371013" y="3703638"/>
              <a:ext cx="547688" cy="635000"/>
            </a:xfrm>
            <a:custGeom>
              <a:avLst/>
              <a:gdLst>
                <a:gd name="T0" fmla="*/ 291 w 345"/>
                <a:gd name="T1" fmla="*/ 400 h 400"/>
                <a:gd name="T2" fmla="*/ 0 w 345"/>
                <a:gd name="T3" fmla="*/ 45 h 400"/>
                <a:gd name="T4" fmla="*/ 55 w 345"/>
                <a:gd name="T5" fmla="*/ 0 h 400"/>
                <a:gd name="T6" fmla="*/ 345 w 345"/>
                <a:gd name="T7" fmla="*/ 356 h 400"/>
                <a:gd name="T8" fmla="*/ 291 w 345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400">
                  <a:moveTo>
                    <a:pt x="291" y="400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345" y="356"/>
                  </a:lnTo>
                  <a:lnTo>
                    <a:pt x="291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12"/>
            <p:cNvSpPr/>
            <p:nvPr/>
          </p:nvSpPr>
          <p:spPr bwMode="auto">
            <a:xfrm flipH="1">
              <a:off x="9259888" y="3614738"/>
              <a:ext cx="549275" cy="635000"/>
            </a:xfrm>
            <a:custGeom>
              <a:avLst/>
              <a:gdLst>
                <a:gd name="T0" fmla="*/ 291 w 346"/>
                <a:gd name="T1" fmla="*/ 400 h 400"/>
                <a:gd name="T2" fmla="*/ 0 w 346"/>
                <a:gd name="T3" fmla="*/ 44 h 400"/>
                <a:gd name="T4" fmla="*/ 56 w 346"/>
                <a:gd name="T5" fmla="*/ 0 h 400"/>
                <a:gd name="T6" fmla="*/ 346 w 346"/>
                <a:gd name="T7" fmla="*/ 354 h 400"/>
                <a:gd name="T8" fmla="*/ 291 w 346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400">
                  <a:moveTo>
                    <a:pt x="291" y="400"/>
                  </a:moveTo>
                  <a:lnTo>
                    <a:pt x="0" y="44"/>
                  </a:lnTo>
                  <a:lnTo>
                    <a:pt x="56" y="0"/>
                  </a:lnTo>
                  <a:lnTo>
                    <a:pt x="346" y="354"/>
                  </a:lnTo>
                  <a:lnTo>
                    <a:pt x="291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13"/>
            <p:cNvSpPr/>
            <p:nvPr/>
          </p:nvSpPr>
          <p:spPr bwMode="auto">
            <a:xfrm flipH="1">
              <a:off x="9150351" y="3522663"/>
              <a:ext cx="546100" cy="635000"/>
            </a:xfrm>
            <a:custGeom>
              <a:avLst/>
              <a:gdLst>
                <a:gd name="T0" fmla="*/ 289 w 344"/>
                <a:gd name="T1" fmla="*/ 400 h 400"/>
                <a:gd name="T2" fmla="*/ 0 w 344"/>
                <a:gd name="T3" fmla="*/ 46 h 400"/>
                <a:gd name="T4" fmla="*/ 54 w 344"/>
                <a:gd name="T5" fmla="*/ 0 h 400"/>
                <a:gd name="T6" fmla="*/ 344 w 344"/>
                <a:gd name="T7" fmla="*/ 356 h 400"/>
                <a:gd name="T8" fmla="*/ 289 w 344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400">
                  <a:moveTo>
                    <a:pt x="289" y="400"/>
                  </a:moveTo>
                  <a:lnTo>
                    <a:pt x="0" y="46"/>
                  </a:lnTo>
                  <a:lnTo>
                    <a:pt x="54" y="0"/>
                  </a:lnTo>
                  <a:lnTo>
                    <a:pt x="344" y="356"/>
                  </a:lnTo>
                  <a:lnTo>
                    <a:pt x="289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14"/>
            <p:cNvSpPr/>
            <p:nvPr/>
          </p:nvSpPr>
          <p:spPr bwMode="auto">
            <a:xfrm flipH="1">
              <a:off x="9034463" y="3430588"/>
              <a:ext cx="547688" cy="635000"/>
            </a:xfrm>
            <a:custGeom>
              <a:avLst/>
              <a:gdLst>
                <a:gd name="T0" fmla="*/ 290 w 345"/>
                <a:gd name="T1" fmla="*/ 400 h 400"/>
                <a:gd name="T2" fmla="*/ 0 w 345"/>
                <a:gd name="T3" fmla="*/ 44 h 400"/>
                <a:gd name="T4" fmla="*/ 54 w 345"/>
                <a:gd name="T5" fmla="*/ 0 h 400"/>
                <a:gd name="T6" fmla="*/ 345 w 345"/>
                <a:gd name="T7" fmla="*/ 355 h 400"/>
                <a:gd name="T8" fmla="*/ 290 w 345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400">
                  <a:moveTo>
                    <a:pt x="290" y="400"/>
                  </a:moveTo>
                  <a:lnTo>
                    <a:pt x="0" y="44"/>
                  </a:lnTo>
                  <a:lnTo>
                    <a:pt x="54" y="0"/>
                  </a:lnTo>
                  <a:lnTo>
                    <a:pt x="345" y="355"/>
                  </a:lnTo>
                  <a:lnTo>
                    <a:pt x="290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15"/>
            <p:cNvSpPr/>
            <p:nvPr/>
          </p:nvSpPr>
          <p:spPr bwMode="auto">
            <a:xfrm flipH="1">
              <a:off x="9034463" y="3714750"/>
              <a:ext cx="315913" cy="350838"/>
            </a:xfrm>
            <a:custGeom>
              <a:avLst/>
              <a:gdLst>
                <a:gd name="T0" fmla="*/ 144 w 199"/>
                <a:gd name="T1" fmla="*/ 221 h 221"/>
                <a:gd name="T2" fmla="*/ 0 w 199"/>
                <a:gd name="T3" fmla="*/ 45 h 221"/>
                <a:gd name="T4" fmla="*/ 55 w 199"/>
                <a:gd name="T5" fmla="*/ 0 h 221"/>
                <a:gd name="T6" fmla="*/ 199 w 199"/>
                <a:gd name="T7" fmla="*/ 176 h 221"/>
                <a:gd name="T8" fmla="*/ 144 w 199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21">
                  <a:moveTo>
                    <a:pt x="144" y="221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199" y="176"/>
                  </a:lnTo>
                  <a:lnTo>
                    <a:pt x="144" y="221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16"/>
            <p:cNvSpPr/>
            <p:nvPr/>
          </p:nvSpPr>
          <p:spPr bwMode="auto">
            <a:xfrm flipH="1">
              <a:off x="9150351" y="3810000"/>
              <a:ext cx="312738" cy="347663"/>
            </a:xfrm>
            <a:custGeom>
              <a:avLst/>
              <a:gdLst>
                <a:gd name="T0" fmla="*/ 142 w 197"/>
                <a:gd name="T1" fmla="*/ 219 h 219"/>
                <a:gd name="T2" fmla="*/ 0 w 197"/>
                <a:gd name="T3" fmla="*/ 44 h 219"/>
                <a:gd name="T4" fmla="*/ 54 w 197"/>
                <a:gd name="T5" fmla="*/ 0 h 219"/>
                <a:gd name="T6" fmla="*/ 197 w 197"/>
                <a:gd name="T7" fmla="*/ 175 h 219"/>
                <a:gd name="T8" fmla="*/ 142 w 197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19">
                  <a:moveTo>
                    <a:pt x="142" y="219"/>
                  </a:moveTo>
                  <a:lnTo>
                    <a:pt x="0" y="44"/>
                  </a:lnTo>
                  <a:lnTo>
                    <a:pt x="54" y="0"/>
                  </a:lnTo>
                  <a:lnTo>
                    <a:pt x="197" y="175"/>
                  </a:lnTo>
                  <a:lnTo>
                    <a:pt x="142" y="219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17"/>
            <p:cNvSpPr/>
            <p:nvPr/>
          </p:nvSpPr>
          <p:spPr bwMode="auto">
            <a:xfrm flipH="1">
              <a:off x="9259888" y="3898900"/>
              <a:ext cx="315913" cy="350838"/>
            </a:xfrm>
            <a:custGeom>
              <a:avLst/>
              <a:gdLst>
                <a:gd name="T0" fmla="*/ 144 w 199"/>
                <a:gd name="T1" fmla="*/ 221 h 221"/>
                <a:gd name="T2" fmla="*/ 0 w 199"/>
                <a:gd name="T3" fmla="*/ 44 h 221"/>
                <a:gd name="T4" fmla="*/ 56 w 199"/>
                <a:gd name="T5" fmla="*/ 0 h 221"/>
                <a:gd name="T6" fmla="*/ 199 w 199"/>
                <a:gd name="T7" fmla="*/ 175 h 221"/>
                <a:gd name="T8" fmla="*/ 144 w 199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21">
                  <a:moveTo>
                    <a:pt x="144" y="221"/>
                  </a:moveTo>
                  <a:lnTo>
                    <a:pt x="0" y="44"/>
                  </a:lnTo>
                  <a:lnTo>
                    <a:pt x="56" y="0"/>
                  </a:lnTo>
                  <a:lnTo>
                    <a:pt x="199" y="175"/>
                  </a:lnTo>
                  <a:lnTo>
                    <a:pt x="144" y="221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18"/>
            <p:cNvSpPr/>
            <p:nvPr/>
          </p:nvSpPr>
          <p:spPr bwMode="auto">
            <a:xfrm flipH="1">
              <a:off x="9371013" y="3989388"/>
              <a:ext cx="314325" cy="349250"/>
            </a:xfrm>
            <a:custGeom>
              <a:avLst/>
              <a:gdLst>
                <a:gd name="T0" fmla="*/ 144 w 198"/>
                <a:gd name="T1" fmla="*/ 220 h 220"/>
                <a:gd name="T2" fmla="*/ 0 w 198"/>
                <a:gd name="T3" fmla="*/ 45 h 220"/>
                <a:gd name="T4" fmla="*/ 55 w 198"/>
                <a:gd name="T5" fmla="*/ 0 h 220"/>
                <a:gd name="T6" fmla="*/ 198 w 198"/>
                <a:gd name="T7" fmla="*/ 176 h 220"/>
                <a:gd name="T8" fmla="*/ 144 w 198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20">
                  <a:moveTo>
                    <a:pt x="144" y="220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198" y="176"/>
                  </a:lnTo>
                  <a:lnTo>
                    <a:pt x="144" y="220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19"/>
            <p:cNvSpPr/>
            <p:nvPr/>
          </p:nvSpPr>
          <p:spPr bwMode="auto">
            <a:xfrm flipH="1">
              <a:off x="6516688" y="3502025"/>
              <a:ext cx="320675" cy="212725"/>
            </a:xfrm>
            <a:custGeom>
              <a:avLst/>
              <a:gdLst>
                <a:gd name="T0" fmla="*/ 202 w 202"/>
                <a:gd name="T1" fmla="*/ 134 h 134"/>
                <a:gd name="T2" fmla="*/ 0 w 202"/>
                <a:gd name="T3" fmla="*/ 0 h 134"/>
                <a:gd name="T4" fmla="*/ 202 w 202"/>
                <a:gd name="T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134">
                  <a:moveTo>
                    <a:pt x="202" y="134"/>
                  </a:moveTo>
                  <a:lnTo>
                    <a:pt x="0" y="0"/>
                  </a:lnTo>
                  <a:lnTo>
                    <a:pt x="202" y="134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720"/>
            <p:cNvSpPr>
              <a:spLocks noChangeShapeType="1"/>
            </p:cNvSpPr>
            <p:nvPr/>
          </p:nvSpPr>
          <p:spPr bwMode="auto">
            <a:xfrm flipV="1">
              <a:off x="6516688" y="3502025"/>
              <a:ext cx="320675" cy="2127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1"/>
            <p:cNvSpPr/>
            <p:nvPr/>
          </p:nvSpPr>
          <p:spPr bwMode="auto">
            <a:xfrm flipH="1">
              <a:off x="6477001" y="3438525"/>
              <a:ext cx="398463" cy="338138"/>
            </a:xfrm>
            <a:custGeom>
              <a:avLst/>
              <a:gdLst>
                <a:gd name="T0" fmla="*/ 3 w 232"/>
                <a:gd name="T1" fmla="*/ 38 h 197"/>
                <a:gd name="T2" fmla="*/ 7 w 232"/>
                <a:gd name="T3" fmla="*/ 13 h 197"/>
                <a:gd name="T4" fmla="*/ 43 w 232"/>
                <a:gd name="T5" fmla="*/ 9 h 197"/>
                <a:gd name="T6" fmla="*/ 219 w 232"/>
                <a:gd name="T7" fmla="*/ 148 h 197"/>
                <a:gd name="T8" fmla="*/ 223 w 232"/>
                <a:gd name="T9" fmla="*/ 184 h 197"/>
                <a:gd name="T10" fmla="*/ 187 w 232"/>
                <a:gd name="T11" fmla="*/ 188 h 197"/>
                <a:gd name="T12" fmla="*/ 11 w 232"/>
                <a:gd name="T13" fmla="*/ 50 h 197"/>
                <a:gd name="T14" fmla="*/ 3 w 232"/>
                <a:gd name="T15" fmla="*/ 3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3" y="38"/>
                  </a:moveTo>
                  <a:cubicBezTo>
                    <a:pt x="0" y="30"/>
                    <a:pt x="1" y="21"/>
                    <a:pt x="7" y="13"/>
                  </a:cubicBezTo>
                  <a:cubicBezTo>
                    <a:pt x="16" y="2"/>
                    <a:pt x="32" y="0"/>
                    <a:pt x="43" y="9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30" y="157"/>
                    <a:pt x="232" y="173"/>
                    <a:pt x="223" y="184"/>
                  </a:cubicBezTo>
                  <a:cubicBezTo>
                    <a:pt x="215" y="195"/>
                    <a:pt x="198" y="197"/>
                    <a:pt x="187" y="18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8" y="46"/>
                    <a:pt x="5" y="43"/>
                    <a:pt x="3" y="3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2"/>
            <p:cNvSpPr/>
            <p:nvPr/>
          </p:nvSpPr>
          <p:spPr bwMode="auto">
            <a:xfrm flipH="1">
              <a:off x="6240463" y="3108325"/>
              <a:ext cx="334963" cy="185738"/>
            </a:xfrm>
            <a:custGeom>
              <a:avLst/>
              <a:gdLst>
                <a:gd name="T0" fmla="*/ 211 w 211"/>
                <a:gd name="T1" fmla="*/ 117 h 117"/>
                <a:gd name="T2" fmla="*/ 0 w 211"/>
                <a:gd name="T3" fmla="*/ 0 h 117"/>
                <a:gd name="T4" fmla="*/ 211 w 211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17">
                  <a:moveTo>
                    <a:pt x="211" y="117"/>
                  </a:moveTo>
                  <a:lnTo>
                    <a:pt x="0" y="0"/>
                  </a:lnTo>
                  <a:lnTo>
                    <a:pt x="211" y="117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723"/>
            <p:cNvSpPr>
              <a:spLocks noChangeShapeType="1"/>
            </p:cNvSpPr>
            <p:nvPr/>
          </p:nvSpPr>
          <p:spPr bwMode="auto">
            <a:xfrm flipV="1">
              <a:off x="6240463" y="3108325"/>
              <a:ext cx="334963" cy="1857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4"/>
            <p:cNvSpPr/>
            <p:nvPr/>
          </p:nvSpPr>
          <p:spPr bwMode="auto">
            <a:xfrm flipH="1">
              <a:off x="6189663" y="3057525"/>
              <a:ext cx="434975" cy="287338"/>
            </a:xfrm>
            <a:custGeom>
              <a:avLst/>
              <a:gdLst>
                <a:gd name="T0" fmla="*/ 5 w 253"/>
                <a:gd name="T1" fmla="*/ 42 h 167"/>
                <a:gd name="T2" fmla="*/ 5 w 253"/>
                <a:gd name="T3" fmla="*/ 17 h 167"/>
                <a:gd name="T4" fmla="*/ 40 w 253"/>
                <a:gd name="T5" fmla="*/ 7 h 167"/>
                <a:gd name="T6" fmla="*/ 236 w 253"/>
                <a:gd name="T7" fmla="*/ 115 h 167"/>
                <a:gd name="T8" fmla="*/ 246 w 253"/>
                <a:gd name="T9" fmla="*/ 150 h 167"/>
                <a:gd name="T10" fmla="*/ 211 w 253"/>
                <a:gd name="T11" fmla="*/ 160 h 167"/>
                <a:gd name="T12" fmla="*/ 15 w 253"/>
                <a:gd name="T13" fmla="*/ 52 h 167"/>
                <a:gd name="T14" fmla="*/ 5 w 253"/>
                <a:gd name="T15" fmla="*/ 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167">
                  <a:moveTo>
                    <a:pt x="5" y="42"/>
                  </a:moveTo>
                  <a:cubicBezTo>
                    <a:pt x="1" y="35"/>
                    <a:pt x="0" y="25"/>
                    <a:pt x="5" y="17"/>
                  </a:cubicBezTo>
                  <a:cubicBezTo>
                    <a:pt x="12" y="5"/>
                    <a:pt x="28" y="0"/>
                    <a:pt x="40" y="7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49" y="122"/>
                    <a:pt x="253" y="137"/>
                    <a:pt x="246" y="150"/>
                  </a:cubicBezTo>
                  <a:cubicBezTo>
                    <a:pt x="240" y="162"/>
                    <a:pt x="224" y="167"/>
                    <a:pt x="211" y="1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1" y="50"/>
                    <a:pt x="8" y="46"/>
                    <a:pt x="5" y="42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5"/>
            <p:cNvSpPr/>
            <p:nvPr/>
          </p:nvSpPr>
          <p:spPr bwMode="auto">
            <a:xfrm flipH="1">
              <a:off x="6118226" y="2676525"/>
              <a:ext cx="382588" cy="33338"/>
            </a:xfrm>
            <a:custGeom>
              <a:avLst/>
              <a:gdLst>
                <a:gd name="T0" fmla="*/ 241 w 241"/>
                <a:gd name="T1" fmla="*/ 21 h 21"/>
                <a:gd name="T2" fmla="*/ 0 w 241"/>
                <a:gd name="T3" fmla="*/ 0 h 21"/>
                <a:gd name="T4" fmla="*/ 241 w 241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21">
                  <a:moveTo>
                    <a:pt x="241" y="21"/>
                  </a:moveTo>
                  <a:lnTo>
                    <a:pt x="0" y="0"/>
                  </a:lnTo>
                  <a:lnTo>
                    <a:pt x="241" y="21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726"/>
            <p:cNvSpPr>
              <a:spLocks noChangeShapeType="1"/>
            </p:cNvSpPr>
            <p:nvPr/>
          </p:nvSpPr>
          <p:spPr bwMode="auto">
            <a:xfrm flipV="1">
              <a:off x="6118226" y="2676525"/>
              <a:ext cx="382588" cy="333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7"/>
            <p:cNvSpPr/>
            <p:nvPr/>
          </p:nvSpPr>
          <p:spPr bwMode="auto">
            <a:xfrm flipH="1">
              <a:off x="6072188" y="2630488"/>
              <a:ext cx="473075" cy="125413"/>
            </a:xfrm>
            <a:custGeom>
              <a:avLst/>
              <a:gdLst>
                <a:gd name="T0" fmla="*/ 11 w 276"/>
                <a:gd name="T1" fmla="*/ 48 h 73"/>
                <a:gd name="T2" fmla="*/ 1 w 276"/>
                <a:gd name="T3" fmla="*/ 25 h 73"/>
                <a:gd name="T4" fmla="*/ 28 w 276"/>
                <a:gd name="T5" fmla="*/ 1 h 73"/>
                <a:gd name="T6" fmla="*/ 252 w 276"/>
                <a:gd name="T7" fmla="*/ 21 h 73"/>
                <a:gd name="T8" fmla="*/ 275 w 276"/>
                <a:gd name="T9" fmla="*/ 48 h 73"/>
                <a:gd name="T10" fmla="*/ 247 w 276"/>
                <a:gd name="T11" fmla="*/ 72 h 73"/>
                <a:gd name="T12" fmla="*/ 24 w 276"/>
                <a:gd name="T13" fmla="*/ 53 h 73"/>
                <a:gd name="T14" fmla="*/ 11 w 276"/>
                <a:gd name="T15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73">
                  <a:moveTo>
                    <a:pt x="11" y="48"/>
                  </a:moveTo>
                  <a:cubicBezTo>
                    <a:pt x="4" y="43"/>
                    <a:pt x="0" y="34"/>
                    <a:pt x="1" y="25"/>
                  </a:cubicBezTo>
                  <a:cubicBezTo>
                    <a:pt x="2" y="10"/>
                    <a:pt x="14" y="0"/>
                    <a:pt x="28" y="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66" y="22"/>
                    <a:pt x="276" y="34"/>
                    <a:pt x="275" y="48"/>
                  </a:cubicBezTo>
                  <a:cubicBezTo>
                    <a:pt x="274" y="63"/>
                    <a:pt x="261" y="73"/>
                    <a:pt x="247" y="7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9" y="52"/>
                    <a:pt x="15" y="50"/>
                    <a:pt x="11" y="4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28"/>
            <p:cNvSpPr/>
            <p:nvPr/>
          </p:nvSpPr>
          <p:spPr bwMode="auto">
            <a:xfrm flipH="1">
              <a:off x="6192838" y="2146300"/>
              <a:ext cx="379413" cy="57150"/>
            </a:xfrm>
            <a:custGeom>
              <a:avLst/>
              <a:gdLst>
                <a:gd name="T0" fmla="*/ 239 w 239"/>
                <a:gd name="T1" fmla="*/ 0 h 36"/>
                <a:gd name="T2" fmla="*/ 0 w 239"/>
                <a:gd name="T3" fmla="*/ 36 h 36"/>
                <a:gd name="T4" fmla="*/ 239 w 239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36">
                  <a:moveTo>
                    <a:pt x="239" y="0"/>
                  </a:moveTo>
                  <a:lnTo>
                    <a:pt x="0" y="3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729"/>
            <p:cNvSpPr>
              <a:spLocks noChangeShapeType="1"/>
            </p:cNvSpPr>
            <p:nvPr/>
          </p:nvSpPr>
          <p:spPr bwMode="auto">
            <a:xfrm>
              <a:off x="6192838" y="2146300"/>
              <a:ext cx="379413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0"/>
            <p:cNvSpPr/>
            <p:nvPr/>
          </p:nvSpPr>
          <p:spPr bwMode="auto">
            <a:xfrm flipH="1">
              <a:off x="6145213" y="2098675"/>
              <a:ext cx="476250" cy="149225"/>
            </a:xfrm>
            <a:custGeom>
              <a:avLst/>
              <a:gdLst>
                <a:gd name="T0" fmla="*/ 18 w 277"/>
                <a:gd name="T1" fmla="*/ 85 h 87"/>
                <a:gd name="T2" fmla="*/ 2 w 277"/>
                <a:gd name="T3" fmla="*/ 65 h 87"/>
                <a:gd name="T4" fmla="*/ 24 w 277"/>
                <a:gd name="T5" fmla="*/ 35 h 87"/>
                <a:gd name="T6" fmla="*/ 246 w 277"/>
                <a:gd name="T7" fmla="*/ 2 h 87"/>
                <a:gd name="T8" fmla="*/ 275 w 277"/>
                <a:gd name="T9" fmla="*/ 24 h 87"/>
                <a:gd name="T10" fmla="*/ 253 w 277"/>
                <a:gd name="T11" fmla="*/ 53 h 87"/>
                <a:gd name="T12" fmla="*/ 32 w 277"/>
                <a:gd name="T13" fmla="*/ 86 h 87"/>
                <a:gd name="T14" fmla="*/ 18 w 277"/>
                <a:gd name="T15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87">
                  <a:moveTo>
                    <a:pt x="18" y="85"/>
                  </a:moveTo>
                  <a:cubicBezTo>
                    <a:pt x="10" y="81"/>
                    <a:pt x="4" y="74"/>
                    <a:pt x="2" y="65"/>
                  </a:cubicBezTo>
                  <a:cubicBezTo>
                    <a:pt x="0" y="51"/>
                    <a:pt x="10" y="38"/>
                    <a:pt x="24" y="35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60" y="0"/>
                    <a:pt x="273" y="10"/>
                    <a:pt x="275" y="24"/>
                  </a:cubicBezTo>
                  <a:cubicBezTo>
                    <a:pt x="277" y="38"/>
                    <a:pt x="267" y="51"/>
                    <a:pt x="253" y="53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27" y="87"/>
                    <a:pt x="22" y="86"/>
                    <a:pt x="18" y="85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1"/>
            <p:cNvSpPr/>
            <p:nvPr/>
          </p:nvSpPr>
          <p:spPr bwMode="auto">
            <a:xfrm flipH="1">
              <a:off x="8537576" y="1066800"/>
              <a:ext cx="142875" cy="357188"/>
            </a:xfrm>
            <a:custGeom>
              <a:avLst/>
              <a:gdLst>
                <a:gd name="T0" fmla="*/ 0 w 90"/>
                <a:gd name="T1" fmla="*/ 0 h 225"/>
                <a:gd name="T2" fmla="*/ 90 w 90"/>
                <a:gd name="T3" fmla="*/ 225 h 225"/>
                <a:gd name="T4" fmla="*/ 0 w 9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225">
                  <a:moveTo>
                    <a:pt x="0" y="0"/>
                  </a:moveTo>
                  <a:lnTo>
                    <a:pt x="90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Line 732"/>
            <p:cNvSpPr>
              <a:spLocks noChangeShapeType="1"/>
            </p:cNvSpPr>
            <p:nvPr/>
          </p:nvSpPr>
          <p:spPr bwMode="auto">
            <a:xfrm flipH="1">
              <a:off x="8537576" y="1066800"/>
              <a:ext cx="142875" cy="357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3"/>
            <p:cNvSpPr/>
            <p:nvPr/>
          </p:nvSpPr>
          <p:spPr bwMode="auto">
            <a:xfrm flipH="1">
              <a:off x="8472488" y="1022350"/>
              <a:ext cx="274638" cy="441325"/>
            </a:xfrm>
            <a:custGeom>
              <a:avLst/>
              <a:gdLst>
                <a:gd name="T0" fmla="*/ 117 w 160"/>
                <a:gd name="T1" fmla="*/ 252 h 257"/>
                <a:gd name="T2" fmla="*/ 142 w 160"/>
                <a:gd name="T3" fmla="*/ 253 h 257"/>
                <a:gd name="T4" fmla="*/ 154 w 160"/>
                <a:gd name="T5" fmla="*/ 218 h 257"/>
                <a:gd name="T6" fmla="*/ 52 w 160"/>
                <a:gd name="T7" fmla="*/ 18 h 257"/>
                <a:gd name="T8" fmla="*/ 18 w 160"/>
                <a:gd name="T9" fmla="*/ 7 h 257"/>
                <a:gd name="T10" fmla="*/ 6 w 160"/>
                <a:gd name="T11" fmla="*/ 41 h 257"/>
                <a:gd name="T12" fmla="*/ 108 w 160"/>
                <a:gd name="T13" fmla="*/ 241 h 257"/>
                <a:gd name="T14" fmla="*/ 117 w 160"/>
                <a:gd name="T15" fmla="*/ 25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257">
                  <a:moveTo>
                    <a:pt x="117" y="252"/>
                  </a:moveTo>
                  <a:cubicBezTo>
                    <a:pt x="124" y="256"/>
                    <a:pt x="134" y="257"/>
                    <a:pt x="142" y="253"/>
                  </a:cubicBezTo>
                  <a:cubicBezTo>
                    <a:pt x="155" y="246"/>
                    <a:pt x="160" y="231"/>
                    <a:pt x="154" y="2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6" y="5"/>
                    <a:pt x="30" y="0"/>
                    <a:pt x="18" y="7"/>
                  </a:cubicBezTo>
                  <a:cubicBezTo>
                    <a:pt x="5" y="13"/>
                    <a:pt x="0" y="29"/>
                    <a:pt x="6" y="41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0" y="246"/>
                    <a:pt x="113" y="249"/>
                    <a:pt x="117" y="252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4"/>
            <p:cNvSpPr/>
            <p:nvPr/>
          </p:nvSpPr>
          <p:spPr bwMode="auto">
            <a:xfrm flipH="1">
              <a:off x="8099426" y="879475"/>
              <a:ext cx="115888" cy="366713"/>
            </a:xfrm>
            <a:custGeom>
              <a:avLst/>
              <a:gdLst>
                <a:gd name="T0" fmla="*/ 0 w 73"/>
                <a:gd name="T1" fmla="*/ 0 h 231"/>
                <a:gd name="T2" fmla="*/ 73 w 73"/>
                <a:gd name="T3" fmla="*/ 231 h 231"/>
                <a:gd name="T4" fmla="*/ 0 w 73"/>
                <a:gd name="T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231">
                  <a:moveTo>
                    <a:pt x="0" y="0"/>
                  </a:moveTo>
                  <a:lnTo>
                    <a:pt x="73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735"/>
            <p:cNvSpPr>
              <a:spLocks noChangeShapeType="1"/>
            </p:cNvSpPr>
            <p:nvPr/>
          </p:nvSpPr>
          <p:spPr bwMode="auto">
            <a:xfrm flipH="1">
              <a:off x="8099426" y="879475"/>
              <a:ext cx="115888" cy="3667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6"/>
            <p:cNvSpPr/>
            <p:nvPr/>
          </p:nvSpPr>
          <p:spPr bwMode="auto">
            <a:xfrm flipH="1">
              <a:off x="8050213" y="830263"/>
              <a:ext cx="214313" cy="463550"/>
            </a:xfrm>
            <a:custGeom>
              <a:avLst/>
              <a:gdLst>
                <a:gd name="T0" fmla="*/ 79 w 125"/>
                <a:gd name="T1" fmla="*/ 262 h 270"/>
                <a:gd name="T2" fmla="*/ 104 w 125"/>
                <a:gd name="T3" fmla="*/ 267 h 270"/>
                <a:gd name="T4" fmla="*/ 121 w 125"/>
                <a:gd name="T5" fmla="*/ 235 h 270"/>
                <a:gd name="T6" fmla="*/ 54 w 125"/>
                <a:gd name="T7" fmla="*/ 21 h 270"/>
                <a:gd name="T8" fmla="*/ 21 w 125"/>
                <a:gd name="T9" fmla="*/ 4 h 270"/>
                <a:gd name="T10" fmla="*/ 5 w 125"/>
                <a:gd name="T11" fmla="*/ 36 h 270"/>
                <a:gd name="T12" fmla="*/ 71 w 125"/>
                <a:gd name="T13" fmla="*/ 250 h 270"/>
                <a:gd name="T14" fmla="*/ 79 w 125"/>
                <a:gd name="T15" fmla="*/ 2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270">
                  <a:moveTo>
                    <a:pt x="79" y="262"/>
                  </a:moveTo>
                  <a:cubicBezTo>
                    <a:pt x="85" y="267"/>
                    <a:pt x="95" y="270"/>
                    <a:pt x="104" y="267"/>
                  </a:cubicBezTo>
                  <a:cubicBezTo>
                    <a:pt x="117" y="263"/>
                    <a:pt x="125" y="248"/>
                    <a:pt x="121" y="235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0" y="7"/>
                    <a:pt x="35" y="0"/>
                    <a:pt x="21" y="4"/>
                  </a:cubicBezTo>
                  <a:cubicBezTo>
                    <a:pt x="8" y="8"/>
                    <a:pt x="0" y="23"/>
                    <a:pt x="5" y="36"/>
                  </a:cubicBezTo>
                  <a:cubicBezTo>
                    <a:pt x="71" y="250"/>
                    <a:pt x="71" y="250"/>
                    <a:pt x="71" y="250"/>
                  </a:cubicBezTo>
                  <a:cubicBezTo>
                    <a:pt x="73" y="255"/>
                    <a:pt x="75" y="259"/>
                    <a:pt x="79" y="262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7"/>
            <p:cNvSpPr/>
            <p:nvPr/>
          </p:nvSpPr>
          <p:spPr bwMode="auto">
            <a:xfrm flipH="1">
              <a:off x="7616826" y="874713"/>
              <a:ext cx="46038" cy="382588"/>
            </a:xfrm>
            <a:custGeom>
              <a:avLst/>
              <a:gdLst>
                <a:gd name="T0" fmla="*/ 29 w 29"/>
                <a:gd name="T1" fmla="*/ 0 h 241"/>
                <a:gd name="T2" fmla="*/ 0 w 29"/>
                <a:gd name="T3" fmla="*/ 241 h 241"/>
                <a:gd name="T4" fmla="*/ 29 w 29"/>
                <a:gd name="T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41">
                  <a:moveTo>
                    <a:pt x="29" y="0"/>
                  </a:moveTo>
                  <a:lnTo>
                    <a:pt x="0" y="2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738"/>
            <p:cNvSpPr>
              <a:spLocks noChangeShapeType="1"/>
            </p:cNvSpPr>
            <p:nvPr/>
          </p:nvSpPr>
          <p:spPr bwMode="auto">
            <a:xfrm>
              <a:off x="7616826" y="874713"/>
              <a:ext cx="46038" cy="382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39"/>
            <p:cNvSpPr/>
            <p:nvPr/>
          </p:nvSpPr>
          <p:spPr bwMode="auto">
            <a:xfrm flipH="1">
              <a:off x="7570788" y="828675"/>
              <a:ext cx="136525" cy="474663"/>
            </a:xfrm>
            <a:custGeom>
              <a:avLst/>
              <a:gdLst>
                <a:gd name="T0" fmla="*/ 3 w 79"/>
                <a:gd name="T1" fmla="*/ 260 h 277"/>
                <a:gd name="T2" fmla="*/ 24 w 79"/>
                <a:gd name="T3" fmla="*/ 275 h 277"/>
                <a:gd name="T4" fmla="*/ 52 w 79"/>
                <a:gd name="T5" fmla="*/ 252 h 277"/>
                <a:gd name="T6" fmla="*/ 77 w 79"/>
                <a:gd name="T7" fmla="*/ 30 h 277"/>
                <a:gd name="T8" fmla="*/ 55 w 79"/>
                <a:gd name="T9" fmla="*/ 1 h 277"/>
                <a:gd name="T10" fmla="*/ 26 w 79"/>
                <a:gd name="T11" fmla="*/ 24 h 277"/>
                <a:gd name="T12" fmla="*/ 1 w 79"/>
                <a:gd name="T13" fmla="*/ 247 h 277"/>
                <a:gd name="T14" fmla="*/ 3 w 79"/>
                <a:gd name="T15" fmla="*/ 26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277">
                  <a:moveTo>
                    <a:pt x="3" y="260"/>
                  </a:moveTo>
                  <a:cubicBezTo>
                    <a:pt x="7" y="268"/>
                    <a:pt x="14" y="274"/>
                    <a:pt x="24" y="275"/>
                  </a:cubicBezTo>
                  <a:cubicBezTo>
                    <a:pt x="38" y="277"/>
                    <a:pt x="50" y="267"/>
                    <a:pt x="52" y="252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9" y="16"/>
                    <a:pt x="69" y="3"/>
                    <a:pt x="55" y="1"/>
                  </a:cubicBezTo>
                  <a:cubicBezTo>
                    <a:pt x="40" y="0"/>
                    <a:pt x="28" y="10"/>
                    <a:pt x="26" y="24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51"/>
                    <a:pt x="1" y="256"/>
                    <a:pt x="3" y="260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0"/>
            <p:cNvSpPr/>
            <p:nvPr/>
          </p:nvSpPr>
          <p:spPr bwMode="auto">
            <a:xfrm flipH="1">
              <a:off x="7080251" y="1060450"/>
              <a:ext cx="131763" cy="361950"/>
            </a:xfrm>
            <a:custGeom>
              <a:avLst/>
              <a:gdLst>
                <a:gd name="T0" fmla="*/ 83 w 83"/>
                <a:gd name="T1" fmla="*/ 0 h 228"/>
                <a:gd name="T2" fmla="*/ 0 w 83"/>
                <a:gd name="T3" fmla="*/ 228 h 228"/>
                <a:gd name="T4" fmla="*/ 83 w 83"/>
                <a:gd name="T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228">
                  <a:moveTo>
                    <a:pt x="83" y="0"/>
                  </a:moveTo>
                  <a:lnTo>
                    <a:pt x="0" y="22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741"/>
            <p:cNvSpPr>
              <a:spLocks noChangeShapeType="1"/>
            </p:cNvSpPr>
            <p:nvPr/>
          </p:nvSpPr>
          <p:spPr bwMode="auto">
            <a:xfrm>
              <a:off x="7080251" y="1060450"/>
              <a:ext cx="131763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2"/>
            <p:cNvSpPr/>
            <p:nvPr/>
          </p:nvSpPr>
          <p:spPr bwMode="auto">
            <a:xfrm flipH="1">
              <a:off x="7031038" y="1011238"/>
              <a:ext cx="227013" cy="460375"/>
            </a:xfrm>
            <a:custGeom>
              <a:avLst/>
              <a:gdLst>
                <a:gd name="T0" fmla="*/ 1 w 132"/>
                <a:gd name="T1" fmla="*/ 245 h 269"/>
                <a:gd name="T2" fmla="*/ 18 w 132"/>
                <a:gd name="T3" fmla="*/ 264 h 269"/>
                <a:gd name="T4" fmla="*/ 51 w 132"/>
                <a:gd name="T5" fmla="*/ 249 h 269"/>
                <a:gd name="T6" fmla="*/ 127 w 132"/>
                <a:gd name="T7" fmla="*/ 38 h 269"/>
                <a:gd name="T8" fmla="*/ 112 w 132"/>
                <a:gd name="T9" fmla="*/ 5 h 269"/>
                <a:gd name="T10" fmla="*/ 79 w 132"/>
                <a:gd name="T11" fmla="*/ 20 h 269"/>
                <a:gd name="T12" fmla="*/ 2 w 132"/>
                <a:gd name="T13" fmla="*/ 231 h 269"/>
                <a:gd name="T14" fmla="*/ 1 w 132"/>
                <a:gd name="T15" fmla="*/ 24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269">
                  <a:moveTo>
                    <a:pt x="1" y="245"/>
                  </a:moveTo>
                  <a:cubicBezTo>
                    <a:pt x="3" y="253"/>
                    <a:pt x="9" y="261"/>
                    <a:pt x="18" y="264"/>
                  </a:cubicBezTo>
                  <a:cubicBezTo>
                    <a:pt x="31" y="269"/>
                    <a:pt x="46" y="262"/>
                    <a:pt x="51" y="249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32" y="25"/>
                    <a:pt x="125" y="10"/>
                    <a:pt x="112" y="5"/>
                  </a:cubicBezTo>
                  <a:cubicBezTo>
                    <a:pt x="99" y="0"/>
                    <a:pt x="84" y="7"/>
                    <a:pt x="79" y="20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1" y="235"/>
                    <a:pt x="0" y="240"/>
                    <a:pt x="1" y="245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3"/>
            <p:cNvSpPr/>
            <p:nvPr/>
          </p:nvSpPr>
          <p:spPr bwMode="auto">
            <a:xfrm flipH="1">
              <a:off x="6545263" y="1490663"/>
              <a:ext cx="296863" cy="246063"/>
            </a:xfrm>
            <a:custGeom>
              <a:avLst/>
              <a:gdLst>
                <a:gd name="T0" fmla="*/ 187 w 187"/>
                <a:gd name="T1" fmla="*/ 0 h 155"/>
                <a:gd name="T2" fmla="*/ 0 w 187"/>
                <a:gd name="T3" fmla="*/ 155 h 155"/>
                <a:gd name="T4" fmla="*/ 187 w 187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155">
                  <a:moveTo>
                    <a:pt x="187" y="0"/>
                  </a:moveTo>
                  <a:lnTo>
                    <a:pt x="0" y="15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744"/>
            <p:cNvSpPr>
              <a:spLocks noChangeShapeType="1"/>
            </p:cNvSpPr>
            <p:nvPr/>
          </p:nvSpPr>
          <p:spPr bwMode="auto">
            <a:xfrm>
              <a:off x="6545263" y="1490663"/>
              <a:ext cx="296863" cy="2460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5"/>
            <p:cNvSpPr/>
            <p:nvPr/>
          </p:nvSpPr>
          <p:spPr bwMode="auto">
            <a:xfrm flipH="1">
              <a:off x="6496051" y="1443038"/>
              <a:ext cx="392113" cy="342900"/>
            </a:xfrm>
            <a:custGeom>
              <a:avLst/>
              <a:gdLst>
                <a:gd name="T0" fmla="*/ 3 w 229"/>
                <a:gd name="T1" fmla="*/ 163 h 200"/>
                <a:gd name="T2" fmla="*/ 7 w 229"/>
                <a:gd name="T3" fmla="*/ 187 h 200"/>
                <a:gd name="T4" fmla="*/ 44 w 229"/>
                <a:gd name="T5" fmla="*/ 191 h 200"/>
                <a:gd name="T6" fmla="*/ 216 w 229"/>
                <a:gd name="T7" fmla="*/ 48 h 200"/>
                <a:gd name="T8" fmla="*/ 220 w 229"/>
                <a:gd name="T9" fmla="*/ 12 h 200"/>
                <a:gd name="T10" fmla="*/ 184 w 229"/>
                <a:gd name="T11" fmla="*/ 9 h 200"/>
                <a:gd name="T12" fmla="*/ 11 w 229"/>
                <a:gd name="T13" fmla="*/ 151 h 200"/>
                <a:gd name="T14" fmla="*/ 3 w 229"/>
                <a:gd name="T15" fmla="*/ 1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00">
                  <a:moveTo>
                    <a:pt x="3" y="163"/>
                  </a:moveTo>
                  <a:cubicBezTo>
                    <a:pt x="0" y="171"/>
                    <a:pt x="1" y="180"/>
                    <a:pt x="7" y="187"/>
                  </a:cubicBezTo>
                  <a:cubicBezTo>
                    <a:pt x="16" y="198"/>
                    <a:pt x="33" y="200"/>
                    <a:pt x="44" y="191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27" y="39"/>
                    <a:pt x="229" y="23"/>
                    <a:pt x="220" y="12"/>
                  </a:cubicBezTo>
                  <a:cubicBezTo>
                    <a:pt x="211" y="1"/>
                    <a:pt x="195" y="0"/>
                    <a:pt x="184" y="9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7" y="154"/>
                    <a:pt x="4" y="158"/>
                    <a:pt x="3" y="163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6"/>
            <p:cNvSpPr/>
            <p:nvPr/>
          </p:nvSpPr>
          <p:spPr bwMode="auto">
            <a:xfrm flipH="1">
              <a:off x="9621838" y="4057650"/>
              <a:ext cx="68263" cy="138113"/>
            </a:xfrm>
            <a:custGeom>
              <a:avLst/>
              <a:gdLst>
                <a:gd name="T0" fmla="*/ 6 w 40"/>
                <a:gd name="T1" fmla="*/ 75 h 81"/>
                <a:gd name="T2" fmla="*/ 17 w 40"/>
                <a:gd name="T3" fmla="*/ 53 h 81"/>
                <a:gd name="T4" fmla="*/ 40 w 40"/>
                <a:gd name="T5" fmla="*/ 25 h 81"/>
                <a:gd name="T6" fmla="*/ 39 w 40"/>
                <a:gd name="T7" fmla="*/ 17 h 81"/>
                <a:gd name="T8" fmla="*/ 31 w 40"/>
                <a:gd name="T9" fmla="*/ 17 h 81"/>
                <a:gd name="T10" fmla="*/ 31 w 40"/>
                <a:gd name="T11" fmla="*/ 2 h 81"/>
                <a:gd name="T12" fmla="*/ 17 w 40"/>
                <a:gd name="T13" fmla="*/ 0 h 81"/>
                <a:gd name="T14" fmla="*/ 7 w 40"/>
                <a:gd name="T15" fmla="*/ 0 h 81"/>
                <a:gd name="T16" fmla="*/ 5 w 40"/>
                <a:gd name="T17" fmla="*/ 22 h 81"/>
                <a:gd name="T18" fmla="*/ 15 w 40"/>
                <a:gd name="T19" fmla="*/ 23 h 81"/>
                <a:gd name="T20" fmla="*/ 3 w 40"/>
                <a:gd name="T21" fmla="*/ 45 h 81"/>
                <a:gd name="T22" fmla="*/ 0 w 40"/>
                <a:gd name="T23" fmla="*/ 78 h 81"/>
                <a:gd name="T24" fmla="*/ 6 w 40"/>
                <a:gd name="T25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6" y="75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31" y="27"/>
                    <a:pt x="40" y="25"/>
                    <a:pt x="40" y="25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5" y="23"/>
                    <a:pt x="3" y="4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5" y="81"/>
                    <a:pt x="6" y="75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7"/>
            <p:cNvSpPr/>
            <p:nvPr/>
          </p:nvSpPr>
          <p:spPr bwMode="auto">
            <a:xfrm flipH="1">
              <a:off x="9472613" y="4298950"/>
              <a:ext cx="61913" cy="141288"/>
            </a:xfrm>
            <a:custGeom>
              <a:avLst/>
              <a:gdLst>
                <a:gd name="T0" fmla="*/ 13 w 36"/>
                <a:gd name="T1" fmla="*/ 77 h 82"/>
                <a:gd name="T2" fmla="*/ 19 w 36"/>
                <a:gd name="T3" fmla="*/ 53 h 82"/>
                <a:gd name="T4" fmla="*/ 36 w 36"/>
                <a:gd name="T5" fmla="*/ 22 h 82"/>
                <a:gd name="T6" fmla="*/ 35 w 36"/>
                <a:gd name="T7" fmla="*/ 14 h 82"/>
                <a:gd name="T8" fmla="*/ 26 w 36"/>
                <a:gd name="T9" fmla="*/ 15 h 82"/>
                <a:gd name="T10" fmla="*/ 24 w 36"/>
                <a:gd name="T11" fmla="*/ 0 h 82"/>
                <a:gd name="T12" fmla="*/ 10 w 36"/>
                <a:gd name="T13" fmla="*/ 1 h 82"/>
                <a:gd name="T14" fmla="*/ 0 w 36"/>
                <a:gd name="T15" fmla="*/ 2 h 82"/>
                <a:gd name="T16" fmla="*/ 2 w 36"/>
                <a:gd name="T17" fmla="*/ 25 h 82"/>
                <a:gd name="T18" fmla="*/ 12 w 36"/>
                <a:gd name="T19" fmla="*/ 24 h 82"/>
                <a:gd name="T20" fmla="*/ 4 w 36"/>
                <a:gd name="T21" fmla="*/ 48 h 82"/>
                <a:gd name="T22" fmla="*/ 7 w 36"/>
                <a:gd name="T23" fmla="*/ 81 h 82"/>
                <a:gd name="T24" fmla="*/ 13 w 36"/>
                <a:gd name="T25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2">
                  <a:moveTo>
                    <a:pt x="13" y="77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8" y="25"/>
                    <a:pt x="36" y="22"/>
                    <a:pt x="36" y="2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2" y="26"/>
                    <a:pt x="4" y="48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12" y="82"/>
                    <a:pt x="13" y="77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48"/>
            <p:cNvSpPr/>
            <p:nvPr/>
          </p:nvSpPr>
          <p:spPr bwMode="auto">
            <a:xfrm flipH="1">
              <a:off x="8869363" y="3687763"/>
              <a:ext cx="795338" cy="652463"/>
            </a:xfrm>
            <a:custGeom>
              <a:avLst/>
              <a:gdLst>
                <a:gd name="T0" fmla="*/ 372 w 501"/>
                <a:gd name="T1" fmla="*/ 16 h 411"/>
                <a:gd name="T2" fmla="*/ 372 w 501"/>
                <a:gd name="T3" fmla="*/ 16 h 411"/>
                <a:gd name="T4" fmla="*/ 398 w 501"/>
                <a:gd name="T5" fmla="*/ 0 h 411"/>
                <a:gd name="T6" fmla="*/ 501 w 501"/>
                <a:gd name="T7" fmla="*/ 173 h 411"/>
                <a:gd name="T8" fmla="*/ 495 w 501"/>
                <a:gd name="T9" fmla="*/ 176 h 411"/>
                <a:gd name="T10" fmla="*/ 495 w 501"/>
                <a:gd name="T11" fmla="*/ 177 h 411"/>
                <a:gd name="T12" fmla="*/ 481 w 501"/>
                <a:gd name="T13" fmla="*/ 185 h 411"/>
                <a:gd name="T14" fmla="*/ 481 w 501"/>
                <a:gd name="T15" fmla="*/ 185 h 411"/>
                <a:gd name="T16" fmla="*/ 104 w 501"/>
                <a:gd name="T17" fmla="*/ 411 h 411"/>
                <a:gd name="T18" fmla="*/ 92 w 501"/>
                <a:gd name="T19" fmla="*/ 392 h 411"/>
                <a:gd name="T20" fmla="*/ 94 w 501"/>
                <a:gd name="T21" fmla="*/ 390 h 411"/>
                <a:gd name="T22" fmla="*/ 104 w 501"/>
                <a:gd name="T23" fmla="*/ 385 h 411"/>
                <a:gd name="T24" fmla="*/ 369 w 501"/>
                <a:gd name="T25" fmla="*/ 220 h 411"/>
                <a:gd name="T26" fmla="*/ 362 w 501"/>
                <a:gd name="T27" fmla="*/ 207 h 411"/>
                <a:gd name="T28" fmla="*/ 293 w 501"/>
                <a:gd name="T29" fmla="*/ 95 h 411"/>
                <a:gd name="T30" fmla="*/ 24 w 501"/>
                <a:gd name="T31" fmla="*/ 255 h 411"/>
                <a:gd name="T32" fmla="*/ 12 w 501"/>
                <a:gd name="T33" fmla="*/ 263 h 411"/>
                <a:gd name="T34" fmla="*/ 0 w 501"/>
                <a:gd name="T35" fmla="*/ 243 h 411"/>
                <a:gd name="T36" fmla="*/ 7 w 501"/>
                <a:gd name="T37" fmla="*/ 239 h 411"/>
                <a:gd name="T38" fmla="*/ 372 w 501"/>
                <a:gd name="T39" fmla="*/ 1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1" h="411">
                  <a:moveTo>
                    <a:pt x="372" y="16"/>
                  </a:moveTo>
                  <a:lnTo>
                    <a:pt x="372" y="16"/>
                  </a:lnTo>
                  <a:lnTo>
                    <a:pt x="398" y="0"/>
                  </a:lnTo>
                  <a:lnTo>
                    <a:pt x="501" y="173"/>
                  </a:lnTo>
                  <a:lnTo>
                    <a:pt x="495" y="176"/>
                  </a:lnTo>
                  <a:lnTo>
                    <a:pt x="495" y="177"/>
                  </a:lnTo>
                  <a:lnTo>
                    <a:pt x="481" y="185"/>
                  </a:lnTo>
                  <a:lnTo>
                    <a:pt x="481" y="185"/>
                  </a:lnTo>
                  <a:lnTo>
                    <a:pt x="104" y="411"/>
                  </a:lnTo>
                  <a:lnTo>
                    <a:pt x="92" y="392"/>
                  </a:lnTo>
                  <a:lnTo>
                    <a:pt x="94" y="390"/>
                  </a:lnTo>
                  <a:lnTo>
                    <a:pt x="104" y="385"/>
                  </a:lnTo>
                  <a:lnTo>
                    <a:pt x="369" y="220"/>
                  </a:lnTo>
                  <a:lnTo>
                    <a:pt x="362" y="207"/>
                  </a:lnTo>
                  <a:lnTo>
                    <a:pt x="293" y="95"/>
                  </a:lnTo>
                  <a:lnTo>
                    <a:pt x="24" y="255"/>
                  </a:lnTo>
                  <a:lnTo>
                    <a:pt x="12" y="263"/>
                  </a:lnTo>
                  <a:lnTo>
                    <a:pt x="0" y="243"/>
                  </a:lnTo>
                  <a:lnTo>
                    <a:pt x="7" y="239"/>
                  </a:lnTo>
                  <a:lnTo>
                    <a:pt x="372" y="16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49">
              <a:hlinkClick r:id="rId1"/>
            </p:cNvPr>
            <p:cNvSpPr/>
            <p:nvPr/>
          </p:nvSpPr>
          <p:spPr bwMode="auto">
            <a:xfrm flipH="1">
              <a:off x="8208963" y="3225800"/>
              <a:ext cx="847725" cy="755650"/>
            </a:xfrm>
            <a:custGeom>
              <a:avLst/>
              <a:gdLst>
                <a:gd name="T0" fmla="*/ 429 w 494"/>
                <a:gd name="T1" fmla="*/ 141 h 440"/>
                <a:gd name="T2" fmla="*/ 425 w 494"/>
                <a:gd name="T3" fmla="*/ 134 h 440"/>
                <a:gd name="T4" fmla="*/ 360 w 494"/>
                <a:gd name="T5" fmla="*/ 23 h 440"/>
                <a:gd name="T6" fmla="*/ 319 w 494"/>
                <a:gd name="T7" fmla="*/ 0 h 440"/>
                <a:gd name="T8" fmla="*/ 256 w 494"/>
                <a:gd name="T9" fmla="*/ 37 h 440"/>
                <a:gd name="T10" fmla="*/ 170 w 494"/>
                <a:gd name="T11" fmla="*/ 155 h 440"/>
                <a:gd name="T12" fmla="*/ 53 w 494"/>
                <a:gd name="T13" fmla="*/ 241 h 440"/>
                <a:gd name="T14" fmla="*/ 48 w 494"/>
                <a:gd name="T15" fmla="*/ 246 h 440"/>
                <a:gd name="T16" fmla="*/ 0 w 494"/>
                <a:gd name="T17" fmla="*/ 276 h 440"/>
                <a:gd name="T18" fmla="*/ 51 w 494"/>
                <a:gd name="T19" fmla="*/ 358 h 440"/>
                <a:gd name="T20" fmla="*/ 96 w 494"/>
                <a:gd name="T21" fmla="*/ 440 h 440"/>
                <a:gd name="T22" fmla="*/ 193 w 494"/>
                <a:gd name="T23" fmla="*/ 392 h 440"/>
                <a:gd name="T24" fmla="*/ 291 w 494"/>
                <a:gd name="T25" fmla="*/ 389 h 440"/>
                <a:gd name="T26" fmla="*/ 379 w 494"/>
                <a:gd name="T27" fmla="*/ 347 h 440"/>
                <a:gd name="T28" fmla="*/ 442 w 494"/>
                <a:gd name="T29" fmla="*/ 301 h 440"/>
                <a:gd name="T30" fmla="*/ 491 w 494"/>
                <a:gd name="T31" fmla="*/ 344 h 440"/>
                <a:gd name="T32" fmla="*/ 494 w 494"/>
                <a:gd name="T33" fmla="*/ 343 h 440"/>
                <a:gd name="T34" fmla="*/ 494 w 494"/>
                <a:gd name="T35" fmla="*/ 251 h 440"/>
                <a:gd name="T36" fmla="*/ 429 w 494"/>
                <a:gd name="T37" fmla="*/ 14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4" h="440">
                  <a:moveTo>
                    <a:pt x="429" y="141"/>
                  </a:moveTo>
                  <a:cubicBezTo>
                    <a:pt x="425" y="134"/>
                    <a:pt x="425" y="134"/>
                    <a:pt x="425" y="134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284" y="9"/>
                    <a:pt x="256" y="37"/>
                    <a:pt x="256" y="37"/>
                  </a:cubicBezTo>
                  <a:cubicBezTo>
                    <a:pt x="241" y="42"/>
                    <a:pt x="170" y="155"/>
                    <a:pt x="170" y="155"/>
                  </a:cubicBezTo>
                  <a:cubicBezTo>
                    <a:pt x="138" y="184"/>
                    <a:pt x="89" y="218"/>
                    <a:pt x="53" y="241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1" y="358"/>
                    <a:pt x="51" y="358"/>
                    <a:pt x="51" y="358"/>
                  </a:cubicBezTo>
                  <a:cubicBezTo>
                    <a:pt x="96" y="440"/>
                    <a:pt x="96" y="440"/>
                    <a:pt x="96" y="440"/>
                  </a:cubicBezTo>
                  <a:cubicBezTo>
                    <a:pt x="193" y="392"/>
                    <a:pt x="193" y="392"/>
                    <a:pt x="193" y="392"/>
                  </a:cubicBezTo>
                  <a:cubicBezTo>
                    <a:pt x="291" y="389"/>
                    <a:pt x="291" y="389"/>
                    <a:pt x="291" y="389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442" y="301"/>
                    <a:pt x="442" y="301"/>
                    <a:pt x="442" y="301"/>
                  </a:cubicBezTo>
                  <a:cubicBezTo>
                    <a:pt x="491" y="344"/>
                    <a:pt x="491" y="344"/>
                    <a:pt x="491" y="344"/>
                  </a:cubicBezTo>
                  <a:cubicBezTo>
                    <a:pt x="494" y="343"/>
                    <a:pt x="494" y="343"/>
                    <a:pt x="494" y="343"/>
                  </a:cubicBezTo>
                  <a:cubicBezTo>
                    <a:pt x="494" y="251"/>
                    <a:pt x="494" y="251"/>
                    <a:pt x="494" y="251"/>
                  </a:cubicBezTo>
                  <a:lnTo>
                    <a:pt x="429" y="1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0"/>
            <p:cNvSpPr/>
            <p:nvPr/>
          </p:nvSpPr>
          <p:spPr bwMode="auto">
            <a:xfrm flipH="1">
              <a:off x="8023226" y="3605213"/>
              <a:ext cx="860425" cy="371475"/>
            </a:xfrm>
            <a:custGeom>
              <a:avLst/>
              <a:gdLst>
                <a:gd name="T0" fmla="*/ 382 w 502"/>
                <a:gd name="T1" fmla="*/ 0 h 216"/>
                <a:gd name="T2" fmla="*/ 195 w 502"/>
                <a:gd name="T3" fmla="*/ 177 h 216"/>
                <a:gd name="T4" fmla="*/ 75 w 502"/>
                <a:gd name="T5" fmla="*/ 188 h 216"/>
                <a:gd name="T6" fmla="*/ 0 w 502"/>
                <a:gd name="T7" fmla="*/ 216 h 216"/>
                <a:gd name="T8" fmla="*/ 94 w 502"/>
                <a:gd name="T9" fmla="*/ 161 h 216"/>
                <a:gd name="T10" fmla="*/ 210 w 502"/>
                <a:gd name="T11" fmla="*/ 152 h 216"/>
                <a:gd name="T12" fmla="*/ 382 w 502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16">
                  <a:moveTo>
                    <a:pt x="382" y="0"/>
                  </a:moveTo>
                  <a:cubicBezTo>
                    <a:pt x="382" y="0"/>
                    <a:pt x="502" y="192"/>
                    <a:pt x="195" y="177"/>
                  </a:cubicBezTo>
                  <a:cubicBezTo>
                    <a:pt x="195" y="177"/>
                    <a:pt x="120" y="173"/>
                    <a:pt x="75" y="188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210" y="152"/>
                    <a:pt x="210" y="152"/>
                    <a:pt x="210" y="152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1"/>
            <p:cNvSpPr/>
            <p:nvPr/>
          </p:nvSpPr>
          <p:spPr bwMode="auto">
            <a:xfrm flipH="1">
              <a:off x="6964363" y="3240088"/>
              <a:ext cx="236538" cy="236538"/>
            </a:xfrm>
            <a:custGeom>
              <a:avLst/>
              <a:gdLst>
                <a:gd name="T0" fmla="*/ 9 w 138"/>
                <a:gd name="T1" fmla="*/ 103 h 138"/>
                <a:gd name="T2" fmla="*/ 33 w 138"/>
                <a:gd name="T3" fmla="*/ 76 h 138"/>
                <a:gd name="T4" fmla="*/ 62 w 138"/>
                <a:gd name="T5" fmla="*/ 0 h 138"/>
                <a:gd name="T6" fmla="*/ 138 w 138"/>
                <a:gd name="T7" fmla="*/ 94 h 138"/>
                <a:gd name="T8" fmla="*/ 64 w 138"/>
                <a:gd name="T9" fmla="*/ 109 h 138"/>
                <a:gd name="T10" fmla="*/ 33 w 138"/>
                <a:gd name="T11" fmla="*/ 133 h 138"/>
                <a:gd name="T12" fmla="*/ 20 w 138"/>
                <a:gd name="T13" fmla="*/ 138 h 138"/>
                <a:gd name="T14" fmla="*/ 10 w 138"/>
                <a:gd name="T15" fmla="*/ 124 h 138"/>
                <a:gd name="T16" fmla="*/ 0 w 138"/>
                <a:gd name="T17" fmla="*/ 110 h 138"/>
                <a:gd name="T18" fmla="*/ 9 w 138"/>
                <a:gd name="T19" fmla="*/ 10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9" y="103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20" y="35"/>
                    <a:pt x="62" y="0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4"/>
                    <a:pt x="97" y="125"/>
                    <a:pt x="64" y="109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9" y="103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2"/>
            <p:cNvSpPr/>
            <p:nvPr/>
          </p:nvSpPr>
          <p:spPr bwMode="auto">
            <a:xfrm flipH="1">
              <a:off x="7096126" y="3381375"/>
              <a:ext cx="1349375" cy="527050"/>
            </a:xfrm>
            <a:custGeom>
              <a:avLst/>
              <a:gdLst>
                <a:gd name="T0" fmla="*/ 787 w 787"/>
                <a:gd name="T1" fmla="*/ 44 h 307"/>
                <a:gd name="T2" fmla="*/ 3 w 787"/>
                <a:gd name="T3" fmla="*/ 301 h 307"/>
                <a:gd name="T4" fmla="*/ 0 w 787"/>
                <a:gd name="T5" fmla="*/ 237 h 307"/>
                <a:gd name="T6" fmla="*/ 741 w 787"/>
                <a:gd name="T7" fmla="*/ 0 h 307"/>
                <a:gd name="T8" fmla="*/ 787 w 787"/>
                <a:gd name="T9" fmla="*/ 4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07">
                  <a:moveTo>
                    <a:pt x="787" y="44"/>
                  </a:moveTo>
                  <a:cubicBezTo>
                    <a:pt x="787" y="44"/>
                    <a:pt x="452" y="307"/>
                    <a:pt x="3" y="301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356" y="281"/>
                    <a:pt x="741" y="0"/>
                  </a:cubicBezTo>
                  <a:lnTo>
                    <a:pt x="787" y="4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3">
              <a:hlinkClick r:id="rId1"/>
            </p:cNvPr>
            <p:cNvSpPr>
              <a:spLocks noEditPoints="1"/>
            </p:cNvSpPr>
            <p:nvPr/>
          </p:nvSpPr>
          <p:spPr bwMode="auto">
            <a:xfrm flipH="1">
              <a:off x="7445376" y="2667000"/>
              <a:ext cx="1141413" cy="1160463"/>
            </a:xfrm>
            <a:custGeom>
              <a:avLst/>
              <a:gdLst>
                <a:gd name="T0" fmla="*/ 614 w 665"/>
                <a:gd name="T1" fmla="*/ 417 h 676"/>
                <a:gd name="T2" fmla="*/ 635 w 665"/>
                <a:gd name="T3" fmla="*/ 388 h 676"/>
                <a:gd name="T4" fmla="*/ 635 w 665"/>
                <a:gd name="T5" fmla="*/ 388 h 676"/>
                <a:gd name="T6" fmla="*/ 537 w 665"/>
                <a:gd name="T7" fmla="*/ 135 h 676"/>
                <a:gd name="T8" fmla="*/ 288 w 665"/>
                <a:gd name="T9" fmla="*/ 27 h 676"/>
                <a:gd name="T10" fmla="*/ 288 w 665"/>
                <a:gd name="T11" fmla="*/ 27 h 676"/>
                <a:gd name="T12" fmla="*/ 263 w 665"/>
                <a:gd name="T13" fmla="*/ 43 h 676"/>
                <a:gd name="T14" fmla="*/ 1 w 665"/>
                <a:gd name="T15" fmla="*/ 486 h 676"/>
                <a:gd name="T16" fmla="*/ 1 w 665"/>
                <a:gd name="T17" fmla="*/ 486 h 676"/>
                <a:gd name="T18" fmla="*/ 1 w 665"/>
                <a:gd name="T19" fmla="*/ 486 h 676"/>
                <a:gd name="T20" fmla="*/ 1 w 665"/>
                <a:gd name="T21" fmla="*/ 543 h 676"/>
                <a:gd name="T22" fmla="*/ 19 w 665"/>
                <a:gd name="T23" fmla="*/ 623 h 676"/>
                <a:gd name="T24" fmla="*/ 25 w 665"/>
                <a:gd name="T25" fmla="*/ 632 h 676"/>
                <a:gd name="T26" fmla="*/ 25 w 665"/>
                <a:gd name="T27" fmla="*/ 632 h 676"/>
                <a:gd name="T28" fmla="*/ 25 w 665"/>
                <a:gd name="T29" fmla="*/ 632 h 676"/>
                <a:gd name="T30" fmla="*/ 25 w 665"/>
                <a:gd name="T31" fmla="*/ 632 h 676"/>
                <a:gd name="T32" fmla="*/ 28 w 665"/>
                <a:gd name="T33" fmla="*/ 635 h 676"/>
                <a:gd name="T34" fmla="*/ 27 w 665"/>
                <a:gd name="T35" fmla="*/ 634 h 676"/>
                <a:gd name="T36" fmla="*/ 28 w 665"/>
                <a:gd name="T37" fmla="*/ 635 h 676"/>
                <a:gd name="T38" fmla="*/ 53 w 665"/>
                <a:gd name="T39" fmla="*/ 656 h 676"/>
                <a:gd name="T40" fmla="*/ 56 w 665"/>
                <a:gd name="T41" fmla="*/ 657 h 676"/>
                <a:gd name="T42" fmla="*/ 151 w 665"/>
                <a:gd name="T43" fmla="*/ 671 h 676"/>
                <a:gd name="T44" fmla="*/ 151 w 665"/>
                <a:gd name="T45" fmla="*/ 671 h 676"/>
                <a:gd name="T46" fmla="*/ 151 w 665"/>
                <a:gd name="T47" fmla="*/ 671 h 676"/>
                <a:gd name="T48" fmla="*/ 151 w 665"/>
                <a:gd name="T49" fmla="*/ 671 h 676"/>
                <a:gd name="T50" fmla="*/ 151 w 665"/>
                <a:gd name="T51" fmla="*/ 671 h 676"/>
                <a:gd name="T52" fmla="*/ 614 w 665"/>
                <a:gd name="T53" fmla="*/ 417 h 676"/>
                <a:gd name="T54" fmla="*/ 26 w 665"/>
                <a:gd name="T55" fmla="*/ 633 h 676"/>
                <a:gd name="T56" fmla="*/ 26 w 665"/>
                <a:gd name="T57" fmla="*/ 633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5" h="676">
                  <a:moveTo>
                    <a:pt x="614" y="417"/>
                  </a:moveTo>
                  <a:cubicBezTo>
                    <a:pt x="628" y="404"/>
                    <a:pt x="635" y="388"/>
                    <a:pt x="635" y="388"/>
                  </a:cubicBezTo>
                  <a:cubicBezTo>
                    <a:pt x="635" y="388"/>
                    <a:pt x="635" y="388"/>
                    <a:pt x="635" y="388"/>
                  </a:cubicBezTo>
                  <a:cubicBezTo>
                    <a:pt x="665" y="333"/>
                    <a:pt x="625" y="226"/>
                    <a:pt x="537" y="135"/>
                  </a:cubicBezTo>
                  <a:cubicBezTo>
                    <a:pt x="450" y="45"/>
                    <a:pt x="345" y="0"/>
                    <a:pt x="288" y="27"/>
                  </a:cubicBezTo>
                  <a:cubicBezTo>
                    <a:pt x="288" y="27"/>
                    <a:pt x="288" y="27"/>
                    <a:pt x="288" y="27"/>
                  </a:cubicBezTo>
                  <a:cubicBezTo>
                    <a:pt x="277" y="31"/>
                    <a:pt x="263" y="43"/>
                    <a:pt x="263" y="43"/>
                  </a:cubicBezTo>
                  <a:cubicBezTo>
                    <a:pt x="263" y="43"/>
                    <a:pt x="21" y="260"/>
                    <a:pt x="1" y="486"/>
                  </a:cubicBezTo>
                  <a:cubicBezTo>
                    <a:pt x="1" y="486"/>
                    <a:pt x="1" y="486"/>
                    <a:pt x="1" y="486"/>
                  </a:cubicBezTo>
                  <a:cubicBezTo>
                    <a:pt x="1" y="486"/>
                    <a:pt x="1" y="486"/>
                    <a:pt x="1" y="486"/>
                  </a:cubicBezTo>
                  <a:cubicBezTo>
                    <a:pt x="0" y="505"/>
                    <a:pt x="0" y="524"/>
                    <a:pt x="1" y="543"/>
                  </a:cubicBezTo>
                  <a:cubicBezTo>
                    <a:pt x="3" y="571"/>
                    <a:pt x="7" y="603"/>
                    <a:pt x="19" y="623"/>
                  </a:cubicBezTo>
                  <a:cubicBezTo>
                    <a:pt x="21" y="626"/>
                    <a:pt x="22" y="629"/>
                    <a:pt x="25" y="632"/>
                  </a:cubicBezTo>
                  <a:cubicBezTo>
                    <a:pt x="25" y="632"/>
                    <a:pt x="25" y="632"/>
                    <a:pt x="25" y="632"/>
                  </a:cubicBezTo>
                  <a:cubicBezTo>
                    <a:pt x="25" y="632"/>
                    <a:pt x="25" y="632"/>
                    <a:pt x="25" y="632"/>
                  </a:cubicBezTo>
                  <a:cubicBezTo>
                    <a:pt x="25" y="632"/>
                    <a:pt x="25" y="632"/>
                    <a:pt x="25" y="632"/>
                  </a:cubicBezTo>
                  <a:cubicBezTo>
                    <a:pt x="25" y="632"/>
                    <a:pt x="26" y="633"/>
                    <a:pt x="28" y="635"/>
                  </a:cubicBezTo>
                  <a:cubicBezTo>
                    <a:pt x="27" y="634"/>
                    <a:pt x="27" y="634"/>
                    <a:pt x="27" y="634"/>
                  </a:cubicBezTo>
                  <a:cubicBezTo>
                    <a:pt x="28" y="635"/>
                    <a:pt x="28" y="635"/>
                    <a:pt x="28" y="635"/>
                  </a:cubicBezTo>
                  <a:cubicBezTo>
                    <a:pt x="33" y="641"/>
                    <a:pt x="45" y="653"/>
                    <a:pt x="53" y="656"/>
                  </a:cubicBezTo>
                  <a:cubicBezTo>
                    <a:pt x="54" y="656"/>
                    <a:pt x="55" y="656"/>
                    <a:pt x="56" y="657"/>
                  </a:cubicBezTo>
                  <a:cubicBezTo>
                    <a:pt x="68" y="661"/>
                    <a:pt x="108" y="676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236" y="670"/>
                    <a:pt x="394" y="630"/>
                    <a:pt x="614" y="417"/>
                  </a:cubicBezTo>
                  <a:close/>
                  <a:moveTo>
                    <a:pt x="26" y="633"/>
                  </a:moveTo>
                  <a:cubicBezTo>
                    <a:pt x="26" y="633"/>
                    <a:pt x="26" y="633"/>
                    <a:pt x="26" y="633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4"/>
            <p:cNvSpPr/>
            <p:nvPr/>
          </p:nvSpPr>
          <p:spPr bwMode="auto">
            <a:xfrm flipH="1">
              <a:off x="7978776" y="3443288"/>
              <a:ext cx="146050" cy="112713"/>
            </a:xfrm>
            <a:custGeom>
              <a:avLst/>
              <a:gdLst>
                <a:gd name="T0" fmla="*/ 85 w 85"/>
                <a:gd name="T1" fmla="*/ 4 h 66"/>
                <a:gd name="T2" fmla="*/ 33 w 85"/>
                <a:gd name="T3" fmla="*/ 49 h 66"/>
                <a:gd name="T4" fmla="*/ 2 w 85"/>
                <a:gd name="T5" fmla="*/ 0 h 66"/>
                <a:gd name="T6" fmla="*/ 44 w 85"/>
                <a:gd name="T7" fmla="*/ 42 h 66"/>
                <a:gd name="T8" fmla="*/ 85 w 85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6">
                  <a:moveTo>
                    <a:pt x="85" y="4"/>
                  </a:moveTo>
                  <a:cubicBezTo>
                    <a:pt x="85" y="4"/>
                    <a:pt x="76" y="66"/>
                    <a:pt x="33" y="49"/>
                  </a:cubicBezTo>
                  <a:cubicBezTo>
                    <a:pt x="33" y="49"/>
                    <a:pt x="0" y="35"/>
                    <a:pt x="2" y="0"/>
                  </a:cubicBezTo>
                  <a:cubicBezTo>
                    <a:pt x="2" y="0"/>
                    <a:pt x="18" y="45"/>
                    <a:pt x="44" y="42"/>
                  </a:cubicBezTo>
                  <a:cubicBezTo>
                    <a:pt x="44" y="42"/>
                    <a:pt x="71" y="45"/>
                    <a:pt x="85" y="4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5"/>
            <p:cNvSpPr/>
            <p:nvPr/>
          </p:nvSpPr>
          <p:spPr bwMode="auto">
            <a:xfrm flipH="1">
              <a:off x="8069263" y="3421063"/>
              <a:ext cx="425450" cy="433388"/>
            </a:xfrm>
            <a:custGeom>
              <a:avLst/>
              <a:gdLst>
                <a:gd name="T0" fmla="*/ 66 w 248"/>
                <a:gd name="T1" fmla="*/ 0 h 253"/>
                <a:gd name="T2" fmla="*/ 248 w 248"/>
                <a:gd name="T3" fmla="*/ 182 h 253"/>
                <a:gd name="T4" fmla="*/ 66 w 248"/>
                <a:gd name="T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253">
                  <a:moveTo>
                    <a:pt x="66" y="0"/>
                  </a:moveTo>
                  <a:cubicBezTo>
                    <a:pt x="248" y="182"/>
                    <a:pt x="248" y="182"/>
                    <a:pt x="248" y="182"/>
                  </a:cubicBezTo>
                  <a:cubicBezTo>
                    <a:pt x="248" y="182"/>
                    <a:pt x="0" y="253"/>
                    <a:pt x="66" y="0"/>
                  </a:cubicBezTo>
                  <a:close/>
                </a:path>
              </a:pathLst>
            </a:custGeom>
            <a:solidFill>
              <a:srgbClr val="9A1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56"/>
            <p:cNvSpPr/>
            <p:nvPr/>
          </p:nvSpPr>
          <p:spPr bwMode="auto">
            <a:xfrm flipH="1">
              <a:off x="8243888" y="3582988"/>
              <a:ext cx="153988" cy="161925"/>
            </a:xfrm>
            <a:custGeom>
              <a:avLst/>
              <a:gdLst>
                <a:gd name="T0" fmla="*/ 0 w 90"/>
                <a:gd name="T1" fmla="*/ 0 h 94"/>
                <a:gd name="T2" fmla="*/ 49 w 90"/>
                <a:gd name="T3" fmla="*/ 40 h 94"/>
                <a:gd name="T4" fmla="*/ 90 w 90"/>
                <a:gd name="T5" fmla="*/ 94 h 94"/>
                <a:gd name="T6" fmla="*/ 0 w 90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0"/>
                  </a:moveTo>
                  <a:cubicBezTo>
                    <a:pt x="0" y="0"/>
                    <a:pt x="45" y="17"/>
                    <a:pt x="49" y="40"/>
                  </a:cubicBezTo>
                  <a:cubicBezTo>
                    <a:pt x="49" y="40"/>
                    <a:pt x="89" y="56"/>
                    <a:pt x="90" y="94"/>
                  </a:cubicBezTo>
                  <a:cubicBezTo>
                    <a:pt x="90" y="94"/>
                    <a:pt x="7" y="87"/>
                    <a:pt x="0" y="0"/>
                  </a:cubicBezTo>
                  <a:close/>
                </a:path>
              </a:pathLst>
            </a:custGeom>
            <a:solidFill>
              <a:srgbClr val="BC0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57"/>
            <p:cNvSpPr/>
            <p:nvPr/>
          </p:nvSpPr>
          <p:spPr bwMode="auto">
            <a:xfrm flipH="1">
              <a:off x="7981951" y="3167063"/>
              <a:ext cx="131763" cy="134938"/>
            </a:xfrm>
            <a:custGeom>
              <a:avLst/>
              <a:gdLst>
                <a:gd name="T0" fmla="*/ 64 w 77"/>
                <a:gd name="T1" fmla="*/ 66 h 79"/>
                <a:gd name="T2" fmla="*/ 15 w 77"/>
                <a:gd name="T3" fmla="*/ 62 h 79"/>
                <a:gd name="T4" fmla="*/ 13 w 77"/>
                <a:gd name="T5" fmla="*/ 13 h 79"/>
                <a:gd name="T6" fmla="*/ 62 w 77"/>
                <a:gd name="T7" fmla="*/ 16 h 79"/>
                <a:gd name="T8" fmla="*/ 64 w 77"/>
                <a:gd name="T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9">
                  <a:moveTo>
                    <a:pt x="64" y="66"/>
                  </a:moveTo>
                  <a:cubicBezTo>
                    <a:pt x="51" y="79"/>
                    <a:pt x="29" y="77"/>
                    <a:pt x="15" y="62"/>
                  </a:cubicBezTo>
                  <a:cubicBezTo>
                    <a:pt x="1" y="48"/>
                    <a:pt x="0" y="25"/>
                    <a:pt x="13" y="13"/>
                  </a:cubicBezTo>
                  <a:cubicBezTo>
                    <a:pt x="26" y="0"/>
                    <a:pt x="48" y="2"/>
                    <a:pt x="62" y="16"/>
                  </a:cubicBezTo>
                  <a:cubicBezTo>
                    <a:pt x="77" y="31"/>
                    <a:pt x="77" y="53"/>
                    <a:pt x="64" y="6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58"/>
            <p:cNvSpPr/>
            <p:nvPr/>
          </p:nvSpPr>
          <p:spPr bwMode="auto">
            <a:xfrm flipH="1">
              <a:off x="7986713" y="3173413"/>
              <a:ext cx="122238" cy="122238"/>
            </a:xfrm>
            <a:custGeom>
              <a:avLst/>
              <a:gdLst>
                <a:gd name="T0" fmla="*/ 58 w 71"/>
                <a:gd name="T1" fmla="*/ 58 h 71"/>
                <a:gd name="T2" fmla="*/ 12 w 71"/>
                <a:gd name="T3" fmla="*/ 58 h 71"/>
                <a:gd name="T4" fmla="*/ 13 w 71"/>
                <a:gd name="T5" fmla="*/ 12 h 71"/>
                <a:gd name="T6" fmla="*/ 59 w 71"/>
                <a:gd name="T7" fmla="*/ 13 h 71"/>
                <a:gd name="T8" fmla="*/ 58 w 71"/>
                <a:gd name="T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58" y="58"/>
                  </a:moveTo>
                  <a:cubicBezTo>
                    <a:pt x="45" y="71"/>
                    <a:pt x="24" y="70"/>
                    <a:pt x="12" y="58"/>
                  </a:cubicBezTo>
                  <a:cubicBezTo>
                    <a:pt x="0" y="45"/>
                    <a:pt x="0" y="24"/>
                    <a:pt x="13" y="12"/>
                  </a:cubicBezTo>
                  <a:cubicBezTo>
                    <a:pt x="26" y="0"/>
                    <a:pt x="46" y="0"/>
                    <a:pt x="59" y="13"/>
                  </a:cubicBezTo>
                  <a:cubicBezTo>
                    <a:pt x="71" y="26"/>
                    <a:pt x="71" y="46"/>
                    <a:pt x="58" y="58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59"/>
            <p:cNvSpPr/>
            <p:nvPr/>
          </p:nvSpPr>
          <p:spPr bwMode="auto">
            <a:xfrm flipH="1">
              <a:off x="8002588" y="3205163"/>
              <a:ext cx="73025" cy="74613"/>
            </a:xfrm>
            <a:custGeom>
              <a:avLst/>
              <a:gdLst>
                <a:gd name="T0" fmla="*/ 35 w 43"/>
                <a:gd name="T1" fmla="*/ 35 h 43"/>
                <a:gd name="T2" fmla="*/ 8 w 43"/>
                <a:gd name="T3" fmla="*/ 35 h 43"/>
                <a:gd name="T4" fmla="*/ 8 w 43"/>
                <a:gd name="T5" fmla="*/ 8 h 43"/>
                <a:gd name="T6" fmla="*/ 35 w 43"/>
                <a:gd name="T7" fmla="*/ 8 h 43"/>
                <a:gd name="T8" fmla="*/ 35 w 43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5" y="35"/>
                  </a:moveTo>
                  <a:cubicBezTo>
                    <a:pt x="27" y="43"/>
                    <a:pt x="15" y="43"/>
                    <a:pt x="8" y="35"/>
                  </a:cubicBezTo>
                  <a:cubicBezTo>
                    <a:pt x="0" y="27"/>
                    <a:pt x="0" y="15"/>
                    <a:pt x="8" y="8"/>
                  </a:cubicBezTo>
                  <a:cubicBezTo>
                    <a:pt x="16" y="0"/>
                    <a:pt x="28" y="0"/>
                    <a:pt x="35" y="8"/>
                  </a:cubicBezTo>
                  <a:cubicBezTo>
                    <a:pt x="43" y="16"/>
                    <a:pt x="43" y="28"/>
                    <a:pt x="35" y="35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60"/>
            <p:cNvSpPr/>
            <p:nvPr/>
          </p:nvSpPr>
          <p:spPr bwMode="auto">
            <a:xfrm flipH="1">
              <a:off x="8005763" y="3213100"/>
              <a:ext cx="25400" cy="23813"/>
            </a:xfrm>
            <a:custGeom>
              <a:avLst/>
              <a:gdLst>
                <a:gd name="T0" fmla="*/ 11 w 16"/>
                <a:gd name="T1" fmla="*/ 0 h 15"/>
                <a:gd name="T2" fmla="*/ 0 w 16"/>
                <a:gd name="T3" fmla="*/ 15 h 15"/>
                <a:gd name="T4" fmla="*/ 16 w 16"/>
                <a:gd name="T5" fmla="*/ 6 h 15"/>
                <a:gd name="T6" fmla="*/ 11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1" y="0"/>
                  </a:moveTo>
                  <a:lnTo>
                    <a:pt x="0" y="15"/>
                  </a:lnTo>
                  <a:lnTo>
                    <a:pt x="16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61"/>
            <p:cNvSpPr/>
            <p:nvPr/>
          </p:nvSpPr>
          <p:spPr bwMode="auto">
            <a:xfrm flipH="1">
              <a:off x="7766051" y="3379788"/>
              <a:ext cx="134938" cy="134938"/>
            </a:xfrm>
            <a:custGeom>
              <a:avLst/>
              <a:gdLst>
                <a:gd name="T0" fmla="*/ 64 w 78"/>
                <a:gd name="T1" fmla="*/ 66 h 79"/>
                <a:gd name="T2" fmla="*/ 15 w 78"/>
                <a:gd name="T3" fmla="*/ 62 h 79"/>
                <a:gd name="T4" fmla="*/ 13 w 78"/>
                <a:gd name="T5" fmla="*/ 12 h 79"/>
                <a:gd name="T6" fmla="*/ 63 w 78"/>
                <a:gd name="T7" fmla="*/ 16 h 79"/>
                <a:gd name="T8" fmla="*/ 64 w 78"/>
                <a:gd name="T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64" y="66"/>
                  </a:moveTo>
                  <a:cubicBezTo>
                    <a:pt x="51" y="79"/>
                    <a:pt x="29" y="77"/>
                    <a:pt x="15" y="62"/>
                  </a:cubicBezTo>
                  <a:cubicBezTo>
                    <a:pt x="1" y="47"/>
                    <a:pt x="0" y="25"/>
                    <a:pt x="13" y="12"/>
                  </a:cubicBezTo>
                  <a:cubicBezTo>
                    <a:pt x="26" y="0"/>
                    <a:pt x="48" y="1"/>
                    <a:pt x="63" y="16"/>
                  </a:cubicBezTo>
                  <a:cubicBezTo>
                    <a:pt x="77" y="31"/>
                    <a:pt x="78" y="53"/>
                    <a:pt x="64" y="6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62"/>
            <p:cNvSpPr/>
            <p:nvPr/>
          </p:nvSpPr>
          <p:spPr bwMode="auto">
            <a:xfrm flipH="1">
              <a:off x="7773988" y="3382963"/>
              <a:ext cx="122238" cy="123825"/>
            </a:xfrm>
            <a:custGeom>
              <a:avLst/>
              <a:gdLst>
                <a:gd name="T0" fmla="*/ 58 w 71"/>
                <a:gd name="T1" fmla="*/ 59 h 72"/>
                <a:gd name="T2" fmla="*/ 12 w 71"/>
                <a:gd name="T3" fmla="*/ 58 h 72"/>
                <a:gd name="T4" fmla="*/ 13 w 71"/>
                <a:gd name="T5" fmla="*/ 13 h 72"/>
                <a:gd name="T6" fmla="*/ 59 w 71"/>
                <a:gd name="T7" fmla="*/ 14 h 72"/>
                <a:gd name="T8" fmla="*/ 58 w 71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58" y="59"/>
                  </a:moveTo>
                  <a:cubicBezTo>
                    <a:pt x="45" y="72"/>
                    <a:pt x="25" y="71"/>
                    <a:pt x="12" y="58"/>
                  </a:cubicBezTo>
                  <a:cubicBezTo>
                    <a:pt x="0" y="46"/>
                    <a:pt x="0" y="25"/>
                    <a:pt x="13" y="13"/>
                  </a:cubicBezTo>
                  <a:cubicBezTo>
                    <a:pt x="26" y="0"/>
                    <a:pt x="47" y="1"/>
                    <a:pt x="59" y="14"/>
                  </a:cubicBezTo>
                  <a:cubicBezTo>
                    <a:pt x="71" y="26"/>
                    <a:pt x="71" y="47"/>
                    <a:pt x="58" y="59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3"/>
            <p:cNvSpPr/>
            <p:nvPr/>
          </p:nvSpPr>
          <p:spPr bwMode="auto">
            <a:xfrm flipH="1">
              <a:off x="7789863" y="3416300"/>
              <a:ext cx="73025" cy="74613"/>
            </a:xfrm>
            <a:custGeom>
              <a:avLst/>
              <a:gdLst>
                <a:gd name="T0" fmla="*/ 35 w 43"/>
                <a:gd name="T1" fmla="*/ 35 h 43"/>
                <a:gd name="T2" fmla="*/ 8 w 43"/>
                <a:gd name="T3" fmla="*/ 35 h 43"/>
                <a:gd name="T4" fmla="*/ 8 w 43"/>
                <a:gd name="T5" fmla="*/ 7 h 43"/>
                <a:gd name="T6" fmla="*/ 36 w 43"/>
                <a:gd name="T7" fmla="*/ 8 h 43"/>
                <a:gd name="T8" fmla="*/ 35 w 43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5" y="35"/>
                  </a:moveTo>
                  <a:cubicBezTo>
                    <a:pt x="28" y="43"/>
                    <a:pt x="15" y="42"/>
                    <a:pt x="8" y="35"/>
                  </a:cubicBezTo>
                  <a:cubicBezTo>
                    <a:pt x="0" y="27"/>
                    <a:pt x="1" y="15"/>
                    <a:pt x="8" y="7"/>
                  </a:cubicBezTo>
                  <a:cubicBezTo>
                    <a:pt x="16" y="0"/>
                    <a:pt x="28" y="0"/>
                    <a:pt x="36" y="8"/>
                  </a:cubicBezTo>
                  <a:cubicBezTo>
                    <a:pt x="43" y="16"/>
                    <a:pt x="43" y="28"/>
                    <a:pt x="35" y="35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4"/>
            <p:cNvSpPr/>
            <p:nvPr/>
          </p:nvSpPr>
          <p:spPr bwMode="auto">
            <a:xfrm flipH="1">
              <a:off x="7793038" y="3424238"/>
              <a:ext cx="23813" cy="23813"/>
            </a:xfrm>
            <a:custGeom>
              <a:avLst/>
              <a:gdLst>
                <a:gd name="T0" fmla="*/ 10 w 15"/>
                <a:gd name="T1" fmla="*/ 0 h 15"/>
                <a:gd name="T2" fmla="*/ 0 w 15"/>
                <a:gd name="T3" fmla="*/ 15 h 15"/>
                <a:gd name="T4" fmla="*/ 15 w 15"/>
                <a:gd name="T5" fmla="*/ 6 h 15"/>
                <a:gd name="T6" fmla="*/ 10 w 1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10" y="0"/>
                  </a:moveTo>
                  <a:lnTo>
                    <a:pt x="0" y="15"/>
                  </a:lnTo>
                  <a:lnTo>
                    <a:pt x="15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5"/>
            <p:cNvSpPr/>
            <p:nvPr/>
          </p:nvSpPr>
          <p:spPr bwMode="auto">
            <a:xfrm flipH="1">
              <a:off x="7516813" y="2767013"/>
              <a:ext cx="892175" cy="700088"/>
            </a:xfrm>
            <a:custGeom>
              <a:avLst/>
              <a:gdLst>
                <a:gd name="T0" fmla="*/ 0 w 520"/>
                <a:gd name="T1" fmla="*/ 195 h 408"/>
                <a:gd name="T2" fmla="*/ 177 w 520"/>
                <a:gd name="T3" fmla="*/ 62 h 408"/>
                <a:gd name="T4" fmla="*/ 474 w 520"/>
                <a:gd name="T5" fmla="*/ 262 h 408"/>
                <a:gd name="T6" fmla="*/ 457 w 520"/>
                <a:gd name="T7" fmla="*/ 408 h 408"/>
                <a:gd name="T8" fmla="*/ 499 w 520"/>
                <a:gd name="T9" fmla="*/ 370 h 408"/>
                <a:gd name="T10" fmla="*/ 520 w 520"/>
                <a:gd name="T11" fmla="*/ 349 h 408"/>
                <a:gd name="T12" fmla="*/ 516 w 520"/>
                <a:gd name="T13" fmla="*/ 240 h 408"/>
                <a:gd name="T14" fmla="*/ 463 w 520"/>
                <a:gd name="T15" fmla="*/ 184 h 408"/>
                <a:gd name="T16" fmla="*/ 216 w 520"/>
                <a:gd name="T17" fmla="*/ 17 h 408"/>
                <a:gd name="T18" fmla="*/ 137 w 520"/>
                <a:gd name="T19" fmla="*/ 0 h 408"/>
                <a:gd name="T20" fmla="*/ 0 w 520"/>
                <a:gd name="T21" fmla="*/ 19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0" h="408">
                  <a:moveTo>
                    <a:pt x="0" y="195"/>
                  </a:moveTo>
                  <a:cubicBezTo>
                    <a:pt x="0" y="195"/>
                    <a:pt x="95" y="75"/>
                    <a:pt x="177" y="62"/>
                  </a:cubicBezTo>
                  <a:cubicBezTo>
                    <a:pt x="177" y="62"/>
                    <a:pt x="267" y="212"/>
                    <a:pt x="474" y="262"/>
                  </a:cubicBezTo>
                  <a:cubicBezTo>
                    <a:pt x="474" y="262"/>
                    <a:pt x="486" y="372"/>
                    <a:pt x="457" y="408"/>
                  </a:cubicBezTo>
                  <a:cubicBezTo>
                    <a:pt x="499" y="370"/>
                    <a:pt x="499" y="370"/>
                    <a:pt x="499" y="370"/>
                  </a:cubicBezTo>
                  <a:cubicBezTo>
                    <a:pt x="520" y="349"/>
                    <a:pt x="520" y="349"/>
                    <a:pt x="520" y="349"/>
                  </a:cubicBezTo>
                  <a:cubicBezTo>
                    <a:pt x="516" y="240"/>
                    <a:pt x="516" y="240"/>
                    <a:pt x="516" y="240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137" y="0"/>
                    <a:pt x="137" y="0"/>
                    <a:pt x="137" y="0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6"/>
            <p:cNvSpPr/>
            <p:nvPr/>
          </p:nvSpPr>
          <p:spPr bwMode="auto">
            <a:xfrm flipH="1">
              <a:off x="7281863" y="2378075"/>
              <a:ext cx="1173163" cy="1165225"/>
            </a:xfrm>
            <a:custGeom>
              <a:avLst/>
              <a:gdLst>
                <a:gd name="T0" fmla="*/ 576 w 684"/>
                <a:gd name="T1" fmla="*/ 406 h 679"/>
                <a:gd name="T2" fmla="*/ 612 w 684"/>
                <a:gd name="T3" fmla="*/ 415 h 679"/>
                <a:gd name="T4" fmla="*/ 581 w 684"/>
                <a:gd name="T5" fmla="*/ 394 h 679"/>
                <a:gd name="T6" fmla="*/ 635 w 684"/>
                <a:gd name="T7" fmla="*/ 383 h 679"/>
                <a:gd name="T8" fmla="*/ 572 w 684"/>
                <a:gd name="T9" fmla="*/ 374 h 679"/>
                <a:gd name="T10" fmla="*/ 463 w 684"/>
                <a:gd name="T11" fmla="*/ 191 h 679"/>
                <a:gd name="T12" fmla="*/ 72 w 684"/>
                <a:gd name="T13" fmla="*/ 261 h 679"/>
                <a:gd name="T14" fmla="*/ 72 w 684"/>
                <a:gd name="T15" fmla="*/ 261 h 679"/>
                <a:gd name="T16" fmla="*/ 67 w 684"/>
                <a:gd name="T17" fmla="*/ 271 h 679"/>
                <a:gd name="T18" fmla="*/ 67 w 684"/>
                <a:gd name="T19" fmla="*/ 271 h 679"/>
                <a:gd name="T20" fmla="*/ 41 w 684"/>
                <a:gd name="T21" fmla="*/ 325 h 679"/>
                <a:gd name="T22" fmla="*/ 77 w 684"/>
                <a:gd name="T23" fmla="*/ 327 h 679"/>
                <a:gd name="T24" fmla="*/ 2 w 684"/>
                <a:gd name="T25" fmla="*/ 436 h 679"/>
                <a:gd name="T26" fmla="*/ 3 w 684"/>
                <a:gd name="T27" fmla="*/ 437 h 679"/>
                <a:gd name="T28" fmla="*/ 0 w 684"/>
                <a:gd name="T29" fmla="*/ 441 h 679"/>
                <a:gd name="T30" fmla="*/ 13 w 684"/>
                <a:gd name="T31" fmla="*/ 452 h 679"/>
                <a:gd name="T32" fmla="*/ 155 w 684"/>
                <a:gd name="T33" fmla="*/ 299 h 679"/>
                <a:gd name="T34" fmla="*/ 194 w 684"/>
                <a:gd name="T35" fmla="*/ 279 h 679"/>
                <a:gd name="T36" fmla="*/ 476 w 684"/>
                <a:gd name="T37" fmla="*/ 470 h 679"/>
                <a:gd name="T38" fmla="*/ 478 w 684"/>
                <a:gd name="T39" fmla="*/ 679 h 679"/>
                <a:gd name="T40" fmla="*/ 576 w 684"/>
                <a:gd name="T41" fmla="*/ 406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4" h="679">
                  <a:moveTo>
                    <a:pt x="576" y="406"/>
                  </a:moveTo>
                  <a:cubicBezTo>
                    <a:pt x="588" y="406"/>
                    <a:pt x="602" y="408"/>
                    <a:pt x="612" y="415"/>
                  </a:cubicBezTo>
                  <a:cubicBezTo>
                    <a:pt x="612" y="415"/>
                    <a:pt x="598" y="402"/>
                    <a:pt x="581" y="394"/>
                  </a:cubicBezTo>
                  <a:cubicBezTo>
                    <a:pt x="596" y="386"/>
                    <a:pt x="616" y="380"/>
                    <a:pt x="635" y="383"/>
                  </a:cubicBezTo>
                  <a:cubicBezTo>
                    <a:pt x="635" y="383"/>
                    <a:pt x="603" y="374"/>
                    <a:pt x="572" y="374"/>
                  </a:cubicBezTo>
                  <a:cubicBezTo>
                    <a:pt x="580" y="281"/>
                    <a:pt x="463" y="191"/>
                    <a:pt x="463" y="191"/>
                  </a:cubicBezTo>
                  <a:cubicBezTo>
                    <a:pt x="227" y="0"/>
                    <a:pt x="98" y="211"/>
                    <a:pt x="72" y="261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68" y="267"/>
                    <a:pt x="67" y="271"/>
                    <a:pt x="67" y="271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41" y="325"/>
                    <a:pt x="41" y="325"/>
                    <a:pt x="41" y="325"/>
                  </a:cubicBezTo>
                  <a:cubicBezTo>
                    <a:pt x="77" y="327"/>
                    <a:pt x="77" y="327"/>
                    <a:pt x="77" y="327"/>
                  </a:cubicBezTo>
                  <a:cubicBezTo>
                    <a:pt x="38" y="371"/>
                    <a:pt x="2" y="436"/>
                    <a:pt x="2" y="436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4" y="368"/>
                    <a:pt x="119" y="322"/>
                    <a:pt x="155" y="299"/>
                  </a:cubicBezTo>
                  <a:cubicBezTo>
                    <a:pt x="178" y="286"/>
                    <a:pt x="194" y="279"/>
                    <a:pt x="194" y="279"/>
                  </a:cubicBezTo>
                  <a:cubicBezTo>
                    <a:pt x="282" y="369"/>
                    <a:pt x="476" y="470"/>
                    <a:pt x="476" y="470"/>
                  </a:cubicBezTo>
                  <a:cubicBezTo>
                    <a:pt x="575" y="552"/>
                    <a:pt x="478" y="679"/>
                    <a:pt x="478" y="679"/>
                  </a:cubicBezTo>
                  <a:cubicBezTo>
                    <a:pt x="684" y="550"/>
                    <a:pt x="605" y="438"/>
                    <a:pt x="576" y="406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67"/>
            <p:cNvSpPr/>
            <p:nvPr/>
          </p:nvSpPr>
          <p:spPr bwMode="auto">
            <a:xfrm flipH="1">
              <a:off x="8307388" y="2836863"/>
              <a:ext cx="201613" cy="233363"/>
            </a:xfrm>
            <a:custGeom>
              <a:avLst/>
              <a:gdLst>
                <a:gd name="T0" fmla="*/ 118 w 118"/>
                <a:gd name="T1" fmla="*/ 64 h 136"/>
                <a:gd name="T2" fmla="*/ 93 w 118"/>
                <a:gd name="T3" fmla="*/ 28 h 136"/>
                <a:gd name="T4" fmla="*/ 18 w 118"/>
                <a:gd name="T5" fmla="*/ 62 h 136"/>
                <a:gd name="T6" fmla="*/ 63 w 118"/>
                <a:gd name="T7" fmla="*/ 136 h 136"/>
                <a:gd name="T8" fmla="*/ 118 w 118"/>
                <a:gd name="T9" fmla="*/ 6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6">
                  <a:moveTo>
                    <a:pt x="118" y="64"/>
                  </a:moveTo>
                  <a:cubicBezTo>
                    <a:pt x="115" y="49"/>
                    <a:pt x="108" y="34"/>
                    <a:pt x="93" y="28"/>
                  </a:cubicBezTo>
                  <a:cubicBezTo>
                    <a:pt x="93" y="28"/>
                    <a:pt x="39" y="0"/>
                    <a:pt x="18" y="62"/>
                  </a:cubicBezTo>
                  <a:cubicBezTo>
                    <a:pt x="18" y="62"/>
                    <a:pt x="0" y="101"/>
                    <a:pt x="63" y="136"/>
                  </a:cubicBezTo>
                  <a:lnTo>
                    <a:pt x="118" y="64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8"/>
            <p:cNvSpPr/>
            <p:nvPr/>
          </p:nvSpPr>
          <p:spPr bwMode="auto">
            <a:xfrm flipH="1">
              <a:off x="8332788" y="2898775"/>
              <a:ext cx="103188" cy="96838"/>
            </a:xfrm>
            <a:custGeom>
              <a:avLst/>
              <a:gdLst>
                <a:gd name="T0" fmla="*/ 0 w 60"/>
                <a:gd name="T1" fmla="*/ 15 h 57"/>
                <a:gd name="T2" fmla="*/ 15 w 60"/>
                <a:gd name="T3" fmla="*/ 5 h 57"/>
                <a:gd name="T4" fmla="*/ 24 w 60"/>
                <a:gd name="T5" fmla="*/ 1 h 57"/>
                <a:gd name="T6" fmla="*/ 26 w 60"/>
                <a:gd name="T7" fmla="*/ 1 h 57"/>
                <a:gd name="T8" fmla="*/ 29 w 60"/>
                <a:gd name="T9" fmla="*/ 0 h 57"/>
                <a:gd name="T10" fmla="*/ 31 w 60"/>
                <a:gd name="T11" fmla="*/ 0 h 57"/>
                <a:gd name="T12" fmla="*/ 34 w 60"/>
                <a:gd name="T13" fmla="*/ 0 h 57"/>
                <a:gd name="T14" fmla="*/ 36 w 60"/>
                <a:gd name="T15" fmla="*/ 0 h 57"/>
                <a:gd name="T16" fmla="*/ 39 w 60"/>
                <a:gd name="T17" fmla="*/ 0 h 57"/>
                <a:gd name="T18" fmla="*/ 42 w 60"/>
                <a:gd name="T19" fmla="*/ 1 h 57"/>
                <a:gd name="T20" fmla="*/ 44 w 60"/>
                <a:gd name="T21" fmla="*/ 2 h 57"/>
                <a:gd name="T22" fmla="*/ 49 w 60"/>
                <a:gd name="T23" fmla="*/ 5 h 57"/>
                <a:gd name="T24" fmla="*/ 51 w 60"/>
                <a:gd name="T25" fmla="*/ 8 h 57"/>
                <a:gd name="T26" fmla="*/ 53 w 60"/>
                <a:gd name="T27" fmla="*/ 10 h 57"/>
                <a:gd name="T28" fmla="*/ 55 w 60"/>
                <a:gd name="T29" fmla="*/ 15 h 57"/>
                <a:gd name="T30" fmla="*/ 57 w 60"/>
                <a:gd name="T31" fmla="*/ 19 h 57"/>
                <a:gd name="T32" fmla="*/ 58 w 60"/>
                <a:gd name="T33" fmla="*/ 24 h 57"/>
                <a:gd name="T34" fmla="*/ 59 w 60"/>
                <a:gd name="T35" fmla="*/ 29 h 57"/>
                <a:gd name="T36" fmla="*/ 60 w 60"/>
                <a:gd name="T37" fmla="*/ 33 h 57"/>
                <a:gd name="T38" fmla="*/ 55 w 60"/>
                <a:gd name="T39" fmla="*/ 36 h 57"/>
                <a:gd name="T40" fmla="*/ 49 w 60"/>
                <a:gd name="T41" fmla="*/ 40 h 57"/>
                <a:gd name="T42" fmla="*/ 45 w 60"/>
                <a:gd name="T43" fmla="*/ 42 h 57"/>
                <a:gd name="T44" fmla="*/ 42 w 60"/>
                <a:gd name="T45" fmla="*/ 44 h 57"/>
                <a:gd name="T46" fmla="*/ 36 w 60"/>
                <a:gd name="T47" fmla="*/ 50 h 57"/>
                <a:gd name="T48" fmla="*/ 33 w 60"/>
                <a:gd name="T49" fmla="*/ 53 h 57"/>
                <a:gd name="T50" fmla="*/ 32 w 60"/>
                <a:gd name="T51" fmla="*/ 55 h 57"/>
                <a:gd name="T52" fmla="*/ 31 w 60"/>
                <a:gd name="T53" fmla="*/ 57 h 57"/>
                <a:gd name="T54" fmla="*/ 30 w 60"/>
                <a:gd name="T55" fmla="*/ 57 h 57"/>
                <a:gd name="T56" fmla="*/ 29 w 60"/>
                <a:gd name="T57" fmla="*/ 54 h 57"/>
                <a:gd name="T58" fmla="*/ 29 w 60"/>
                <a:gd name="T59" fmla="*/ 52 h 57"/>
                <a:gd name="T60" fmla="*/ 29 w 60"/>
                <a:gd name="T61" fmla="*/ 49 h 57"/>
                <a:gd name="T62" fmla="*/ 29 w 60"/>
                <a:gd name="T63" fmla="*/ 46 h 57"/>
                <a:gd name="T64" fmla="*/ 34 w 60"/>
                <a:gd name="T65" fmla="*/ 37 h 57"/>
                <a:gd name="T66" fmla="*/ 37 w 60"/>
                <a:gd name="T67" fmla="*/ 33 h 57"/>
                <a:gd name="T68" fmla="*/ 41 w 60"/>
                <a:gd name="T69" fmla="*/ 29 h 57"/>
                <a:gd name="T70" fmla="*/ 44 w 60"/>
                <a:gd name="T71" fmla="*/ 26 h 57"/>
                <a:gd name="T72" fmla="*/ 47 w 60"/>
                <a:gd name="T73" fmla="*/ 25 h 57"/>
                <a:gd name="T74" fmla="*/ 49 w 60"/>
                <a:gd name="T75" fmla="*/ 24 h 57"/>
                <a:gd name="T76" fmla="*/ 45 w 60"/>
                <a:gd name="T77" fmla="*/ 30 h 57"/>
                <a:gd name="T78" fmla="*/ 45 w 60"/>
                <a:gd name="T79" fmla="*/ 26 h 57"/>
                <a:gd name="T80" fmla="*/ 45 w 60"/>
                <a:gd name="T81" fmla="*/ 22 h 57"/>
                <a:gd name="T82" fmla="*/ 44 w 60"/>
                <a:gd name="T83" fmla="*/ 18 h 57"/>
                <a:gd name="T84" fmla="*/ 43 w 60"/>
                <a:gd name="T85" fmla="*/ 15 h 57"/>
                <a:gd name="T86" fmla="*/ 43 w 60"/>
                <a:gd name="T87" fmla="*/ 14 h 57"/>
                <a:gd name="T88" fmla="*/ 42 w 60"/>
                <a:gd name="T89" fmla="*/ 12 h 57"/>
                <a:gd name="T90" fmla="*/ 39 w 60"/>
                <a:gd name="T91" fmla="*/ 10 h 57"/>
                <a:gd name="T92" fmla="*/ 38 w 60"/>
                <a:gd name="T93" fmla="*/ 9 h 57"/>
                <a:gd name="T94" fmla="*/ 37 w 60"/>
                <a:gd name="T95" fmla="*/ 9 h 57"/>
                <a:gd name="T96" fmla="*/ 35 w 60"/>
                <a:gd name="T97" fmla="*/ 8 h 57"/>
                <a:gd name="T98" fmla="*/ 33 w 60"/>
                <a:gd name="T99" fmla="*/ 8 h 57"/>
                <a:gd name="T100" fmla="*/ 31 w 60"/>
                <a:gd name="T101" fmla="*/ 8 h 57"/>
                <a:gd name="T102" fmla="*/ 29 w 60"/>
                <a:gd name="T103" fmla="*/ 7 h 57"/>
                <a:gd name="T104" fmla="*/ 27 w 60"/>
                <a:gd name="T105" fmla="*/ 8 h 57"/>
                <a:gd name="T106" fmla="*/ 25 w 60"/>
                <a:gd name="T107" fmla="*/ 8 h 57"/>
                <a:gd name="T108" fmla="*/ 17 w 60"/>
                <a:gd name="T109" fmla="*/ 9 h 57"/>
                <a:gd name="T110" fmla="*/ 9 w 60"/>
                <a:gd name="T111" fmla="*/ 12 h 57"/>
                <a:gd name="T112" fmla="*/ 1 w 60"/>
                <a:gd name="T113" fmla="*/ 16 h 57"/>
                <a:gd name="T114" fmla="*/ 0 w 60"/>
                <a:gd name="T115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57">
                  <a:moveTo>
                    <a:pt x="0" y="15"/>
                  </a:moveTo>
                  <a:cubicBezTo>
                    <a:pt x="4" y="11"/>
                    <a:pt x="10" y="7"/>
                    <a:pt x="15" y="5"/>
                  </a:cubicBezTo>
                  <a:cubicBezTo>
                    <a:pt x="18" y="3"/>
                    <a:pt x="21" y="2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2" y="0"/>
                    <a:pt x="33" y="0"/>
                    <a:pt x="34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1"/>
                    <a:pt x="42" y="1"/>
                  </a:cubicBezTo>
                  <a:cubicBezTo>
                    <a:pt x="43" y="1"/>
                    <a:pt x="43" y="2"/>
                    <a:pt x="44" y="2"/>
                  </a:cubicBezTo>
                  <a:cubicBezTo>
                    <a:pt x="46" y="3"/>
                    <a:pt x="48" y="4"/>
                    <a:pt x="49" y="5"/>
                  </a:cubicBezTo>
                  <a:cubicBezTo>
                    <a:pt x="50" y="6"/>
                    <a:pt x="50" y="7"/>
                    <a:pt x="51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5" y="13"/>
                    <a:pt x="55" y="15"/>
                  </a:cubicBezTo>
                  <a:cubicBezTo>
                    <a:pt x="56" y="16"/>
                    <a:pt x="56" y="18"/>
                    <a:pt x="57" y="19"/>
                  </a:cubicBezTo>
                  <a:cubicBezTo>
                    <a:pt x="58" y="21"/>
                    <a:pt x="58" y="23"/>
                    <a:pt x="58" y="24"/>
                  </a:cubicBezTo>
                  <a:cubicBezTo>
                    <a:pt x="59" y="26"/>
                    <a:pt x="59" y="28"/>
                    <a:pt x="59" y="2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6" y="41"/>
                    <a:pt x="45" y="42"/>
                  </a:cubicBezTo>
                  <a:cubicBezTo>
                    <a:pt x="44" y="43"/>
                    <a:pt x="43" y="44"/>
                    <a:pt x="42" y="44"/>
                  </a:cubicBezTo>
                  <a:cubicBezTo>
                    <a:pt x="40" y="46"/>
                    <a:pt x="38" y="48"/>
                    <a:pt x="36" y="50"/>
                  </a:cubicBezTo>
                  <a:cubicBezTo>
                    <a:pt x="35" y="51"/>
                    <a:pt x="34" y="52"/>
                    <a:pt x="33" y="53"/>
                  </a:cubicBezTo>
                  <a:cubicBezTo>
                    <a:pt x="33" y="53"/>
                    <a:pt x="33" y="54"/>
                    <a:pt x="32" y="55"/>
                  </a:cubicBezTo>
                  <a:cubicBezTo>
                    <a:pt x="32" y="55"/>
                    <a:pt x="32" y="56"/>
                    <a:pt x="31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6"/>
                    <a:pt x="29" y="55"/>
                    <a:pt x="29" y="54"/>
                  </a:cubicBezTo>
                  <a:cubicBezTo>
                    <a:pt x="29" y="53"/>
                    <a:pt x="29" y="53"/>
                    <a:pt x="29" y="52"/>
                  </a:cubicBezTo>
                  <a:cubicBezTo>
                    <a:pt x="29" y="51"/>
                    <a:pt x="29" y="50"/>
                    <a:pt x="29" y="49"/>
                  </a:cubicBezTo>
                  <a:cubicBezTo>
                    <a:pt x="29" y="48"/>
                    <a:pt x="29" y="47"/>
                    <a:pt x="29" y="46"/>
                  </a:cubicBezTo>
                  <a:cubicBezTo>
                    <a:pt x="30" y="43"/>
                    <a:pt x="32" y="40"/>
                    <a:pt x="34" y="37"/>
                  </a:cubicBezTo>
                  <a:cubicBezTo>
                    <a:pt x="35" y="35"/>
                    <a:pt x="36" y="34"/>
                    <a:pt x="37" y="33"/>
                  </a:cubicBezTo>
                  <a:cubicBezTo>
                    <a:pt x="38" y="32"/>
                    <a:pt x="39" y="30"/>
                    <a:pt x="41" y="29"/>
                  </a:cubicBezTo>
                  <a:cubicBezTo>
                    <a:pt x="42" y="28"/>
                    <a:pt x="43" y="27"/>
                    <a:pt x="44" y="26"/>
                  </a:cubicBezTo>
                  <a:cubicBezTo>
                    <a:pt x="45" y="26"/>
                    <a:pt x="46" y="25"/>
                    <a:pt x="47" y="25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9"/>
                    <a:pt x="45" y="27"/>
                    <a:pt x="45" y="26"/>
                  </a:cubicBezTo>
                  <a:cubicBezTo>
                    <a:pt x="45" y="25"/>
                    <a:pt x="45" y="23"/>
                    <a:pt x="45" y="22"/>
                  </a:cubicBezTo>
                  <a:cubicBezTo>
                    <a:pt x="45" y="21"/>
                    <a:pt x="45" y="20"/>
                    <a:pt x="44" y="18"/>
                  </a:cubicBezTo>
                  <a:cubicBezTo>
                    <a:pt x="44" y="17"/>
                    <a:pt x="44" y="16"/>
                    <a:pt x="43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3"/>
                    <a:pt x="42" y="13"/>
                    <a:pt x="42" y="12"/>
                  </a:cubicBezTo>
                  <a:cubicBezTo>
                    <a:pt x="41" y="12"/>
                    <a:pt x="40" y="11"/>
                    <a:pt x="39" y="10"/>
                  </a:cubicBezTo>
                  <a:cubicBezTo>
                    <a:pt x="39" y="10"/>
                    <a:pt x="39" y="10"/>
                    <a:pt x="38" y="9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9" y="7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2" y="8"/>
                    <a:pt x="20" y="9"/>
                    <a:pt x="17" y="9"/>
                  </a:cubicBezTo>
                  <a:cubicBezTo>
                    <a:pt x="14" y="10"/>
                    <a:pt x="11" y="11"/>
                    <a:pt x="9" y="12"/>
                  </a:cubicBezTo>
                  <a:cubicBezTo>
                    <a:pt x="6" y="13"/>
                    <a:pt x="3" y="14"/>
                    <a:pt x="1" y="1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69"/>
            <p:cNvSpPr/>
            <p:nvPr/>
          </p:nvSpPr>
          <p:spPr bwMode="auto">
            <a:xfrm flipH="1">
              <a:off x="7813676" y="2051050"/>
              <a:ext cx="236538" cy="234950"/>
            </a:xfrm>
            <a:custGeom>
              <a:avLst/>
              <a:gdLst>
                <a:gd name="T0" fmla="*/ 9 w 138"/>
                <a:gd name="T1" fmla="*/ 101 h 137"/>
                <a:gd name="T2" fmla="*/ 34 w 138"/>
                <a:gd name="T3" fmla="*/ 76 h 137"/>
                <a:gd name="T4" fmla="*/ 65 w 138"/>
                <a:gd name="T5" fmla="*/ 0 h 137"/>
                <a:gd name="T6" fmla="*/ 138 w 138"/>
                <a:gd name="T7" fmla="*/ 97 h 137"/>
                <a:gd name="T8" fmla="*/ 64 w 138"/>
                <a:gd name="T9" fmla="*/ 109 h 137"/>
                <a:gd name="T10" fmla="*/ 32 w 138"/>
                <a:gd name="T11" fmla="*/ 132 h 137"/>
                <a:gd name="T12" fmla="*/ 19 w 138"/>
                <a:gd name="T13" fmla="*/ 137 h 137"/>
                <a:gd name="T14" fmla="*/ 9 w 138"/>
                <a:gd name="T15" fmla="*/ 123 h 137"/>
                <a:gd name="T16" fmla="*/ 0 w 138"/>
                <a:gd name="T17" fmla="*/ 109 h 137"/>
                <a:gd name="T18" fmla="*/ 9 w 138"/>
                <a:gd name="T19" fmla="*/ 10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9" y="101"/>
                  </a:move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22" y="34"/>
                    <a:pt x="65" y="0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97"/>
                    <a:pt x="97" y="127"/>
                    <a:pt x="64" y="10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0" y="109"/>
                    <a:pt x="0" y="109"/>
                    <a:pt x="0" y="109"/>
                  </a:cubicBezTo>
                  <a:lnTo>
                    <a:pt x="9" y="101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70"/>
            <p:cNvSpPr/>
            <p:nvPr/>
          </p:nvSpPr>
          <p:spPr bwMode="auto">
            <a:xfrm flipH="1">
              <a:off x="7727951" y="1990725"/>
              <a:ext cx="211138" cy="227013"/>
            </a:xfrm>
            <a:custGeom>
              <a:avLst/>
              <a:gdLst>
                <a:gd name="T0" fmla="*/ 0 w 123"/>
                <a:gd name="T1" fmla="*/ 35 h 132"/>
                <a:gd name="T2" fmla="*/ 54 w 123"/>
                <a:gd name="T3" fmla="*/ 0 h 132"/>
                <a:gd name="T4" fmla="*/ 102 w 123"/>
                <a:gd name="T5" fmla="*/ 61 h 132"/>
                <a:gd name="T6" fmla="*/ 73 w 123"/>
                <a:gd name="T7" fmla="*/ 89 h 132"/>
                <a:gd name="T8" fmla="*/ 102 w 123"/>
                <a:gd name="T9" fmla="*/ 83 h 132"/>
                <a:gd name="T10" fmla="*/ 111 w 123"/>
                <a:gd name="T11" fmla="*/ 107 h 132"/>
                <a:gd name="T12" fmla="*/ 73 w 123"/>
                <a:gd name="T13" fmla="*/ 132 h 132"/>
                <a:gd name="T14" fmla="*/ 0 w 123"/>
                <a:gd name="T15" fmla="*/ 3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32">
                  <a:moveTo>
                    <a:pt x="0" y="35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104" y="18"/>
                    <a:pt x="102" y="61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83"/>
                    <a:pt x="123" y="92"/>
                    <a:pt x="111" y="107"/>
                  </a:cubicBezTo>
                  <a:cubicBezTo>
                    <a:pt x="73" y="132"/>
                    <a:pt x="73" y="132"/>
                    <a:pt x="73" y="132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71"/>
            <p:cNvSpPr/>
            <p:nvPr/>
          </p:nvSpPr>
          <p:spPr bwMode="auto">
            <a:xfrm flipH="1">
              <a:off x="6883401" y="3175000"/>
              <a:ext cx="212725" cy="228600"/>
            </a:xfrm>
            <a:custGeom>
              <a:avLst/>
              <a:gdLst>
                <a:gd name="T0" fmla="*/ 76 w 124"/>
                <a:gd name="T1" fmla="*/ 133 h 133"/>
                <a:gd name="T2" fmla="*/ 124 w 124"/>
                <a:gd name="T3" fmla="*/ 90 h 133"/>
                <a:gd name="T4" fmla="*/ 76 w 124"/>
                <a:gd name="T5" fmla="*/ 28 h 133"/>
                <a:gd name="T6" fmla="*/ 42 w 124"/>
                <a:gd name="T7" fmla="*/ 49 h 133"/>
                <a:gd name="T8" fmla="*/ 55 w 124"/>
                <a:gd name="T9" fmla="*/ 22 h 133"/>
                <a:gd name="T10" fmla="*/ 33 w 124"/>
                <a:gd name="T11" fmla="*/ 8 h 133"/>
                <a:gd name="T12" fmla="*/ 0 w 124"/>
                <a:gd name="T13" fmla="*/ 39 h 133"/>
                <a:gd name="T14" fmla="*/ 76 w 12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76" y="133"/>
                  </a:moveTo>
                  <a:cubicBezTo>
                    <a:pt x="124" y="90"/>
                    <a:pt x="124" y="90"/>
                    <a:pt x="124" y="90"/>
                  </a:cubicBezTo>
                  <a:cubicBezTo>
                    <a:pt x="124" y="90"/>
                    <a:pt x="119" y="36"/>
                    <a:pt x="76" y="28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1" y="0"/>
                    <a:pt x="33" y="8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6" y="133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2"/>
            <p:cNvSpPr/>
            <p:nvPr/>
          </p:nvSpPr>
          <p:spPr bwMode="auto">
            <a:xfrm flipH="1">
              <a:off x="7959726" y="2181225"/>
              <a:ext cx="728663" cy="1274763"/>
            </a:xfrm>
            <a:custGeom>
              <a:avLst/>
              <a:gdLst>
                <a:gd name="T0" fmla="*/ 389 w 425"/>
                <a:gd name="T1" fmla="*/ 0 h 743"/>
                <a:gd name="T2" fmla="*/ 0 w 425"/>
                <a:gd name="T3" fmla="*/ 728 h 743"/>
                <a:gd name="T4" fmla="*/ 63 w 425"/>
                <a:gd name="T5" fmla="*/ 743 h 743"/>
                <a:gd name="T6" fmla="*/ 425 w 425"/>
                <a:gd name="T7" fmla="*/ 53 h 743"/>
                <a:gd name="T8" fmla="*/ 389 w 425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743">
                  <a:moveTo>
                    <a:pt x="389" y="0"/>
                  </a:moveTo>
                  <a:cubicBezTo>
                    <a:pt x="389" y="0"/>
                    <a:pt x="72" y="285"/>
                    <a:pt x="0" y="728"/>
                  </a:cubicBezTo>
                  <a:cubicBezTo>
                    <a:pt x="63" y="743"/>
                    <a:pt x="63" y="743"/>
                    <a:pt x="63" y="743"/>
                  </a:cubicBezTo>
                  <a:cubicBezTo>
                    <a:pt x="63" y="743"/>
                    <a:pt x="81" y="384"/>
                    <a:pt x="425" y="53"/>
                  </a:cubicBezTo>
                  <a:lnTo>
                    <a:pt x="3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73"/>
            <p:cNvSpPr/>
            <p:nvPr/>
          </p:nvSpPr>
          <p:spPr bwMode="auto">
            <a:xfrm flipH="1">
              <a:off x="8743951" y="3922713"/>
              <a:ext cx="50800" cy="34925"/>
            </a:xfrm>
            <a:custGeom>
              <a:avLst/>
              <a:gdLst>
                <a:gd name="T0" fmla="*/ 0 w 29"/>
                <a:gd name="T1" fmla="*/ 20 h 20"/>
                <a:gd name="T2" fmla="*/ 29 w 29"/>
                <a:gd name="T3" fmla="*/ 0 h 20"/>
                <a:gd name="T4" fmla="*/ 3 w 29"/>
                <a:gd name="T5" fmla="*/ 0 h 20"/>
                <a:gd name="T6" fmla="*/ 0 w 2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0">
                  <a:moveTo>
                    <a:pt x="0" y="20"/>
                  </a:moveTo>
                  <a:cubicBezTo>
                    <a:pt x="0" y="20"/>
                    <a:pt x="12" y="19"/>
                    <a:pt x="29" y="0"/>
                  </a:cubicBezTo>
                  <a:cubicBezTo>
                    <a:pt x="29" y="0"/>
                    <a:pt x="16" y="6"/>
                    <a:pt x="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4"/>
            <p:cNvSpPr/>
            <p:nvPr/>
          </p:nvSpPr>
          <p:spPr bwMode="auto">
            <a:xfrm flipH="1">
              <a:off x="9259888" y="3143250"/>
              <a:ext cx="33338" cy="41275"/>
            </a:xfrm>
            <a:custGeom>
              <a:avLst/>
              <a:gdLst>
                <a:gd name="T0" fmla="*/ 0 w 20"/>
                <a:gd name="T1" fmla="*/ 24 h 24"/>
                <a:gd name="T2" fmla="*/ 18 w 20"/>
                <a:gd name="T3" fmla="*/ 0 h 24"/>
                <a:gd name="T4" fmla="*/ 18 w 20"/>
                <a:gd name="T5" fmla="*/ 16 h 24"/>
                <a:gd name="T6" fmla="*/ 20 w 20"/>
                <a:gd name="T7" fmla="*/ 20 h 24"/>
                <a:gd name="T8" fmla="*/ 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cubicBezTo>
                    <a:pt x="0" y="24"/>
                    <a:pt x="2" y="2"/>
                    <a:pt x="18" y="0"/>
                  </a:cubicBezTo>
                  <a:cubicBezTo>
                    <a:pt x="18" y="0"/>
                    <a:pt x="11" y="10"/>
                    <a:pt x="18" y="16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75"/>
            <p:cNvSpPr/>
            <p:nvPr/>
          </p:nvSpPr>
          <p:spPr bwMode="auto">
            <a:xfrm flipH="1">
              <a:off x="9271001" y="3092450"/>
              <a:ext cx="193675" cy="87313"/>
            </a:xfrm>
            <a:custGeom>
              <a:avLst/>
              <a:gdLst>
                <a:gd name="T0" fmla="*/ 10 w 113"/>
                <a:gd name="T1" fmla="*/ 51 h 51"/>
                <a:gd name="T2" fmla="*/ 0 w 113"/>
                <a:gd name="T3" fmla="*/ 39 h 51"/>
                <a:gd name="T4" fmla="*/ 113 w 113"/>
                <a:gd name="T5" fmla="*/ 35 h 51"/>
                <a:gd name="T6" fmla="*/ 106 w 113"/>
                <a:gd name="T7" fmla="*/ 49 h 51"/>
                <a:gd name="T8" fmla="*/ 110 w 113"/>
                <a:gd name="T9" fmla="*/ 42 h 51"/>
                <a:gd name="T10" fmla="*/ 106 w 113"/>
                <a:gd name="T11" fmla="*/ 49 h 51"/>
                <a:gd name="T12" fmla="*/ 10 w 113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1">
                  <a:moveTo>
                    <a:pt x="10" y="51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4" y="0"/>
                    <a:pt x="110" y="33"/>
                    <a:pt x="113" y="3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46" y="19"/>
                    <a:pt x="10" y="51"/>
                  </a:cubicBez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76"/>
            <p:cNvSpPr/>
            <p:nvPr/>
          </p:nvSpPr>
          <p:spPr bwMode="auto">
            <a:xfrm flipH="1">
              <a:off x="9269413" y="3160713"/>
              <a:ext cx="160338" cy="134938"/>
            </a:xfrm>
            <a:custGeom>
              <a:avLst/>
              <a:gdLst>
                <a:gd name="T0" fmla="*/ 13 w 93"/>
                <a:gd name="T1" fmla="*/ 78 h 78"/>
                <a:gd name="T2" fmla="*/ 0 w 93"/>
                <a:gd name="T3" fmla="*/ 69 h 78"/>
                <a:gd name="T4" fmla="*/ 84 w 93"/>
                <a:gd name="T5" fmla="*/ 0 h 78"/>
                <a:gd name="T6" fmla="*/ 93 w 93"/>
                <a:gd name="T7" fmla="*/ 13 h 78"/>
                <a:gd name="T8" fmla="*/ 13 w 9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8">
                  <a:moveTo>
                    <a:pt x="13" y="78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1" y="41"/>
                    <a:pt x="81" y="1"/>
                    <a:pt x="84" y="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32" y="53"/>
                    <a:pt x="13" y="78"/>
                  </a:cubicBez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77"/>
            <p:cNvSpPr/>
            <p:nvPr/>
          </p:nvSpPr>
          <p:spPr bwMode="auto">
            <a:xfrm flipH="1">
              <a:off x="8785226" y="3171825"/>
              <a:ext cx="508000" cy="785813"/>
            </a:xfrm>
            <a:custGeom>
              <a:avLst/>
              <a:gdLst>
                <a:gd name="T0" fmla="*/ 292 w 296"/>
                <a:gd name="T1" fmla="*/ 458 h 458"/>
                <a:gd name="T2" fmla="*/ 101 w 296"/>
                <a:gd name="T3" fmla="*/ 223 h 458"/>
                <a:gd name="T4" fmla="*/ 0 w 296"/>
                <a:gd name="T5" fmla="*/ 7 h 458"/>
                <a:gd name="T6" fmla="*/ 18 w 296"/>
                <a:gd name="T7" fmla="*/ 0 h 458"/>
                <a:gd name="T8" fmla="*/ 296 w 296"/>
                <a:gd name="T9" fmla="*/ 438 h 458"/>
                <a:gd name="T10" fmla="*/ 292 w 296"/>
                <a:gd name="T11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458">
                  <a:moveTo>
                    <a:pt x="292" y="458"/>
                  </a:moveTo>
                  <a:cubicBezTo>
                    <a:pt x="243" y="449"/>
                    <a:pt x="179" y="370"/>
                    <a:pt x="101" y="223"/>
                  </a:cubicBezTo>
                  <a:cubicBezTo>
                    <a:pt x="44" y="115"/>
                    <a:pt x="0" y="8"/>
                    <a:pt x="0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6" y="116"/>
                    <a:pt x="210" y="422"/>
                    <a:pt x="296" y="438"/>
                  </a:cubicBezTo>
                  <a:lnTo>
                    <a:pt x="292" y="458"/>
                  </a:ln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矩形 90"/>
          <p:cNvSpPr/>
          <p:nvPr/>
        </p:nvSpPr>
        <p:spPr>
          <a:xfrm>
            <a:off x="5807174" y="3285890"/>
            <a:ext cx="25955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8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风格</a:t>
            </a:r>
            <a:endParaRPr lang="zh-CN" altLang="en-US" sz="88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4000" y="104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4000" y="104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3" name="组合 2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578844" y="945704"/>
              <a:ext cx="3326553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3900" spc="600" dirty="0"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问</a:t>
              </a:r>
              <a:endParaRPr lang="zh-CN" altLang="en-US" sz="23900" spc="600" dirty="0" smtClean="0"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08805" y="4160520"/>
            <a:ext cx="38138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引导你的学生</a:t>
            </a:r>
            <a:endParaRPr lang="zh-CN" alt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禁止符 1"/>
          <p:cNvSpPr/>
          <p:nvPr/>
        </p:nvSpPr>
        <p:spPr>
          <a:xfrm>
            <a:off x="3405262" y="875567"/>
            <a:ext cx="5042052" cy="5042052"/>
          </a:xfrm>
          <a:prstGeom prst="noSmoking">
            <a:avLst>
              <a:gd name="adj" fmla="val 71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18765" y="2410460"/>
            <a:ext cx="70034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不要问学生错在哪里，  哪里做得不好</a:t>
            </a:r>
            <a:endParaRPr lang="zh-CN" altLang="en-US" sz="5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991023" y="-361738"/>
            <a:ext cx="7370103" cy="7725192"/>
            <a:chOff x="-1991023" y="-361738"/>
            <a:chExt cx="7370103" cy="7725192"/>
          </a:xfrm>
        </p:grpSpPr>
        <p:sp>
          <p:nvSpPr>
            <p:cNvPr id="3" name="矩形 2"/>
            <p:cNvSpPr/>
            <p:nvPr/>
          </p:nvSpPr>
          <p:spPr>
            <a:xfrm>
              <a:off x="-1991023" y="-361738"/>
              <a:ext cx="6622327" cy="7725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9600" spc="600" dirty="0" smtClean="0">
                  <a:solidFill>
                    <a:schemeClr val="bg1">
                      <a:alpha val="30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问</a:t>
              </a:r>
              <a:endParaRPr lang="zh-CN" altLang="en-US" sz="49600" spc="600" dirty="0">
                <a:solidFill>
                  <a:schemeClr val="bg1">
                    <a:alpha val="30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4" name="右箭头 3"/>
            <p:cNvSpPr/>
            <p:nvPr/>
          </p:nvSpPr>
          <p:spPr>
            <a:xfrm>
              <a:off x="0" y="2558158"/>
              <a:ext cx="5379080" cy="1842231"/>
            </a:xfrm>
            <a:prstGeom prst="rightArrow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22925" y="3475038"/>
            <a:ext cx="6511926" cy="3382963"/>
            <a:chOff x="5622925" y="3475038"/>
            <a:chExt cx="6511926" cy="3382963"/>
          </a:xfrm>
        </p:grpSpPr>
        <p:sp>
          <p:nvSpPr>
            <p:cNvPr id="6" name="Freeform 5"/>
            <p:cNvSpPr/>
            <p:nvPr/>
          </p:nvSpPr>
          <p:spPr bwMode="auto">
            <a:xfrm flipH="1">
              <a:off x="5622925" y="3475038"/>
              <a:ext cx="6511926" cy="3382963"/>
            </a:xfrm>
            <a:custGeom>
              <a:avLst/>
              <a:gdLst>
                <a:gd name="T0" fmla="*/ 2632 w 4102"/>
                <a:gd name="T1" fmla="*/ 0 h 2131"/>
                <a:gd name="T2" fmla="*/ 1469 w 4102"/>
                <a:gd name="T3" fmla="*/ 0 h 2131"/>
                <a:gd name="T4" fmla="*/ 0 w 4102"/>
                <a:gd name="T5" fmla="*/ 2131 h 2131"/>
                <a:gd name="T6" fmla="*/ 4102 w 4102"/>
                <a:gd name="T7" fmla="*/ 2131 h 2131"/>
                <a:gd name="T8" fmla="*/ 2632 w 4102"/>
                <a:gd name="T9" fmla="*/ 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2" h="2131">
                  <a:moveTo>
                    <a:pt x="2632" y="0"/>
                  </a:moveTo>
                  <a:lnTo>
                    <a:pt x="1469" y="0"/>
                  </a:lnTo>
                  <a:lnTo>
                    <a:pt x="0" y="2131"/>
                  </a:lnTo>
                  <a:lnTo>
                    <a:pt x="4102" y="2131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3">
              <a:hlinkClick r:id="rId1"/>
            </p:cNvPr>
            <p:cNvSpPr/>
            <p:nvPr/>
          </p:nvSpPr>
          <p:spPr bwMode="auto">
            <a:xfrm flipH="1">
              <a:off x="8880476" y="3475038"/>
              <a:ext cx="3254375" cy="3382963"/>
            </a:xfrm>
            <a:custGeom>
              <a:avLst/>
              <a:gdLst>
                <a:gd name="T0" fmla="*/ 1469 w 2050"/>
                <a:gd name="T1" fmla="*/ 0 h 2131"/>
                <a:gd name="T2" fmla="*/ 0 w 2050"/>
                <a:gd name="T3" fmla="*/ 2131 h 2131"/>
                <a:gd name="T4" fmla="*/ 2050 w 2050"/>
                <a:gd name="T5" fmla="*/ 2131 h 2131"/>
                <a:gd name="T6" fmla="*/ 2050 w 2050"/>
                <a:gd name="T7" fmla="*/ 0 h 2131"/>
                <a:gd name="T8" fmla="*/ 1469 w 2050"/>
                <a:gd name="T9" fmla="*/ 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0" h="2131">
                  <a:moveTo>
                    <a:pt x="1469" y="0"/>
                  </a:moveTo>
                  <a:lnTo>
                    <a:pt x="0" y="2131"/>
                  </a:lnTo>
                  <a:lnTo>
                    <a:pt x="2050" y="2131"/>
                  </a:lnTo>
                  <a:lnTo>
                    <a:pt x="2050" y="0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rgbClr val="C8B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011515" y="1784876"/>
            <a:ext cx="2634135" cy="1963737"/>
            <a:chOff x="7011515" y="1784876"/>
            <a:chExt cx="2634135" cy="1963737"/>
          </a:xfrm>
        </p:grpSpPr>
        <p:grpSp>
          <p:nvGrpSpPr>
            <p:cNvPr id="8" name="组合 7"/>
            <p:cNvGrpSpPr/>
            <p:nvPr/>
          </p:nvGrpSpPr>
          <p:grpSpPr>
            <a:xfrm>
              <a:off x="7450137" y="2336800"/>
              <a:ext cx="2195513" cy="1411813"/>
              <a:chOff x="6462596" y="1820594"/>
              <a:chExt cx="2195513" cy="1411813"/>
            </a:xfrm>
          </p:grpSpPr>
          <p:grpSp>
            <p:nvGrpSpPr>
              <p:cNvPr id="9" name="组合 8"/>
              <p:cNvGrpSpPr/>
              <p:nvPr/>
            </p:nvGrpSpPr>
            <p:grpSpPr>
              <a:xfrm rot="10800000">
                <a:off x="7394459" y="2054482"/>
                <a:ext cx="1263650" cy="1177925"/>
                <a:chOff x="7277778" y="1195647"/>
                <a:chExt cx="1263650" cy="1177925"/>
              </a:xfrm>
              <a:solidFill>
                <a:schemeClr val="accent1">
                  <a:alpha val="0"/>
                </a:schemeClr>
              </a:solidFill>
            </p:grpSpPr>
            <p:sp>
              <p:nvSpPr>
                <p:cNvPr id="17" name="Freeform 8"/>
                <p:cNvSpPr/>
                <p:nvPr/>
              </p:nvSpPr>
              <p:spPr bwMode="auto">
                <a:xfrm flipH="1">
                  <a:off x="7517490" y="1894147"/>
                  <a:ext cx="209550" cy="196850"/>
                </a:xfrm>
                <a:custGeom>
                  <a:avLst/>
                  <a:gdLst>
                    <a:gd name="T0" fmla="*/ 68 w 145"/>
                    <a:gd name="T1" fmla="*/ 15 h 136"/>
                    <a:gd name="T2" fmla="*/ 98 w 145"/>
                    <a:gd name="T3" fmla="*/ 1 h 136"/>
                    <a:gd name="T4" fmla="*/ 109 w 145"/>
                    <a:gd name="T5" fmla="*/ 6 h 136"/>
                    <a:gd name="T6" fmla="*/ 110 w 145"/>
                    <a:gd name="T7" fmla="*/ 18 h 136"/>
                    <a:gd name="T8" fmla="*/ 120 w 145"/>
                    <a:gd name="T9" fmla="*/ 22 h 136"/>
                    <a:gd name="T10" fmla="*/ 122 w 145"/>
                    <a:gd name="T11" fmla="*/ 34 h 136"/>
                    <a:gd name="T12" fmla="*/ 132 w 145"/>
                    <a:gd name="T13" fmla="*/ 39 h 136"/>
                    <a:gd name="T14" fmla="*/ 133 w 145"/>
                    <a:gd name="T15" fmla="*/ 51 h 136"/>
                    <a:gd name="T16" fmla="*/ 142 w 145"/>
                    <a:gd name="T17" fmla="*/ 58 h 136"/>
                    <a:gd name="T18" fmla="*/ 117 w 145"/>
                    <a:gd name="T19" fmla="*/ 93 h 136"/>
                    <a:gd name="T20" fmla="*/ 40 w 145"/>
                    <a:gd name="T21" fmla="*/ 136 h 136"/>
                    <a:gd name="T22" fmla="*/ 0 w 145"/>
                    <a:gd name="T23" fmla="*/ 73 h 136"/>
                    <a:gd name="T24" fmla="*/ 68 w 145"/>
                    <a:gd name="T25" fmla="*/ 15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36">
                      <a:moveTo>
                        <a:pt x="68" y="15"/>
                      </a:moveTo>
                      <a:cubicBezTo>
                        <a:pt x="75" y="9"/>
                        <a:pt x="96" y="2"/>
                        <a:pt x="98" y="1"/>
                      </a:cubicBezTo>
                      <a:cubicBezTo>
                        <a:pt x="103" y="0"/>
                        <a:pt x="105" y="2"/>
                        <a:pt x="109" y="6"/>
                      </a:cubicBezTo>
                      <a:cubicBezTo>
                        <a:pt x="111" y="9"/>
                        <a:pt x="112" y="14"/>
                        <a:pt x="110" y="18"/>
                      </a:cubicBezTo>
                      <a:cubicBezTo>
                        <a:pt x="113" y="18"/>
                        <a:pt x="117" y="19"/>
                        <a:pt x="120" y="22"/>
                      </a:cubicBezTo>
                      <a:cubicBezTo>
                        <a:pt x="122" y="25"/>
                        <a:pt x="125" y="30"/>
                        <a:pt x="122" y="34"/>
                      </a:cubicBezTo>
                      <a:cubicBezTo>
                        <a:pt x="125" y="33"/>
                        <a:pt x="130" y="35"/>
                        <a:pt x="132" y="39"/>
                      </a:cubicBezTo>
                      <a:cubicBezTo>
                        <a:pt x="136" y="46"/>
                        <a:pt x="133" y="49"/>
                        <a:pt x="133" y="51"/>
                      </a:cubicBezTo>
                      <a:cubicBezTo>
                        <a:pt x="136" y="51"/>
                        <a:pt x="140" y="53"/>
                        <a:pt x="142" y="58"/>
                      </a:cubicBezTo>
                      <a:cubicBezTo>
                        <a:pt x="145" y="62"/>
                        <a:pt x="143" y="76"/>
                        <a:pt x="117" y="93"/>
                      </a:cubicBezTo>
                      <a:cubicBezTo>
                        <a:pt x="96" y="109"/>
                        <a:pt x="40" y="136"/>
                        <a:pt x="40" y="136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68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9"/>
                <p:cNvSpPr/>
                <p:nvPr/>
              </p:nvSpPr>
              <p:spPr bwMode="auto">
                <a:xfrm flipH="1">
                  <a:off x="7550828" y="1924309"/>
                  <a:ext cx="85725" cy="127000"/>
                </a:xfrm>
                <a:custGeom>
                  <a:avLst/>
                  <a:gdLst>
                    <a:gd name="T0" fmla="*/ 54 w 59"/>
                    <a:gd name="T1" fmla="*/ 72 h 87"/>
                    <a:gd name="T2" fmla="*/ 31 w 59"/>
                    <a:gd name="T3" fmla="*/ 87 h 87"/>
                    <a:gd name="T4" fmla="*/ 0 w 59"/>
                    <a:gd name="T5" fmla="*/ 0 h 87"/>
                    <a:gd name="T6" fmla="*/ 59 w 59"/>
                    <a:gd name="T7" fmla="*/ 69 h 87"/>
                    <a:gd name="T8" fmla="*/ 54 w 59"/>
                    <a:gd name="T9" fmla="*/ 7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87">
                      <a:moveTo>
                        <a:pt x="54" y="72"/>
                      </a:moveTo>
                      <a:cubicBezTo>
                        <a:pt x="49" y="77"/>
                        <a:pt x="40" y="82"/>
                        <a:pt x="31" y="8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9" y="69"/>
                        <a:pt x="59" y="69"/>
                        <a:pt x="59" y="69"/>
                      </a:cubicBezTo>
                      <a:cubicBezTo>
                        <a:pt x="58" y="70"/>
                        <a:pt x="56" y="71"/>
                        <a:pt x="54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10">
                  <a:hlinkClick r:id="rId1"/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277778" y="1195647"/>
                  <a:ext cx="981075" cy="1085850"/>
                </a:xfrm>
                <a:custGeom>
                  <a:avLst/>
                  <a:gdLst>
                    <a:gd name="T0" fmla="*/ 29 w 676"/>
                    <a:gd name="T1" fmla="*/ 403 h 748"/>
                    <a:gd name="T2" fmla="*/ 200 w 676"/>
                    <a:gd name="T3" fmla="*/ 440 h 748"/>
                    <a:gd name="T4" fmla="*/ 211 w 676"/>
                    <a:gd name="T5" fmla="*/ 432 h 748"/>
                    <a:gd name="T6" fmla="*/ 404 w 676"/>
                    <a:gd name="T7" fmla="*/ 463 h 748"/>
                    <a:gd name="T8" fmla="*/ 494 w 676"/>
                    <a:gd name="T9" fmla="*/ 603 h 748"/>
                    <a:gd name="T10" fmla="*/ 422 w 676"/>
                    <a:gd name="T11" fmla="*/ 748 h 748"/>
                    <a:gd name="T12" fmla="*/ 676 w 676"/>
                    <a:gd name="T13" fmla="*/ 584 h 748"/>
                    <a:gd name="T14" fmla="*/ 518 w 676"/>
                    <a:gd name="T15" fmla="*/ 588 h 748"/>
                    <a:gd name="T16" fmla="*/ 428 w 676"/>
                    <a:gd name="T17" fmla="*/ 448 h 748"/>
                    <a:gd name="T18" fmla="*/ 477 w 676"/>
                    <a:gd name="T19" fmla="*/ 261 h 748"/>
                    <a:gd name="T20" fmla="*/ 488 w 676"/>
                    <a:gd name="T21" fmla="*/ 254 h 748"/>
                    <a:gd name="T22" fmla="*/ 525 w 676"/>
                    <a:gd name="T23" fmla="*/ 83 h 748"/>
                    <a:gd name="T24" fmla="*/ 393 w 676"/>
                    <a:gd name="T25" fmla="*/ 30 h 748"/>
                    <a:gd name="T26" fmla="*/ 375 w 676"/>
                    <a:gd name="T27" fmla="*/ 0 h 748"/>
                    <a:gd name="T28" fmla="*/ 15 w 676"/>
                    <a:gd name="T29" fmla="*/ 232 h 748"/>
                    <a:gd name="T30" fmla="*/ 34 w 676"/>
                    <a:gd name="T31" fmla="*/ 261 h 748"/>
                    <a:gd name="T32" fmla="*/ 29 w 676"/>
                    <a:gd name="T33" fmla="*/ 403 h 748"/>
                    <a:gd name="T34" fmla="*/ 470 w 676"/>
                    <a:gd name="T35" fmla="*/ 224 h 748"/>
                    <a:gd name="T36" fmla="*/ 411 w 676"/>
                    <a:gd name="T37" fmla="*/ 62 h 748"/>
                    <a:gd name="T38" fmla="*/ 495 w 676"/>
                    <a:gd name="T39" fmla="*/ 102 h 748"/>
                    <a:gd name="T40" fmla="*/ 470 w 676"/>
                    <a:gd name="T41" fmla="*/ 224 h 748"/>
                    <a:gd name="T42" fmla="*/ 58 w 676"/>
                    <a:gd name="T43" fmla="*/ 384 h 748"/>
                    <a:gd name="T44" fmla="*/ 57 w 676"/>
                    <a:gd name="T45" fmla="*/ 290 h 748"/>
                    <a:gd name="T46" fmla="*/ 179 w 676"/>
                    <a:gd name="T47" fmla="*/ 411 h 748"/>
                    <a:gd name="T48" fmla="*/ 58 w 676"/>
                    <a:gd name="T49" fmla="*/ 38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76" h="748">
                      <a:moveTo>
                        <a:pt x="29" y="403"/>
                      </a:moveTo>
                      <a:cubicBezTo>
                        <a:pt x="66" y="460"/>
                        <a:pt x="143" y="477"/>
                        <a:pt x="200" y="440"/>
                      </a:cubicBezTo>
                      <a:cubicBezTo>
                        <a:pt x="204" y="437"/>
                        <a:pt x="208" y="434"/>
                        <a:pt x="211" y="432"/>
                      </a:cubicBezTo>
                      <a:cubicBezTo>
                        <a:pt x="283" y="475"/>
                        <a:pt x="352" y="489"/>
                        <a:pt x="404" y="463"/>
                      </a:cubicBezTo>
                      <a:cubicBezTo>
                        <a:pt x="494" y="603"/>
                        <a:pt x="494" y="603"/>
                        <a:pt x="494" y="603"/>
                      </a:cubicBezTo>
                      <a:cubicBezTo>
                        <a:pt x="432" y="648"/>
                        <a:pt x="399" y="712"/>
                        <a:pt x="422" y="748"/>
                      </a:cubicBezTo>
                      <a:cubicBezTo>
                        <a:pt x="676" y="584"/>
                        <a:pt x="676" y="584"/>
                        <a:pt x="676" y="584"/>
                      </a:cubicBezTo>
                      <a:cubicBezTo>
                        <a:pt x="653" y="548"/>
                        <a:pt x="583" y="551"/>
                        <a:pt x="518" y="588"/>
                      </a:cubicBezTo>
                      <a:cubicBezTo>
                        <a:pt x="428" y="448"/>
                        <a:pt x="428" y="448"/>
                        <a:pt x="428" y="448"/>
                      </a:cubicBezTo>
                      <a:cubicBezTo>
                        <a:pt x="471" y="412"/>
                        <a:pt x="487" y="343"/>
                        <a:pt x="477" y="261"/>
                      </a:cubicBezTo>
                      <a:cubicBezTo>
                        <a:pt x="480" y="259"/>
                        <a:pt x="484" y="257"/>
                        <a:pt x="488" y="254"/>
                      </a:cubicBezTo>
                      <a:cubicBezTo>
                        <a:pt x="545" y="217"/>
                        <a:pt x="562" y="141"/>
                        <a:pt x="525" y="83"/>
                      </a:cubicBezTo>
                      <a:cubicBezTo>
                        <a:pt x="496" y="38"/>
                        <a:pt x="442" y="19"/>
                        <a:pt x="393" y="30"/>
                      </a:cubicBezTo>
                      <a:cubicBezTo>
                        <a:pt x="387" y="20"/>
                        <a:pt x="381" y="10"/>
                        <a:pt x="375" y="0"/>
                      </a:cubicBezTo>
                      <a:cubicBezTo>
                        <a:pt x="15" y="232"/>
                        <a:pt x="15" y="232"/>
                        <a:pt x="15" y="232"/>
                      </a:cubicBezTo>
                      <a:cubicBezTo>
                        <a:pt x="21" y="242"/>
                        <a:pt x="28" y="251"/>
                        <a:pt x="34" y="261"/>
                      </a:cubicBezTo>
                      <a:cubicBezTo>
                        <a:pt x="4" y="301"/>
                        <a:pt x="0" y="358"/>
                        <a:pt x="29" y="403"/>
                      </a:cubicBezTo>
                      <a:close/>
                      <a:moveTo>
                        <a:pt x="470" y="224"/>
                      </a:moveTo>
                      <a:cubicBezTo>
                        <a:pt x="459" y="172"/>
                        <a:pt x="439" y="117"/>
                        <a:pt x="411" y="62"/>
                      </a:cubicBezTo>
                      <a:cubicBezTo>
                        <a:pt x="443" y="59"/>
                        <a:pt x="476" y="73"/>
                        <a:pt x="495" y="102"/>
                      </a:cubicBezTo>
                      <a:cubicBezTo>
                        <a:pt x="521" y="143"/>
                        <a:pt x="510" y="197"/>
                        <a:pt x="470" y="224"/>
                      </a:cubicBezTo>
                      <a:close/>
                      <a:moveTo>
                        <a:pt x="58" y="384"/>
                      </a:moveTo>
                      <a:cubicBezTo>
                        <a:pt x="40" y="354"/>
                        <a:pt x="40" y="318"/>
                        <a:pt x="57" y="290"/>
                      </a:cubicBezTo>
                      <a:cubicBezTo>
                        <a:pt x="95" y="339"/>
                        <a:pt x="137" y="380"/>
                        <a:pt x="179" y="411"/>
                      </a:cubicBezTo>
                      <a:cubicBezTo>
                        <a:pt x="138" y="436"/>
                        <a:pt x="84" y="424"/>
                        <a:pt x="58" y="3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1"/>
                <p:cNvSpPr/>
                <p:nvPr/>
              </p:nvSpPr>
              <p:spPr bwMode="auto">
                <a:xfrm flipH="1">
                  <a:off x="7520665" y="1894147"/>
                  <a:ext cx="104775" cy="127000"/>
                </a:xfrm>
                <a:custGeom>
                  <a:avLst/>
                  <a:gdLst>
                    <a:gd name="T0" fmla="*/ 64 w 72"/>
                    <a:gd name="T1" fmla="*/ 74 h 87"/>
                    <a:gd name="T2" fmla="*/ 39 w 72"/>
                    <a:gd name="T3" fmla="*/ 79 h 87"/>
                    <a:gd name="T4" fmla="*/ 46 w 72"/>
                    <a:gd name="T5" fmla="*/ 60 h 87"/>
                    <a:gd name="T6" fmla="*/ 24 w 72"/>
                    <a:gd name="T7" fmla="*/ 61 h 87"/>
                    <a:gd name="T8" fmla="*/ 35 w 72"/>
                    <a:gd name="T9" fmla="*/ 44 h 87"/>
                    <a:gd name="T10" fmla="*/ 15 w 72"/>
                    <a:gd name="T11" fmla="*/ 44 h 87"/>
                    <a:gd name="T12" fmla="*/ 26 w 72"/>
                    <a:gd name="T13" fmla="*/ 28 h 87"/>
                    <a:gd name="T14" fmla="*/ 6 w 72"/>
                    <a:gd name="T15" fmla="*/ 27 h 87"/>
                    <a:gd name="T16" fmla="*/ 17 w 72"/>
                    <a:gd name="T17" fmla="*/ 8 h 87"/>
                    <a:gd name="T18" fmla="*/ 52 w 72"/>
                    <a:gd name="T19" fmla="*/ 36 h 87"/>
                    <a:gd name="T20" fmla="*/ 64 w 72"/>
                    <a:gd name="T21" fmla="*/ 7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87">
                      <a:moveTo>
                        <a:pt x="64" y="74"/>
                      </a:moveTo>
                      <a:cubicBezTo>
                        <a:pt x="64" y="74"/>
                        <a:pt x="45" y="87"/>
                        <a:pt x="39" y="79"/>
                      </a:cubicBezTo>
                      <a:cubicBezTo>
                        <a:pt x="31" y="68"/>
                        <a:pt x="41" y="63"/>
                        <a:pt x="46" y="60"/>
                      </a:cubicBezTo>
                      <a:cubicBezTo>
                        <a:pt x="46" y="60"/>
                        <a:pt x="29" y="69"/>
                        <a:pt x="24" y="61"/>
                      </a:cubicBezTo>
                      <a:cubicBezTo>
                        <a:pt x="19" y="52"/>
                        <a:pt x="29" y="47"/>
                        <a:pt x="35" y="44"/>
                      </a:cubicBezTo>
                      <a:cubicBezTo>
                        <a:pt x="35" y="44"/>
                        <a:pt x="20" y="52"/>
                        <a:pt x="15" y="44"/>
                      </a:cubicBezTo>
                      <a:cubicBezTo>
                        <a:pt x="10" y="35"/>
                        <a:pt x="26" y="28"/>
                        <a:pt x="26" y="28"/>
                      </a:cubicBezTo>
                      <a:cubicBezTo>
                        <a:pt x="26" y="28"/>
                        <a:pt x="11" y="36"/>
                        <a:pt x="6" y="27"/>
                      </a:cubicBezTo>
                      <a:cubicBezTo>
                        <a:pt x="0" y="18"/>
                        <a:pt x="17" y="8"/>
                        <a:pt x="17" y="8"/>
                      </a:cubicBezTo>
                      <a:cubicBezTo>
                        <a:pt x="17" y="8"/>
                        <a:pt x="28" y="0"/>
                        <a:pt x="52" y="36"/>
                      </a:cubicBezTo>
                      <a:cubicBezTo>
                        <a:pt x="72" y="63"/>
                        <a:pt x="64" y="74"/>
                        <a:pt x="6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2"/>
                <p:cNvSpPr/>
                <p:nvPr/>
              </p:nvSpPr>
              <p:spPr bwMode="auto">
                <a:xfrm flipH="1">
                  <a:off x="7611153" y="1875097"/>
                  <a:ext cx="115888" cy="141288"/>
                </a:xfrm>
                <a:custGeom>
                  <a:avLst/>
                  <a:gdLst>
                    <a:gd name="T0" fmla="*/ 0 w 80"/>
                    <a:gd name="T1" fmla="*/ 86 h 97"/>
                    <a:gd name="T2" fmla="*/ 40 w 80"/>
                    <a:gd name="T3" fmla="*/ 29 h 97"/>
                    <a:gd name="T4" fmla="*/ 72 w 80"/>
                    <a:gd name="T5" fmla="*/ 8 h 97"/>
                    <a:gd name="T6" fmla="*/ 68 w 80"/>
                    <a:gd name="T7" fmla="*/ 28 h 97"/>
                    <a:gd name="T8" fmla="*/ 57 w 80"/>
                    <a:gd name="T9" fmla="*/ 49 h 97"/>
                    <a:gd name="T10" fmla="*/ 53 w 80"/>
                    <a:gd name="T11" fmla="*/ 80 h 97"/>
                    <a:gd name="T12" fmla="*/ 0 w 80"/>
                    <a:gd name="T13" fmla="*/ 86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97">
                      <a:moveTo>
                        <a:pt x="0" y="86"/>
                      </a:moveTo>
                      <a:cubicBezTo>
                        <a:pt x="0" y="86"/>
                        <a:pt x="22" y="52"/>
                        <a:pt x="40" y="29"/>
                      </a:cubicBezTo>
                      <a:cubicBezTo>
                        <a:pt x="51" y="16"/>
                        <a:pt x="63" y="0"/>
                        <a:pt x="72" y="8"/>
                      </a:cubicBezTo>
                      <a:cubicBezTo>
                        <a:pt x="80" y="16"/>
                        <a:pt x="68" y="28"/>
                        <a:pt x="68" y="28"/>
                      </a:cubicBezTo>
                      <a:cubicBezTo>
                        <a:pt x="63" y="33"/>
                        <a:pt x="56" y="42"/>
                        <a:pt x="57" y="49"/>
                      </a:cubicBezTo>
                      <a:cubicBezTo>
                        <a:pt x="58" y="60"/>
                        <a:pt x="63" y="67"/>
                        <a:pt x="53" y="80"/>
                      </a:cubicBezTo>
                      <a:cubicBezTo>
                        <a:pt x="38" y="97"/>
                        <a:pt x="0" y="86"/>
                        <a:pt x="0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3"/>
                <p:cNvSpPr/>
                <p:nvPr/>
              </p:nvSpPr>
              <p:spPr bwMode="auto">
                <a:xfrm flipH="1">
                  <a:off x="7603215" y="1943359"/>
                  <a:ext cx="938213" cy="430213"/>
                </a:xfrm>
                <a:custGeom>
                  <a:avLst/>
                  <a:gdLst>
                    <a:gd name="T0" fmla="*/ 170 w 645"/>
                    <a:gd name="T1" fmla="*/ 296 h 296"/>
                    <a:gd name="T2" fmla="*/ 0 w 645"/>
                    <a:gd name="T3" fmla="*/ 260 h 296"/>
                    <a:gd name="T4" fmla="*/ 53 w 645"/>
                    <a:gd name="T5" fmla="*/ 146 h 296"/>
                    <a:gd name="T6" fmla="*/ 563 w 645"/>
                    <a:gd name="T7" fmla="*/ 0 h 296"/>
                    <a:gd name="T8" fmla="*/ 645 w 645"/>
                    <a:gd name="T9" fmla="*/ 95 h 296"/>
                    <a:gd name="T10" fmla="*/ 439 w 645"/>
                    <a:gd name="T11" fmla="*/ 227 h 296"/>
                    <a:gd name="T12" fmla="*/ 234 w 645"/>
                    <a:gd name="T13" fmla="*/ 292 h 296"/>
                    <a:gd name="T14" fmla="*/ 170 w 645"/>
                    <a:gd name="T15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5" h="296">
                      <a:moveTo>
                        <a:pt x="170" y="296"/>
                      </a:moveTo>
                      <a:cubicBezTo>
                        <a:pt x="109" y="296"/>
                        <a:pt x="52" y="284"/>
                        <a:pt x="0" y="260"/>
                      </a:cubicBezTo>
                      <a:cubicBezTo>
                        <a:pt x="53" y="146"/>
                        <a:pt x="53" y="146"/>
                        <a:pt x="53" y="146"/>
                      </a:cubicBezTo>
                      <a:cubicBezTo>
                        <a:pt x="271" y="248"/>
                        <a:pt x="560" y="3"/>
                        <a:pt x="563" y="0"/>
                      </a:cubicBezTo>
                      <a:cubicBezTo>
                        <a:pt x="645" y="95"/>
                        <a:pt x="645" y="95"/>
                        <a:pt x="645" y="95"/>
                      </a:cubicBezTo>
                      <a:cubicBezTo>
                        <a:pt x="642" y="98"/>
                        <a:pt x="558" y="171"/>
                        <a:pt x="439" y="227"/>
                      </a:cubicBezTo>
                      <a:cubicBezTo>
                        <a:pt x="368" y="262"/>
                        <a:pt x="299" y="283"/>
                        <a:pt x="234" y="292"/>
                      </a:cubicBezTo>
                      <a:cubicBezTo>
                        <a:pt x="212" y="295"/>
                        <a:pt x="191" y="296"/>
                        <a:pt x="170" y="2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462596" y="1820594"/>
                <a:ext cx="1023938" cy="498475"/>
                <a:chOff x="7517490" y="1875097"/>
                <a:chExt cx="1023938" cy="498475"/>
              </a:xfrm>
            </p:grpSpPr>
            <p:sp>
              <p:nvSpPr>
                <p:cNvPr id="11" name="Freeform 8"/>
                <p:cNvSpPr/>
                <p:nvPr/>
              </p:nvSpPr>
              <p:spPr bwMode="auto">
                <a:xfrm flipH="1">
                  <a:off x="7517490" y="1894147"/>
                  <a:ext cx="209550" cy="196850"/>
                </a:xfrm>
                <a:custGeom>
                  <a:avLst/>
                  <a:gdLst>
                    <a:gd name="T0" fmla="*/ 68 w 145"/>
                    <a:gd name="T1" fmla="*/ 15 h 136"/>
                    <a:gd name="T2" fmla="*/ 98 w 145"/>
                    <a:gd name="T3" fmla="*/ 1 h 136"/>
                    <a:gd name="T4" fmla="*/ 109 w 145"/>
                    <a:gd name="T5" fmla="*/ 6 h 136"/>
                    <a:gd name="T6" fmla="*/ 110 w 145"/>
                    <a:gd name="T7" fmla="*/ 18 h 136"/>
                    <a:gd name="T8" fmla="*/ 120 w 145"/>
                    <a:gd name="T9" fmla="*/ 22 h 136"/>
                    <a:gd name="T10" fmla="*/ 122 w 145"/>
                    <a:gd name="T11" fmla="*/ 34 h 136"/>
                    <a:gd name="T12" fmla="*/ 132 w 145"/>
                    <a:gd name="T13" fmla="*/ 39 h 136"/>
                    <a:gd name="T14" fmla="*/ 133 w 145"/>
                    <a:gd name="T15" fmla="*/ 51 h 136"/>
                    <a:gd name="T16" fmla="*/ 142 w 145"/>
                    <a:gd name="T17" fmla="*/ 58 h 136"/>
                    <a:gd name="T18" fmla="*/ 117 w 145"/>
                    <a:gd name="T19" fmla="*/ 93 h 136"/>
                    <a:gd name="T20" fmla="*/ 40 w 145"/>
                    <a:gd name="T21" fmla="*/ 136 h 136"/>
                    <a:gd name="T22" fmla="*/ 0 w 145"/>
                    <a:gd name="T23" fmla="*/ 73 h 136"/>
                    <a:gd name="T24" fmla="*/ 68 w 145"/>
                    <a:gd name="T25" fmla="*/ 15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36">
                      <a:moveTo>
                        <a:pt x="68" y="15"/>
                      </a:moveTo>
                      <a:cubicBezTo>
                        <a:pt x="75" y="9"/>
                        <a:pt x="96" y="2"/>
                        <a:pt x="98" y="1"/>
                      </a:cubicBezTo>
                      <a:cubicBezTo>
                        <a:pt x="103" y="0"/>
                        <a:pt x="105" y="2"/>
                        <a:pt x="109" y="6"/>
                      </a:cubicBezTo>
                      <a:cubicBezTo>
                        <a:pt x="111" y="9"/>
                        <a:pt x="112" y="14"/>
                        <a:pt x="110" y="18"/>
                      </a:cubicBezTo>
                      <a:cubicBezTo>
                        <a:pt x="113" y="18"/>
                        <a:pt x="117" y="19"/>
                        <a:pt x="120" y="22"/>
                      </a:cubicBezTo>
                      <a:cubicBezTo>
                        <a:pt x="122" y="25"/>
                        <a:pt x="125" y="30"/>
                        <a:pt x="122" y="34"/>
                      </a:cubicBezTo>
                      <a:cubicBezTo>
                        <a:pt x="125" y="33"/>
                        <a:pt x="130" y="35"/>
                        <a:pt x="132" y="39"/>
                      </a:cubicBezTo>
                      <a:cubicBezTo>
                        <a:pt x="136" y="46"/>
                        <a:pt x="133" y="49"/>
                        <a:pt x="133" y="51"/>
                      </a:cubicBezTo>
                      <a:cubicBezTo>
                        <a:pt x="136" y="51"/>
                        <a:pt x="140" y="53"/>
                        <a:pt x="142" y="58"/>
                      </a:cubicBezTo>
                      <a:cubicBezTo>
                        <a:pt x="145" y="62"/>
                        <a:pt x="143" y="76"/>
                        <a:pt x="117" y="93"/>
                      </a:cubicBezTo>
                      <a:cubicBezTo>
                        <a:pt x="96" y="109"/>
                        <a:pt x="40" y="136"/>
                        <a:pt x="40" y="136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68" y="15"/>
                      </a:lnTo>
                      <a:close/>
                    </a:path>
                  </a:pathLst>
                </a:custGeom>
                <a:solidFill>
                  <a:srgbClr val="FCC4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9"/>
                <p:cNvSpPr/>
                <p:nvPr/>
              </p:nvSpPr>
              <p:spPr bwMode="auto">
                <a:xfrm flipH="1">
                  <a:off x="7550828" y="1924309"/>
                  <a:ext cx="85725" cy="127000"/>
                </a:xfrm>
                <a:custGeom>
                  <a:avLst/>
                  <a:gdLst>
                    <a:gd name="T0" fmla="*/ 54 w 59"/>
                    <a:gd name="T1" fmla="*/ 72 h 87"/>
                    <a:gd name="T2" fmla="*/ 31 w 59"/>
                    <a:gd name="T3" fmla="*/ 87 h 87"/>
                    <a:gd name="T4" fmla="*/ 0 w 59"/>
                    <a:gd name="T5" fmla="*/ 0 h 87"/>
                    <a:gd name="T6" fmla="*/ 59 w 59"/>
                    <a:gd name="T7" fmla="*/ 69 h 87"/>
                    <a:gd name="T8" fmla="*/ 54 w 59"/>
                    <a:gd name="T9" fmla="*/ 7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87">
                      <a:moveTo>
                        <a:pt x="54" y="72"/>
                      </a:moveTo>
                      <a:cubicBezTo>
                        <a:pt x="49" y="77"/>
                        <a:pt x="40" y="82"/>
                        <a:pt x="31" y="8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9" y="69"/>
                        <a:pt x="59" y="69"/>
                        <a:pt x="59" y="69"/>
                      </a:cubicBezTo>
                      <a:cubicBezTo>
                        <a:pt x="58" y="70"/>
                        <a:pt x="56" y="71"/>
                        <a:pt x="54" y="72"/>
                      </a:cubicBezTo>
                      <a:close/>
                    </a:path>
                  </a:pathLst>
                </a:custGeom>
                <a:solidFill>
                  <a:srgbClr val="CC7E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1"/>
                <p:cNvSpPr/>
                <p:nvPr/>
              </p:nvSpPr>
              <p:spPr bwMode="auto">
                <a:xfrm flipH="1">
                  <a:off x="7520665" y="1894147"/>
                  <a:ext cx="104775" cy="127000"/>
                </a:xfrm>
                <a:custGeom>
                  <a:avLst/>
                  <a:gdLst>
                    <a:gd name="T0" fmla="*/ 64 w 72"/>
                    <a:gd name="T1" fmla="*/ 74 h 87"/>
                    <a:gd name="T2" fmla="*/ 39 w 72"/>
                    <a:gd name="T3" fmla="*/ 79 h 87"/>
                    <a:gd name="T4" fmla="*/ 46 w 72"/>
                    <a:gd name="T5" fmla="*/ 60 h 87"/>
                    <a:gd name="T6" fmla="*/ 24 w 72"/>
                    <a:gd name="T7" fmla="*/ 61 h 87"/>
                    <a:gd name="T8" fmla="*/ 35 w 72"/>
                    <a:gd name="T9" fmla="*/ 44 h 87"/>
                    <a:gd name="T10" fmla="*/ 15 w 72"/>
                    <a:gd name="T11" fmla="*/ 44 h 87"/>
                    <a:gd name="T12" fmla="*/ 26 w 72"/>
                    <a:gd name="T13" fmla="*/ 28 h 87"/>
                    <a:gd name="T14" fmla="*/ 6 w 72"/>
                    <a:gd name="T15" fmla="*/ 27 h 87"/>
                    <a:gd name="T16" fmla="*/ 17 w 72"/>
                    <a:gd name="T17" fmla="*/ 8 h 87"/>
                    <a:gd name="T18" fmla="*/ 52 w 72"/>
                    <a:gd name="T19" fmla="*/ 36 h 87"/>
                    <a:gd name="T20" fmla="*/ 64 w 72"/>
                    <a:gd name="T21" fmla="*/ 7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87">
                      <a:moveTo>
                        <a:pt x="64" y="74"/>
                      </a:moveTo>
                      <a:cubicBezTo>
                        <a:pt x="64" y="74"/>
                        <a:pt x="45" y="87"/>
                        <a:pt x="39" y="79"/>
                      </a:cubicBezTo>
                      <a:cubicBezTo>
                        <a:pt x="31" y="68"/>
                        <a:pt x="41" y="63"/>
                        <a:pt x="46" y="60"/>
                      </a:cubicBezTo>
                      <a:cubicBezTo>
                        <a:pt x="46" y="60"/>
                        <a:pt x="29" y="69"/>
                        <a:pt x="24" y="61"/>
                      </a:cubicBezTo>
                      <a:cubicBezTo>
                        <a:pt x="19" y="52"/>
                        <a:pt x="29" y="47"/>
                        <a:pt x="35" y="44"/>
                      </a:cubicBezTo>
                      <a:cubicBezTo>
                        <a:pt x="35" y="44"/>
                        <a:pt x="20" y="52"/>
                        <a:pt x="15" y="44"/>
                      </a:cubicBezTo>
                      <a:cubicBezTo>
                        <a:pt x="10" y="35"/>
                        <a:pt x="26" y="28"/>
                        <a:pt x="26" y="28"/>
                      </a:cubicBezTo>
                      <a:cubicBezTo>
                        <a:pt x="26" y="28"/>
                        <a:pt x="11" y="36"/>
                        <a:pt x="6" y="27"/>
                      </a:cubicBezTo>
                      <a:cubicBezTo>
                        <a:pt x="0" y="18"/>
                        <a:pt x="17" y="8"/>
                        <a:pt x="17" y="8"/>
                      </a:cubicBezTo>
                      <a:cubicBezTo>
                        <a:pt x="17" y="8"/>
                        <a:pt x="28" y="0"/>
                        <a:pt x="52" y="36"/>
                      </a:cubicBezTo>
                      <a:cubicBezTo>
                        <a:pt x="72" y="63"/>
                        <a:pt x="64" y="74"/>
                        <a:pt x="64" y="74"/>
                      </a:cubicBezTo>
                      <a:close/>
                    </a:path>
                  </a:pathLst>
                </a:custGeom>
                <a:solidFill>
                  <a:srgbClr val="FCC4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" name="Freeform 12"/>
                <p:cNvSpPr/>
                <p:nvPr/>
              </p:nvSpPr>
              <p:spPr bwMode="auto">
                <a:xfrm flipH="1">
                  <a:off x="7611153" y="1875097"/>
                  <a:ext cx="115888" cy="141288"/>
                </a:xfrm>
                <a:custGeom>
                  <a:avLst/>
                  <a:gdLst>
                    <a:gd name="T0" fmla="*/ 0 w 80"/>
                    <a:gd name="T1" fmla="*/ 86 h 97"/>
                    <a:gd name="T2" fmla="*/ 40 w 80"/>
                    <a:gd name="T3" fmla="*/ 29 h 97"/>
                    <a:gd name="T4" fmla="*/ 72 w 80"/>
                    <a:gd name="T5" fmla="*/ 8 h 97"/>
                    <a:gd name="T6" fmla="*/ 68 w 80"/>
                    <a:gd name="T7" fmla="*/ 28 h 97"/>
                    <a:gd name="T8" fmla="*/ 57 w 80"/>
                    <a:gd name="T9" fmla="*/ 49 h 97"/>
                    <a:gd name="T10" fmla="*/ 53 w 80"/>
                    <a:gd name="T11" fmla="*/ 80 h 97"/>
                    <a:gd name="T12" fmla="*/ 0 w 80"/>
                    <a:gd name="T13" fmla="*/ 86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97">
                      <a:moveTo>
                        <a:pt x="0" y="86"/>
                      </a:moveTo>
                      <a:cubicBezTo>
                        <a:pt x="0" y="86"/>
                        <a:pt x="22" y="52"/>
                        <a:pt x="40" y="29"/>
                      </a:cubicBezTo>
                      <a:cubicBezTo>
                        <a:pt x="51" y="16"/>
                        <a:pt x="63" y="0"/>
                        <a:pt x="72" y="8"/>
                      </a:cubicBezTo>
                      <a:cubicBezTo>
                        <a:pt x="80" y="16"/>
                        <a:pt x="68" y="28"/>
                        <a:pt x="68" y="28"/>
                      </a:cubicBezTo>
                      <a:cubicBezTo>
                        <a:pt x="63" y="33"/>
                        <a:pt x="56" y="42"/>
                        <a:pt x="57" y="49"/>
                      </a:cubicBezTo>
                      <a:cubicBezTo>
                        <a:pt x="58" y="60"/>
                        <a:pt x="63" y="67"/>
                        <a:pt x="53" y="80"/>
                      </a:cubicBezTo>
                      <a:cubicBezTo>
                        <a:pt x="38" y="9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rgbClr val="FCC4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13">
                  <a:hlinkClick r:id="rId1"/>
                </p:cNvPr>
                <p:cNvSpPr/>
                <p:nvPr/>
              </p:nvSpPr>
              <p:spPr bwMode="auto">
                <a:xfrm flipH="1">
                  <a:off x="7603215" y="1943359"/>
                  <a:ext cx="938213" cy="430213"/>
                </a:xfrm>
                <a:custGeom>
                  <a:avLst/>
                  <a:gdLst>
                    <a:gd name="T0" fmla="*/ 170 w 645"/>
                    <a:gd name="T1" fmla="*/ 296 h 296"/>
                    <a:gd name="T2" fmla="*/ 0 w 645"/>
                    <a:gd name="T3" fmla="*/ 260 h 296"/>
                    <a:gd name="T4" fmla="*/ 53 w 645"/>
                    <a:gd name="T5" fmla="*/ 146 h 296"/>
                    <a:gd name="T6" fmla="*/ 563 w 645"/>
                    <a:gd name="T7" fmla="*/ 0 h 296"/>
                    <a:gd name="T8" fmla="*/ 645 w 645"/>
                    <a:gd name="T9" fmla="*/ 95 h 296"/>
                    <a:gd name="T10" fmla="*/ 439 w 645"/>
                    <a:gd name="T11" fmla="*/ 227 h 296"/>
                    <a:gd name="T12" fmla="*/ 234 w 645"/>
                    <a:gd name="T13" fmla="*/ 292 h 296"/>
                    <a:gd name="T14" fmla="*/ 170 w 645"/>
                    <a:gd name="T15" fmla="*/ 29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5" h="296">
                      <a:moveTo>
                        <a:pt x="170" y="296"/>
                      </a:moveTo>
                      <a:cubicBezTo>
                        <a:pt x="109" y="296"/>
                        <a:pt x="52" y="284"/>
                        <a:pt x="0" y="260"/>
                      </a:cubicBezTo>
                      <a:cubicBezTo>
                        <a:pt x="53" y="146"/>
                        <a:pt x="53" y="146"/>
                        <a:pt x="53" y="146"/>
                      </a:cubicBezTo>
                      <a:cubicBezTo>
                        <a:pt x="271" y="248"/>
                        <a:pt x="560" y="3"/>
                        <a:pt x="563" y="0"/>
                      </a:cubicBezTo>
                      <a:cubicBezTo>
                        <a:pt x="645" y="95"/>
                        <a:pt x="645" y="95"/>
                        <a:pt x="645" y="95"/>
                      </a:cubicBezTo>
                      <a:cubicBezTo>
                        <a:pt x="642" y="98"/>
                        <a:pt x="558" y="171"/>
                        <a:pt x="439" y="227"/>
                      </a:cubicBezTo>
                      <a:cubicBezTo>
                        <a:pt x="368" y="262"/>
                        <a:pt x="299" y="283"/>
                        <a:pt x="234" y="292"/>
                      </a:cubicBezTo>
                      <a:cubicBezTo>
                        <a:pt x="212" y="295"/>
                        <a:pt x="191" y="296"/>
                        <a:pt x="170" y="2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7057542" y="1784876"/>
              <a:ext cx="1028643" cy="1064517"/>
              <a:chOff x="7057542" y="1784876"/>
              <a:chExt cx="1028643" cy="1064517"/>
            </a:xfrm>
          </p:grpSpPr>
          <p:sp>
            <p:nvSpPr>
              <p:cNvPr id="60" name="矩形 59"/>
              <p:cNvSpPr/>
              <p:nvPr/>
            </p:nvSpPr>
            <p:spPr>
              <a:xfrm rot="389367">
                <a:off x="7492251" y="2186067"/>
                <a:ext cx="52108" cy="6633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 rot="306138">
                <a:off x="7057542" y="1784876"/>
                <a:ext cx="1028643" cy="4695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 rot="278665">
              <a:off x="7011515" y="1814780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关键词</a:t>
              </a:r>
              <a:endParaRPr lang="zh-CN" altLang="en-US" sz="2400" dirty="0"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12711" y="1067197"/>
            <a:ext cx="1576388" cy="2428875"/>
            <a:chOff x="8282665" y="628909"/>
            <a:chExt cx="1576388" cy="2428875"/>
          </a:xfrm>
        </p:grpSpPr>
        <p:sp>
          <p:nvSpPr>
            <p:cNvPr id="24" name="Freeform 6"/>
            <p:cNvSpPr/>
            <p:nvPr/>
          </p:nvSpPr>
          <p:spPr bwMode="auto">
            <a:xfrm flipH="1">
              <a:off x="9671728" y="2508509"/>
              <a:ext cx="176213" cy="247650"/>
            </a:xfrm>
            <a:custGeom>
              <a:avLst/>
              <a:gdLst>
                <a:gd name="T0" fmla="*/ 1 w 122"/>
                <a:gd name="T1" fmla="*/ 87 h 170"/>
                <a:gd name="T2" fmla="*/ 18 w 122"/>
                <a:gd name="T3" fmla="*/ 0 h 170"/>
                <a:gd name="T4" fmla="*/ 91 w 122"/>
                <a:gd name="T5" fmla="*/ 10 h 170"/>
                <a:gd name="T6" fmla="*/ 110 w 122"/>
                <a:gd name="T7" fmla="*/ 109 h 170"/>
                <a:gd name="T8" fmla="*/ 93 w 122"/>
                <a:gd name="T9" fmla="*/ 99 h 170"/>
                <a:gd name="T10" fmla="*/ 67 w 122"/>
                <a:gd name="T11" fmla="*/ 126 h 170"/>
                <a:gd name="T12" fmla="*/ 67 w 122"/>
                <a:gd name="T13" fmla="*/ 126 h 170"/>
                <a:gd name="T14" fmla="*/ 46 w 122"/>
                <a:gd name="T15" fmla="*/ 123 h 170"/>
                <a:gd name="T16" fmla="*/ 46 w 122"/>
                <a:gd name="T17" fmla="*/ 123 h 170"/>
                <a:gd name="T18" fmla="*/ 22 w 122"/>
                <a:gd name="T19" fmla="*/ 121 h 170"/>
                <a:gd name="T20" fmla="*/ 9 w 122"/>
                <a:gd name="T21" fmla="*/ 132 h 170"/>
                <a:gd name="T22" fmla="*/ 1 w 122"/>
                <a:gd name="T23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70">
                  <a:moveTo>
                    <a:pt x="1" y="87"/>
                  </a:moveTo>
                  <a:cubicBezTo>
                    <a:pt x="2" y="61"/>
                    <a:pt x="18" y="0"/>
                    <a:pt x="18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122" y="105"/>
                    <a:pt x="110" y="109"/>
                  </a:cubicBezTo>
                  <a:cubicBezTo>
                    <a:pt x="99" y="114"/>
                    <a:pt x="93" y="99"/>
                    <a:pt x="93" y="99"/>
                  </a:cubicBezTo>
                  <a:cubicBezTo>
                    <a:pt x="92" y="112"/>
                    <a:pt x="78" y="170"/>
                    <a:pt x="67" y="126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7" y="126"/>
                    <a:pt x="51" y="159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28" y="154"/>
                    <a:pt x="22" y="121"/>
                  </a:cubicBezTo>
                  <a:cubicBezTo>
                    <a:pt x="22" y="121"/>
                    <a:pt x="19" y="134"/>
                    <a:pt x="9" y="132"/>
                  </a:cubicBezTo>
                  <a:cubicBezTo>
                    <a:pt x="2" y="132"/>
                    <a:pt x="0" y="109"/>
                    <a:pt x="1" y="87"/>
                  </a:cubicBezTo>
                  <a:close/>
                </a:path>
              </a:pathLst>
            </a:custGeom>
            <a:solidFill>
              <a:srgbClr val="FCC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 flipH="1">
              <a:off x="9706653" y="2508509"/>
              <a:ext cx="134938" cy="85725"/>
            </a:xfrm>
            <a:custGeom>
              <a:avLst/>
              <a:gdLst>
                <a:gd name="T0" fmla="*/ 92 w 92"/>
                <a:gd name="T1" fmla="*/ 30 h 59"/>
                <a:gd name="T2" fmla="*/ 0 w 92"/>
                <a:gd name="T3" fmla="*/ 59 h 59"/>
                <a:gd name="T4" fmla="*/ 13 w 92"/>
                <a:gd name="T5" fmla="*/ 0 h 59"/>
                <a:gd name="T6" fmla="*/ 17 w 92"/>
                <a:gd name="T7" fmla="*/ 1 h 59"/>
                <a:gd name="T8" fmla="*/ 92 w 92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9">
                  <a:moveTo>
                    <a:pt x="92" y="3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5" y="31"/>
                    <a:pt x="13" y="0"/>
                    <a:pt x="13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2" y="30"/>
                    <a:pt x="92" y="30"/>
                    <a:pt x="92" y="30"/>
                  </a:cubicBezTo>
                  <a:close/>
                </a:path>
              </a:pathLst>
            </a:custGeom>
            <a:solidFill>
              <a:srgbClr val="CC7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"/>
            <p:cNvSpPr/>
            <p:nvPr/>
          </p:nvSpPr>
          <p:spPr bwMode="auto">
            <a:xfrm flipH="1">
              <a:off x="8468403" y="2568834"/>
              <a:ext cx="347663" cy="488950"/>
            </a:xfrm>
            <a:custGeom>
              <a:avLst/>
              <a:gdLst>
                <a:gd name="T0" fmla="*/ 100 w 240"/>
                <a:gd name="T1" fmla="*/ 0 h 336"/>
                <a:gd name="T2" fmla="*/ 90 w 240"/>
                <a:gd name="T3" fmla="*/ 191 h 336"/>
                <a:gd name="T4" fmla="*/ 56 w 240"/>
                <a:gd name="T5" fmla="*/ 308 h 336"/>
                <a:gd name="T6" fmla="*/ 143 w 240"/>
                <a:gd name="T7" fmla="*/ 262 h 336"/>
                <a:gd name="T8" fmla="*/ 240 w 240"/>
                <a:gd name="T9" fmla="*/ 336 h 336"/>
                <a:gd name="T10" fmla="*/ 0 w 240"/>
                <a:gd name="T11" fmla="*/ 336 h 336"/>
                <a:gd name="T12" fmla="*/ 44 w 240"/>
                <a:gd name="T13" fmla="*/ 186 h 336"/>
                <a:gd name="T14" fmla="*/ 6 w 240"/>
                <a:gd name="T15" fmla="*/ 35 h 336"/>
                <a:gd name="T16" fmla="*/ 100 w 240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36">
                  <a:moveTo>
                    <a:pt x="100" y="0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6" y="308"/>
                    <a:pt x="83" y="262"/>
                    <a:pt x="143" y="262"/>
                  </a:cubicBezTo>
                  <a:cubicBezTo>
                    <a:pt x="203" y="262"/>
                    <a:pt x="240" y="336"/>
                    <a:pt x="240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 flipH="1">
              <a:off x="8282665" y="2189422"/>
              <a:ext cx="109538" cy="187325"/>
            </a:xfrm>
            <a:custGeom>
              <a:avLst/>
              <a:gdLst>
                <a:gd name="T0" fmla="*/ 35 w 76"/>
                <a:gd name="T1" fmla="*/ 0 h 129"/>
                <a:gd name="T2" fmla="*/ 76 w 76"/>
                <a:gd name="T3" fmla="*/ 127 h 129"/>
                <a:gd name="T4" fmla="*/ 0 w 76"/>
                <a:gd name="T5" fmla="*/ 122 h 129"/>
                <a:gd name="T6" fmla="*/ 35 w 76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9">
                  <a:moveTo>
                    <a:pt x="35" y="0"/>
                  </a:move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35" y="129"/>
                    <a:pt x="0" y="12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B7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/>
          </p:nvSpPr>
          <p:spPr bwMode="auto">
            <a:xfrm flipH="1">
              <a:off x="8992278" y="2568834"/>
              <a:ext cx="349250" cy="488950"/>
            </a:xfrm>
            <a:custGeom>
              <a:avLst/>
              <a:gdLst>
                <a:gd name="T0" fmla="*/ 100 w 240"/>
                <a:gd name="T1" fmla="*/ 0 h 336"/>
                <a:gd name="T2" fmla="*/ 90 w 240"/>
                <a:gd name="T3" fmla="*/ 191 h 336"/>
                <a:gd name="T4" fmla="*/ 56 w 240"/>
                <a:gd name="T5" fmla="*/ 308 h 336"/>
                <a:gd name="T6" fmla="*/ 143 w 240"/>
                <a:gd name="T7" fmla="*/ 262 h 336"/>
                <a:gd name="T8" fmla="*/ 240 w 240"/>
                <a:gd name="T9" fmla="*/ 336 h 336"/>
                <a:gd name="T10" fmla="*/ 0 w 240"/>
                <a:gd name="T11" fmla="*/ 336 h 336"/>
                <a:gd name="T12" fmla="*/ 44 w 240"/>
                <a:gd name="T13" fmla="*/ 186 h 336"/>
                <a:gd name="T14" fmla="*/ 6 w 240"/>
                <a:gd name="T15" fmla="*/ 35 h 336"/>
                <a:gd name="T16" fmla="*/ 100 w 240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36">
                  <a:moveTo>
                    <a:pt x="100" y="0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6" y="308"/>
                    <a:pt x="83" y="262"/>
                    <a:pt x="143" y="262"/>
                  </a:cubicBezTo>
                  <a:cubicBezTo>
                    <a:pt x="203" y="262"/>
                    <a:pt x="240" y="336"/>
                    <a:pt x="240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H="1">
              <a:off x="8743040" y="25513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H="1">
              <a:off x="8743040" y="25513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 flipH="1">
              <a:off x="8392203" y="2183072"/>
              <a:ext cx="1160463" cy="579438"/>
            </a:xfrm>
            <a:prstGeom prst="ellipse">
              <a:avLst/>
            </a:pr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">
              <a:hlinkClick r:id="rId1"/>
            </p:cNvPr>
            <p:cNvSpPr/>
            <p:nvPr/>
          </p:nvSpPr>
          <p:spPr bwMode="auto">
            <a:xfrm flipH="1">
              <a:off x="8341403" y="2122747"/>
              <a:ext cx="1260475" cy="460375"/>
            </a:xfrm>
            <a:custGeom>
              <a:avLst/>
              <a:gdLst>
                <a:gd name="T0" fmla="*/ 1 w 867"/>
                <a:gd name="T1" fmla="*/ 268 h 317"/>
                <a:gd name="T2" fmla="*/ 423 w 867"/>
                <a:gd name="T3" fmla="*/ 317 h 317"/>
                <a:gd name="T4" fmla="*/ 867 w 867"/>
                <a:gd name="T5" fmla="*/ 268 h 317"/>
                <a:gd name="T6" fmla="*/ 867 w 867"/>
                <a:gd name="T7" fmla="*/ 0 h 317"/>
                <a:gd name="T8" fmla="*/ 0 w 867"/>
                <a:gd name="T9" fmla="*/ 0 h 317"/>
                <a:gd name="T10" fmla="*/ 1 w 867"/>
                <a:gd name="T11" fmla="*/ 26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7" h="317">
                  <a:moveTo>
                    <a:pt x="1" y="268"/>
                  </a:moveTo>
                  <a:cubicBezTo>
                    <a:pt x="1" y="268"/>
                    <a:pt x="93" y="317"/>
                    <a:pt x="423" y="317"/>
                  </a:cubicBezTo>
                  <a:cubicBezTo>
                    <a:pt x="766" y="317"/>
                    <a:pt x="867" y="268"/>
                    <a:pt x="867" y="268"/>
                  </a:cubicBezTo>
                  <a:cubicBezTo>
                    <a:pt x="867" y="0"/>
                    <a:pt x="867" y="0"/>
                    <a:pt x="86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"/>
            <p:cNvSpPr/>
            <p:nvPr/>
          </p:nvSpPr>
          <p:spPr bwMode="auto">
            <a:xfrm flipH="1">
              <a:off x="8679540" y="2122747"/>
              <a:ext cx="131763" cy="377825"/>
            </a:xfrm>
            <a:custGeom>
              <a:avLst/>
              <a:gdLst>
                <a:gd name="T0" fmla="*/ 77 w 83"/>
                <a:gd name="T1" fmla="*/ 0 h 238"/>
                <a:gd name="T2" fmla="*/ 60 w 83"/>
                <a:gd name="T3" fmla="*/ 35 h 238"/>
                <a:gd name="T4" fmla="*/ 83 w 83"/>
                <a:gd name="T5" fmla="*/ 194 h 238"/>
                <a:gd name="T6" fmla="*/ 41 w 83"/>
                <a:gd name="T7" fmla="*/ 238 h 238"/>
                <a:gd name="T8" fmla="*/ 0 w 83"/>
                <a:gd name="T9" fmla="*/ 201 h 238"/>
                <a:gd name="T10" fmla="*/ 22 w 83"/>
                <a:gd name="T11" fmla="*/ 35 h 238"/>
                <a:gd name="T12" fmla="*/ 3 w 83"/>
                <a:gd name="T13" fmla="*/ 0 h 238"/>
                <a:gd name="T14" fmla="*/ 77 w 83"/>
                <a:gd name="T1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38">
                  <a:moveTo>
                    <a:pt x="77" y="0"/>
                  </a:moveTo>
                  <a:lnTo>
                    <a:pt x="60" y="35"/>
                  </a:lnTo>
                  <a:lnTo>
                    <a:pt x="83" y="194"/>
                  </a:lnTo>
                  <a:lnTo>
                    <a:pt x="41" y="238"/>
                  </a:lnTo>
                  <a:lnTo>
                    <a:pt x="0" y="201"/>
                  </a:lnTo>
                  <a:lnTo>
                    <a:pt x="22" y="35"/>
                  </a:lnTo>
                  <a:lnTo>
                    <a:pt x="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3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">
              <a:hlinkClick r:id="rId1"/>
            </p:cNvPr>
            <p:cNvSpPr/>
            <p:nvPr/>
          </p:nvSpPr>
          <p:spPr bwMode="auto">
            <a:xfrm flipH="1">
              <a:off x="8311240" y="919422"/>
              <a:ext cx="1290638" cy="1203325"/>
            </a:xfrm>
            <a:custGeom>
              <a:avLst/>
              <a:gdLst>
                <a:gd name="T0" fmla="*/ 678 w 813"/>
                <a:gd name="T1" fmla="*/ 0 h 758"/>
                <a:gd name="T2" fmla="*/ 732 w 813"/>
                <a:gd name="T3" fmla="*/ 313 h 758"/>
                <a:gd name="T4" fmla="*/ 813 w 813"/>
                <a:gd name="T5" fmla="*/ 379 h 758"/>
                <a:gd name="T6" fmla="*/ 747 w 813"/>
                <a:gd name="T7" fmla="*/ 476 h 758"/>
                <a:gd name="T8" fmla="*/ 794 w 813"/>
                <a:gd name="T9" fmla="*/ 758 h 758"/>
                <a:gd name="T10" fmla="*/ 0 w 813"/>
                <a:gd name="T11" fmla="*/ 758 h 758"/>
                <a:gd name="T12" fmla="*/ 88 w 813"/>
                <a:gd name="T13" fmla="*/ 292 h 758"/>
                <a:gd name="T14" fmla="*/ 91 w 813"/>
                <a:gd name="T15" fmla="*/ 46 h 758"/>
                <a:gd name="T16" fmla="*/ 678 w 813"/>
                <a:gd name="T1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758">
                  <a:moveTo>
                    <a:pt x="678" y="0"/>
                  </a:moveTo>
                  <a:lnTo>
                    <a:pt x="732" y="313"/>
                  </a:lnTo>
                  <a:lnTo>
                    <a:pt x="813" y="379"/>
                  </a:lnTo>
                  <a:lnTo>
                    <a:pt x="747" y="476"/>
                  </a:lnTo>
                  <a:lnTo>
                    <a:pt x="794" y="758"/>
                  </a:lnTo>
                  <a:lnTo>
                    <a:pt x="0" y="758"/>
                  </a:lnTo>
                  <a:lnTo>
                    <a:pt x="88" y="292"/>
                  </a:lnTo>
                  <a:lnTo>
                    <a:pt x="91" y="46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CC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">
              <a:hlinkClick r:id="rId1"/>
            </p:cNvPr>
            <p:cNvSpPr/>
            <p:nvPr/>
          </p:nvSpPr>
          <p:spPr bwMode="auto">
            <a:xfrm flipH="1">
              <a:off x="8325528" y="628909"/>
              <a:ext cx="1323975" cy="1133475"/>
            </a:xfrm>
            <a:custGeom>
              <a:avLst/>
              <a:gdLst>
                <a:gd name="T0" fmla="*/ 740 w 911"/>
                <a:gd name="T1" fmla="*/ 82 h 780"/>
                <a:gd name="T2" fmla="*/ 440 w 911"/>
                <a:gd name="T3" fmla="*/ 0 h 780"/>
                <a:gd name="T4" fmla="*/ 131 w 911"/>
                <a:gd name="T5" fmla="*/ 94 h 780"/>
                <a:gd name="T6" fmla="*/ 0 w 911"/>
                <a:gd name="T7" fmla="*/ 326 h 780"/>
                <a:gd name="T8" fmla="*/ 81 w 911"/>
                <a:gd name="T9" fmla="*/ 780 h 780"/>
                <a:gd name="T10" fmla="*/ 284 w 911"/>
                <a:gd name="T11" fmla="*/ 514 h 780"/>
                <a:gd name="T12" fmla="*/ 280 w 911"/>
                <a:gd name="T13" fmla="*/ 279 h 780"/>
                <a:gd name="T14" fmla="*/ 750 w 911"/>
                <a:gd name="T15" fmla="*/ 280 h 780"/>
                <a:gd name="T16" fmla="*/ 819 w 911"/>
                <a:gd name="T17" fmla="*/ 251 h 780"/>
                <a:gd name="T18" fmla="*/ 911 w 911"/>
                <a:gd name="T19" fmla="*/ 61 h 780"/>
                <a:gd name="T20" fmla="*/ 740 w 911"/>
                <a:gd name="T21" fmla="*/ 8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1" h="780">
                  <a:moveTo>
                    <a:pt x="740" y="82"/>
                  </a:moveTo>
                  <a:cubicBezTo>
                    <a:pt x="684" y="61"/>
                    <a:pt x="626" y="0"/>
                    <a:pt x="440" y="0"/>
                  </a:cubicBezTo>
                  <a:cubicBezTo>
                    <a:pt x="255" y="0"/>
                    <a:pt x="131" y="94"/>
                    <a:pt x="131" y="94"/>
                  </a:cubicBezTo>
                  <a:cubicBezTo>
                    <a:pt x="131" y="94"/>
                    <a:pt x="0" y="191"/>
                    <a:pt x="0" y="326"/>
                  </a:cubicBezTo>
                  <a:cubicBezTo>
                    <a:pt x="0" y="588"/>
                    <a:pt x="81" y="780"/>
                    <a:pt x="81" y="780"/>
                  </a:cubicBezTo>
                  <a:cubicBezTo>
                    <a:pt x="284" y="514"/>
                    <a:pt x="284" y="514"/>
                    <a:pt x="284" y="514"/>
                  </a:cubicBezTo>
                  <a:cubicBezTo>
                    <a:pt x="280" y="279"/>
                    <a:pt x="280" y="279"/>
                    <a:pt x="280" y="279"/>
                  </a:cubicBezTo>
                  <a:cubicBezTo>
                    <a:pt x="280" y="279"/>
                    <a:pt x="530" y="281"/>
                    <a:pt x="750" y="280"/>
                  </a:cubicBezTo>
                  <a:cubicBezTo>
                    <a:pt x="762" y="280"/>
                    <a:pt x="788" y="280"/>
                    <a:pt x="819" y="251"/>
                  </a:cubicBezTo>
                  <a:cubicBezTo>
                    <a:pt x="872" y="200"/>
                    <a:pt x="911" y="61"/>
                    <a:pt x="911" y="61"/>
                  </a:cubicBezTo>
                  <a:cubicBezTo>
                    <a:pt x="911" y="61"/>
                    <a:pt x="827" y="115"/>
                    <a:pt x="740" y="82"/>
                  </a:cubicBezTo>
                  <a:close/>
                </a:path>
              </a:pathLst>
            </a:custGeom>
            <a:solidFill>
              <a:srgbClr val="6C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4"/>
            <p:cNvSpPr>
              <a:spLocks noChangeArrowheads="1"/>
            </p:cNvSpPr>
            <p:nvPr/>
          </p:nvSpPr>
          <p:spPr bwMode="auto">
            <a:xfrm flipH="1">
              <a:off x="9322478" y="1389322"/>
              <a:ext cx="288925" cy="288925"/>
            </a:xfrm>
            <a:prstGeom prst="ellipse">
              <a:avLst/>
            </a:prstGeom>
            <a:solidFill>
              <a:srgbClr val="FCC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25"/>
            <p:cNvSpPr>
              <a:spLocks noChangeArrowheads="1"/>
            </p:cNvSpPr>
            <p:nvPr/>
          </p:nvSpPr>
          <p:spPr bwMode="auto">
            <a:xfrm flipH="1">
              <a:off x="8577940" y="1267084"/>
              <a:ext cx="117475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26"/>
            <p:cNvSpPr>
              <a:spLocks noChangeArrowheads="1"/>
            </p:cNvSpPr>
            <p:nvPr/>
          </p:nvSpPr>
          <p:spPr bwMode="auto">
            <a:xfrm flipH="1">
              <a:off x="8800190" y="1267084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7"/>
            <p:cNvSpPr>
              <a:spLocks noChangeArrowheads="1"/>
            </p:cNvSpPr>
            <p:nvPr/>
          </p:nvSpPr>
          <p:spPr bwMode="auto">
            <a:xfrm flipH="1">
              <a:off x="8589053" y="1302009"/>
              <a:ext cx="58738" cy="60325"/>
            </a:xfrm>
            <a:prstGeom prst="ellipse">
              <a:avLst/>
            </a:prstGeom>
            <a:solidFill>
              <a:srgbClr val="6C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8"/>
            <p:cNvSpPr>
              <a:spLocks noChangeArrowheads="1"/>
            </p:cNvSpPr>
            <p:nvPr/>
          </p:nvSpPr>
          <p:spPr bwMode="auto">
            <a:xfrm flipH="1">
              <a:off x="8811303" y="1302009"/>
              <a:ext cx="58738" cy="60325"/>
            </a:xfrm>
            <a:prstGeom prst="ellipse">
              <a:avLst/>
            </a:prstGeom>
            <a:solidFill>
              <a:srgbClr val="6C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9"/>
            <p:cNvSpPr/>
            <p:nvPr/>
          </p:nvSpPr>
          <p:spPr bwMode="auto">
            <a:xfrm flipH="1">
              <a:off x="8600165" y="1725872"/>
              <a:ext cx="293688" cy="287338"/>
            </a:xfrm>
            <a:custGeom>
              <a:avLst/>
              <a:gdLst>
                <a:gd name="T0" fmla="*/ 101 w 202"/>
                <a:gd name="T1" fmla="*/ 198 h 198"/>
                <a:gd name="T2" fmla="*/ 202 w 202"/>
                <a:gd name="T3" fmla="*/ 0 h 198"/>
                <a:gd name="T4" fmla="*/ 0 w 202"/>
                <a:gd name="T5" fmla="*/ 0 h 198"/>
                <a:gd name="T6" fmla="*/ 101 w 202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98">
                  <a:moveTo>
                    <a:pt x="101" y="198"/>
                  </a:moveTo>
                  <a:cubicBezTo>
                    <a:pt x="157" y="198"/>
                    <a:pt x="202" y="112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45" y="198"/>
                    <a:pt x="101" y="198"/>
                  </a:cubicBezTo>
                  <a:close/>
                </a:path>
              </a:pathLst>
            </a:cu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0"/>
            <p:cNvSpPr/>
            <p:nvPr/>
          </p:nvSpPr>
          <p:spPr bwMode="auto">
            <a:xfrm flipH="1">
              <a:off x="8622390" y="1830647"/>
              <a:ext cx="249238" cy="182563"/>
            </a:xfrm>
            <a:custGeom>
              <a:avLst/>
              <a:gdLst>
                <a:gd name="T0" fmla="*/ 0 w 172"/>
                <a:gd name="T1" fmla="*/ 35 h 126"/>
                <a:gd name="T2" fmla="*/ 172 w 172"/>
                <a:gd name="T3" fmla="*/ 34 h 126"/>
                <a:gd name="T4" fmla="*/ 86 w 172"/>
                <a:gd name="T5" fmla="*/ 126 h 126"/>
                <a:gd name="T6" fmla="*/ 0 w 172"/>
                <a:gd name="T7" fmla="*/ 3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26">
                  <a:moveTo>
                    <a:pt x="0" y="35"/>
                  </a:moveTo>
                  <a:cubicBezTo>
                    <a:pt x="31" y="8"/>
                    <a:pt x="111" y="0"/>
                    <a:pt x="172" y="34"/>
                  </a:cubicBezTo>
                  <a:cubicBezTo>
                    <a:pt x="154" y="90"/>
                    <a:pt x="122" y="126"/>
                    <a:pt x="86" y="126"/>
                  </a:cubicBezTo>
                  <a:cubicBezTo>
                    <a:pt x="50" y="126"/>
                    <a:pt x="18" y="90"/>
                    <a:pt x="0" y="35"/>
                  </a:cubicBezTo>
                  <a:close/>
                </a:path>
              </a:pathLst>
            </a:custGeom>
            <a:solidFill>
              <a:srgbClr val="77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1"/>
            <p:cNvSpPr/>
            <p:nvPr/>
          </p:nvSpPr>
          <p:spPr bwMode="auto">
            <a:xfrm flipH="1">
              <a:off x="9500278" y="2335472"/>
              <a:ext cx="101600" cy="109538"/>
            </a:xfrm>
            <a:custGeom>
              <a:avLst/>
              <a:gdLst>
                <a:gd name="T0" fmla="*/ 70 w 70"/>
                <a:gd name="T1" fmla="*/ 0 h 75"/>
                <a:gd name="T2" fmla="*/ 0 w 70"/>
                <a:gd name="T3" fmla="*/ 75 h 75"/>
                <a:gd name="T4" fmla="*/ 0 w 70"/>
                <a:gd name="T5" fmla="*/ 0 h 75"/>
                <a:gd name="T6" fmla="*/ 70 w 70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5">
                  <a:moveTo>
                    <a:pt x="70" y="0"/>
                  </a:moveTo>
                  <a:cubicBezTo>
                    <a:pt x="70" y="0"/>
                    <a:pt x="0" y="29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B7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2"/>
            <p:cNvSpPr/>
            <p:nvPr/>
          </p:nvSpPr>
          <p:spPr bwMode="auto">
            <a:xfrm flipH="1">
              <a:off x="9500278" y="2159259"/>
              <a:ext cx="358775" cy="392113"/>
            </a:xfrm>
            <a:custGeom>
              <a:avLst/>
              <a:gdLst>
                <a:gd name="T0" fmla="*/ 0 w 247"/>
                <a:gd name="T1" fmla="*/ 270 h 270"/>
                <a:gd name="T2" fmla="*/ 9 w 247"/>
                <a:gd name="T3" fmla="*/ 199 h 270"/>
                <a:gd name="T4" fmla="*/ 31 w 247"/>
                <a:gd name="T5" fmla="*/ 134 h 270"/>
                <a:gd name="T6" fmla="*/ 79 w 247"/>
                <a:gd name="T7" fmla="*/ 66 h 270"/>
                <a:gd name="T8" fmla="*/ 150 w 247"/>
                <a:gd name="T9" fmla="*/ 18 h 270"/>
                <a:gd name="T10" fmla="*/ 247 w 247"/>
                <a:gd name="T11" fmla="*/ 0 h 270"/>
                <a:gd name="T12" fmla="*/ 247 w 247"/>
                <a:gd name="T13" fmla="*/ 122 h 270"/>
                <a:gd name="T14" fmla="*/ 165 w 247"/>
                <a:gd name="T15" fmla="*/ 151 h 270"/>
                <a:gd name="T16" fmla="*/ 128 w 247"/>
                <a:gd name="T17" fmla="*/ 226 h 270"/>
                <a:gd name="T18" fmla="*/ 122 w 247"/>
                <a:gd name="T19" fmla="*/ 270 h 270"/>
                <a:gd name="T20" fmla="*/ 0 w 247"/>
                <a:gd name="T2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cubicBezTo>
                    <a:pt x="0" y="267"/>
                    <a:pt x="0" y="237"/>
                    <a:pt x="9" y="199"/>
                  </a:cubicBezTo>
                  <a:cubicBezTo>
                    <a:pt x="14" y="176"/>
                    <a:pt x="22" y="154"/>
                    <a:pt x="31" y="134"/>
                  </a:cubicBezTo>
                  <a:cubicBezTo>
                    <a:pt x="44" y="108"/>
                    <a:pt x="60" y="85"/>
                    <a:pt x="79" y="66"/>
                  </a:cubicBezTo>
                  <a:cubicBezTo>
                    <a:pt x="99" y="45"/>
                    <a:pt x="123" y="29"/>
                    <a:pt x="150" y="18"/>
                  </a:cubicBezTo>
                  <a:cubicBezTo>
                    <a:pt x="179" y="6"/>
                    <a:pt x="212" y="0"/>
                    <a:pt x="247" y="0"/>
                  </a:cubicBezTo>
                  <a:cubicBezTo>
                    <a:pt x="247" y="122"/>
                    <a:pt x="247" y="122"/>
                    <a:pt x="247" y="122"/>
                  </a:cubicBezTo>
                  <a:cubicBezTo>
                    <a:pt x="212" y="122"/>
                    <a:pt x="185" y="131"/>
                    <a:pt x="165" y="151"/>
                  </a:cubicBezTo>
                  <a:cubicBezTo>
                    <a:pt x="144" y="173"/>
                    <a:pt x="133" y="204"/>
                    <a:pt x="128" y="226"/>
                  </a:cubicBezTo>
                  <a:cubicBezTo>
                    <a:pt x="122" y="251"/>
                    <a:pt x="122" y="269"/>
                    <a:pt x="122" y="270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525854" y="5812227"/>
            <a:ext cx="2438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张海山锐谐体" panose="02000000000000000000" pitchFamily="2" charset="-122"/>
                <a:ea typeface="张海山锐谐体" panose="02000000000000000000" pitchFamily="2" charset="-122"/>
              </a:rPr>
              <a:t>……</a:t>
            </a:r>
            <a:endParaRPr lang="zh-CN" altLang="en-US" sz="6000" dirty="0"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70495" y="3945255"/>
            <a:ext cx="2212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注意什么</a:t>
            </a:r>
            <a:endParaRPr lang="zh-CN" altLang="en-US" sz="3200" b="1"/>
          </a:p>
        </p:txBody>
      </p:sp>
      <p:sp>
        <p:nvSpPr>
          <p:cNvPr id="45" name="文本框 44"/>
          <p:cNvSpPr txBox="1"/>
          <p:nvPr/>
        </p:nvSpPr>
        <p:spPr>
          <a:xfrm>
            <a:off x="7671435" y="4587875"/>
            <a:ext cx="2672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好在哪里</a:t>
            </a:r>
            <a:endParaRPr lang="zh-CN" altLang="en-US" sz="3200" b="1"/>
          </a:p>
        </p:txBody>
      </p:sp>
      <p:sp>
        <p:nvSpPr>
          <p:cNvPr id="46" name="文本框 45"/>
          <p:cNvSpPr txBox="1"/>
          <p:nvPr/>
        </p:nvSpPr>
        <p:spPr>
          <a:xfrm>
            <a:off x="7710170" y="5279390"/>
            <a:ext cx="2282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还有其他方法吗</a:t>
            </a:r>
            <a:endParaRPr lang="zh-CN" altLang="en-US" sz="2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25" dur="4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13" grpId="0"/>
          <p:bldP spid="45" grpId="0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25" dur="4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13" grpId="0"/>
          <p:bldP spid="45" grpId="0"/>
          <p:bldP spid="4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2" name="组合 1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578845" y="945704"/>
              <a:ext cx="3326553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3900" spc="600" dirty="0"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切</a:t>
              </a:r>
              <a:endParaRPr lang="zh-CN" altLang="en-US" sz="23900" spc="600" dirty="0" smtClean="0"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78655" y="4446905"/>
            <a:ext cx="4008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课堂生成资源的捕捉与利用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98862" y="476672"/>
            <a:ext cx="552380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留意所有获得的信息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98862" y="1154753"/>
            <a:ext cx="500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找到最重要信息点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98862" y="1832834"/>
            <a:ext cx="919155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做出</a:t>
            </a:r>
            <a:r>
              <a:rPr lang="zh-CN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方案供选择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0590" y="3225800"/>
            <a:ext cx="4379742" cy="3468686"/>
            <a:chOff x="550590" y="3225800"/>
            <a:chExt cx="4379742" cy="3468686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90" y="3225800"/>
              <a:ext cx="4379742" cy="3468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2040489" y="4308276"/>
              <a:ext cx="14456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>
                      <a:alpha val="26000"/>
                    </a:schemeClr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执行</a:t>
              </a:r>
              <a:endParaRPr lang="zh-CN" altLang="en-US" sz="3200" spc="600" dirty="0">
                <a:solidFill>
                  <a:schemeClr val="bg1">
                    <a:alpha val="26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38650" y="2493645"/>
            <a:ext cx="82524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谢谢聆听</a:t>
            </a:r>
            <a:endParaRPr lang="zh-CN" altLang="en-US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53" name="组合 52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4156214" y="1501041"/>
              <a:ext cx="3877985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800" spc="600" dirty="0"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头疼</a:t>
              </a:r>
              <a:endParaRPr lang="zh-CN" altLang="en-US" sz="13800" spc="600" dirty="0"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5021471" y="3884119"/>
              <a:ext cx="2149058" cy="2418885"/>
              <a:chOff x="12198550" y="3874090"/>
              <a:chExt cx="2149058" cy="241888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12237305" y="6017480"/>
                <a:ext cx="1277087" cy="2754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Freeform 29"/>
              <p:cNvSpPr/>
              <p:nvPr/>
            </p:nvSpPr>
            <p:spPr bwMode="auto">
              <a:xfrm>
                <a:off x="12327431" y="5221474"/>
                <a:ext cx="1096834" cy="969756"/>
              </a:xfrm>
              <a:custGeom>
                <a:avLst/>
                <a:gdLst>
                  <a:gd name="T0" fmla="*/ 372 w 401"/>
                  <a:gd name="T1" fmla="*/ 336 h 355"/>
                  <a:gd name="T2" fmla="*/ 325 w 401"/>
                  <a:gd name="T3" fmla="*/ 320 h 355"/>
                  <a:gd name="T4" fmla="*/ 290 w 401"/>
                  <a:gd name="T5" fmla="*/ 59 h 355"/>
                  <a:gd name="T6" fmla="*/ 76 w 401"/>
                  <a:gd name="T7" fmla="*/ 59 h 355"/>
                  <a:gd name="T8" fmla="*/ 78 w 401"/>
                  <a:gd name="T9" fmla="*/ 312 h 355"/>
                  <a:gd name="T10" fmla="*/ 76 w 401"/>
                  <a:gd name="T11" fmla="*/ 323 h 355"/>
                  <a:gd name="T12" fmla="*/ 27 w 401"/>
                  <a:gd name="T13" fmla="*/ 341 h 355"/>
                  <a:gd name="T14" fmla="*/ 37 w 401"/>
                  <a:gd name="T15" fmla="*/ 352 h 355"/>
                  <a:gd name="T16" fmla="*/ 110 w 401"/>
                  <a:gd name="T17" fmla="*/ 352 h 355"/>
                  <a:gd name="T18" fmla="*/ 131 w 401"/>
                  <a:gd name="T19" fmla="*/ 341 h 355"/>
                  <a:gd name="T20" fmla="*/ 146 w 401"/>
                  <a:gd name="T21" fmla="*/ 256 h 355"/>
                  <a:gd name="T22" fmla="*/ 184 w 401"/>
                  <a:gd name="T23" fmla="*/ 155 h 355"/>
                  <a:gd name="T24" fmla="*/ 282 w 401"/>
                  <a:gd name="T25" fmla="*/ 334 h 355"/>
                  <a:gd name="T26" fmla="*/ 305 w 401"/>
                  <a:gd name="T27" fmla="*/ 350 h 355"/>
                  <a:gd name="T28" fmla="*/ 383 w 401"/>
                  <a:gd name="T29" fmla="*/ 350 h 355"/>
                  <a:gd name="T30" fmla="*/ 372 w 401"/>
                  <a:gd name="T31" fmla="*/ 33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1" h="355">
                    <a:moveTo>
                      <a:pt x="372" y="336"/>
                    </a:moveTo>
                    <a:cubicBezTo>
                      <a:pt x="358" y="334"/>
                      <a:pt x="330" y="329"/>
                      <a:pt x="325" y="320"/>
                    </a:cubicBezTo>
                    <a:cubicBezTo>
                      <a:pt x="321" y="312"/>
                      <a:pt x="297" y="107"/>
                      <a:pt x="290" y="59"/>
                    </a:cubicBezTo>
                    <a:cubicBezTo>
                      <a:pt x="283" y="11"/>
                      <a:pt x="88" y="0"/>
                      <a:pt x="76" y="59"/>
                    </a:cubicBezTo>
                    <a:cubicBezTo>
                      <a:pt x="78" y="312"/>
                      <a:pt x="78" y="312"/>
                      <a:pt x="78" y="312"/>
                    </a:cubicBezTo>
                    <a:cubicBezTo>
                      <a:pt x="76" y="323"/>
                      <a:pt x="76" y="323"/>
                      <a:pt x="76" y="323"/>
                    </a:cubicBezTo>
                    <a:cubicBezTo>
                      <a:pt x="76" y="323"/>
                      <a:pt x="44" y="339"/>
                      <a:pt x="27" y="341"/>
                    </a:cubicBezTo>
                    <a:cubicBezTo>
                      <a:pt x="15" y="342"/>
                      <a:pt x="0" y="350"/>
                      <a:pt x="37" y="352"/>
                    </a:cubicBezTo>
                    <a:cubicBezTo>
                      <a:pt x="75" y="353"/>
                      <a:pt x="96" y="349"/>
                      <a:pt x="110" y="352"/>
                    </a:cubicBezTo>
                    <a:cubicBezTo>
                      <a:pt x="123" y="355"/>
                      <a:pt x="134" y="348"/>
                      <a:pt x="131" y="341"/>
                    </a:cubicBezTo>
                    <a:cubicBezTo>
                      <a:pt x="120" y="319"/>
                      <a:pt x="135" y="294"/>
                      <a:pt x="146" y="256"/>
                    </a:cubicBezTo>
                    <a:cubicBezTo>
                      <a:pt x="157" y="218"/>
                      <a:pt x="170" y="155"/>
                      <a:pt x="184" y="155"/>
                    </a:cubicBezTo>
                    <a:cubicBezTo>
                      <a:pt x="198" y="155"/>
                      <a:pt x="281" y="323"/>
                      <a:pt x="282" y="334"/>
                    </a:cubicBezTo>
                    <a:cubicBezTo>
                      <a:pt x="283" y="345"/>
                      <a:pt x="266" y="350"/>
                      <a:pt x="305" y="350"/>
                    </a:cubicBezTo>
                    <a:cubicBezTo>
                      <a:pt x="343" y="350"/>
                      <a:pt x="365" y="352"/>
                      <a:pt x="383" y="350"/>
                    </a:cubicBezTo>
                    <a:cubicBezTo>
                      <a:pt x="401" y="347"/>
                      <a:pt x="386" y="337"/>
                      <a:pt x="372" y="336"/>
                    </a:cubicBezTo>
                    <a:close/>
                  </a:path>
                </a:pathLst>
              </a:custGeom>
              <a:solidFill>
                <a:srgbClr val="261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30"/>
              <p:cNvSpPr/>
              <p:nvPr/>
            </p:nvSpPr>
            <p:spPr bwMode="auto">
              <a:xfrm>
                <a:off x="12198550" y="4641964"/>
                <a:ext cx="560584" cy="407369"/>
              </a:xfrm>
              <a:custGeom>
                <a:avLst/>
                <a:gdLst>
                  <a:gd name="T0" fmla="*/ 205 w 205"/>
                  <a:gd name="T1" fmla="*/ 18 h 149"/>
                  <a:gd name="T2" fmla="*/ 128 w 205"/>
                  <a:gd name="T3" fmla="*/ 7 h 149"/>
                  <a:gd name="T4" fmla="*/ 2 w 205"/>
                  <a:gd name="T5" fmla="*/ 101 h 149"/>
                  <a:gd name="T6" fmla="*/ 205 w 205"/>
                  <a:gd name="T7" fmla="*/ 1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149">
                    <a:moveTo>
                      <a:pt x="205" y="18"/>
                    </a:moveTo>
                    <a:cubicBezTo>
                      <a:pt x="195" y="4"/>
                      <a:pt x="158" y="0"/>
                      <a:pt x="128" y="7"/>
                    </a:cubicBezTo>
                    <a:cubicBezTo>
                      <a:pt x="98" y="14"/>
                      <a:pt x="0" y="38"/>
                      <a:pt x="2" y="101"/>
                    </a:cubicBezTo>
                    <a:cubicBezTo>
                      <a:pt x="4" y="149"/>
                      <a:pt x="132" y="148"/>
                      <a:pt x="205" y="18"/>
                    </a:cubicBezTo>
                    <a:close/>
                  </a:path>
                </a:pathLst>
              </a:custGeom>
              <a:solidFill>
                <a:srgbClr val="2863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31">
                <a:hlinkClick r:id="rId1"/>
              </p:cNvPr>
              <p:cNvSpPr/>
              <p:nvPr/>
            </p:nvSpPr>
            <p:spPr bwMode="auto">
              <a:xfrm>
                <a:off x="12455410" y="3874090"/>
                <a:ext cx="736330" cy="789504"/>
              </a:xfrm>
              <a:custGeom>
                <a:avLst/>
                <a:gdLst>
                  <a:gd name="T0" fmla="*/ 127 w 269"/>
                  <a:gd name="T1" fmla="*/ 9 h 289"/>
                  <a:gd name="T2" fmla="*/ 12 w 269"/>
                  <a:gd name="T3" fmla="*/ 99 h 289"/>
                  <a:gd name="T4" fmla="*/ 24 w 269"/>
                  <a:gd name="T5" fmla="*/ 246 h 289"/>
                  <a:gd name="T6" fmla="*/ 59 w 269"/>
                  <a:gd name="T7" fmla="*/ 288 h 289"/>
                  <a:gd name="T8" fmla="*/ 185 w 269"/>
                  <a:gd name="T9" fmla="*/ 289 h 289"/>
                  <a:gd name="T10" fmla="*/ 228 w 269"/>
                  <a:gd name="T11" fmla="*/ 180 h 289"/>
                  <a:gd name="T12" fmla="*/ 127 w 269"/>
                  <a:gd name="T13" fmla="*/ 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289">
                    <a:moveTo>
                      <a:pt x="127" y="9"/>
                    </a:moveTo>
                    <a:cubicBezTo>
                      <a:pt x="24" y="16"/>
                      <a:pt x="23" y="33"/>
                      <a:pt x="12" y="99"/>
                    </a:cubicBezTo>
                    <a:cubicBezTo>
                      <a:pt x="0" y="164"/>
                      <a:pt x="1" y="214"/>
                      <a:pt x="24" y="246"/>
                    </a:cubicBezTo>
                    <a:cubicBezTo>
                      <a:pt x="47" y="278"/>
                      <a:pt x="59" y="288"/>
                      <a:pt x="59" y="288"/>
                    </a:cubicBezTo>
                    <a:cubicBezTo>
                      <a:pt x="185" y="289"/>
                      <a:pt x="185" y="289"/>
                      <a:pt x="185" y="289"/>
                    </a:cubicBezTo>
                    <a:cubicBezTo>
                      <a:pt x="185" y="289"/>
                      <a:pt x="224" y="243"/>
                      <a:pt x="228" y="180"/>
                    </a:cubicBezTo>
                    <a:cubicBezTo>
                      <a:pt x="232" y="117"/>
                      <a:pt x="269" y="0"/>
                      <a:pt x="127" y="9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" name="Freeform 32"/>
              <p:cNvSpPr/>
              <p:nvPr/>
            </p:nvSpPr>
            <p:spPr bwMode="auto">
              <a:xfrm>
                <a:off x="13013290" y="4196741"/>
                <a:ext cx="153214" cy="127979"/>
              </a:xfrm>
              <a:custGeom>
                <a:avLst/>
                <a:gdLst>
                  <a:gd name="T0" fmla="*/ 9 w 56"/>
                  <a:gd name="T1" fmla="*/ 10 h 47"/>
                  <a:gd name="T2" fmla="*/ 34 w 56"/>
                  <a:gd name="T3" fmla="*/ 4 h 47"/>
                  <a:gd name="T4" fmla="*/ 41 w 56"/>
                  <a:gd name="T5" fmla="*/ 32 h 47"/>
                  <a:gd name="T6" fmla="*/ 8 w 56"/>
                  <a:gd name="T7" fmla="*/ 47 h 47"/>
                  <a:gd name="T8" fmla="*/ 9 w 56"/>
                  <a:gd name="T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7">
                    <a:moveTo>
                      <a:pt x="9" y="10"/>
                    </a:moveTo>
                    <a:cubicBezTo>
                      <a:pt x="9" y="10"/>
                      <a:pt x="21" y="7"/>
                      <a:pt x="34" y="4"/>
                    </a:cubicBezTo>
                    <a:cubicBezTo>
                      <a:pt x="54" y="0"/>
                      <a:pt x="56" y="17"/>
                      <a:pt x="41" y="32"/>
                    </a:cubicBezTo>
                    <a:cubicBezTo>
                      <a:pt x="31" y="44"/>
                      <a:pt x="8" y="47"/>
                      <a:pt x="8" y="47"/>
                    </a:cubicBezTo>
                    <a:cubicBezTo>
                      <a:pt x="8" y="47"/>
                      <a:pt x="0" y="21"/>
                      <a:pt x="9" y="1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Freeform 33"/>
              <p:cNvSpPr/>
              <p:nvPr/>
            </p:nvSpPr>
            <p:spPr bwMode="auto">
              <a:xfrm>
                <a:off x="12261638" y="4010180"/>
                <a:ext cx="557881" cy="401962"/>
              </a:xfrm>
              <a:custGeom>
                <a:avLst/>
                <a:gdLst>
                  <a:gd name="T0" fmla="*/ 122 w 204"/>
                  <a:gd name="T1" fmla="*/ 5 h 147"/>
                  <a:gd name="T2" fmla="*/ 70 w 204"/>
                  <a:gd name="T3" fmla="*/ 76 h 147"/>
                  <a:gd name="T4" fmla="*/ 31 w 204"/>
                  <a:gd name="T5" fmla="*/ 80 h 147"/>
                  <a:gd name="T6" fmla="*/ 74 w 204"/>
                  <a:gd name="T7" fmla="*/ 117 h 147"/>
                  <a:gd name="T8" fmla="*/ 143 w 204"/>
                  <a:gd name="T9" fmla="*/ 135 h 147"/>
                  <a:gd name="T10" fmla="*/ 122 w 204"/>
                  <a:gd name="T11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47">
                    <a:moveTo>
                      <a:pt x="122" y="5"/>
                    </a:moveTo>
                    <a:cubicBezTo>
                      <a:pt x="105" y="0"/>
                      <a:pt x="137" y="68"/>
                      <a:pt x="70" y="76"/>
                    </a:cubicBezTo>
                    <a:cubicBezTo>
                      <a:pt x="50" y="78"/>
                      <a:pt x="37" y="80"/>
                      <a:pt x="31" y="80"/>
                    </a:cubicBezTo>
                    <a:cubicBezTo>
                      <a:pt x="0" y="82"/>
                      <a:pt x="16" y="95"/>
                      <a:pt x="74" y="117"/>
                    </a:cubicBezTo>
                    <a:cubicBezTo>
                      <a:pt x="151" y="147"/>
                      <a:pt x="143" y="135"/>
                      <a:pt x="143" y="135"/>
                    </a:cubicBezTo>
                    <a:cubicBezTo>
                      <a:pt x="143" y="135"/>
                      <a:pt x="204" y="29"/>
                      <a:pt x="122" y="5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1" name="Freeform 34"/>
              <p:cNvSpPr/>
              <p:nvPr/>
            </p:nvSpPr>
            <p:spPr bwMode="auto">
              <a:xfrm>
                <a:off x="12603217" y="4453600"/>
                <a:ext cx="186561" cy="62186"/>
              </a:xfrm>
              <a:custGeom>
                <a:avLst/>
                <a:gdLst>
                  <a:gd name="T0" fmla="*/ 0 w 68"/>
                  <a:gd name="T1" fmla="*/ 23 h 23"/>
                  <a:gd name="T2" fmla="*/ 2 w 68"/>
                  <a:gd name="T3" fmla="*/ 19 h 23"/>
                  <a:gd name="T4" fmla="*/ 7 w 68"/>
                  <a:gd name="T5" fmla="*/ 11 h 23"/>
                  <a:gd name="T6" fmla="*/ 18 w 68"/>
                  <a:gd name="T7" fmla="*/ 3 h 23"/>
                  <a:gd name="T8" fmla="*/ 26 w 68"/>
                  <a:gd name="T9" fmla="*/ 1 h 23"/>
                  <a:gd name="T10" fmla="*/ 34 w 68"/>
                  <a:gd name="T11" fmla="*/ 1 h 23"/>
                  <a:gd name="T12" fmla="*/ 42 w 68"/>
                  <a:gd name="T13" fmla="*/ 3 h 23"/>
                  <a:gd name="T14" fmla="*/ 49 w 68"/>
                  <a:gd name="T15" fmla="*/ 6 h 23"/>
                  <a:gd name="T16" fmla="*/ 60 w 68"/>
                  <a:gd name="T17" fmla="*/ 13 h 23"/>
                  <a:gd name="T18" fmla="*/ 66 w 68"/>
                  <a:gd name="T19" fmla="*/ 20 h 23"/>
                  <a:gd name="T20" fmla="*/ 68 w 68"/>
                  <a:gd name="T21" fmla="*/ 23 h 23"/>
                  <a:gd name="T22" fmla="*/ 65 w 68"/>
                  <a:gd name="T23" fmla="*/ 21 h 23"/>
                  <a:gd name="T24" fmla="*/ 57 w 68"/>
                  <a:gd name="T25" fmla="*/ 17 h 23"/>
                  <a:gd name="T26" fmla="*/ 52 w 68"/>
                  <a:gd name="T27" fmla="*/ 15 h 23"/>
                  <a:gd name="T28" fmla="*/ 46 w 68"/>
                  <a:gd name="T29" fmla="*/ 13 h 23"/>
                  <a:gd name="T30" fmla="*/ 39 w 68"/>
                  <a:gd name="T31" fmla="*/ 10 h 23"/>
                  <a:gd name="T32" fmla="*/ 33 w 68"/>
                  <a:gd name="T33" fmla="*/ 9 h 23"/>
                  <a:gd name="T34" fmla="*/ 26 w 68"/>
                  <a:gd name="T35" fmla="*/ 9 h 23"/>
                  <a:gd name="T36" fmla="*/ 20 w 68"/>
                  <a:gd name="T37" fmla="*/ 10 h 23"/>
                  <a:gd name="T38" fmla="*/ 10 w 68"/>
                  <a:gd name="T39" fmla="*/ 15 h 23"/>
                  <a:gd name="T40" fmla="*/ 3 w 68"/>
                  <a:gd name="T41" fmla="*/ 20 h 23"/>
                  <a:gd name="T42" fmla="*/ 0 w 68"/>
                  <a:gd name="T4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" h="23">
                    <a:moveTo>
                      <a:pt x="0" y="23"/>
                    </a:moveTo>
                    <a:cubicBezTo>
                      <a:pt x="0" y="23"/>
                      <a:pt x="1" y="22"/>
                      <a:pt x="2" y="19"/>
                    </a:cubicBezTo>
                    <a:cubicBezTo>
                      <a:pt x="3" y="17"/>
                      <a:pt x="4" y="14"/>
                      <a:pt x="7" y="11"/>
                    </a:cubicBezTo>
                    <a:cubicBezTo>
                      <a:pt x="9" y="8"/>
                      <a:pt x="13" y="5"/>
                      <a:pt x="18" y="3"/>
                    </a:cubicBezTo>
                    <a:cubicBezTo>
                      <a:pt x="20" y="2"/>
                      <a:pt x="23" y="1"/>
                      <a:pt x="26" y="1"/>
                    </a:cubicBezTo>
                    <a:cubicBezTo>
                      <a:pt x="28" y="1"/>
                      <a:pt x="31" y="0"/>
                      <a:pt x="34" y="1"/>
                    </a:cubicBezTo>
                    <a:cubicBezTo>
                      <a:pt x="37" y="1"/>
                      <a:pt x="39" y="2"/>
                      <a:pt x="42" y="3"/>
                    </a:cubicBezTo>
                    <a:cubicBezTo>
                      <a:pt x="44" y="3"/>
                      <a:pt x="47" y="4"/>
                      <a:pt x="49" y="6"/>
                    </a:cubicBezTo>
                    <a:cubicBezTo>
                      <a:pt x="53" y="8"/>
                      <a:pt x="57" y="11"/>
                      <a:pt x="60" y="13"/>
                    </a:cubicBezTo>
                    <a:cubicBezTo>
                      <a:pt x="63" y="16"/>
                      <a:pt x="65" y="19"/>
                      <a:pt x="66" y="20"/>
                    </a:cubicBezTo>
                    <a:cubicBezTo>
                      <a:pt x="68" y="22"/>
                      <a:pt x="68" y="23"/>
                      <a:pt x="68" y="23"/>
                    </a:cubicBezTo>
                    <a:cubicBezTo>
                      <a:pt x="68" y="23"/>
                      <a:pt x="67" y="22"/>
                      <a:pt x="65" y="21"/>
                    </a:cubicBezTo>
                    <a:cubicBezTo>
                      <a:pt x="63" y="20"/>
                      <a:pt x="60" y="19"/>
                      <a:pt x="57" y="17"/>
                    </a:cubicBezTo>
                    <a:cubicBezTo>
                      <a:pt x="55" y="17"/>
                      <a:pt x="54" y="16"/>
                      <a:pt x="52" y="15"/>
                    </a:cubicBezTo>
                    <a:cubicBezTo>
                      <a:pt x="50" y="14"/>
                      <a:pt x="48" y="13"/>
                      <a:pt x="46" y="13"/>
                    </a:cubicBezTo>
                    <a:cubicBezTo>
                      <a:pt x="44" y="12"/>
                      <a:pt x="42" y="11"/>
                      <a:pt x="39" y="10"/>
                    </a:cubicBezTo>
                    <a:cubicBezTo>
                      <a:pt x="37" y="10"/>
                      <a:pt x="35" y="9"/>
                      <a:pt x="33" y="9"/>
                    </a:cubicBezTo>
                    <a:cubicBezTo>
                      <a:pt x="31" y="9"/>
                      <a:pt x="29" y="9"/>
                      <a:pt x="26" y="9"/>
                    </a:cubicBezTo>
                    <a:cubicBezTo>
                      <a:pt x="24" y="9"/>
                      <a:pt x="22" y="9"/>
                      <a:pt x="20" y="10"/>
                    </a:cubicBezTo>
                    <a:cubicBezTo>
                      <a:pt x="16" y="11"/>
                      <a:pt x="13" y="13"/>
                      <a:pt x="10" y="15"/>
                    </a:cubicBezTo>
                    <a:cubicBezTo>
                      <a:pt x="7" y="17"/>
                      <a:pt x="4" y="19"/>
                      <a:pt x="3" y="20"/>
                    </a:cubicBezTo>
                    <a:cubicBezTo>
                      <a:pt x="1" y="22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35">
                <a:hlinkClick r:id="rId1"/>
              </p:cNvPr>
              <p:cNvSpPr/>
              <p:nvPr/>
            </p:nvSpPr>
            <p:spPr bwMode="auto">
              <a:xfrm>
                <a:off x="12521201" y="4584283"/>
                <a:ext cx="618265" cy="858000"/>
              </a:xfrm>
              <a:custGeom>
                <a:avLst/>
                <a:gdLst>
                  <a:gd name="T0" fmla="*/ 33 w 226"/>
                  <a:gd name="T1" fmla="*/ 25 h 314"/>
                  <a:gd name="T2" fmla="*/ 183 w 226"/>
                  <a:gd name="T3" fmla="*/ 0 h 314"/>
                  <a:gd name="T4" fmla="*/ 209 w 226"/>
                  <a:gd name="T5" fmla="*/ 67 h 314"/>
                  <a:gd name="T6" fmla="*/ 226 w 226"/>
                  <a:gd name="T7" fmla="*/ 293 h 314"/>
                  <a:gd name="T8" fmla="*/ 106 w 226"/>
                  <a:gd name="T9" fmla="*/ 314 h 314"/>
                  <a:gd name="T10" fmla="*/ 0 w 226"/>
                  <a:gd name="T11" fmla="*/ 298 h 314"/>
                  <a:gd name="T12" fmla="*/ 10 w 226"/>
                  <a:gd name="T13" fmla="*/ 104 h 314"/>
                  <a:gd name="T14" fmla="*/ 33 w 226"/>
                  <a:gd name="T15" fmla="*/ 2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6" h="314">
                    <a:moveTo>
                      <a:pt x="33" y="25"/>
                    </a:moveTo>
                    <a:cubicBezTo>
                      <a:pt x="33" y="25"/>
                      <a:pt x="154" y="7"/>
                      <a:pt x="183" y="0"/>
                    </a:cubicBezTo>
                    <a:cubicBezTo>
                      <a:pt x="201" y="25"/>
                      <a:pt x="209" y="67"/>
                      <a:pt x="209" y="67"/>
                    </a:cubicBezTo>
                    <a:cubicBezTo>
                      <a:pt x="226" y="293"/>
                      <a:pt x="226" y="293"/>
                      <a:pt x="226" y="293"/>
                    </a:cubicBezTo>
                    <a:cubicBezTo>
                      <a:pt x="226" y="293"/>
                      <a:pt x="188" y="314"/>
                      <a:pt x="106" y="314"/>
                    </a:cubicBezTo>
                    <a:cubicBezTo>
                      <a:pt x="7" y="314"/>
                      <a:pt x="0" y="298"/>
                      <a:pt x="0" y="298"/>
                    </a:cubicBezTo>
                    <a:cubicBezTo>
                      <a:pt x="0" y="298"/>
                      <a:pt x="3" y="138"/>
                      <a:pt x="10" y="104"/>
                    </a:cubicBezTo>
                    <a:cubicBezTo>
                      <a:pt x="19" y="58"/>
                      <a:pt x="33" y="25"/>
                      <a:pt x="33" y="25"/>
                    </a:cubicBezTo>
                    <a:close/>
                  </a:path>
                </a:pathLst>
              </a:custGeom>
              <a:solidFill>
                <a:srgbClr val="2863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36"/>
              <p:cNvSpPr/>
              <p:nvPr/>
            </p:nvSpPr>
            <p:spPr bwMode="auto">
              <a:xfrm>
                <a:off x="12639267" y="4605913"/>
                <a:ext cx="275786" cy="142399"/>
              </a:xfrm>
              <a:custGeom>
                <a:avLst/>
                <a:gdLst>
                  <a:gd name="T0" fmla="*/ 76 w 306"/>
                  <a:gd name="T1" fmla="*/ 158 h 158"/>
                  <a:gd name="T2" fmla="*/ 218 w 306"/>
                  <a:gd name="T3" fmla="*/ 158 h 158"/>
                  <a:gd name="T4" fmla="*/ 306 w 306"/>
                  <a:gd name="T5" fmla="*/ 0 h 158"/>
                  <a:gd name="T6" fmla="*/ 0 w 306"/>
                  <a:gd name="T7" fmla="*/ 49 h 158"/>
                  <a:gd name="T8" fmla="*/ 76 w 306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158">
                    <a:moveTo>
                      <a:pt x="76" y="158"/>
                    </a:moveTo>
                    <a:lnTo>
                      <a:pt x="218" y="158"/>
                    </a:lnTo>
                    <a:lnTo>
                      <a:pt x="306" y="0"/>
                    </a:lnTo>
                    <a:lnTo>
                      <a:pt x="0" y="49"/>
                    </a:lnTo>
                    <a:lnTo>
                      <a:pt x="76" y="158"/>
                    </a:lnTo>
                    <a:close/>
                  </a:path>
                </a:pathLst>
              </a:custGeom>
              <a:solidFill>
                <a:srgbClr val="F0C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14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4588" y="4756424"/>
                <a:ext cx="270378" cy="721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Freeform 38"/>
              <p:cNvSpPr/>
              <p:nvPr/>
            </p:nvSpPr>
            <p:spPr bwMode="auto">
              <a:xfrm>
                <a:off x="12756431" y="4584283"/>
                <a:ext cx="265872" cy="145102"/>
              </a:xfrm>
              <a:custGeom>
                <a:avLst/>
                <a:gdLst>
                  <a:gd name="T0" fmla="*/ 51 w 97"/>
                  <a:gd name="T1" fmla="*/ 53 h 53"/>
                  <a:gd name="T2" fmla="*/ 97 w 97"/>
                  <a:gd name="T3" fmla="*/ 0 h 53"/>
                  <a:gd name="T4" fmla="*/ 0 w 97"/>
                  <a:gd name="T5" fmla="*/ 17 h 53"/>
                  <a:gd name="T6" fmla="*/ 51 w 97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53">
                    <a:moveTo>
                      <a:pt x="51" y="53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83" y="4"/>
                      <a:pt x="40" y="11"/>
                      <a:pt x="0" y="17"/>
                    </a:cubicBezTo>
                    <a:lnTo>
                      <a:pt x="51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Freeform 39"/>
              <p:cNvSpPr/>
              <p:nvPr/>
            </p:nvSpPr>
            <p:spPr bwMode="auto">
              <a:xfrm>
                <a:off x="12611327" y="4631148"/>
                <a:ext cx="145103" cy="98237"/>
              </a:xfrm>
              <a:custGeom>
                <a:avLst/>
                <a:gdLst>
                  <a:gd name="T0" fmla="*/ 14 w 53"/>
                  <a:gd name="T1" fmla="*/ 36 h 36"/>
                  <a:gd name="T2" fmla="*/ 53 w 53"/>
                  <a:gd name="T3" fmla="*/ 0 h 36"/>
                  <a:gd name="T4" fmla="*/ 0 w 53"/>
                  <a:gd name="T5" fmla="*/ 8 h 36"/>
                  <a:gd name="T6" fmla="*/ 14 w 5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36">
                    <a:moveTo>
                      <a:pt x="14" y="36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33" y="3"/>
                      <a:pt x="14" y="6"/>
                      <a:pt x="0" y="8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Freeform 40"/>
              <p:cNvSpPr/>
              <p:nvPr/>
            </p:nvSpPr>
            <p:spPr bwMode="auto">
              <a:xfrm>
                <a:off x="13161097" y="4906934"/>
                <a:ext cx="161326" cy="259563"/>
              </a:xfrm>
              <a:custGeom>
                <a:avLst/>
                <a:gdLst>
                  <a:gd name="T0" fmla="*/ 20 w 59"/>
                  <a:gd name="T1" fmla="*/ 30 h 95"/>
                  <a:gd name="T2" fmla="*/ 1 w 59"/>
                  <a:gd name="T3" fmla="*/ 77 h 95"/>
                  <a:gd name="T4" fmla="*/ 11 w 59"/>
                  <a:gd name="T5" fmla="*/ 90 h 95"/>
                  <a:gd name="T6" fmla="*/ 20 w 59"/>
                  <a:gd name="T7" fmla="*/ 93 h 95"/>
                  <a:gd name="T8" fmla="*/ 36 w 59"/>
                  <a:gd name="T9" fmla="*/ 91 h 95"/>
                  <a:gd name="T10" fmla="*/ 45 w 59"/>
                  <a:gd name="T11" fmla="*/ 90 h 95"/>
                  <a:gd name="T12" fmla="*/ 57 w 59"/>
                  <a:gd name="T13" fmla="*/ 82 h 95"/>
                  <a:gd name="T14" fmla="*/ 50 w 59"/>
                  <a:gd name="T15" fmla="*/ 79 h 95"/>
                  <a:gd name="T16" fmla="*/ 53 w 59"/>
                  <a:gd name="T17" fmla="*/ 54 h 95"/>
                  <a:gd name="T18" fmla="*/ 20 w 59"/>
                  <a:gd name="T19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95">
                    <a:moveTo>
                      <a:pt x="20" y="30"/>
                    </a:moveTo>
                    <a:cubicBezTo>
                      <a:pt x="20" y="30"/>
                      <a:pt x="3" y="60"/>
                      <a:pt x="1" y="77"/>
                    </a:cubicBezTo>
                    <a:cubicBezTo>
                      <a:pt x="0" y="94"/>
                      <a:pt x="6" y="92"/>
                      <a:pt x="11" y="90"/>
                    </a:cubicBezTo>
                    <a:cubicBezTo>
                      <a:pt x="16" y="88"/>
                      <a:pt x="15" y="90"/>
                      <a:pt x="20" y="93"/>
                    </a:cubicBezTo>
                    <a:cubicBezTo>
                      <a:pt x="25" y="95"/>
                      <a:pt x="33" y="93"/>
                      <a:pt x="36" y="91"/>
                    </a:cubicBezTo>
                    <a:cubicBezTo>
                      <a:pt x="40" y="90"/>
                      <a:pt x="45" y="89"/>
                      <a:pt x="45" y="90"/>
                    </a:cubicBezTo>
                    <a:cubicBezTo>
                      <a:pt x="46" y="91"/>
                      <a:pt x="59" y="87"/>
                      <a:pt x="57" y="82"/>
                    </a:cubicBezTo>
                    <a:cubicBezTo>
                      <a:pt x="55" y="77"/>
                      <a:pt x="50" y="79"/>
                      <a:pt x="50" y="79"/>
                    </a:cubicBezTo>
                    <a:cubicBezTo>
                      <a:pt x="50" y="79"/>
                      <a:pt x="58" y="74"/>
                      <a:pt x="53" y="54"/>
                    </a:cubicBezTo>
                    <a:cubicBezTo>
                      <a:pt x="49" y="35"/>
                      <a:pt x="40" y="0"/>
                      <a:pt x="20" y="3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Freeform 41"/>
              <p:cNvSpPr/>
              <p:nvPr/>
            </p:nvSpPr>
            <p:spPr bwMode="auto">
              <a:xfrm>
                <a:off x="13022302" y="4584283"/>
                <a:ext cx="516423" cy="462346"/>
              </a:xfrm>
              <a:custGeom>
                <a:avLst/>
                <a:gdLst>
                  <a:gd name="T0" fmla="*/ 0 w 189"/>
                  <a:gd name="T1" fmla="*/ 0 h 169"/>
                  <a:gd name="T2" fmla="*/ 149 w 189"/>
                  <a:gd name="T3" fmla="*/ 39 h 169"/>
                  <a:gd name="T4" fmla="*/ 108 w 189"/>
                  <a:gd name="T5" fmla="*/ 169 h 169"/>
                  <a:gd name="T6" fmla="*/ 75 w 189"/>
                  <a:gd name="T7" fmla="*/ 138 h 169"/>
                  <a:gd name="T8" fmla="*/ 103 w 189"/>
                  <a:gd name="T9" fmla="*/ 88 h 169"/>
                  <a:gd name="T10" fmla="*/ 21 w 189"/>
                  <a:gd name="T11" fmla="*/ 82 h 169"/>
                  <a:gd name="T12" fmla="*/ 0 w 189"/>
                  <a:gd name="T1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" h="169">
                    <a:moveTo>
                      <a:pt x="0" y="0"/>
                    </a:moveTo>
                    <a:cubicBezTo>
                      <a:pt x="0" y="0"/>
                      <a:pt x="125" y="4"/>
                      <a:pt x="149" y="39"/>
                    </a:cubicBezTo>
                    <a:cubicBezTo>
                      <a:pt x="189" y="98"/>
                      <a:pt x="108" y="169"/>
                      <a:pt x="108" y="169"/>
                    </a:cubicBezTo>
                    <a:cubicBezTo>
                      <a:pt x="108" y="169"/>
                      <a:pt x="79" y="167"/>
                      <a:pt x="75" y="138"/>
                    </a:cubicBezTo>
                    <a:cubicBezTo>
                      <a:pt x="75" y="138"/>
                      <a:pt x="110" y="107"/>
                      <a:pt x="103" y="88"/>
                    </a:cubicBezTo>
                    <a:cubicBezTo>
                      <a:pt x="95" y="68"/>
                      <a:pt x="21" y="82"/>
                      <a:pt x="21" y="82"/>
                    </a:cubicBezTo>
                    <a:cubicBezTo>
                      <a:pt x="21" y="82"/>
                      <a:pt x="1" y="59"/>
                      <a:pt x="0" y="0"/>
                    </a:cubicBezTo>
                    <a:close/>
                  </a:path>
                </a:pathLst>
              </a:custGeom>
              <a:solidFill>
                <a:srgbClr val="2863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2"/>
              <p:cNvSpPr/>
              <p:nvPr/>
            </p:nvSpPr>
            <p:spPr bwMode="auto">
              <a:xfrm>
                <a:off x="12357172" y="4753720"/>
                <a:ext cx="208192" cy="150510"/>
              </a:xfrm>
              <a:custGeom>
                <a:avLst/>
                <a:gdLst>
                  <a:gd name="T0" fmla="*/ 66 w 76"/>
                  <a:gd name="T1" fmla="*/ 9 h 55"/>
                  <a:gd name="T2" fmla="*/ 21 w 76"/>
                  <a:gd name="T3" fmla="*/ 9 h 55"/>
                  <a:gd name="T4" fmla="*/ 30 w 76"/>
                  <a:gd name="T5" fmla="*/ 52 h 55"/>
                  <a:gd name="T6" fmla="*/ 32 w 76"/>
                  <a:gd name="T7" fmla="*/ 32 h 55"/>
                  <a:gd name="T8" fmla="*/ 43 w 76"/>
                  <a:gd name="T9" fmla="*/ 51 h 55"/>
                  <a:gd name="T10" fmla="*/ 44 w 76"/>
                  <a:gd name="T11" fmla="*/ 28 h 55"/>
                  <a:gd name="T12" fmla="*/ 56 w 76"/>
                  <a:gd name="T13" fmla="*/ 51 h 55"/>
                  <a:gd name="T14" fmla="*/ 56 w 76"/>
                  <a:gd name="T15" fmla="*/ 26 h 55"/>
                  <a:gd name="T16" fmla="*/ 69 w 76"/>
                  <a:gd name="T17" fmla="*/ 49 h 55"/>
                  <a:gd name="T18" fmla="*/ 66 w 76"/>
                  <a:gd name="T19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55">
                    <a:moveTo>
                      <a:pt x="66" y="9"/>
                    </a:moveTo>
                    <a:cubicBezTo>
                      <a:pt x="58" y="0"/>
                      <a:pt x="42" y="3"/>
                      <a:pt x="21" y="9"/>
                    </a:cubicBezTo>
                    <a:cubicBezTo>
                      <a:pt x="0" y="14"/>
                      <a:pt x="23" y="55"/>
                      <a:pt x="30" y="52"/>
                    </a:cubicBezTo>
                    <a:cubicBezTo>
                      <a:pt x="35" y="51"/>
                      <a:pt x="33" y="40"/>
                      <a:pt x="32" y="32"/>
                    </a:cubicBezTo>
                    <a:cubicBezTo>
                      <a:pt x="34" y="40"/>
                      <a:pt x="38" y="52"/>
                      <a:pt x="43" y="51"/>
                    </a:cubicBezTo>
                    <a:cubicBezTo>
                      <a:pt x="48" y="50"/>
                      <a:pt x="45" y="34"/>
                      <a:pt x="44" y="28"/>
                    </a:cubicBezTo>
                    <a:cubicBezTo>
                      <a:pt x="46" y="34"/>
                      <a:pt x="50" y="52"/>
                      <a:pt x="56" y="51"/>
                    </a:cubicBezTo>
                    <a:cubicBezTo>
                      <a:pt x="62" y="50"/>
                      <a:pt x="59" y="34"/>
                      <a:pt x="56" y="26"/>
                    </a:cubicBezTo>
                    <a:cubicBezTo>
                      <a:pt x="59" y="33"/>
                      <a:pt x="63" y="46"/>
                      <a:pt x="69" y="49"/>
                    </a:cubicBezTo>
                    <a:cubicBezTo>
                      <a:pt x="76" y="52"/>
                      <a:pt x="75" y="18"/>
                      <a:pt x="66" y="9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avLst/>
                <a:gdLst>
                  <a:gd name="T0" fmla="*/ 39 w 39"/>
                  <a:gd name="T1" fmla="*/ 42 h 63"/>
                  <a:gd name="T2" fmla="*/ 19 w 39"/>
                  <a:gd name="T3" fmla="*/ 63 h 63"/>
                  <a:gd name="T4" fmla="*/ 0 w 39"/>
                  <a:gd name="T5" fmla="*/ 42 h 63"/>
                  <a:gd name="T6" fmla="*/ 19 w 39"/>
                  <a:gd name="T7" fmla="*/ 0 h 63"/>
                  <a:gd name="T8" fmla="*/ 39 w 39"/>
                  <a:gd name="T9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3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3683660" y="6143758"/>
                <a:ext cx="620643" cy="13388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Group 115"/>
              <p:cNvGrpSpPr>
                <a:grpSpLocks noChangeAspect="1"/>
              </p:cNvGrpSpPr>
              <p:nvPr/>
            </p:nvGrpSpPr>
            <p:grpSpPr bwMode="auto">
              <a:xfrm>
                <a:off x="13580182" y="5442283"/>
                <a:ext cx="767426" cy="811592"/>
                <a:chOff x="5790" y="3229"/>
                <a:chExt cx="834" cy="882"/>
              </a:xfrm>
            </p:grpSpPr>
            <p:sp>
              <p:nvSpPr>
                <p:cNvPr id="23" name="Freeform 116"/>
                <p:cNvSpPr/>
                <p:nvPr/>
              </p:nvSpPr>
              <p:spPr bwMode="auto">
                <a:xfrm>
                  <a:off x="6331" y="3421"/>
                  <a:ext cx="150" cy="148"/>
                </a:xfrm>
                <a:custGeom>
                  <a:avLst/>
                  <a:gdLst>
                    <a:gd name="T0" fmla="*/ 4 w 63"/>
                    <a:gd name="T1" fmla="*/ 24 h 62"/>
                    <a:gd name="T2" fmla="*/ 33 w 63"/>
                    <a:gd name="T3" fmla="*/ 5 h 62"/>
                    <a:gd name="T4" fmla="*/ 63 w 63"/>
                    <a:gd name="T5" fmla="*/ 10 h 62"/>
                    <a:gd name="T6" fmla="*/ 10 w 63"/>
                    <a:gd name="T7" fmla="*/ 43 h 62"/>
                    <a:gd name="T8" fmla="*/ 4 w 63"/>
                    <a:gd name="T9" fmla="*/ 2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2">
                      <a:moveTo>
                        <a:pt x="4" y="24"/>
                      </a:moveTo>
                      <a:cubicBezTo>
                        <a:pt x="8" y="14"/>
                        <a:pt x="13" y="0"/>
                        <a:pt x="33" y="5"/>
                      </a:cubicBezTo>
                      <a:cubicBezTo>
                        <a:pt x="54" y="10"/>
                        <a:pt x="63" y="10"/>
                        <a:pt x="63" y="10"/>
                      </a:cubicBezTo>
                      <a:cubicBezTo>
                        <a:pt x="63" y="10"/>
                        <a:pt x="41" y="62"/>
                        <a:pt x="10" y="43"/>
                      </a:cubicBezTo>
                      <a:cubicBezTo>
                        <a:pt x="0" y="37"/>
                        <a:pt x="4" y="24"/>
                        <a:pt x="4" y="24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17"/>
                <p:cNvSpPr/>
                <p:nvPr/>
              </p:nvSpPr>
              <p:spPr bwMode="auto">
                <a:xfrm>
                  <a:off x="6352" y="3474"/>
                  <a:ext cx="155" cy="154"/>
                </a:xfrm>
                <a:custGeom>
                  <a:avLst/>
                  <a:gdLst>
                    <a:gd name="T0" fmla="*/ 12 w 65"/>
                    <a:gd name="T1" fmla="*/ 12 h 65"/>
                    <a:gd name="T2" fmla="*/ 47 w 65"/>
                    <a:gd name="T3" fmla="*/ 17 h 65"/>
                    <a:gd name="T4" fmla="*/ 65 w 65"/>
                    <a:gd name="T5" fmla="*/ 41 h 65"/>
                    <a:gd name="T6" fmla="*/ 4 w 65"/>
                    <a:gd name="T7" fmla="*/ 30 h 65"/>
                    <a:gd name="T8" fmla="*/ 12 w 65"/>
                    <a:gd name="T9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5">
                      <a:moveTo>
                        <a:pt x="12" y="12"/>
                      </a:moveTo>
                      <a:cubicBezTo>
                        <a:pt x="22" y="7"/>
                        <a:pt x="35" y="0"/>
                        <a:pt x="47" y="17"/>
                      </a:cubicBezTo>
                      <a:cubicBezTo>
                        <a:pt x="59" y="34"/>
                        <a:pt x="65" y="41"/>
                        <a:pt x="65" y="41"/>
                      </a:cubicBezTo>
                      <a:cubicBezTo>
                        <a:pt x="65" y="41"/>
                        <a:pt x="14" y="65"/>
                        <a:pt x="4" y="30"/>
                      </a:cubicBezTo>
                      <a:cubicBezTo>
                        <a:pt x="0" y="19"/>
                        <a:pt x="12" y="12"/>
                        <a:pt x="12" y="12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18"/>
                <p:cNvSpPr/>
                <p:nvPr/>
              </p:nvSpPr>
              <p:spPr bwMode="auto">
                <a:xfrm>
                  <a:off x="6414" y="3635"/>
                  <a:ext cx="210" cy="291"/>
                </a:xfrm>
                <a:custGeom>
                  <a:avLst/>
                  <a:gdLst>
                    <a:gd name="T0" fmla="*/ 6 w 88"/>
                    <a:gd name="T1" fmla="*/ 109 h 122"/>
                    <a:gd name="T2" fmla="*/ 9 w 88"/>
                    <a:gd name="T3" fmla="*/ 109 h 122"/>
                    <a:gd name="T4" fmla="*/ 15 w 88"/>
                    <a:gd name="T5" fmla="*/ 110 h 122"/>
                    <a:gd name="T6" fmla="*/ 25 w 88"/>
                    <a:gd name="T7" fmla="*/ 111 h 122"/>
                    <a:gd name="T8" fmla="*/ 38 w 88"/>
                    <a:gd name="T9" fmla="*/ 110 h 122"/>
                    <a:gd name="T10" fmla="*/ 51 w 88"/>
                    <a:gd name="T11" fmla="*/ 105 h 122"/>
                    <a:gd name="T12" fmla="*/ 55 w 88"/>
                    <a:gd name="T13" fmla="*/ 104 h 122"/>
                    <a:gd name="T14" fmla="*/ 58 w 88"/>
                    <a:gd name="T15" fmla="*/ 101 h 122"/>
                    <a:gd name="T16" fmla="*/ 63 w 88"/>
                    <a:gd name="T17" fmla="*/ 96 h 122"/>
                    <a:gd name="T18" fmla="*/ 63 w 88"/>
                    <a:gd name="T19" fmla="*/ 87 h 122"/>
                    <a:gd name="T20" fmla="*/ 51 w 88"/>
                    <a:gd name="T21" fmla="*/ 78 h 122"/>
                    <a:gd name="T22" fmla="*/ 32 w 88"/>
                    <a:gd name="T23" fmla="*/ 65 h 122"/>
                    <a:gd name="T24" fmla="*/ 22 w 88"/>
                    <a:gd name="T25" fmla="*/ 41 h 122"/>
                    <a:gd name="T26" fmla="*/ 28 w 88"/>
                    <a:gd name="T27" fmla="*/ 17 h 122"/>
                    <a:gd name="T28" fmla="*/ 36 w 88"/>
                    <a:gd name="T29" fmla="*/ 9 h 122"/>
                    <a:gd name="T30" fmla="*/ 45 w 88"/>
                    <a:gd name="T31" fmla="*/ 4 h 122"/>
                    <a:gd name="T32" fmla="*/ 62 w 88"/>
                    <a:gd name="T33" fmla="*/ 0 h 122"/>
                    <a:gd name="T34" fmla="*/ 74 w 88"/>
                    <a:gd name="T35" fmla="*/ 1 h 122"/>
                    <a:gd name="T36" fmla="*/ 84 w 88"/>
                    <a:gd name="T37" fmla="*/ 5 h 122"/>
                    <a:gd name="T38" fmla="*/ 86 w 88"/>
                    <a:gd name="T39" fmla="*/ 15 h 122"/>
                    <a:gd name="T40" fmla="*/ 83 w 88"/>
                    <a:gd name="T41" fmla="*/ 17 h 122"/>
                    <a:gd name="T42" fmla="*/ 82 w 88"/>
                    <a:gd name="T43" fmla="*/ 18 h 122"/>
                    <a:gd name="T44" fmla="*/ 73 w 88"/>
                    <a:gd name="T45" fmla="*/ 20 h 122"/>
                    <a:gd name="T46" fmla="*/ 64 w 88"/>
                    <a:gd name="T47" fmla="*/ 21 h 122"/>
                    <a:gd name="T48" fmla="*/ 59 w 88"/>
                    <a:gd name="T49" fmla="*/ 22 h 122"/>
                    <a:gd name="T50" fmla="*/ 54 w 88"/>
                    <a:gd name="T51" fmla="*/ 24 h 122"/>
                    <a:gd name="T52" fmla="*/ 46 w 88"/>
                    <a:gd name="T53" fmla="*/ 30 h 122"/>
                    <a:gd name="T54" fmla="*/ 43 w 88"/>
                    <a:gd name="T55" fmla="*/ 40 h 122"/>
                    <a:gd name="T56" fmla="*/ 47 w 88"/>
                    <a:gd name="T57" fmla="*/ 52 h 122"/>
                    <a:gd name="T58" fmla="*/ 60 w 88"/>
                    <a:gd name="T59" fmla="*/ 61 h 122"/>
                    <a:gd name="T60" fmla="*/ 78 w 88"/>
                    <a:gd name="T61" fmla="*/ 79 h 122"/>
                    <a:gd name="T62" fmla="*/ 81 w 88"/>
                    <a:gd name="T63" fmla="*/ 93 h 122"/>
                    <a:gd name="T64" fmla="*/ 75 w 88"/>
                    <a:gd name="T65" fmla="*/ 105 h 122"/>
                    <a:gd name="T66" fmla="*/ 66 w 88"/>
                    <a:gd name="T67" fmla="*/ 113 h 122"/>
                    <a:gd name="T68" fmla="*/ 62 w 88"/>
                    <a:gd name="T69" fmla="*/ 115 h 122"/>
                    <a:gd name="T70" fmla="*/ 57 w 88"/>
                    <a:gd name="T71" fmla="*/ 117 h 122"/>
                    <a:gd name="T72" fmla="*/ 39 w 88"/>
                    <a:gd name="T73" fmla="*/ 122 h 122"/>
                    <a:gd name="T74" fmla="*/ 25 w 88"/>
                    <a:gd name="T75" fmla="*/ 122 h 122"/>
                    <a:gd name="T76" fmla="*/ 14 w 88"/>
                    <a:gd name="T77" fmla="*/ 120 h 122"/>
                    <a:gd name="T78" fmla="*/ 7 w 88"/>
                    <a:gd name="T79" fmla="*/ 118 h 122"/>
                    <a:gd name="T80" fmla="*/ 4 w 88"/>
                    <a:gd name="T81" fmla="*/ 118 h 122"/>
                    <a:gd name="T82" fmla="*/ 4 w 88"/>
                    <a:gd name="T83" fmla="*/ 118 h 122"/>
                    <a:gd name="T84" fmla="*/ 1 w 88"/>
                    <a:gd name="T85" fmla="*/ 112 h 122"/>
                    <a:gd name="T86" fmla="*/ 6 w 88"/>
                    <a:gd name="T87" fmla="*/ 109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8" h="122">
                      <a:moveTo>
                        <a:pt x="6" y="109"/>
                      </a:moveTo>
                      <a:cubicBezTo>
                        <a:pt x="6" y="109"/>
                        <a:pt x="7" y="109"/>
                        <a:pt x="9" y="109"/>
                      </a:cubicBezTo>
                      <a:cubicBezTo>
                        <a:pt x="10" y="109"/>
                        <a:pt x="13" y="110"/>
                        <a:pt x="15" y="110"/>
                      </a:cubicBezTo>
                      <a:cubicBezTo>
                        <a:pt x="18" y="111"/>
                        <a:pt x="21" y="111"/>
                        <a:pt x="25" y="111"/>
                      </a:cubicBezTo>
                      <a:cubicBezTo>
                        <a:pt x="29" y="111"/>
                        <a:pt x="33" y="111"/>
                        <a:pt x="38" y="110"/>
                      </a:cubicBezTo>
                      <a:cubicBezTo>
                        <a:pt x="42" y="109"/>
                        <a:pt x="47" y="108"/>
                        <a:pt x="51" y="105"/>
                      </a:cubicBezTo>
                      <a:cubicBezTo>
                        <a:pt x="52" y="105"/>
                        <a:pt x="54" y="104"/>
                        <a:pt x="55" y="104"/>
                      </a:cubicBezTo>
                      <a:cubicBezTo>
                        <a:pt x="56" y="103"/>
                        <a:pt x="57" y="102"/>
                        <a:pt x="58" y="101"/>
                      </a:cubicBezTo>
                      <a:cubicBezTo>
                        <a:pt x="60" y="100"/>
                        <a:pt x="62" y="98"/>
                        <a:pt x="63" y="96"/>
                      </a:cubicBezTo>
                      <a:cubicBezTo>
                        <a:pt x="65" y="92"/>
                        <a:pt x="65" y="90"/>
                        <a:pt x="63" y="87"/>
                      </a:cubicBezTo>
                      <a:cubicBezTo>
                        <a:pt x="61" y="84"/>
                        <a:pt x="57" y="80"/>
                        <a:pt x="51" y="78"/>
                      </a:cubicBezTo>
                      <a:cubicBezTo>
                        <a:pt x="47" y="76"/>
                        <a:pt x="38" y="72"/>
                        <a:pt x="32" y="65"/>
                      </a:cubicBezTo>
                      <a:cubicBezTo>
                        <a:pt x="26" y="58"/>
                        <a:pt x="23" y="50"/>
                        <a:pt x="22" y="41"/>
                      </a:cubicBezTo>
                      <a:cubicBezTo>
                        <a:pt x="21" y="33"/>
                        <a:pt x="24" y="24"/>
                        <a:pt x="28" y="17"/>
                      </a:cubicBezTo>
                      <a:cubicBezTo>
                        <a:pt x="30" y="14"/>
                        <a:pt x="33" y="11"/>
                        <a:pt x="36" y="9"/>
                      </a:cubicBezTo>
                      <a:cubicBezTo>
                        <a:pt x="39" y="7"/>
                        <a:pt x="42" y="5"/>
                        <a:pt x="45" y="4"/>
                      </a:cubicBezTo>
                      <a:cubicBezTo>
                        <a:pt x="52" y="1"/>
                        <a:pt x="57" y="0"/>
                        <a:pt x="62" y="0"/>
                      </a:cubicBezTo>
                      <a:cubicBezTo>
                        <a:pt x="67" y="0"/>
                        <a:pt x="71" y="0"/>
                        <a:pt x="74" y="1"/>
                      </a:cubicBezTo>
                      <a:cubicBezTo>
                        <a:pt x="81" y="3"/>
                        <a:pt x="84" y="5"/>
                        <a:pt x="84" y="5"/>
                      </a:cubicBezTo>
                      <a:cubicBezTo>
                        <a:pt x="87" y="8"/>
                        <a:pt x="88" y="12"/>
                        <a:pt x="86" y="15"/>
                      </a:cubicBezTo>
                      <a:cubicBezTo>
                        <a:pt x="85" y="16"/>
                        <a:pt x="84" y="17"/>
                        <a:pt x="83" y="17"/>
                      </a:cubicBezTo>
                      <a:cubicBezTo>
                        <a:pt x="82" y="18"/>
                        <a:pt x="82" y="18"/>
                        <a:pt x="82" y="18"/>
                      </a:cubicBezTo>
                      <a:cubicBezTo>
                        <a:pt x="82" y="18"/>
                        <a:pt x="78" y="19"/>
                        <a:pt x="73" y="20"/>
                      </a:cubicBezTo>
                      <a:cubicBezTo>
                        <a:pt x="70" y="20"/>
                        <a:pt x="67" y="21"/>
                        <a:pt x="64" y="21"/>
                      </a:cubicBezTo>
                      <a:cubicBezTo>
                        <a:pt x="62" y="21"/>
                        <a:pt x="61" y="22"/>
                        <a:pt x="59" y="22"/>
                      </a:cubicBezTo>
                      <a:cubicBezTo>
                        <a:pt x="57" y="22"/>
                        <a:pt x="56" y="23"/>
                        <a:pt x="54" y="24"/>
                      </a:cubicBezTo>
                      <a:cubicBezTo>
                        <a:pt x="51" y="25"/>
                        <a:pt x="48" y="27"/>
                        <a:pt x="46" y="30"/>
                      </a:cubicBezTo>
                      <a:cubicBezTo>
                        <a:pt x="45" y="32"/>
                        <a:pt x="43" y="36"/>
                        <a:pt x="43" y="40"/>
                      </a:cubicBezTo>
                      <a:cubicBezTo>
                        <a:pt x="43" y="44"/>
                        <a:pt x="45" y="49"/>
                        <a:pt x="47" y="52"/>
                      </a:cubicBezTo>
                      <a:cubicBezTo>
                        <a:pt x="49" y="55"/>
                        <a:pt x="52" y="57"/>
                        <a:pt x="60" y="61"/>
                      </a:cubicBezTo>
                      <a:cubicBezTo>
                        <a:pt x="67" y="65"/>
                        <a:pt x="74" y="70"/>
                        <a:pt x="78" y="79"/>
                      </a:cubicBezTo>
                      <a:cubicBezTo>
                        <a:pt x="80" y="83"/>
                        <a:pt x="81" y="88"/>
                        <a:pt x="81" y="93"/>
                      </a:cubicBezTo>
                      <a:cubicBezTo>
                        <a:pt x="80" y="98"/>
                        <a:pt x="77" y="102"/>
                        <a:pt x="75" y="105"/>
                      </a:cubicBezTo>
                      <a:cubicBezTo>
                        <a:pt x="72" y="109"/>
                        <a:pt x="69" y="111"/>
                        <a:pt x="66" y="113"/>
                      </a:cubicBezTo>
                      <a:cubicBezTo>
                        <a:pt x="64" y="114"/>
                        <a:pt x="63" y="115"/>
                        <a:pt x="62" y="115"/>
                      </a:cubicBezTo>
                      <a:cubicBezTo>
                        <a:pt x="60" y="116"/>
                        <a:pt x="59" y="117"/>
                        <a:pt x="57" y="117"/>
                      </a:cubicBezTo>
                      <a:cubicBezTo>
                        <a:pt x="51" y="120"/>
                        <a:pt x="45" y="121"/>
                        <a:pt x="39" y="122"/>
                      </a:cubicBezTo>
                      <a:cubicBezTo>
                        <a:pt x="34" y="122"/>
                        <a:pt x="29" y="122"/>
                        <a:pt x="25" y="122"/>
                      </a:cubicBezTo>
                      <a:cubicBezTo>
                        <a:pt x="20" y="121"/>
                        <a:pt x="17" y="121"/>
                        <a:pt x="14" y="120"/>
                      </a:cubicBezTo>
                      <a:cubicBezTo>
                        <a:pt x="10" y="119"/>
                        <a:pt x="8" y="119"/>
                        <a:pt x="7" y="118"/>
                      </a:cubicBezTo>
                      <a:cubicBezTo>
                        <a:pt x="5" y="118"/>
                        <a:pt x="4" y="118"/>
                        <a:pt x="4" y="118"/>
                      </a:cubicBezTo>
                      <a:cubicBezTo>
                        <a:pt x="4" y="118"/>
                        <a:pt x="4" y="118"/>
                        <a:pt x="4" y="118"/>
                      </a:cubicBezTo>
                      <a:cubicBezTo>
                        <a:pt x="2" y="117"/>
                        <a:pt x="0" y="115"/>
                        <a:pt x="1" y="112"/>
                      </a:cubicBezTo>
                      <a:cubicBezTo>
                        <a:pt x="2" y="110"/>
                        <a:pt x="4" y="108"/>
                        <a:pt x="6" y="109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19"/>
                <p:cNvSpPr/>
                <p:nvPr/>
              </p:nvSpPr>
              <p:spPr bwMode="auto">
                <a:xfrm>
                  <a:off x="6057" y="3828"/>
                  <a:ext cx="286" cy="250"/>
                </a:xfrm>
                <a:custGeom>
                  <a:avLst/>
                  <a:gdLst>
                    <a:gd name="T0" fmla="*/ 76 w 120"/>
                    <a:gd name="T1" fmla="*/ 1 h 105"/>
                    <a:gd name="T2" fmla="*/ 26 w 120"/>
                    <a:gd name="T3" fmla="*/ 33 h 105"/>
                    <a:gd name="T4" fmla="*/ 47 w 120"/>
                    <a:gd name="T5" fmla="*/ 77 h 105"/>
                    <a:gd name="T6" fmla="*/ 26 w 120"/>
                    <a:gd name="T7" fmla="*/ 100 h 105"/>
                    <a:gd name="T8" fmla="*/ 101 w 120"/>
                    <a:gd name="T9" fmla="*/ 95 h 105"/>
                    <a:gd name="T10" fmla="*/ 94 w 120"/>
                    <a:gd name="T11" fmla="*/ 84 h 105"/>
                    <a:gd name="T12" fmla="*/ 119 w 120"/>
                    <a:gd name="T13" fmla="*/ 52 h 105"/>
                    <a:gd name="T14" fmla="*/ 76 w 120"/>
                    <a:gd name="T15" fmla="*/ 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0" h="105">
                      <a:moveTo>
                        <a:pt x="76" y="1"/>
                      </a:moveTo>
                      <a:cubicBezTo>
                        <a:pt x="51" y="2"/>
                        <a:pt x="26" y="7"/>
                        <a:pt x="26" y="33"/>
                      </a:cubicBezTo>
                      <a:cubicBezTo>
                        <a:pt x="25" y="59"/>
                        <a:pt x="47" y="77"/>
                        <a:pt x="47" y="77"/>
                      </a:cubicBezTo>
                      <a:cubicBezTo>
                        <a:pt x="47" y="77"/>
                        <a:pt x="0" y="96"/>
                        <a:pt x="26" y="100"/>
                      </a:cubicBezTo>
                      <a:cubicBezTo>
                        <a:pt x="57" y="105"/>
                        <a:pt x="102" y="101"/>
                        <a:pt x="101" y="95"/>
                      </a:cubicBezTo>
                      <a:cubicBezTo>
                        <a:pt x="100" y="88"/>
                        <a:pt x="94" y="84"/>
                        <a:pt x="94" y="84"/>
                      </a:cubicBezTo>
                      <a:cubicBezTo>
                        <a:pt x="94" y="84"/>
                        <a:pt x="118" y="76"/>
                        <a:pt x="119" y="52"/>
                      </a:cubicBezTo>
                      <a:cubicBezTo>
                        <a:pt x="120" y="28"/>
                        <a:pt x="104" y="0"/>
                        <a:pt x="76" y="1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20"/>
                <p:cNvSpPr/>
                <p:nvPr/>
              </p:nvSpPr>
              <p:spPr bwMode="auto">
                <a:xfrm>
                  <a:off x="5790" y="3286"/>
                  <a:ext cx="398" cy="552"/>
                </a:xfrm>
                <a:custGeom>
                  <a:avLst/>
                  <a:gdLst>
                    <a:gd name="T0" fmla="*/ 82 w 167"/>
                    <a:gd name="T1" fmla="*/ 133 h 232"/>
                    <a:gd name="T2" fmla="*/ 51 w 167"/>
                    <a:gd name="T3" fmla="*/ 60 h 232"/>
                    <a:gd name="T4" fmla="*/ 41 w 167"/>
                    <a:gd name="T5" fmla="*/ 21 h 232"/>
                    <a:gd name="T6" fmla="*/ 6 w 167"/>
                    <a:gd name="T7" fmla="*/ 34 h 232"/>
                    <a:gd name="T8" fmla="*/ 28 w 167"/>
                    <a:gd name="T9" fmla="*/ 48 h 232"/>
                    <a:gd name="T10" fmla="*/ 18 w 167"/>
                    <a:gd name="T11" fmla="*/ 117 h 232"/>
                    <a:gd name="T12" fmla="*/ 126 w 167"/>
                    <a:gd name="T13" fmla="*/ 217 h 232"/>
                    <a:gd name="T14" fmla="*/ 82 w 167"/>
                    <a:gd name="T15" fmla="*/ 13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7" h="232">
                      <a:moveTo>
                        <a:pt x="82" y="133"/>
                      </a:moveTo>
                      <a:cubicBezTo>
                        <a:pt x="39" y="115"/>
                        <a:pt x="44" y="72"/>
                        <a:pt x="51" y="60"/>
                      </a:cubicBezTo>
                      <a:cubicBezTo>
                        <a:pt x="57" y="48"/>
                        <a:pt x="64" y="41"/>
                        <a:pt x="41" y="21"/>
                      </a:cubicBezTo>
                      <a:cubicBezTo>
                        <a:pt x="18" y="0"/>
                        <a:pt x="0" y="23"/>
                        <a:pt x="6" y="34"/>
                      </a:cubicBezTo>
                      <a:cubicBezTo>
                        <a:pt x="12" y="45"/>
                        <a:pt x="28" y="48"/>
                        <a:pt x="28" y="48"/>
                      </a:cubicBezTo>
                      <a:cubicBezTo>
                        <a:pt x="28" y="48"/>
                        <a:pt x="16" y="66"/>
                        <a:pt x="18" y="117"/>
                      </a:cubicBezTo>
                      <a:cubicBezTo>
                        <a:pt x="21" y="168"/>
                        <a:pt x="84" y="232"/>
                        <a:pt x="126" y="217"/>
                      </a:cubicBezTo>
                      <a:cubicBezTo>
                        <a:pt x="167" y="201"/>
                        <a:pt x="125" y="152"/>
                        <a:pt x="82" y="133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21"/>
                <p:cNvSpPr/>
                <p:nvPr/>
              </p:nvSpPr>
              <p:spPr bwMode="auto">
                <a:xfrm>
                  <a:off x="5992" y="3566"/>
                  <a:ext cx="482" cy="450"/>
                </a:xfrm>
                <a:custGeom>
                  <a:avLst/>
                  <a:gdLst>
                    <a:gd name="T0" fmla="*/ 1 w 202"/>
                    <a:gd name="T1" fmla="*/ 41 h 189"/>
                    <a:gd name="T2" fmla="*/ 38 w 202"/>
                    <a:gd name="T3" fmla="*/ 115 h 189"/>
                    <a:gd name="T4" fmla="*/ 52 w 202"/>
                    <a:gd name="T5" fmla="*/ 173 h 189"/>
                    <a:gd name="T6" fmla="*/ 120 w 202"/>
                    <a:gd name="T7" fmla="*/ 188 h 189"/>
                    <a:gd name="T8" fmla="*/ 187 w 202"/>
                    <a:gd name="T9" fmla="*/ 135 h 189"/>
                    <a:gd name="T10" fmla="*/ 127 w 202"/>
                    <a:gd name="T11" fmla="*/ 68 h 189"/>
                    <a:gd name="T12" fmla="*/ 52 w 202"/>
                    <a:gd name="T13" fmla="*/ 16 h 189"/>
                    <a:gd name="T14" fmla="*/ 1 w 202"/>
                    <a:gd name="T15" fmla="*/ 4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2" h="189">
                      <a:moveTo>
                        <a:pt x="1" y="41"/>
                      </a:moveTo>
                      <a:cubicBezTo>
                        <a:pt x="2" y="69"/>
                        <a:pt x="28" y="96"/>
                        <a:pt x="38" y="115"/>
                      </a:cubicBezTo>
                      <a:cubicBezTo>
                        <a:pt x="48" y="134"/>
                        <a:pt x="40" y="157"/>
                        <a:pt x="52" y="173"/>
                      </a:cubicBezTo>
                      <a:cubicBezTo>
                        <a:pt x="63" y="189"/>
                        <a:pt x="81" y="188"/>
                        <a:pt x="120" y="188"/>
                      </a:cubicBezTo>
                      <a:cubicBezTo>
                        <a:pt x="159" y="188"/>
                        <a:pt x="202" y="173"/>
                        <a:pt x="187" y="135"/>
                      </a:cubicBezTo>
                      <a:cubicBezTo>
                        <a:pt x="173" y="98"/>
                        <a:pt x="138" y="105"/>
                        <a:pt x="127" y="68"/>
                      </a:cubicBezTo>
                      <a:cubicBezTo>
                        <a:pt x="117" y="32"/>
                        <a:pt x="98" y="6"/>
                        <a:pt x="52" y="16"/>
                      </a:cubicBezTo>
                      <a:cubicBezTo>
                        <a:pt x="5" y="25"/>
                        <a:pt x="0" y="0"/>
                        <a:pt x="1" y="41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22"/>
                <p:cNvSpPr/>
                <p:nvPr/>
              </p:nvSpPr>
              <p:spPr bwMode="auto">
                <a:xfrm>
                  <a:off x="5949" y="3229"/>
                  <a:ext cx="167" cy="283"/>
                </a:xfrm>
                <a:custGeom>
                  <a:avLst/>
                  <a:gdLst>
                    <a:gd name="T0" fmla="*/ 0 w 70"/>
                    <a:gd name="T1" fmla="*/ 86 h 119"/>
                    <a:gd name="T2" fmla="*/ 38 w 70"/>
                    <a:gd name="T3" fmla="*/ 0 h 119"/>
                    <a:gd name="T4" fmla="*/ 62 w 70"/>
                    <a:gd name="T5" fmla="*/ 63 h 119"/>
                    <a:gd name="T6" fmla="*/ 0 w 70"/>
                    <a:gd name="T7" fmla="*/ 8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119">
                      <a:moveTo>
                        <a:pt x="0" y="86"/>
                      </a:moveTo>
                      <a:cubicBezTo>
                        <a:pt x="0" y="86"/>
                        <a:pt x="11" y="24"/>
                        <a:pt x="38" y="0"/>
                      </a:cubicBezTo>
                      <a:cubicBezTo>
                        <a:pt x="38" y="0"/>
                        <a:pt x="54" y="54"/>
                        <a:pt x="62" y="63"/>
                      </a:cubicBezTo>
                      <a:cubicBezTo>
                        <a:pt x="70" y="72"/>
                        <a:pt x="21" y="119"/>
                        <a:pt x="0" y="86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123"/>
                <p:cNvSpPr/>
                <p:nvPr/>
              </p:nvSpPr>
              <p:spPr bwMode="auto">
                <a:xfrm>
                  <a:off x="6185" y="3243"/>
                  <a:ext cx="162" cy="247"/>
                </a:xfrm>
                <a:custGeom>
                  <a:avLst/>
                  <a:gdLst>
                    <a:gd name="T0" fmla="*/ 0 w 68"/>
                    <a:gd name="T1" fmla="*/ 66 h 104"/>
                    <a:gd name="T2" fmla="*/ 59 w 68"/>
                    <a:gd name="T3" fmla="*/ 0 h 104"/>
                    <a:gd name="T4" fmla="*/ 64 w 68"/>
                    <a:gd name="T5" fmla="*/ 86 h 104"/>
                    <a:gd name="T6" fmla="*/ 0 w 68"/>
                    <a:gd name="T7" fmla="*/ 66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04">
                      <a:moveTo>
                        <a:pt x="0" y="66"/>
                      </a:moveTo>
                      <a:cubicBezTo>
                        <a:pt x="0" y="66"/>
                        <a:pt x="26" y="13"/>
                        <a:pt x="59" y="0"/>
                      </a:cubicBezTo>
                      <a:cubicBezTo>
                        <a:pt x="59" y="0"/>
                        <a:pt x="59" y="75"/>
                        <a:pt x="64" y="86"/>
                      </a:cubicBezTo>
                      <a:cubicBezTo>
                        <a:pt x="68" y="98"/>
                        <a:pt x="8" y="104"/>
                        <a:pt x="0" y="66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auto">
                <a:xfrm>
                  <a:off x="5878" y="3357"/>
                  <a:ext cx="500" cy="397"/>
                </a:xfrm>
                <a:prstGeom prst="ellipse">
                  <a:avLst/>
                </a:prstGeom>
                <a:solidFill>
                  <a:srgbClr val="E469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2" name="Freeform 125"/>
                <p:cNvSpPr/>
                <p:nvPr/>
              </p:nvSpPr>
              <p:spPr bwMode="auto">
                <a:xfrm>
                  <a:off x="5818" y="3588"/>
                  <a:ext cx="98" cy="19"/>
                </a:xfrm>
                <a:custGeom>
                  <a:avLst/>
                  <a:gdLst>
                    <a:gd name="T0" fmla="*/ 0 w 41"/>
                    <a:gd name="T1" fmla="*/ 8 h 8"/>
                    <a:gd name="T2" fmla="*/ 6 w 41"/>
                    <a:gd name="T3" fmla="*/ 6 h 8"/>
                    <a:gd name="T4" fmla="*/ 20 w 41"/>
                    <a:gd name="T5" fmla="*/ 3 h 8"/>
                    <a:gd name="T6" fmla="*/ 34 w 41"/>
                    <a:gd name="T7" fmla="*/ 0 h 8"/>
                    <a:gd name="T8" fmla="*/ 41 w 41"/>
                    <a:gd name="T9" fmla="*/ 0 h 8"/>
                    <a:gd name="T10" fmla="*/ 35 w 41"/>
                    <a:gd name="T11" fmla="*/ 2 h 8"/>
                    <a:gd name="T12" fmla="*/ 21 w 41"/>
                    <a:gd name="T13" fmla="*/ 6 h 8"/>
                    <a:gd name="T14" fmla="*/ 6 w 41"/>
                    <a:gd name="T15" fmla="*/ 8 h 8"/>
                    <a:gd name="T16" fmla="*/ 0 w 41"/>
                    <a:gd name="T1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">
                      <a:moveTo>
                        <a:pt x="0" y="8"/>
                      </a:moveTo>
                      <a:cubicBezTo>
                        <a:pt x="0" y="8"/>
                        <a:pt x="2" y="7"/>
                        <a:pt x="6" y="6"/>
                      </a:cubicBezTo>
                      <a:cubicBezTo>
                        <a:pt x="10" y="5"/>
                        <a:pt x="15" y="4"/>
                        <a:pt x="20" y="3"/>
                      </a:cubicBezTo>
                      <a:cubicBezTo>
                        <a:pt x="25" y="2"/>
                        <a:pt x="31" y="1"/>
                        <a:pt x="34" y="0"/>
                      </a:cubicBezTo>
                      <a:cubicBezTo>
                        <a:pt x="38" y="0"/>
                        <a:pt x="41" y="0"/>
                        <a:pt x="41" y="0"/>
                      </a:cubicBezTo>
                      <a:cubicBezTo>
                        <a:pt x="41" y="0"/>
                        <a:pt x="39" y="1"/>
                        <a:pt x="35" y="2"/>
                      </a:cubicBezTo>
                      <a:cubicBezTo>
                        <a:pt x="31" y="3"/>
                        <a:pt x="26" y="4"/>
                        <a:pt x="21" y="6"/>
                      </a:cubicBezTo>
                      <a:cubicBezTo>
                        <a:pt x="15" y="7"/>
                        <a:pt x="10" y="7"/>
                        <a:pt x="6" y="8"/>
                      </a:cubicBezTo>
                      <a:cubicBezTo>
                        <a:pt x="2" y="8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126"/>
                <p:cNvSpPr/>
                <p:nvPr/>
              </p:nvSpPr>
              <p:spPr bwMode="auto">
                <a:xfrm>
                  <a:off x="5847" y="3612"/>
                  <a:ext cx="69" cy="47"/>
                </a:xfrm>
                <a:custGeom>
                  <a:avLst/>
                  <a:gdLst>
                    <a:gd name="T0" fmla="*/ 0 w 29"/>
                    <a:gd name="T1" fmla="*/ 20 h 20"/>
                    <a:gd name="T2" fmla="*/ 4 w 29"/>
                    <a:gd name="T3" fmla="*/ 16 h 20"/>
                    <a:gd name="T4" fmla="*/ 13 w 29"/>
                    <a:gd name="T5" fmla="*/ 8 h 20"/>
                    <a:gd name="T6" fmla="*/ 24 w 29"/>
                    <a:gd name="T7" fmla="*/ 2 h 20"/>
                    <a:gd name="T8" fmla="*/ 29 w 29"/>
                    <a:gd name="T9" fmla="*/ 0 h 20"/>
                    <a:gd name="T10" fmla="*/ 25 w 29"/>
                    <a:gd name="T11" fmla="*/ 4 h 20"/>
                    <a:gd name="T12" fmla="*/ 15 w 29"/>
                    <a:gd name="T13" fmla="*/ 11 h 20"/>
                    <a:gd name="T14" fmla="*/ 5 w 29"/>
                    <a:gd name="T15" fmla="*/ 17 h 20"/>
                    <a:gd name="T16" fmla="*/ 0 w 29"/>
                    <a:gd name="T1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20">
                      <a:moveTo>
                        <a:pt x="0" y="20"/>
                      </a:moveTo>
                      <a:cubicBezTo>
                        <a:pt x="0" y="20"/>
                        <a:pt x="1" y="18"/>
                        <a:pt x="4" y="16"/>
                      </a:cubicBezTo>
                      <a:cubicBezTo>
                        <a:pt x="6" y="14"/>
                        <a:pt x="10" y="11"/>
                        <a:pt x="13" y="8"/>
                      </a:cubicBezTo>
                      <a:cubicBezTo>
                        <a:pt x="17" y="6"/>
                        <a:pt x="21" y="4"/>
                        <a:pt x="24" y="2"/>
                      </a:cubicBezTo>
                      <a:cubicBezTo>
                        <a:pt x="27" y="1"/>
                        <a:pt x="29" y="0"/>
                        <a:pt x="29" y="0"/>
                      </a:cubicBezTo>
                      <a:cubicBezTo>
                        <a:pt x="29" y="0"/>
                        <a:pt x="27" y="1"/>
                        <a:pt x="25" y="4"/>
                      </a:cubicBezTo>
                      <a:cubicBezTo>
                        <a:pt x="22" y="6"/>
                        <a:pt x="19" y="9"/>
                        <a:pt x="15" y="11"/>
                      </a:cubicBezTo>
                      <a:cubicBezTo>
                        <a:pt x="12" y="13"/>
                        <a:pt x="8" y="16"/>
                        <a:pt x="5" y="17"/>
                      </a:cubicBezTo>
                      <a:cubicBezTo>
                        <a:pt x="2" y="19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127"/>
                <p:cNvSpPr/>
                <p:nvPr/>
              </p:nvSpPr>
              <p:spPr bwMode="auto">
                <a:xfrm>
                  <a:off x="6304" y="3645"/>
                  <a:ext cx="103" cy="19"/>
                </a:xfrm>
                <a:custGeom>
                  <a:avLst/>
                  <a:gdLst>
                    <a:gd name="T0" fmla="*/ 0 w 43"/>
                    <a:gd name="T1" fmla="*/ 0 h 8"/>
                    <a:gd name="T2" fmla="*/ 7 w 43"/>
                    <a:gd name="T3" fmla="*/ 0 h 8"/>
                    <a:gd name="T4" fmla="*/ 22 w 43"/>
                    <a:gd name="T5" fmla="*/ 2 h 8"/>
                    <a:gd name="T6" fmla="*/ 36 w 43"/>
                    <a:gd name="T7" fmla="*/ 6 h 8"/>
                    <a:gd name="T8" fmla="*/ 43 w 43"/>
                    <a:gd name="T9" fmla="*/ 8 h 8"/>
                    <a:gd name="T10" fmla="*/ 36 w 43"/>
                    <a:gd name="T11" fmla="*/ 7 h 8"/>
                    <a:gd name="T12" fmla="*/ 21 w 43"/>
                    <a:gd name="T13" fmla="*/ 5 h 8"/>
                    <a:gd name="T14" fmla="*/ 7 w 43"/>
                    <a:gd name="T15" fmla="*/ 2 h 8"/>
                    <a:gd name="T16" fmla="*/ 0 w 4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8">
                      <a:moveTo>
                        <a:pt x="0" y="0"/>
                      </a:moveTo>
                      <a:cubicBezTo>
                        <a:pt x="0" y="0"/>
                        <a:pt x="3" y="0"/>
                        <a:pt x="7" y="0"/>
                      </a:cubicBezTo>
                      <a:cubicBezTo>
                        <a:pt x="11" y="0"/>
                        <a:pt x="16" y="1"/>
                        <a:pt x="22" y="2"/>
                      </a:cubicBezTo>
                      <a:cubicBezTo>
                        <a:pt x="27" y="3"/>
                        <a:pt x="32" y="4"/>
                        <a:pt x="36" y="6"/>
                      </a:cubicBezTo>
                      <a:cubicBezTo>
                        <a:pt x="40" y="7"/>
                        <a:pt x="43" y="8"/>
                        <a:pt x="43" y="8"/>
                      </a:cubicBezTo>
                      <a:cubicBezTo>
                        <a:pt x="43" y="8"/>
                        <a:pt x="40" y="8"/>
                        <a:pt x="36" y="7"/>
                      </a:cubicBezTo>
                      <a:cubicBezTo>
                        <a:pt x="32" y="7"/>
                        <a:pt x="26" y="6"/>
                        <a:pt x="21" y="5"/>
                      </a:cubicBezTo>
                      <a:cubicBezTo>
                        <a:pt x="16" y="4"/>
                        <a:pt x="11" y="3"/>
                        <a:pt x="7" y="2"/>
                      </a:cubicBezTo>
                      <a:cubicBezTo>
                        <a:pt x="3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128"/>
                <p:cNvSpPr/>
                <p:nvPr/>
              </p:nvSpPr>
              <p:spPr bwMode="auto">
                <a:xfrm>
                  <a:off x="6295" y="3674"/>
                  <a:ext cx="83" cy="35"/>
                </a:xfrm>
                <a:custGeom>
                  <a:avLst/>
                  <a:gdLst>
                    <a:gd name="T0" fmla="*/ 0 w 35"/>
                    <a:gd name="T1" fmla="*/ 0 h 15"/>
                    <a:gd name="T2" fmla="*/ 6 w 35"/>
                    <a:gd name="T3" fmla="*/ 1 h 15"/>
                    <a:gd name="T4" fmla="*/ 18 w 35"/>
                    <a:gd name="T5" fmla="*/ 6 h 15"/>
                    <a:gd name="T6" fmla="*/ 30 w 35"/>
                    <a:gd name="T7" fmla="*/ 12 h 15"/>
                    <a:gd name="T8" fmla="*/ 35 w 35"/>
                    <a:gd name="T9" fmla="*/ 15 h 15"/>
                    <a:gd name="T10" fmla="*/ 29 w 35"/>
                    <a:gd name="T11" fmla="*/ 14 h 15"/>
                    <a:gd name="T12" fmla="*/ 17 w 35"/>
                    <a:gd name="T13" fmla="*/ 9 h 15"/>
                    <a:gd name="T14" fmla="*/ 5 w 35"/>
                    <a:gd name="T15" fmla="*/ 3 h 15"/>
                    <a:gd name="T16" fmla="*/ 0 w 35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15">
                      <a:moveTo>
                        <a:pt x="0" y="0"/>
                      </a:moveTo>
                      <a:cubicBezTo>
                        <a:pt x="0" y="0"/>
                        <a:pt x="2" y="0"/>
                        <a:pt x="6" y="1"/>
                      </a:cubicBezTo>
                      <a:cubicBezTo>
                        <a:pt x="9" y="2"/>
                        <a:pt x="14" y="4"/>
                        <a:pt x="18" y="6"/>
                      </a:cubicBezTo>
                      <a:cubicBezTo>
                        <a:pt x="23" y="8"/>
                        <a:pt x="27" y="10"/>
                        <a:pt x="30" y="12"/>
                      </a:cubicBezTo>
                      <a:cubicBezTo>
                        <a:pt x="33" y="14"/>
                        <a:pt x="35" y="15"/>
                        <a:pt x="35" y="15"/>
                      </a:cubicBezTo>
                      <a:cubicBezTo>
                        <a:pt x="35" y="15"/>
                        <a:pt x="33" y="15"/>
                        <a:pt x="29" y="14"/>
                      </a:cubicBezTo>
                      <a:cubicBezTo>
                        <a:pt x="26" y="13"/>
                        <a:pt x="21" y="11"/>
                        <a:pt x="17" y="9"/>
                      </a:cubicBezTo>
                      <a:cubicBezTo>
                        <a:pt x="13" y="7"/>
                        <a:pt x="8" y="5"/>
                        <a:pt x="5" y="3"/>
                      </a:cubicBezTo>
                      <a:cubicBezTo>
                        <a:pt x="2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129"/>
                <p:cNvSpPr/>
                <p:nvPr/>
              </p:nvSpPr>
              <p:spPr bwMode="auto">
                <a:xfrm>
                  <a:off x="6192" y="3840"/>
                  <a:ext cx="286" cy="248"/>
                </a:xfrm>
                <a:custGeom>
                  <a:avLst/>
                  <a:gdLst>
                    <a:gd name="T0" fmla="*/ 76 w 120"/>
                    <a:gd name="T1" fmla="*/ 1 h 104"/>
                    <a:gd name="T2" fmla="*/ 25 w 120"/>
                    <a:gd name="T3" fmla="*/ 32 h 104"/>
                    <a:gd name="T4" fmla="*/ 47 w 120"/>
                    <a:gd name="T5" fmla="*/ 76 h 104"/>
                    <a:gd name="T6" fmla="*/ 25 w 120"/>
                    <a:gd name="T7" fmla="*/ 100 h 104"/>
                    <a:gd name="T8" fmla="*/ 101 w 120"/>
                    <a:gd name="T9" fmla="*/ 94 h 104"/>
                    <a:gd name="T10" fmla="*/ 94 w 120"/>
                    <a:gd name="T11" fmla="*/ 84 h 104"/>
                    <a:gd name="T12" fmla="*/ 119 w 120"/>
                    <a:gd name="T13" fmla="*/ 52 h 104"/>
                    <a:gd name="T14" fmla="*/ 76 w 120"/>
                    <a:gd name="T15" fmla="*/ 1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0" h="104">
                      <a:moveTo>
                        <a:pt x="76" y="1"/>
                      </a:moveTo>
                      <a:cubicBezTo>
                        <a:pt x="51" y="2"/>
                        <a:pt x="26" y="6"/>
                        <a:pt x="25" y="32"/>
                      </a:cubicBezTo>
                      <a:cubicBezTo>
                        <a:pt x="25" y="58"/>
                        <a:pt x="47" y="76"/>
                        <a:pt x="47" y="76"/>
                      </a:cubicBezTo>
                      <a:cubicBezTo>
                        <a:pt x="47" y="76"/>
                        <a:pt x="0" y="96"/>
                        <a:pt x="25" y="100"/>
                      </a:cubicBezTo>
                      <a:cubicBezTo>
                        <a:pt x="57" y="104"/>
                        <a:pt x="101" y="100"/>
                        <a:pt x="101" y="94"/>
                      </a:cubicBezTo>
                      <a:cubicBezTo>
                        <a:pt x="100" y="88"/>
                        <a:pt x="94" y="84"/>
                        <a:pt x="94" y="84"/>
                      </a:cubicBezTo>
                      <a:cubicBezTo>
                        <a:pt x="94" y="84"/>
                        <a:pt x="118" y="76"/>
                        <a:pt x="119" y="52"/>
                      </a:cubicBezTo>
                      <a:cubicBezTo>
                        <a:pt x="120" y="28"/>
                        <a:pt x="104" y="0"/>
                        <a:pt x="76" y="1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130"/>
                <p:cNvSpPr/>
                <p:nvPr/>
              </p:nvSpPr>
              <p:spPr bwMode="auto">
                <a:xfrm>
                  <a:off x="6131" y="3714"/>
                  <a:ext cx="107" cy="397"/>
                </a:xfrm>
                <a:custGeom>
                  <a:avLst/>
                  <a:gdLst>
                    <a:gd name="T0" fmla="*/ 44 w 45"/>
                    <a:gd name="T1" fmla="*/ 151 h 167"/>
                    <a:gd name="T2" fmla="*/ 44 w 45"/>
                    <a:gd name="T3" fmla="*/ 28 h 167"/>
                    <a:gd name="T4" fmla="*/ 16 w 45"/>
                    <a:gd name="T5" fmla="*/ 39 h 167"/>
                    <a:gd name="T6" fmla="*/ 16 w 45"/>
                    <a:gd name="T7" fmla="*/ 146 h 167"/>
                    <a:gd name="T8" fmla="*/ 1 w 45"/>
                    <a:gd name="T9" fmla="*/ 158 h 167"/>
                    <a:gd name="T10" fmla="*/ 29 w 45"/>
                    <a:gd name="T11" fmla="*/ 164 h 167"/>
                    <a:gd name="T12" fmla="*/ 44 w 45"/>
                    <a:gd name="T13" fmla="*/ 151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167">
                      <a:moveTo>
                        <a:pt x="44" y="151"/>
                      </a:moveTo>
                      <a:cubicBezTo>
                        <a:pt x="43" y="144"/>
                        <a:pt x="44" y="28"/>
                        <a:pt x="44" y="28"/>
                      </a:cubicBezTo>
                      <a:cubicBezTo>
                        <a:pt x="44" y="28"/>
                        <a:pt x="23" y="0"/>
                        <a:pt x="16" y="39"/>
                      </a:cubicBezTo>
                      <a:cubicBezTo>
                        <a:pt x="16" y="146"/>
                        <a:pt x="16" y="146"/>
                        <a:pt x="16" y="146"/>
                      </a:cubicBezTo>
                      <a:cubicBezTo>
                        <a:pt x="16" y="146"/>
                        <a:pt x="0" y="148"/>
                        <a:pt x="1" y="158"/>
                      </a:cubicBezTo>
                      <a:cubicBezTo>
                        <a:pt x="3" y="167"/>
                        <a:pt x="18" y="164"/>
                        <a:pt x="29" y="164"/>
                      </a:cubicBezTo>
                      <a:cubicBezTo>
                        <a:pt x="41" y="164"/>
                        <a:pt x="45" y="158"/>
                        <a:pt x="44" y="151"/>
                      </a:cubicBezTo>
                      <a:close/>
                    </a:path>
                  </a:pathLst>
                </a:custGeom>
                <a:solidFill>
                  <a:srgbClr val="2F27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131"/>
                <p:cNvSpPr/>
                <p:nvPr/>
              </p:nvSpPr>
              <p:spPr bwMode="auto">
                <a:xfrm>
                  <a:off x="5880" y="3388"/>
                  <a:ext cx="498" cy="212"/>
                </a:xfrm>
                <a:custGeom>
                  <a:avLst/>
                  <a:gdLst>
                    <a:gd name="T0" fmla="*/ 34 w 209"/>
                    <a:gd name="T1" fmla="*/ 9 h 89"/>
                    <a:gd name="T2" fmla="*/ 0 w 209"/>
                    <a:gd name="T3" fmla="*/ 59 h 89"/>
                    <a:gd name="T4" fmla="*/ 92 w 209"/>
                    <a:gd name="T5" fmla="*/ 84 h 89"/>
                    <a:gd name="T6" fmla="*/ 206 w 209"/>
                    <a:gd name="T7" fmla="*/ 89 h 89"/>
                    <a:gd name="T8" fmla="*/ 209 w 209"/>
                    <a:gd name="T9" fmla="*/ 70 h 89"/>
                    <a:gd name="T10" fmla="*/ 187 w 209"/>
                    <a:gd name="T11" fmla="*/ 20 h 89"/>
                    <a:gd name="T12" fmla="*/ 106 w 209"/>
                    <a:gd name="T13" fmla="*/ 1 h 89"/>
                    <a:gd name="T14" fmla="*/ 34 w 209"/>
                    <a:gd name="T15" fmla="*/ 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9" h="89">
                      <a:moveTo>
                        <a:pt x="34" y="9"/>
                      </a:moveTo>
                      <a:cubicBezTo>
                        <a:pt x="16" y="22"/>
                        <a:pt x="4" y="39"/>
                        <a:pt x="0" y="59"/>
                      </a:cubicBezTo>
                      <a:cubicBezTo>
                        <a:pt x="11" y="66"/>
                        <a:pt x="51" y="80"/>
                        <a:pt x="92" y="84"/>
                      </a:cubicBezTo>
                      <a:cubicBezTo>
                        <a:pt x="146" y="89"/>
                        <a:pt x="187" y="89"/>
                        <a:pt x="206" y="89"/>
                      </a:cubicBezTo>
                      <a:cubicBezTo>
                        <a:pt x="208" y="83"/>
                        <a:pt x="209" y="77"/>
                        <a:pt x="209" y="70"/>
                      </a:cubicBezTo>
                      <a:cubicBezTo>
                        <a:pt x="209" y="52"/>
                        <a:pt x="201" y="34"/>
                        <a:pt x="187" y="20"/>
                      </a:cubicBezTo>
                      <a:cubicBezTo>
                        <a:pt x="176" y="16"/>
                        <a:pt x="152" y="3"/>
                        <a:pt x="106" y="1"/>
                      </a:cubicBezTo>
                      <a:cubicBezTo>
                        <a:pt x="70" y="0"/>
                        <a:pt x="47" y="1"/>
                        <a:pt x="34" y="9"/>
                      </a:cubicBezTo>
                      <a:close/>
                    </a:path>
                  </a:pathLst>
                </a:custGeom>
                <a:solidFill>
                  <a:srgbClr val="F0C4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132"/>
                <p:cNvSpPr/>
                <p:nvPr/>
              </p:nvSpPr>
              <p:spPr bwMode="auto">
                <a:xfrm>
                  <a:off x="5923" y="3421"/>
                  <a:ext cx="155" cy="160"/>
                </a:xfrm>
                <a:custGeom>
                  <a:avLst/>
                  <a:gdLst>
                    <a:gd name="T0" fmla="*/ 24 w 65"/>
                    <a:gd name="T1" fmla="*/ 0 h 67"/>
                    <a:gd name="T2" fmla="*/ 65 w 65"/>
                    <a:gd name="T3" fmla="*/ 47 h 67"/>
                    <a:gd name="T4" fmla="*/ 24 w 65"/>
                    <a:gd name="T5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67">
                      <a:moveTo>
                        <a:pt x="24" y="0"/>
                      </a:moveTo>
                      <a:cubicBezTo>
                        <a:pt x="65" y="47"/>
                        <a:pt x="65" y="47"/>
                        <a:pt x="65" y="47"/>
                      </a:cubicBezTo>
                      <a:cubicBezTo>
                        <a:pt x="65" y="47"/>
                        <a:pt x="0" y="67"/>
                        <a:pt x="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133"/>
                <p:cNvSpPr/>
                <p:nvPr/>
              </p:nvSpPr>
              <p:spPr bwMode="auto">
                <a:xfrm>
                  <a:off x="6133" y="3457"/>
                  <a:ext cx="138" cy="169"/>
                </a:xfrm>
                <a:custGeom>
                  <a:avLst/>
                  <a:gdLst>
                    <a:gd name="T0" fmla="*/ 52 w 58"/>
                    <a:gd name="T1" fmla="*/ 0 h 71"/>
                    <a:gd name="T2" fmla="*/ 0 w 58"/>
                    <a:gd name="T3" fmla="*/ 35 h 71"/>
                    <a:gd name="T4" fmla="*/ 52 w 58"/>
                    <a:gd name="T5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71">
                      <a:moveTo>
                        <a:pt x="52" y="0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5"/>
                        <a:pt x="58" y="71"/>
                        <a:pt x="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134"/>
                <p:cNvSpPr/>
                <p:nvPr/>
              </p:nvSpPr>
              <p:spPr bwMode="auto">
                <a:xfrm>
                  <a:off x="6307" y="3607"/>
                  <a:ext cx="98" cy="9"/>
                </a:xfrm>
                <a:custGeom>
                  <a:avLst/>
                  <a:gdLst>
                    <a:gd name="T0" fmla="*/ 0 w 41"/>
                    <a:gd name="T1" fmla="*/ 3 h 4"/>
                    <a:gd name="T2" fmla="*/ 6 w 41"/>
                    <a:gd name="T3" fmla="*/ 2 h 4"/>
                    <a:gd name="T4" fmla="*/ 21 w 41"/>
                    <a:gd name="T5" fmla="*/ 1 h 4"/>
                    <a:gd name="T6" fmla="*/ 35 w 41"/>
                    <a:gd name="T7" fmla="*/ 1 h 4"/>
                    <a:gd name="T8" fmla="*/ 41 w 41"/>
                    <a:gd name="T9" fmla="*/ 1 h 4"/>
                    <a:gd name="T10" fmla="*/ 35 w 41"/>
                    <a:gd name="T11" fmla="*/ 2 h 4"/>
                    <a:gd name="T12" fmla="*/ 21 w 41"/>
                    <a:gd name="T13" fmla="*/ 4 h 4"/>
                    <a:gd name="T14" fmla="*/ 7 w 41"/>
                    <a:gd name="T15" fmla="*/ 4 h 4"/>
                    <a:gd name="T16" fmla="*/ 0 w 41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4">
                      <a:moveTo>
                        <a:pt x="0" y="3"/>
                      </a:moveTo>
                      <a:cubicBezTo>
                        <a:pt x="0" y="3"/>
                        <a:pt x="3" y="3"/>
                        <a:pt x="6" y="2"/>
                      </a:cubicBezTo>
                      <a:cubicBezTo>
                        <a:pt x="10" y="1"/>
                        <a:pt x="15" y="1"/>
                        <a:pt x="21" y="1"/>
                      </a:cubicBezTo>
                      <a:cubicBezTo>
                        <a:pt x="26" y="0"/>
                        <a:pt x="31" y="0"/>
                        <a:pt x="35" y="1"/>
                      </a:cubicBezTo>
                      <a:cubicBezTo>
                        <a:pt x="39" y="1"/>
                        <a:pt x="41" y="1"/>
                        <a:pt x="41" y="1"/>
                      </a:cubicBezTo>
                      <a:cubicBezTo>
                        <a:pt x="41" y="1"/>
                        <a:pt x="39" y="2"/>
                        <a:pt x="35" y="2"/>
                      </a:cubicBezTo>
                      <a:cubicBezTo>
                        <a:pt x="31" y="3"/>
                        <a:pt x="26" y="3"/>
                        <a:pt x="21" y="4"/>
                      </a:cubicBezTo>
                      <a:cubicBezTo>
                        <a:pt x="16" y="4"/>
                        <a:pt x="10" y="4"/>
                        <a:pt x="7" y="4"/>
                      </a:cubicBezTo>
                      <a:cubicBezTo>
                        <a:pt x="3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135"/>
                <p:cNvSpPr/>
                <p:nvPr/>
              </p:nvSpPr>
              <p:spPr bwMode="auto">
                <a:xfrm>
                  <a:off x="5814" y="3545"/>
                  <a:ext cx="107" cy="17"/>
                </a:xfrm>
                <a:custGeom>
                  <a:avLst/>
                  <a:gdLst>
                    <a:gd name="T0" fmla="*/ 0 w 45"/>
                    <a:gd name="T1" fmla="*/ 1 h 7"/>
                    <a:gd name="T2" fmla="*/ 7 w 45"/>
                    <a:gd name="T3" fmla="*/ 1 h 7"/>
                    <a:gd name="T4" fmla="*/ 23 w 45"/>
                    <a:gd name="T5" fmla="*/ 2 h 7"/>
                    <a:gd name="T6" fmla="*/ 38 w 45"/>
                    <a:gd name="T7" fmla="*/ 5 h 7"/>
                    <a:gd name="T8" fmla="*/ 45 w 45"/>
                    <a:gd name="T9" fmla="*/ 7 h 7"/>
                    <a:gd name="T10" fmla="*/ 38 w 45"/>
                    <a:gd name="T11" fmla="*/ 7 h 7"/>
                    <a:gd name="T12" fmla="*/ 22 w 45"/>
                    <a:gd name="T13" fmla="*/ 5 h 7"/>
                    <a:gd name="T14" fmla="*/ 7 w 45"/>
                    <a:gd name="T15" fmla="*/ 2 h 7"/>
                    <a:gd name="T16" fmla="*/ 0 w 45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7">
                      <a:moveTo>
                        <a:pt x="0" y="1"/>
                      </a:moveTo>
                      <a:cubicBezTo>
                        <a:pt x="0" y="1"/>
                        <a:pt x="3" y="0"/>
                        <a:pt x="7" y="1"/>
                      </a:cubicBezTo>
                      <a:cubicBezTo>
                        <a:pt x="11" y="1"/>
                        <a:pt x="17" y="1"/>
                        <a:pt x="23" y="2"/>
                      </a:cubicBezTo>
                      <a:cubicBezTo>
                        <a:pt x="28" y="3"/>
                        <a:pt x="34" y="4"/>
                        <a:pt x="38" y="5"/>
                      </a:cubicBezTo>
                      <a:cubicBezTo>
                        <a:pt x="42" y="6"/>
                        <a:pt x="45" y="7"/>
                        <a:pt x="45" y="7"/>
                      </a:cubicBezTo>
                      <a:cubicBezTo>
                        <a:pt x="45" y="7"/>
                        <a:pt x="42" y="7"/>
                        <a:pt x="38" y="7"/>
                      </a:cubicBezTo>
                      <a:cubicBezTo>
                        <a:pt x="33" y="6"/>
                        <a:pt x="28" y="6"/>
                        <a:pt x="22" y="5"/>
                      </a:cubicBezTo>
                      <a:cubicBezTo>
                        <a:pt x="17" y="4"/>
                        <a:pt x="11" y="3"/>
                        <a:pt x="7" y="2"/>
                      </a:cubicBezTo>
                      <a:cubicBezTo>
                        <a:pt x="3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43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avLst/>
                <a:gdLst>
                  <a:gd name="T0" fmla="*/ 39 w 39"/>
                  <a:gd name="T1" fmla="*/ 42 h 63"/>
                  <a:gd name="T2" fmla="*/ 19 w 39"/>
                  <a:gd name="T3" fmla="*/ 63 h 63"/>
                  <a:gd name="T4" fmla="*/ 0 w 39"/>
                  <a:gd name="T5" fmla="*/ 42 h 63"/>
                  <a:gd name="T6" fmla="*/ 19 w 39"/>
                  <a:gd name="T7" fmla="*/ 0 h 63"/>
                  <a:gd name="T8" fmla="*/ 39 w 39"/>
                  <a:gd name="T9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3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avLst/>
                <a:gdLst>
                  <a:gd name="T0" fmla="*/ 39 w 39"/>
                  <a:gd name="T1" fmla="*/ 42 h 63"/>
                  <a:gd name="T2" fmla="*/ 19 w 39"/>
                  <a:gd name="T3" fmla="*/ 63 h 63"/>
                  <a:gd name="T4" fmla="*/ 0 w 39"/>
                  <a:gd name="T5" fmla="*/ 42 h 63"/>
                  <a:gd name="T6" fmla="*/ 19 w 39"/>
                  <a:gd name="T7" fmla="*/ 0 h 63"/>
                  <a:gd name="T8" fmla="*/ 39 w 39"/>
                  <a:gd name="T9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3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avLst/>
                <a:gdLst>
                  <a:gd name="T0" fmla="*/ 39 w 39"/>
                  <a:gd name="T1" fmla="*/ 42 h 63"/>
                  <a:gd name="T2" fmla="*/ 19 w 39"/>
                  <a:gd name="T3" fmla="*/ 63 h 63"/>
                  <a:gd name="T4" fmla="*/ 0 w 39"/>
                  <a:gd name="T5" fmla="*/ 42 h 63"/>
                  <a:gd name="T6" fmla="*/ 19 w 39"/>
                  <a:gd name="T7" fmla="*/ 0 h 63"/>
                  <a:gd name="T8" fmla="*/ 39 w 39"/>
                  <a:gd name="T9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3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avLst/>
                <a:gdLst>
                  <a:gd name="T0" fmla="*/ 39 w 39"/>
                  <a:gd name="T1" fmla="*/ 42 h 63"/>
                  <a:gd name="T2" fmla="*/ 19 w 39"/>
                  <a:gd name="T3" fmla="*/ 63 h 63"/>
                  <a:gd name="T4" fmla="*/ 0 w 39"/>
                  <a:gd name="T5" fmla="*/ 42 h 63"/>
                  <a:gd name="T6" fmla="*/ 19 w 39"/>
                  <a:gd name="T7" fmla="*/ 0 h 63"/>
                  <a:gd name="T8" fmla="*/ 39 w 39"/>
                  <a:gd name="T9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3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avLst/>
                <a:gdLst>
                  <a:gd name="T0" fmla="*/ 39 w 39"/>
                  <a:gd name="T1" fmla="*/ 42 h 63"/>
                  <a:gd name="T2" fmla="*/ 19 w 39"/>
                  <a:gd name="T3" fmla="*/ 63 h 63"/>
                  <a:gd name="T4" fmla="*/ 0 w 39"/>
                  <a:gd name="T5" fmla="*/ 42 h 63"/>
                  <a:gd name="T6" fmla="*/ 19 w 39"/>
                  <a:gd name="T7" fmla="*/ 0 h 63"/>
                  <a:gd name="T8" fmla="*/ 39 w 39"/>
                  <a:gd name="T9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3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 rot="5400000">
                <a:off x="13836039" y="5799229"/>
                <a:ext cx="34110" cy="126165"/>
                <a:chOff x="8280401" y="3535363"/>
                <a:chExt cx="239713" cy="395287"/>
              </a:xfrm>
            </p:grpSpPr>
            <p:sp>
              <p:nvSpPr>
                <p:cNvPr id="49" name="Freeform 254"/>
                <p:cNvSpPr/>
                <p:nvPr/>
              </p:nvSpPr>
              <p:spPr bwMode="auto">
                <a:xfrm>
                  <a:off x="8280401" y="3535363"/>
                  <a:ext cx="239713" cy="395287"/>
                </a:xfrm>
                <a:custGeom>
                  <a:avLst/>
                  <a:gdLst>
                    <a:gd name="T0" fmla="*/ 77 w 121"/>
                    <a:gd name="T1" fmla="*/ 7 h 200"/>
                    <a:gd name="T2" fmla="*/ 9 w 121"/>
                    <a:gd name="T3" fmla="*/ 53 h 200"/>
                    <a:gd name="T4" fmla="*/ 19 w 121"/>
                    <a:gd name="T5" fmla="*/ 157 h 200"/>
                    <a:gd name="T6" fmla="*/ 90 w 121"/>
                    <a:gd name="T7" fmla="*/ 170 h 200"/>
                    <a:gd name="T8" fmla="*/ 119 w 121"/>
                    <a:gd name="T9" fmla="*/ 78 h 200"/>
                    <a:gd name="T10" fmla="*/ 78 w 121"/>
                    <a:gd name="T11" fmla="*/ 7 h 200"/>
                    <a:gd name="T12" fmla="*/ 77 w 121"/>
                    <a:gd name="T13" fmla="*/ 7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" h="200">
                      <a:moveTo>
                        <a:pt x="77" y="7"/>
                      </a:moveTo>
                      <a:cubicBezTo>
                        <a:pt x="48" y="0"/>
                        <a:pt x="16" y="27"/>
                        <a:pt x="9" y="53"/>
                      </a:cubicBezTo>
                      <a:cubicBezTo>
                        <a:pt x="0" y="85"/>
                        <a:pt x="5" y="128"/>
                        <a:pt x="19" y="157"/>
                      </a:cubicBezTo>
                      <a:cubicBezTo>
                        <a:pt x="34" y="189"/>
                        <a:pt x="65" y="200"/>
                        <a:pt x="90" y="170"/>
                      </a:cubicBezTo>
                      <a:cubicBezTo>
                        <a:pt x="109" y="147"/>
                        <a:pt x="121" y="108"/>
                        <a:pt x="119" y="78"/>
                      </a:cubicBezTo>
                      <a:cubicBezTo>
                        <a:pt x="118" y="53"/>
                        <a:pt x="105" y="14"/>
                        <a:pt x="78" y="7"/>
                      </a:cubicBezTo>
                      <a:cubicBezTo>
                        <a:pt x="78" y="7"/>
                        <a:pt x="77" y="7"/>
                        <a:pt x="77" y="7"/>
                      </a:cubicBezTo>
                      <a:close/>
                    </a:path>
                  </a:pathLst>
                </a:custGeom>
                <a:solidFill>
                  <a:srgbClr val="3313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255"/>
                <p:cNvSpPr/>
                <p:nvPr/>
              </p:nvSpPr>
              <p:spPr bwMode="auto">
                <a:xfrm>
                  <a:off x="8408988" y="3605213"/>
                  <a:ext cx="111125" cy="276225"/>
                </a:xfrm>
                <a:custGeom>
                  <a:avLst/>
                  <a:gdLst>
                    <a:gd name="T0" fmla="*/ 20 w 56"/>
                    <a:gd name="T1" fmla="*/ 140 h 140"/>
                    <a:gd name="T2" fmla="*/ 25 w 56"/>
                    <a:gd name="T3" fmla="*/ 135 h 140"/>
                    <a:gd name="T4" fmla="*/ 54 w 56"/>
                    <a:gd name="T5" fmla="*/ 43 h 140"/>
                    <a:gd name="T6" fmla="*/ 43 w 56"/>
                    <a:gd name="T7" fmla="*/ 0 h 140"/>
                    <a:gd name="T8" fmla="*/ 20 w 56"/>
                    <a:gd name="T9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40">
                      <a:moveTo>
                        <a:pt x="20" y="140"/>
                      </a:moveTo>
                      <a:cubicBezTo>
                        <a:pt x="22" y="139"/>
                        <a:pt x="23" y="137"/>
                        <a:pt x="25" y="135"/>
                      </a:cubicBezTo>
                      <a:cubicBezTo>
                        <a:pt x="44" y="112"/>
                        <a:pt x="56" y="73"/>
                        <a:pt x="54" y="43"/>
                      </a:cubicBezTo>
                      <a:cubicBezTo>
                        <a:pt x="54" y="30"/>
                        <a:pt x="50" y="14"/>
                        <a:pt x="43" y="0"/>
                      </a:cubicBezTo>
                      <a:cubicBezTo>
                        <a:pt x="8" y="37"/>
                        <a:pt x="0" y="94"/>
                        <a:pt x="20" y="140"/>
                      </a:cubicBezTo>
                      <a:close/>
                    </a:path>
                  </a:pathLst>
                </a:custGeom>
                <a:solidFill>
                  <a:srgbClr val="4F1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6" name="任意多边形 55"/>
            <p:cNvSpPr/>
            <p:nvPr/>
          </p:nvSpPr>
          <p:spPr>
            <a:xfrm rot="261193">
              <a:off x="5260978" y="3589834"/>
              <a:ext cx="298668" cy="254421"/>
            </a:xfrm>
            <a:custGeom>
              <a:avLst/>
              <a:gdLst>
                <a:gd name="connsiteX0" fmla="*/ 101600 w 342900"/>
                <a:gd name="connsiteY0" fmla="*/ 0 h 292100"/>
                <a:gd name="connsiteX1" fmla="*/ 342900 w 342900"/>
                <a:gd name="connsiteY1" fmla="*/ 292100 h 292100"/>
                <a:gd name="connsiteX2" fmla="*/ 0 w 342900"/>
                <a:gd name="connsiteY2" fmla="*/ 76200 h 292100"/>
                <a:gd name="connsiteX3" fmla="*/ 101600 w 342900"/>
                <a:gd name="connsiteY3" fmla="*/ 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292100">
                  <a:moveTo>
                    <a:pt x="101600" y="0"/>
                  </a:moveTo>
                  <a:lnTo>
                    <a:pt x="342900" y="292100"/>
                  </a:lnTo>
                  <a:lnTo>
                    <a:pt x="0" y="7620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E46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5201955">
              <a:off x="5761811" y="3400855"/>
              <a:ext cx="444414" cy="378575"/>
            </a:xfrm>
            <a:custGeom>
              <a:avLst/>
              <a:gdLst>
                <a:gd name="connsiteX0" fmla="*/ 101600 w 342900"/>
                <a:gd name="connsiteY0" fmla="*/ 0 h 292100"/>
                <a:gd name="connsiteX1" fmla="*/ 342900 w 342900"/>
                <a:gd name="connsiteY1" fmla="*/ 292100 h 292100"/>
                <a:gd name="connsiteX2" fmla="*/ 0 w 342900"/>
                <a:gd name="connsiteY2" fmla="*/ 76200 h 292100"/>
                <a:gd name="connsiteX3" fmla="*/ 101600 w 342900"/>
                <a:gd name="connsiteY3" fmla="*/ 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292100">
                  <a:moveTo>
                    <a:pt x="101600" y="0"/>
                  </a:moveTo>
                  <a:lnTo>
                    <a:pt x="342900" y="292100"/>
                  </a:lnTo>
                  <a:lnTo>
                    <a:pt x="0" y="7620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E46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PA-文本框 3"/>
          <p:cNvSpPr txBox="1"/>
          <p:nvPr/>
        </p:nvSpPr>
        <p:spPr>
          <a:xfrm>
            <a:off x="6367145" y="3783330"/>
            <a:ext cx="1888490" cy="645160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。。。如何上好一节体育课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ppt_h/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0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*sin(rand(10)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*sin(rand(10)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200000" y="200000"/>
                                    </p:animScale>
                                    <p:animEffect transition="out" filter="fade">
                                      <p:cBhvr>
                                        <p:cTn id="1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483" y="1663827"/>
            <a:ext cx="6270171" cy="5933573"/>
          </a:xfrm>
          <a:custGeom>
            <a:avLst/>
            <a:gdLst>
              <a:gd name="connsiteX0" fmla="*/ 6270171 w 6270171"/>
              <a:gd name="connsiteY0" fmla="*/ 0 h 5933573"/>
              <a:gd name="connsiteX1" fmla="*/ 4070444 w 6270171"/>
              <a:gd name="connsiteY1" fmla="*/ 0 h 5933573"/>
              <a:gd name="connsiteX2" fmla="*/ 4089400 w 6270171"/>
              <a:gd name="connsiteY2" fmla="*/ 41704 h 5933573"/>
              <a:gd name="connsiteX3" fmla="*/ 4127500 w 6270171"/>
              <a:gd name="connsiteY3" fmla="*/ 105204 h 5933573"/>
              <a:gd name="connsiteX4" fmla="*/ 4800600 w 6270171"/>
              <a:gd name="connsiteY4" fmla="*/ 867204 h 5933573"/>
              <a:gd name="connsiteX5" fmla="*/ 4724400 w 6270171"/>
              <a:gd name="connsiteY5" fmla="*/ 2657904 h 5933573"/>
              <a:gd name="connsiteX6" fmla="*/ 469900 w 6270171"/>
              <a:gd name="connsiteY6" fmla="*/ 2657904 h 5933573"/>
              <a:gd name="connsiteX7" fmla="*/ 520700 w 6270171"/>
              <a:gd name="connsiteY7" fmla="*/ 1222804 h 5933573"/>
              <a:gd name="connsiteX8" fmla="*/ 723900 w 6270171"/>
              <a:gd name="connsiteY8" fmla="*/ 321104 h 5933573"/>
              <a:gd name="connsiteX9" fmla="*/ 1083537 w 6270171"/>
              <a:gd name="connsiteY9" fmla="*/ 0 h 5933573"/>
              <a:gd name="connsiteX10" fmla="*/ 0 w 6270171"/>
              <a:gd name="connsiteY10" fmla="*/ 0 h 5933573"/>
              <a:gd name="connsiteX11" fmla="*/ 0 w 6270171"/>
              <a:gd name="connsiteY11" fmla="*/ 5933573 h 5933573"/>
              <a:gd name="connsiteX12" fmla="*/ 6270171 w 6270171"/>
              <a:gd name="connsiteY12" fmla="*/ 5933573 h 59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70171" h="5933573">
                <a:moveTo>
                  <a:pt x="6270171" y="0"/>
                </a:moveTo>
                <a:lnTo>
                  <a:pt x="4070444" y="0"/>
                </a:lnTo>
                <a:lnTo>
                  <a:pt x="4089400" y="41704"/>
                </a:lnTo>
                <a:cubicBezTo>
                  <a:pt x="4100439" y="63782"/>
                  <a:pt x="4127500" y="105204"/>
                  <a:pt x="4127500" y="105204"/>
                </a:cubicBezTo>
                <a:lnTo>
                  <a:pt x="4800600" y="867204"/>
                </a:lnTo>
                <a:lnTo>
                  <a:pt x="4724400" y="2657904"/>
                </a:lnTo>
                <a:lnTo>
                  <a:pt x="469900" y="2657904"/>
                </a:lnTo>
                <a:lnTo>
                  <a:pt x="520700" y="1222804"/>
                </a:lnTo>
                <a:lnTo>
                  <a:pt x="723900" y="321104"/>
                </a:lnTo>
                <a:lnTo>
                  <a:pt x="1083537" y="0"/>
                </a:lnTo>
                <a:lnTo>
                  <a:pt x="0" y="0"/>
                </a:lnTo>
                <a:lnTo>
                  <a:pt x="0" y="5933573"/>
                </a:lnTo>
                <a:lnTo>
                  <a:pt x="6270171" y="5933573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组合 16"/>
          <p:cNvGrpSpPr/>
          <p:nvPr/>
        </p:nvGrpSpPr>
        <p:grpSpPr>
          <a:xfrm rot="0">
            <a:off x="1837055" y="2635885"/>
            <a:ext cx="1813560" cy="1586865"/>
            <a:chOff x="2971188" y="304982"/>
            <a:chExt cx="6248036" cy="6248036"/>
          </a:xfrm>
        </p:grpSpPr>
        <p:sp>
          <p:nvSpPr>
            <p:cNvPr id="19" name="椭圆 18"/>
            <p:cNvSpPr/>
            <p:nvPr/>
          </p:nvSpPr>
          <p:spPr>
            <a:xfrm>
              <a:off x="3102443" y="409139"/>
              <a:ext cx="6013675" cy="6038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0">
            <a:off x="3581400" y="1135380"/>
            <a:ext cx="2380615" cy="1965325"/>
            <a:chOff x="2971188" y="304982"/>
            <a:chExt cx="6248036" cy="6248036"/>
          </a:xfrm>
        </p:grpSpPr>
        <p:sp>
          <p:nvSpPr>
            <p:cNvPr id="22" name="椭圆 21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6071235" y="-241935"/>
            <a:ext cx="4709160" cy="3598545"/>
            <a:chOff x="2971188" y="304982"/>
            <a:chExt cx="6248036" cy="6248036"/>
          </a:xfrm>
        </p:grpSpPr>
        <p:sp>
          <p:nvSpPr>
            <p:cNvPr id="25" name="椭圆 24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42795" y="3036570"/>
            <a:ext cx="1460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有趣味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37940" y="1767205"/>
            <a:ext cx="1868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有提升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70420" y="798830"/>
            <a:ext cx="2795905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有育人</a:t>
            </a:r>
            <a:endParaRPr lang="zh-CN" altLang="en-US" sz="6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任意多边形 474"/>
          <p:cNvSpPr/>
          <p:nvPr/>
        </p:nvSpPr>
        <p:spPr>
          <a:xfrm>
            <a:off x="3541395" y="493395"/>
            <a:ext cx="4301490" cy="2177415"/>
          </a:xfrm>
          <a:custGeom>
            <a:avLst/>
            <a:gdLst>
              <a:gd name="connsiteX0" fmla="*/ 188685 w 4310743"/>
              <a:gd name="connsiteY0" fmla="*/ 1001485 h 2177143"/>
              <a:gd name="connsiteX1" fmla="*/ 3846285 w 4310743"/>
              <a:gd name="connsiteY1" fmla="*/ 0 h 2177143"/>
              <a:gd name="connsiteX2" fmla="*/ 4310743 w 4310743"/>
              <a:gd name="connsiteY2" fmla="*/ 1059543 h 2177143"/>
              <a:gd name="connsiteX3" fmla="*/ 4136571 w 4310743"/>
              <a:gd name="connsiteY3" fmla="*/ 1494971 h 2177143"/>
              <a:gd name="connsiteX4" fmla="*/ 0 w 4310743"/>
              <a:gd name="connsiteY4" fmla="*/ 2177143 h 2177143"/>
              <a:gd name="connsiteX5" fmla="*/ 188685 w 4310743"/>
              <a:gd name="connsiteY5" fmla="*/ 1001485 h 2177143"/>
              <a:gd name="connsiteX0-1" fmla="*/ 188685 w 4310743"/>
              <a:gd name="connsiteY0-2" fmla="*/ 1001485 h 2177143"/>
              <a:gd name="connsiteX1-3" fmla="*/ 3846285 w 4310743"/>
              <a:gd name="connsiteY1-4" fmla="*/ 0 h 2177143"/>
              <a:gd name="connsiteX2-5" fmla="*/ 4310743 w 4310743"/>
              <a:gd name="connsiteY2-6" fmla="*/ 1059543 h 2177143"/>
              <a:gd name="connsiteX3-7" fmla="*/ 4022271 w 4310743"/>
              <a:gd name="connsiteY3-8" fmla="*/ 1418771 h 2177143"/>
              <a:gd name="connsiteX4-9" fmla="*/ 0 w 4310743"/>
              <a:gd name="connsiteY4-10" fmla="*/ 2177143 h 2177143"/>
              <a:gd name="connsiteX5-11" fmla="*/ 188685 w 4310743"/>
              <a:gd name="connsiteY5-12" fmla="*/ 1001485 h 2177143"/>
              <a:gd name="connsiteX0-13" fmla="*/ 188685 w 4301218"/>
              <a:gd name="connsiteY0-14" fmla="*/ 1001485 h 2177143"/>
              <a:gd name="connsiteX1-15" fmla="*/ 3846285 w 4301218"/>
              <a:gd name="connsiteY1-16" fmla="*/ 0 h 2177143"/>
              <a:gd name="connsiteX2-17" fmla="*/ 4301218 w 4301218"/>
              <a:gd name="connsiteY2-18" fmla="*/ 811893 h 2177143"/>
              <a:gd name="connsiteX3-19" fmla="*/ 4022271 w 4301218"/>
              <a:gd name="connsiteY3-20" fmla="*/ 1418771 h 2177143"/>
              <a:gd name="connsiteX4-21" fmla="*/ 0 w 4301218"/>
              <a:gd name="connsiteY4-22" fmla="*/ 2177143 h 2177143"/>
              <a:gd name="connsiteX5-23" fmla="*/ 188685 w 4301218"/>
              <a:gd name="connsiteY5-24" fmla="*/ 1001485 h 2177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301218" h="2177143">
                <a:moveTo>
                  <a:pt x="188685" y="1001485"/>
                </a:moveTo>
                <a:lnTo>
                  <a:pt x="3846285" y="0"/>
                </a:lnTo>
                <a:lnTo>
                  <a:pt x="4301218" y="811893"/>
                </a:lnTo>
                <a:lnTo>
                  <a:pt x="4022271" y="1418771"/>
                </a:lnTo>
                <a:lnTo>
                  <a:pt x="0" y="2177143"/>
                </a:lnTo>
                <a:lnTo>
                  <a:pt x="188685" y="10014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6" name="任意多边形 475"/>
          <p:cNvSpPr/>
          <p:nvPr/>
        </p:nvSpPr>
        <p:spPr>
          <a:xfrm>
            <a:off x="4467225" y="1985010"/>
            <a:ext cx="3962400" cy="1364615"/>
          </a:xfrm>
          <a:custGeom>
            <a:avLst/>
            <a:gdLst>
              <a:gd name="connsiteX0" fmla="*/ 0 w 3962400"/>
              <a:gd name="connsiteY0" fmla="*/ 783772 h 1364343"/>
              <a:gd name="connsiteX1" fmla="*/ 1016000 w 3962400"/>
              <a:gd name="connsiteY1" fmla="*/ 420915 h 1364343"/>
              <a:gd name="connsiteX2" fmla="*/ 3541486 w 3962400"/>
              <a:gd name="connsiteY2" fmla="*/ 0 h 1364343"/>
              <a:gd name="connsiteX3" fmla="*/ 3962400 w 3962400"/>
              <a:gd name="connsiteY3" fmla="*/ 1030515 h 1364343"/>
              <a:gd name="connsiteX4" fmla="*/ 3643086 w 3962400"/>
              <a:gd name="connsiteY4" fmla="*/ 1248229 h 1364343"/>
              <a:gd name="connsiteX5" fmla="*/ 667657 w 3962400"/>
              <a:gd name="connsiteY5" fmla="*/ 1364343 h 1364343"/>
              <a:gd name="connsiteX6" fmla="*/ 0 w 3962400"/>
              <a:gd name="connsiteY6" fmla="*/ 783772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1364343">
                <a:moveTo>
                  <a:pt x="0" y="783772"/>
                </a:moveTo>
                <a:lnTo>
                  <a:pt x="1016000" y="420915"/>
                </a:lnTo>
                <a:lnTo>
                  <a:pt x="3541486" y="0"/>
                </a:lnTo>
                <a:lnTo>
                  <a:pt x="3962400" y="1030515"/>
                </a:lnTo>
                <a:lnTo>
                  <a:pt x="3643086" y="1248229"/>
                </a:lnTo>
                <a:lnTo>
                  <a:pt x="667657" y="1364343"/>
                </a:lnTo>
                <a:lnTo>
                  <a:pt x="0" y="7837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话是 </a:t>
            </a: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20866649">
            <a:off x="2150735" y="4157448"/>
            <a:ext cx="1989453" cy="567382"/>
            <a:chOff x="8092199" y="3646419"/>
            <a:chExt cx="1989453" cy="567382"/>
          </a:xfrm>
        </p:grpSpPr>
        <p:grpSp>
          <p:nvGrpSpPr>
            <p:cNvPr id="11" name="组合 10"/>
            <p:cNvGrpSpPr/>
            <p:nvPr/>
          </p:nvGrpSpPr>
          <p:grpSpPr>
            <a:xfrm>
              <a:off x="9056127" y="3646419"/>
              <a:ext cx="1025525" cy="438150"/>
              <a:chOff x="8076639" y="3636893"/>
              <a:chExt cx="1025525" cy="438150"/>
            </a:xfrm>
          </p:grpSpPr>
          <p:sp>
            <p:nvSpPr>
              <p:cNvPr id="17" name="Freeform 5293"/>
              <p:cNvSpPr/>
              <p:nvPr/>
            </p:nvSpPr>
            <p:spPr bwMode="auto">
              <a:xfrm>
                <a:off x="8076639" y="3636893"/>
                <a:ext cx="1025525" cy="438150"/>
              </a:xfrm>
              <a:custGeom>
                <a:avLst/>
                <a:gdLst>
                  <a:gd name="T0" fmla="*/ 4 w 273"/>
                  <a:gd name="T1" fmla="*/ 79 h 117"/>
                  <a:gd name="T2" fmla="*/ 8 w 273"/>
                  <a:gd name="T3" fmla="*/ 71 h 117"/>
                  <a:gd name="T4" fmla="*/ 32 w 273"/>
                  <a:gd name="T5" fmla="*/ 73 h 117"/>
                  <a:gd name="T6" fmla="*/ 68 w 273"/>
                  <a:gd name="T7" fmla="*/ 88 h 117"/>
                  <a:gd name="T8" fmla="*/ 112 w 273"/>
                  <a:gd name="T9" fmla="*/ 84 h 117"/>
                  <a:gd name="T10" fmla="*/ 166 w 273"/>
                  <a:gd name="T11" fmla="*/ 63 h 117"/>
                  <a:gd name="T12" fmla="*/ 194 w 273"/>
                  <a:gd name="T13" fmla="*/ 48 h 117"/>
                  <a:gd name="T14" fmla="*/ 202 w 273"/>
                  <a:gd name="T15" fmla="*/ 40 h 117"/>
                  <a:gd name="T16" fmla="*/ 204 w 273"/>
                  <a:gd name="T17" fmla="*/ 29 h 117"/>
                  <a:gd name="T18" fmla="*/ 214 w 273"/>
                  <a:gd name="T19" fmla="*/ 15 h 117"/>
                  <a:gd name="T20" fmla="*/ 237 w 273"/>
                  <a:gd name="T21" fmla="*/ 8 h 117"/>
                  <a:gd name="T22" fmla="*/ 244 w 273"/>
                  <a:gd name="T23" fmla="*/ 5 h 117"/>
                  <a:gd name="T24" fmla="*/ 260 w 273"/>
                  <a:gd name="T25" fmla="*/ 1 h 117"/>
                  <a:gd name="T26" fmla="*/ 271 w 273"/>
                  <a:gd name="T27" fmla="*/ 9 h 117"/>
                  <a:gd name="T28" fmla="*/ 248 w 273"/>
                  <a:gd name="T29" fmla="*/ 21 h 117"/>
                  <a:gd name="T30" fmla="*/ 254 w 273"/>
                  <a:gd name="T31" fmla="*/ 33 h 117"/>
                  <a:gd name="T32" fmla="*/ 256 w 273"/>
                  <a:gd name="T33" fmla="*/ 43 h 117"/>
                  <a:gd name="T34" fmla="*/ 260 w 273"/>
                  <a:gd name="T35" fmla="*/ 53 h 117"/>
                  <a:gd name="T36" fmla="*/ 242 w 273"/>
                  <a:gd name="T37" fmla="*/ 70 h 117"/>
                  <a:gd name="T38" fmla="*/ 228 w 273"/>
                  <a:gd name="T39" fmla="*/ 71 h 117"/>
                  <a:gd name="T40" fmla="*/ 210 w 273"/>
                  <a:gd name="T41" fmla="*/ 68 h 117"/>
                  <a:gd name="T42" fmla="*/ 165 w 273"/>
                  <a:gd name="T43" fmla="*/ 89 h 117"/>
                  <a:gd name="T44" fmla="*/ 115 w 273"/>
                  <a:gd name="T45" fmla="*/ 110 h 117"/>
                  <a:gd name="T46" fmla="*/ 77 w 273"/>
                  <a:gd name="T47" fmla="*/ 116 h 117"/>
                  <a:gd name="T48" fmla="*/ 54 w 273"/>
                  <a:gd name="T49" fmla="*/ 116 h 117"/>
                  <a:gd name="T50" fmla="*/ 4 w 273"/>
                  <a:gd name="T51" fmla="*/ 7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3" h="117">
                    <a:moveTo>
                      <a:pt x="4" y="79"/>
                    </a:moveTo>
                    <a:cubicBezTo>
                      <a:pt x="4" y="76"/>
                      <a:pt x="5" y="73"/>
                      <a:pt x="8" y="71"/>
                    </a:cubicBezTo>
                    <a:cubicBezTo>
                      <a:pt x="16" y="62"/>
                      <a:pt x="23" y="67"/>
                      <a:pt x="32" y="73"/>
                    </a:cubicBezTo>
                    <a:cubicBezTo>
                      <a:pt x="44" y="82"/>
                      <a:pt x="53" y="88"/>
                      <a:pt x="68" y="88"/>
                    </a:cubicBezTo>
                    <a:cubicBezTo>
                      <a:pt x="83" y="88"/>
                      <a:pt x="98" y="88"/>
                      <a:pt x="112" y="84"/>
                    </a:cubicBezTo>
                    <a:cubicBezTo>
                      <a:pt x="131" y="78"/>
                      <a:pt x="149" y="71"/>
                      <a:pt x="166" y="63"/>
                    </a:cubicBezTo>
                    <a:cubicBezTo>
                      <a:pt x="176" y="59"/>
                      <a:pt x="186" y="54"/>
                      <a:pt x="194" y="48"/>
                    </a:cubicBezTo>
                    <a:cubicBezTo>
                      <a:pt x="197" y="46"/>
                      <a:pt x="201" y="44"/>
                      <a:pt x="202" y="40"/>
                    </a:cubicBezTo>
                    <a:cubicBezTo>
                      <a:pt x="204" y="37"/>
                      <a:pt x="203" y="33"/>
                      <a:pt x="204" y="29"/>
                    </a:cubicBezTo>
                    <a:cubicBezTo>
                      <a:pt x="206" y="23"/>
                      <a:pt x="209" y="18"/>
                      <a:pt x="214" y="15"/>
                    </a:cubicBezTo>
                    <a:cubicBezTo>
                      <a:pt x="222" y="10"/>
                      <a:pt x="229" y="10"/>
                      <a:pt x="237" y="8"/>
                    </a:cubicBezTo>
                    <a:cubicBezTo>
                      <a:pt x="239" y="7"/>
                      <a:pt x="242" y="6"/>
                      <a:pt x="244" y="5"/>
                    </a:cubicBezTo>
                    <a:cubicBezTo>
                      <a:pt x="249" y="3"/>
                      <a:pt x="254" y="1"/>
                      <a:pt x="260" y="1"/>
                    </a:cubicBezTo>
                    <a:cubicBezTo>
                      <a:pt x="265" y="0"/>
                      <a:pt x="273" y="3"/>
                      <a:pt x="271" y="9"/>
                    </a:cubicBezTo>
                    <a:cubicBezTo>
                      <a:pt x="268" y="19"/>
                      <a:pt x="252" y="13"/>
                      <a:pt x="248" y="21"/>
                    </a:cubicBezTo>
                    <a:cubicBezTo>
                      <a:pt x="246" y="26"/>
                      <a:pt x="251" y="30"/>
                      <a:pt x="254" y="33"/>
                    </a:cubicBezTo>
                    <a:cubicBezTo>
                      <a:pt x="258" y="36"/>
                      <a:pt x="255" y="38"/>
                      <a:pt x="256" y="43"/>
                    </a:cubicBezTo>
                    <a:cubicBezTo>
                      <a:pt x="256" y="46"/>
                      <a:pt x="260" y="48"/>
                      <a:pt x="260" y="53"/>
                    </a:cubicBezTo>
                    <a:cubicBezTo>
                      <a:pt x="259" y="62"/>
                      <a:pt x="250" y="68"/>
                      <a:pt x="242" y="70"/>
                    </a:cubicBezTo>
                    <a:cubicBezTo>
                      <a:pt x="237" y="71"/>
                      <a:pt x="233" y="72"/>
                      <a:pt x="228" y="71"/>
                    </a:cubicBezTo>
                    <a:cubicBezTo>
                      <a:pt x="222" y="70"/>
                      <a:pt x="217" y="68"/>
                      <a:pt x="210" y="68"/>
                    </a:cubicBezTo>
                    <a:cubicBezTo>
                      <a:pt x="195" y="70"/>
                      <a:pt x="179" y="83"/>
                      <a:pt x="165" y="89"/>
                    </a:cubicBezTo>
                    <a:cubicBezTo>
                      <a:pt x="149" y="96"/>
                      <a:pt x="132" y="105"/>
                      <a:pt x="115" y="110"/>
                    </a:cubicBezTo>
                    <a:cubicBezTo>
                      <a:pt x="103" y="114"/>
                      <a:pt x="90" y="115"/>
                      <a:pt x="77" y="116"/>
                    </a:cubicBezTo>
                    <a:cubicBezTo>
                      <a:pt x="69" y="116"/>
                      <a:pt x="61" y="117"/>
                      <a:pt x="54" y="116"/>
                    </a:cubicBezTo>
                    <a:cubicBezTo>
                      <a:pt x="37" y="115"/>
                      <a:pt x="0" y="101"/>
                      <a:pt x="4" y="79"/>
                    </a:cubicBezTo>
                    <a:close/>
                  </a:path>
                </a:pathLst>
              </a:custGeom>
              <a:solidFill>
                <a:srgbClr val="D4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5304"/>
              <p:cNvSpPr/>
              <p:nvPr/>
            </p:nvSpPr>
            <p:spPr bwMode="auto">
              <a:xfrm>
                <a:off x="8945002" y="3816281"/>
                <a:ext cx="96837" cy="93663"/>
              </a:xfrm>
              <a:custGeom>
                <a:avLst/>
                <a:gdLst>
                  <a:gd name="T0" fmla="*/ 18 w 26"/>
                  <a:gd name="T1" fmla="*/ 4 h 25"/>
                  <a:gd name="T2" fmla="*/ 7 w 26"/>
                  <a:gd name="T3" fmla="*/ 8 h 25"/>
                  <a:gd name="T4" fmla="*/ 8 w 26"/>
                  <a:gd name="T5" fmla="*/ 19 h 25"/>
                  <a:gd name="T6" fmla="*/ 22 w 26"/>
                  <a:gd name="T7" fmla="*/ 11 h 25"/>
                  <a:gd name="T8" fmla="*/ 24 w 26"/>
                  <a:gd name="T9" fmla="*/ 13 h 25"/>
                  <a:gd name="T10" fmla="*/ 4 w 26"/>
                  <a:gd name="T11" fmla="*/ 20 h 25"/>
                  <a:gd name="T12" fmla="*/ 2 w 26"/>
                  <a:gd name="T13" fmla="*/ 10 h 25"/>
                  <a:gd name="T14" fmla="*/ 17 w 26"/>
                  <a:gd name="T15" fmla="*/ 1 h 25"/>
                  <a:gd name="T16" fmla="*/ 18 w 26"/>
                  <a:gd name="T1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18" y="4"/>
                    </a:moveTo>
                    <a:cubicBezTo>
                      <a:pt x="14" y="5"/>
                      <a:pt x="11" y="6"/>
                      <a:pt x="7" y="8"/>
                    </a:cubicBezTo>
                    <a:cubicBezTo>
                      <a:pt x="4" y="10"/>
                      <a:pt x="3" y="18"/>
                      <a:pt x="8" y="19"/>
                    </a:cubicBezTo>
                    <a:cubicBezTo>
                      <a:pt x="13" y="19"/>
                      <a:pt x="19" y="14"/>
                      <a:pt x="22" y="11"/>
                    </a:cubicBezTo>
                    <a:cubicBezTo>
                      <a:pt x="23" y="9"/>
                      <a:pt x="26" y="12"/>
                      <a:pt x="24" y="13"/>
                    </a:cubicBezTo>
                    <a:cubicBezTo>
                      <a:pt x="20" y="18"/>
                      <a:pt x="10" y="25"/>
                      <a:pt x="4" y="20"/>
                    </a:cubicBezTo>
                    <a:cubicBezTo>
                      <a:pt x="2" y="18"/>
                      <a:pt x="0" y="12"/>
                      <a:pt x="2" y="10"/>
                    </a:cubicBezTo>
                    <a:cubicBezTo>
                      <a:pt x="4" y="4"/>
                      <a:pt x="12" y="3"/>
                      <a:pt x="17" y="1"/>
                    </a:cubicBezTo>
                    <a:cubicBezTo>
                      <a:pt x="19" y="0"/>
                      <a:pt x="20" y="3"/>
                      <a:pt x="18" y="4"/>
                    </a:cubicBezTo>
                    <a:close/>
                  </a:path>
                </a:pathLst>
              </a:custGeom>
              <a:solidFill>
                <a:srgbClr val="C4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5305"/>
              <p:cNvSpPr/>
              <p:nvPr/>
            </p:nvSpPr>
            <p:spPr bwMode="auto">
              <a:xfrm>
                <a:off x="8918014" y="3763893"/>
                <a:ext cx="93662" cy="93663"/>
              </a:xfrm>
              <a:custGeom>
                <a:avLst/>
                <a:gdLst>
                  <a:gd name="T0" fmla="*/ 17 w 25"/>
                  <a:gd name="T1" fmla="*/ 4 h 25"/>
                  <a:gd name="T2" fmla="*/ 11 w 25"/>
                  <a:gd name="T3" fmla="*/ 6 h 25"/>
                  <a:gd name="T4" fmla="*/ 6 w 25"/>
                  <a:gd name="T5" fmla="*/ 8 h 25"/>
                  <a:gd name="T6" fmla="*/ 8 w 25"/>
                  <a:gd name="T7" fmla="*/ 17 h 25"/>
                  <a:gd name="T8" fmla="*/ 22 w 25"/>
                  <a:gd name="T9" fmla="*/ 12 h 25"/>
                  <a:gd name="T10" fmla="*/ 24 w 25"/>
                  <a:gd name="T11" fmla="*/ 14 h 25"/>
                  <a:gd name="T12" fmla="*/ 2 w 25"/>
                  <a:gd name="T13" fmla="*/ 16 h 25"/>
                  <a:gd name="T14" fmla="*/ 3 w 25"/>
                  <a:gd name="T15" fmla="*/ 7 h 25"/>
                  <a:gd name="T16" fmla="*/ 17 w 25"/>
                  <a:gd name="T17" fmla="*/ 1 h 25"/>
                  <a:gd name="T18" fmla="*/ 17 w 25"/>
                  <a:gd name="T1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7" y="4"/>
                    </a:moveTo>
                    <a:cubicBezTo>
                      <a:pt x="15" y="4"/>
                      <a:pt x="13" y="5"/>
                      <a:pt x="11" y="6"/>
                    </a:cubicBezTo>
                    <a:cubicBezTo>
                      <a:pt x="9" y="6"/>
                      <a:pt x="8" y="7"/>
                      <a:pt x="6" y="8"/>
                    </a:cubicBezTo>
                    <a:cubicBezTo>
                      <a:pt x="3" y="11"/>
                      <a:pt x="4" y="14"/>
                      <a:pt x="8" y="17"/>
                    </a:cubicBezTo>
                    <a:cubicBezTo>
                      <a:pt x="14" y="18"/>
                      <a:pt x="18" y="14"/>
                      <a:pt x="22" y="12"/>
                    </a:cubicBezTo>
                    <a:cubicBezTo>
                      <a:pt x="24" y="11"/>
                      <a:pt x="25" y="14"/>
                      <a:pt x="24" y="14"/>
                    </a:cubicBezTo>
                    <a:cubicBezTo>
                      <a:pt x="17" y="18"/>
                      <a:pt x="7" y="25"/>
                      <a:pt x="2" y="16"/>
                    </a:cubicBezTo>
                    <a:cubicBezTo>
                      <a:pt x="0" y="13"/>
                      <a:pt x="1" y="9"/>
                      <a:pt x="3" y="7"/>
                    </a:cubicBezTo>
                    <a:cubicBezTo>
                      <a:pt x="6" y="3"/>
                      <a:pt x="12" y="2"/>
                      <a:pt x="17" y="1"/>
                    </a:cubicBezTo>
                    <a:cubicBezTo>
                      <a:pt x="19" y="0"/>
                      <a:pt x="19" y="3"/>
                      <a:pt x="17" y="4"/>
                    </a:cubicBezTo>
                    <a:close/>
                  </a:path>
                </a:pathLst>
              </a:custGeom>
              <a:solidFill>
                <a:srgbClr val="C4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5306"/>
              <p:cNvSpPr/>
              <p:nvPr/>
            </p:nvSpPr>
            <p:spPr bwMode="auto">
              <a:xfrm>
                <a:off x="8865627" y="3703568"/>
                <a:ext cx="101600" cy="90488"/>
              </a:xfrm>
              <a:custGeom>
                <a:avLst/>
                <a:gdLst>
                  <a:gd name="T0" fmla="*/ 3 w 27"/>
                  <a:gd name="T1" fmla="*/ 13 h 24"/>
                  <a:gd name="T2" fmla="*/ 9 w 27"/>
                  <a:gd name="T3" fmla="*/ 18 h 24"/>
                  <a:gd name="T4" fmla="*/ 19 w 27"/>
                  <a:gd name="T5" fmla="*/ 14 h 24"/>
                  <a:gd name="T6" fmla="*/ 12 w 27"/>
                  <a:gd name="T7" fmla="*/ 3 h 24"/>
                  <a:gd name="T8" fmla="*/ 15 w 27"/>
                  <a:gd name="T9" fmla="*/ 2 h 24"/>
                  <a:gd name="T10" fmla="*/ 23 w 27"/>
                  <a:gd name="T11" fmla="*/ 19 h 24"/>
                  <a:gd name="T12" fmla="*/ 14 w 27"/>
                  <a:gd name="T13" fmla="*/ 24 h 24"/>
                  <a:gd name="T14" fmla="*/ 2 w 27"/>
                  <a:gd name="T15" fmla="*/ 16 h 24"/>
                  <a:gd name="T16" fmla="*/ 3 w 27"/>
                  <a:gd name="T1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4">
                    <a:moveTo>
                      <a:pt x="3" y="13"/>
                    </a:moveTo>
                    <a:cubicBezTo>
                      <a:pt x="6" y="14"/>
                      <a:pt x="7" y="16"/>
                      <a:pt x="9" y="18"/>
                    </a:cubicBezTo>
                    <a:cubicBezTo>
                      <a:pt x="13" y="22"/>
                      <a:pt x="23" y="20"/>
                      <a:pt x="19" y="14"/>
                    </a:cubicBezTo>
                    <a:cubicBezTo>
                      <a:pt x="17" y="10"/>
                      <a:pt x="12" y="7"/>
                      <a:pt x="12" y="3"/>
                    </a:cubicBezTo>
                    <a:cubicBezTo>
                      <a:pt x="11" y="1"/>
                      <a:pt x="14" y="0"/>
                      <a:pt x="15" y="2"/>
                    </a:cubicBezTo>
                    <a:cubicBezTo>
                      <a:pt x="15" y="7"/>
                      <a:pt x="27" y="12"/>
                      <a:pt x="23" y="19"/>
                    </a:cubicBezTo>
                    <a:cubicBezTo>
                      <a:pt x="21" y="22"/>
                      <a:pt x="18" y="23"/>
                      <a:pt x="14" y="24"/>
                    </a:cubicBezTo>
                    <a:cubicBezTo>
                      <a:pt x="8" y="24"/>
                      <a:pt x="6" y="18"/>
                      <a:pt x="2" y="16"/>
                    </a:cubicBezTo>
                    <a:cubicBezTo>
                      <a:pt x="0" y="15"/>
                      <a:pt x="1" y="12"/>
                      <a:pt x="3" y="13"/>
                    </a:cubicBezTo>
                    <a:close/>
                  </a:path>
                </a:pathLst>
              </a:custGeom>
              <a:solidFill>
                <a:srgbClr val="C4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1062915">
              <a:off x="8092199" y="3775651"/>
              <a:ext cx="1025525" cy="438150"/>
              <a:chOff x="8076639" y="3636893"/>
              <a:chExt cx="1025525" cy="438150"/>
            </a:xfrm>
          </p:grpSpPr>
          <p:sp>
            <p:nvSpPr>
              <p:cNvPr id="13" name="Freeform 5293"/>
              <p:cNvSpPr/>
              <p:nvPr/>
            </p:nvSpPr>
            <p:spPr bwMode="auto">
              <a:xfrm rot="21337085">
                <a:off x="8076639" y="3636893"/>
                <a:ext cx="1025525" cy="438150"/>
              </a:xfrm>
              <a:custGeom>
                <a:avLst/>
                <a:gdLst>
                  <a:gd name="T0" fmla="*/ 4 w 273"/>
                  <a:gd name="T1" fmla="*/ 79 h 117"/>
                  <a:gd name="T2" fmla="*/ 8 w 273"/>
                  <a:gd name="T3" fmla="*/ 71 h 117"/>
                  <a:gd name="T4" fmla="*/ 32 w 273"/>
                  <a:gd name="T5" fmla="*/ 73 h 117"/>
                  <a:gd name="T6" fmla="*/ 68 w 273"/>
                  <a:gd name="T7" fmla="*/ 88 h 117"/>
                  <a:gd name="T8" fmla="*/ 112 w 273"/>
                  <a:gd name="T9" fmla="*/ 84 h 117"/>
                  <a:gd name="T10" fmla="*/ 166 w 273"/>
                  <a:gd name="T11" fmla="*/ 63 h 117"/>
                  <a:gd name="T12" fmla="*/ 194 w 273"/>
                  <a:gd name="T13" fmla="*/ 48 h 117"/>
                  <a:gd name="T14" fmla="*/ 202 w 273"/>
                  <a:gd name="T15" fmla="*/ 40 h 117"/>
                  <a:gd name="T16" fmla="*/ 204 w 273"/>
                  <a:gd name="T17" fmla="*/ 29 h 117"/>
                  <a:gd name="T18" fmla="*/ 214 w 273"/>
                  <a:gd name="T19" fmla="*/ 15 h 117"/>
                  <a:gd name="T20" fmla="*/ 237 w 273"/>
                  <a:gd name="T21" fmla="*/ 8 h 117"/>
                  <a:gd name="T22" fmla="*/ 244 w 273"/>
                  <a:gd name="T23" fmla="*/ 5 h 117"/>
                  <a:gd name="T24" fmla="*/ 260 w 273"/>
                  <a:gd name="T25" fmla="*/ 1 h 117"/>
                  <a:gd name="T26" fmla="*/ 271 w 273"/>
                  <a:gd name="T27" fmla="*/ 9 h 117"/>
                  <a:gd name="T28" fmla="*/ 248 w 273"/>
                  <a:gd name="T29" fmla="*/ 21 h 117"/>
                  <a:gd name="T30" fmla="*/ 254 w 273"/>
                  <a:gd name="T31" fmla="*/ 33 h 117"/>
                  <a:gd name="T32" fmla="*/ 256 w 273"/>
                  <a:gd name="T33" fmla="*/ 43 h 117"/>
                  <a:gd name="T34" fmla="*/ 260 w 273"/>
                  <a:gd name="T35" fmla="*/ 53 h 117"/>
                  <a:gd name="T36" fmla="*/ 242 w 273"/>
                  <a:gd name="T37" fmla="*/ 70 h 117"/>
                  <a:gd name="T38" fmla="*/ 228 w 273"/>
                  <a:gd name="T39" fmla="*/ 71 h 117"/>
                  <a:gd name="T40" fmla="*/ 210 w 273"/>
                  <a:gd name="T41" fmla="*/ 68 h 117"/>
                  <a:gd name="T42" fmla="*/ 165 w 273"/>
                  <a:gd name="T43" fmla="*/ 89 h 117"/>
                  <a:gd name="T44" fmla="*/ 115 w 273"/>
                  <a:gd name="T45" fmla="*/ 110 h 117"/>
                  <a:gd name="T46" fmla="*/ 77 w 273"/>
                  <a:gd name="T47" fmla="*/ 116 h 117"/>
                  <a:gd name="T48" fmla="*/ 54 w 273"/>
                  <a:gd name="T49" fmla="*/ 116 h 117"/>
                  <a:gd name="T50" fmla="*/ 4 w 273"/>
                  <a:gd name="T51" fmla="*/ 7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3" h="117">
                    <a:moveTo>
                      <a:pt x="4" y="79"/>
                    </a:moveTo>
                    <a:cubicBezTo>
                      <a:pt x="4" y="76"/>
                      <a:pt x="5" y="73"/>
                      <a:pt x="8" y="71"/>
                    </a:cubicBezTo>
                    <a:cubicBezTo>
                      <a:pt x="16" y="62"/>
                      <a:pt x="23" y="67"/>
                      <a:pt x="32" y="73"/>
                    </a:cubicBezTo>
                    <a:cubicBezTo>
                      <a:pt x="44" y="82"/>
                      <a:pt x="53" y="88"/>
                      <a:pt x="68" y="88"/>
                    </a:cubicBezTo>
                    <a:cubicBezTo>
                      <a:pt x="83" y="88"/>
                      <a:pt x="98" y="88"/>
                      <a:pt x="112" y="84"/>
                    </a:cubicBezTo>
                    <a:cubicBezTo>
                      <a:pt x="131" y="78"/>
                      <a:pt x="149" y="71"/>
                      <a:pt x="166" y="63"/>
                    </a:cubicBezTo>
                    <a:cubicBezTo>
                      <a:pt x="176" y="59"/>
                      <a:pt x="186" y="54"/>
                      <a:pt x="194" y="48"/>
                    </a:cubicBezTo>
                    <a:cubicBezTo>
                      <a:pt x="197" y="46"/>
                      <a:pt x="201" y="44"/>
                      <a:pt x="202" y="40"/>
                    </a:cubicBezTo>
                    <a:cubicBezTo>
                      <a:pt x="204" y="37"/>
                      <a:pt x="203" y="33"/>
                      <a:pt x="204" y="29"/>
                    </a:cubicBezTo>
                    <a:cubicBezTo>
                      <a:pt x="206" y="23"/>
                      <a:pt x="209" y="18"/>
                      <a:pt x="214" y="15"/>
                    </a:cubicBezTo>
                    <a:cubicBezTo>
                      <a:pt x="222" y="10"/>
                      <a:pt x="229" y="10"/>
                      <a:pt x="237" y="8"/>
                    </a:cubicBezTo>
                    <a:cubicBezTo>
                      <a:pt x="239" y="7"/>
                      <a:pt x="242" y="6"/>
                      <a:pt x="244" y="5"/>
                    </a:cubicBezTo>
                    <a:cubicBezTo>
                      <a:pt x="249" y="3"/>
                      <a:pt x="254" y="1"/>
                      <a:pt x="260" y="1"/>
                    </a:cubicBezTo>
                    <a:cubicBezTo>
                      <a:pt x="265" y="0"/>
                      <a:pt x="273" y="3"/>
                      <a:pt x="271" y="9"/>
                    </a:cubicBezTo>
                    <a:cubicBezTo>
                      <a:pt x="268" y="19"/>
                      <a:pt x="252" y="13"/>
                      <a:pt x="248" y="21"/>
                    </a:cubicBezTo>
                    <a:cubicBezTo>
                      <a:pt x="246" y="26"/>
                      <a:pt x="251" y="30"/>
                      <a:pt x="254" y="33"/>
                    </a:cubicBezTo>
                    <a:cubicBezTo>
                      <a:pt x="258" y="36"/>
                      <a:pt x="255" y="38"/>
                      <a:pt x="256" y="43"/>
                    </a:cubicBezTo>
                    <a:cubicBezTo>
                      <a:pt x="256" y="46"/>
                      <a:pt x="260" y="48"/>
                      <a:pt x="260" y="53"/>
                    </a:cubicBezTo>
                    <a:cubicBezTo>
                      <a:pt x="259" y="62"/>
                      <a:pt x="250" y="68"/>
                      <a:pt x="242" y="70"/>
                    </a:cubicBezTo>
                    <a:cubicBezTo>
                      <a:pt x="237" y="71"/>
                      <a:pt x="233" y="72"/>
                      <a:pt x="228" y="71"/>
                    </a:cubicBezTo>
                    <a:cubicBezTo>
                      <a:pt x="222" y="70"/>
                      <a:pt x="217" y="68"/>
                      <a:pt x="210" y="68"/>
                    </a:cubicBezTo>
                    <a:cubicBezTo>
                      <a:pt x="195" y="70"/>
                      <a:pt x="179" y="83"/>
                      <a:pt x="165" y="89"/>
                    </a:cubicBezTo>
                    <a:cubicBezTo>
                      <a:pt x="149" y="96"/>
                      <a:pt x="132" y="105"/>
                      <a:pt x="115" y="110"/>
                    </a:cubicBezTo>
                    <a:cubicBezTo>
                      <a:pt x="103" y="114"/>
                      <a:pt x="90" y="115"/>
                      <a:pt x="77" y="116"/>
                    </a:cubicBezTo>
                    <a:cubicBezTo>
                      <a:pt x="69" y="116"/>
                      <a:pt x="61" y="117"/>
                      <a:pt x="54" y="116"/>
                    </a:cubicBezTo>
                    <a:cubicBezTo>
                      <a:pt x="37" y="115"/>
                      <a:pt x="0" y="101"/>
                      <a:pt x="4" y="79"/>
                    </a:cubicBezTo>
                    <a:close/>
                  </a:path>
                </a:pathLst>
              </a:custGeom>
              <a:solidFill>
                <a:srgbClr val="D4AA84">
                  <a:alpha val="5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5304"/>
              <p:cNvSpPr/>
              <p:nvPr/>
            </p:nvSpPr>
            <p:spPr bwMode="auto">
              <a:xfrm>
                <a:off x="8945002" y="3816281"/>
                <a:ext cx="96837" cy="93663"/>
              </a:xfrm>
              <a:custGeom>
                <a:avLst/>
                <a:gdLst>
                  <a:gd name="T0" fmla="*/ 18 w 26"/>
                  <a:gd name="T1" fmla="*/ 4 h 25"/>
                  <a:gd name="T2" fmla="*/ 7 w 26"/>
                  <a:gd name="T3" fmla="*/ 8 h 25"/>
                  <a:gd name="T4" fmla="*/ 8 w 26"/>
                  <a:gd name="T5" fmla="*/ 19 h 25"/>
                  <a:gd name="T6" fmla="*/ 22 w 26"/>
                  <a:gd name="T7" fmla="*/ 11 h 25"/>
                  <a:gd name="T8" fmla="*/ 24 w 26"/>
                  <a:gd name="T9" fmla="*/ 13 h 25"/>
                  <a:gd name="T10" fmla="*/ 4 w 26"/>
                  <a:gd name="T11" fmla="*/ 20 h 25"/>
                  <a:gd name="T12" fmla="*/ 2 w 26"/>
                  <a:gd name="T13" fmla="*/ 10 h 25"/>
                  <a:gd name="T14" fmla="*/ 17 w 26"/>
                  <a:gd name="T15" fmla="*/ 1 h 25"/>
                  <a:gd name="T16" fmla="*/ 18 w 26"/>
                  <a:gd name="T1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18" y="4"/>
                    </a:moveTo>
                    <a:cubicBezTo>
                      <a:pt x="14" y="5"/>
                      <a:pt x="11" y="6"/>
                      <a:pt x="7" y="8"/>
                    </a:cubicBezTo>
                    <a:cubicBezTo>
                      <a:pt x="4" y="10"/>
                      <a:pt x="3" y="18"/>
                      <a:pt x="8" y="19"/>
                    </a:cubicBezTo>
                    <a:cubicBezTo>
                      <a:pt x="13" y="19"/>
                      <a:pt x="19" y="14"/>
                      <a:pt x="22" y="11"/>
                    </a:cubicBezTo>
                    <a:cubicBezTo>
                      <a:pt x="23" y="9"/>
                      <a:pt x="26" y="12"/>
                      <a:pt x="24" y="13"/>
                    </a:cubicBezTo>
                    <a:cubicBezTo>
                      <a:pt x="20" y="18"/>
                      <a:pt x="10" y="25"/>
                      <a:pt x="4" y="20"/>
                    </a:cubicBezTo>
                    <a:cubicBezTo>
                      <a:pt x="2" y="18"/>
                      <a:pt x="0" y="12"/>
                      <a:pt x="2" y="10"/>
                    </a:cubicBezTo>
                    <a:cubicBezTo>
                      <a:pt x="4" y="4"/>
                      <a:pt x="12" y="3"/>
                      <a:pt x="17" y="1"/>
                    </a:cubicBezTo>
                    <a:cubicBezTo>
                      <a:pt x="19" y="0"/>
                      <a:pt x="20" y="3"/>
                      <a:pt x="18" y="4"/>
                    </a:cubicBezTo>
                    <a:close/>
                  </a:path>
                </a:pathLst>
              </a:custGeom>
              <a:solidFill>
                <a:srgbClr val="C48E62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5305"/>
              <p:cNvSpPr/>
              <p:nvPr/>
            </p:nvSpPr>
            <p:spPr bwMode="auto">
              <a:xfrm>
                <a:off x="8918014" y="3763893"/>
                <a:ext cx="93662" cy="93663"/>
              </a:xfrm>
              <a:custGeom>
                <a:avLst/>
                <a:gdLst>
                  <a:gd name="T0" fmla="*/ 17 w 25"/>
                  <a:gd name="T1" fmla="*/ 4 h 25"/>
                  <a:gd name="T2" fmla="*/ 11 w 25"/>
                  <a:gd name="T3" fmla="*/ 6 h 25"/>
                  <a:gd name="T4" fmla="*/ 6 w 25"/>
                  <a:gd name="T5" fmla="*/ 8 h 25"/>
                  <a:gd name="T6" fmla="*/ 8 w 25"/>
                  <a:gd name="T7" fmla="*/ 17 h 25"/>
                  <a:gd name="T8" fmla="*/ 22 w 25"/>
                  <a:gd name="T9" fmla="*/ 12 h 25"/>
                  <a:gd name="T10" fmla="*/ 24 w 25"/>
                  <a:gd name="T11" fmla="*/ 14 h 25"/>
                  <a:gd name="T12" fmla="*/ 2 w 25"/>
                  <a:gd name="T13" fmla="*/ 16 h 25"/>
                  <a:gd name="T14" fmla="*/ 3 w 25"/>
                  <a:gd name="T15" fmla="*/ 7 h 25"/>
                  <a:gd name="T16" fmla="*/ 17 w 25"/>
                  <a:gd name="T17" fmla="*/ 1 h 25"/>
                  <a:gd name="T18" fmla="*/ 17 w 25"/>
                  <a:gd name="T1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7" y="4"/>
                    </a:moveTo>
                    <a:cubicBezTo>
                      <a:pt x="15" y="4"/>
                      <a:pt x="13" y="5"/>
                      <a:pt x="11" y="6"/>
                    </a:cubicBezTo>
                    <a:cubicBezTo>
                      <a:pt x="9" y="6"/>
                      <a:pt x="8" y="7"/>
                      <a:pt x="6" y="8"/>
                    </a:cubicBezTo>
                    <a:cubicBezTo>
                      <a:pt x="3" y="11"/>
                      <a:pt x="4" y="14"/>
                      <a:pt x="8" y="17"/>
                    </a:cubicBezTo>
                    <a:cubicBezTo>
                      <a:pt x="14" y="18"/>
                      <a:pt x="18" y="14"/>
                      <a:pt x="22" y="12"/>
                    </a:cubicBezTo>
                    <a:cubicBezTo>
                      <a:pt x="24" y="11"/>
                      <a:pt x="25" y="14"/>
                      <a:pt x="24" y="14"/>
                    </a:cubicBezTo>
                    <a:cubicBezTo>
                      <a:pt x="17" y="18"/>
                      <a:pt x="7" y="25"/>
                      <a:pt x="2" y="16"/>
                    </a:cubicBezTo>
                    <a:cubicBezTo>
                      <a:pt x="0" y="13"/>
                      <a:pt x="1" y="9"/>
                      <a:pt x="3" y="7"/>
                    </a:cubicBezTo>
                    <a:cubicBezTo>
                      <a:pt x="6" y="3"/>
                      <a:pt x="12" y="2"/>
                      <a:pt x="17" y="1"/>
                    </a:cubicBezTo>
                    <a:cubicBezTo>
                      <a:pt x="19" y="0"/>
                      <a:pt x="19" y="3"/>
                      <a:pt x="17" y="4"/>
                    </a:cubicBezTo>
                    <a:close/>
                  </a:path>
                </a:pathLst>
              </a:custGeom>
              <a:solidFill>
                <a:srgbClr val="C48E62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5306"/>
              <p:cNvSpPr/>
              <p:nvPr/>
            </p:nvSpPr>
            <p:spPr bwMode="auto">
              <a:xfrm>
                <a:off x="8865627" y="3703568"/>
                <a:ext cx="101600" cy="90488"/>
              </a:xfrm>
              <a:custGeom>
                <a:avLst/>
                <a:gdLst>
                  <a:gd name="T0" fmla="*/ 3 w 27"/>
                  <a:gd name="T1" fmla="*/ 13 h 24"/>
                  <a:gd name="T2" fmla="*/ 9 w 27"/>
                  <a:gd name="T3" fmla="*/ 18 h 24"/>
                  <a:gd name="T4" fmla="*/ 19 w 27"/>
                  <a:gd name="T5" fmla="*/ 14 h 24"/>
                  <a:gd name="T6" fmla="*/ 12 w 27"/>
                  <a:gd name="T7" fmla="*/ 3 h 24"/>
                  <a:gd name="T8" fmla="*/ 15 w 27"/>
                  <a:gd name="T9" fmla="*/ 2 h 24"/>
                  <a:gd name="T10" fmla="*/ 23 w 27"/>
                  <a:gd name="T11" fmla="*/ 19 h 24"/>
                  <a:gd name="T12" fmla="*/ 14 w 27"/>
                  <a:gd name="T13" fmla="*/ 24 h 24"/>
                  <a:gd name="T14" fmla="*/ 2 w 27"/>
                  <a:gd name="T15" fmla="*/ 16 h 24"/>
                  <a:gd name="T16" fmla="*/ 3 w 27"/>
                  <a:gd name="T1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4">
                    <a:moveTo>
                      <a:pt x="3" y="13"/>
                    </a:moveTo>
                    <a:cubicBezTo>
                      <a:pt x="6" y="14"/>
                      <a:pt x="7" y="16"/>
                      <a:pt x="9" y="18"/>
                    </a:cubicBezTo>
                    <a:cubicBezTo>
                      <a:pt x="13" y="22"/>
                      <a:pt x="23" y="20"/>
                      <a:pt x="19" y="14"/>
                    </a:cubicBezTo>
                    <a:cubicBezTo>
                      <a:pt x="17" y="10"/>
                      <a:pt x="12" y="7"/>
                      <a:pt x="12" y="3"/>
                    </a:cubicBezTo>
                    <a:cubicBezTo>
                      <a:pt x="11" y="1"/>
                      <a:pt x="14" y="0"/>
                      <a:pt x="15" y="2"/>
                    </a:cubicBezTo>
                    <a:cubicBezTo>
                      <a:pt x="15" y="7"/>
                      <a:pt x="27" y="12"/>
                      <a:pt x="23" y="19"/>
                    </a:cubicBezTo>
                    <a:cubicBezTo>
                      <a:pt x="21" y="22"/>
                      <a:pt x="18" y="23"/>
                      <a:pt x="14" y="24"/>
                    </a:cubicBezTo>
                    <a:cubicBezTo>
                      <a:pt x="8" y="24"/>
                      <a:pt x="6" y="18"/>
                      <a:pt x="2" y="16"/>
                    </a:cubicBezTo>
                    <a:cubicBezTo>
                      <a:pt x="0" y="15"/>
                      <a:pt x="1" y="12"/>
                      <a:pt x="3" y="13"/>
                    </a:cubicBezTo>
                    <a:close/>
                  </a:path>
                </a:pathLst>
              </a:custGeom>
              <a:solidFill>
                <a:srgbClr val="C48E62">
                  <a:alpha val="8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1" name="Freeform 5279"/>
          <p:cNvSpPr/>
          <p:nvPr/>
        </p:nvSpPr>
        <p:spPr bwMode="auto">
          <a:xfrm>
            <a:off x="4796150" y="4251513"/>
            <a:ext cx="255587" cy="196850"/>
          </a:xfrm>
          <a:custGeom>
            <a:avLst/>
            <a:gdLst>
              <a:gd name="T0" fmla="*/ 57 w 68"/>
              <a:gd name="T1" fmla="*/ 13 h 52"/>
              <a:gd name="T2" fmla="*/ 63 w 68"/>
              <a:gd name="T3" fmla="*/ 22 h 52"/>
              <a:gd name="T4" fmla="*/ 42 w 68"/>
              <a:gd name="T5" fmla="*/ 50 h 52"/>
              <a:gd name="T6" fmla="*/ 2 w 68"/>
              <a:gd name="T7" fmla="*/ 21 h 52"/>
              <a:gd name="T8" fmla="*/ 20 w 68"/>
              <a:gd name="T9" fmla="*/ 2 h 52"/>
              <a:gd name="T10" fmla="*/ 57 w 68"/>
              <a:gd name="T11" fmla="*/ 1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52">
                <a:moveTo>
                  <a:pt x="57" y="13"/>
                </a:moveTo>
                <a:cubicBezTo>
                  <a:pt x="60" y="15"/>
                  <a:pt x="62" y="19"/>
                  <a:pt x="63" y="22"/>
                </a:cubicBezTo>
                <a:cubicBezTo>
                  <a:pt x="68" y="37"/>
                  <a:pt x="57" y="49"/>
                  <a:pt x="42" y="50"/>
                </a:cubicBezTo>
                <a:cubicBezTo>
                  <a:pt x="23" y="52"/>
                  <a:pt x="4" y="40"/>
                  <a:pt x="2" y="21"/>
                </a:cubicBezTo>
                <a:cubicBezTo>
                  <a:pt x="0" y="9"/>
                  <a:pt x="10" y="4"/>
                  <a:pt x="20" y="2"/>
                </a:cubicBezTo>
                <a:cubicBezTo>
                  <a:pt x="31" y="0"/>
                  <a:pt x="48" y="4"/>
                  <a:pt x="57" y="1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280"/>
          <p:cNvSpPr/>
          <p:nvPr/>
        </p:nvSpPr>
        <p:spPr bwMode="auto">
          <a:xfrm>
            <a:off x="4927913" y="4526150"/>
            <a:ext cx="165100" cy="153988"/>
          </a:xfrm>
          <a:custGeom>
            <a:avLst/>
            <a:gdLst>
              <a:gd name="T0" fmla="*/ 41 w 44"/>
              <a:gd name="T1" fmla="*/ 18 h 41"/>
              <a:gd name="T2" fmla="*/ 1 w 44"/>
              <a:gd name="T3" fmla="*/ 18 h 41"/>
              <a:gd name="T4" fmla="*/ 23 w 44"/>
              <a:gd name="T5" fmla="*/ 1 h 41"/>
              <a:gd name="T6" fmla="*/ 41 w 44"/>
              <a:gd name="T7" fmla="*/ 1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1">
                <a:moveTo>
                  <a:pt x="41" y="18"/>
                </a:moveTo>
                <a:cubicBezTo>
                  <a:pt x="36" y="37"/>
                  <a:pt x="3" y="41"/>
                  <a:pt x="1" y="18"/>
                </a:cubicBezTo>
                <a:cubicBezTo>
                  <a:pt x="0" y="6"/>
                  <a:pt x="11" y="0"/>
                  <a:pt x="23" y="1"/>
                </a:cubicBezTo>
                <a:cubicBezTo>
                  <a:pt x="33" y="1"/>
                  <a:pt x="44" y="6"/>
                  <a:pt x="41" y="1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660021" y="4702363"/>
            <a:ext cx="1242273" cy="1819275"/>
            <a:chOff x="9556189" y="2917756"/>
            <a:chExt cx="2122487" cy="3108325"/>
          </a:xfrm>
        </p:grpSpPr>
        <p:grpSp>
          <p:nvGrpSpPr>
            <p:cNvPr id="24" name="Group 5065"/>
            <p:cNvGrpSpPr/>
            <p:nvPr/>
          </p:nvGrpSpPr>
          <p:grpSpPr bwMode="auto">
            <a:xfrm>
              <a:off x="9556189" y="2917756"/>
              <a:ext cx="2122487" cy="3108325"/>
              <a:chOff x="-5121" y="1089"/>
              <a:chExt cx="1337" cy="1958"/>
            </a:xfrm>
          </p:grpSpPr>
          <p:sp>
            <p:nvSpPr>
              <p:cNvPr id="237" name="Freeform 4866"/>
              <p:cNvSpPr/>
              <p:nvPr/>
            </p:nvSpPr>
            <p:spPr bwMode="auto">
              <a:xfrm>
                <a:off x="-4801" y="2910"/>
                <a:ext cx="828" cy="137"/>
              </a:xfrm>
              <a:custGeom>
                <a:avLst/>
                <a:gdLst>
                  <a:gd name="T0" fmla="*/ 215 w 350"/>
                  <a:gd name="T1" fmla="*/ 11 h 58"/>
                  <a:gd name="T2" fmla="*/ 190 w 350"/>
                  <a:gd name="T3" fmla="*/ 13 h 58"/>
                  <a:gd name="T4" fmla="*/ 125 w 350"/>
                  <a:gd name="T5" fmla="*/ 9 h 58"/>
                  <a:gd name="T6" fmla="*/ 92 w 350"/>
                  <a:gd name="T7" fmla="*/ 5 h 58"/>
                  <a:gd name="T8" fmla="*/ 27 w 350"/>
                  <a:gd name="T9" fmla="*/ 12 h 58"/>
                  <a:gd name="T10" fmla="*/ 13 w 350"/>
                  <a:gd name="T11" fmla="*/ 26 h 58"/>
                  <a:gd name="T12" fmla="*/ 85 w 350"/>
                  <a:gd name="T13" fmla="*/ 54 h 58"/>
                  <a:gd name="T14" fmla="*/ 110 w 350"/>
                  <a:gd name="T15" fmla="*/ 47 h 58"/>
                  <a:gd name="T16" fmla="*/ 153 w 350"/>
                  <a:gd name="T17" fmla="*/ 41 h 58"/>
                  <a:gd name="T18" fmla="*/ 207 w 350"/>
                  <a:gd name="T19" fmla="*/ 45 h 58"/>
                  <a:gd name="T20" fmla="*/ 251 w 350"/>
                  <a:gd name="T21" fmla="*/ 53 h 58"/>
                  <a:gd name="T22" fmla="*/ 288 w 350"/>
                  <a:gd name="T23" fmla="*/ 53 h 58"/>
                  <a:gd name="T24" fmla="*/ 345 w 350"/>
                  <a:gd name="T25" fmla="*/ 24 h 58"/>
                  <a:gd name="T26" fmla="*/ 345 w 350"/>
                  <a:gd name="T27" fmla="*/ 7 h 58"/>
                  <a:gd name="T28" fmla="*/ 324 w 350"/>
                  <a:gd name="T29" fmla="*/ 2 h 58"/>
                  <a:gd name="T30" fmla="*/ 270 w 350"/>
                  <a:gd name="T31" fmla="*/ 5 h 58"/>
                  <a:gd name="T32" fmla="*/ 215 w 350"/>
                  <a:gd name="T3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0" h="58">
                    <a:moveTo>
                      <a:pt x="215" y="11"/>
                    </a:moveTo>
                    <a:cubicBezTo>
                      <a:pt x="207" y="13"/>
                      <a:pt x="199" y="13"/>
                      <a:pt x="190" y="13"/>
                    </a:cubicBezTo>
                    <a:cubicBezTo>
                      <a:pt x="168" y="14"/>
                      <a:pt x="147" y="13"/>
                      <a:pt x="125" y="9"/>
                    </a:cubicBezTo>
                    <a:cubicBezTo>
                      <a:pt x="114" y="8"/>
                      <a:pt x="103" y="6"/>
                      <a:pt x="92" y="5"/>
                    </a:cubicBezTo>
                    <a:cubicBezTo>
                      <a:pt x="72" y="3"/>
                      <a:pt x="43" y="2"/>
                      <a:pt x="27" y="12"/>
                    </a:cubicBezTo>
                    <a:cubicBezTo>
                      <a:pt x="21" y="16"/>
                      <a:pt x="16" y="21"/>
                      <a:pt x="13" y="26"/>
                    </a:cubicBezTo>
                    <a:cubicBezTo>
                      <a:pt x="0" y="53"/>
                      <a:pt x="65" y="58"/>
                      <a:pt x="85" y="54"/>
                    </a:cubicBezTo>
                    <a:cubicBezTo>
                      <a:pt x="94" y="52"/>
                      <a:pt x="102" y="49"/>
                      <a:pt x="110" y="47"/>
                    </a:cubicBezTo>
                    <a:cubicBezTo>
                      <a:pt x="125" y="44"/>
                      <a:pt x="138" y="42"/>
                      <a:pt x="153" y="41"/>
                    </a:cubicBezTo>
                    <a:cubicBezTo>
                      <a:pt x="172" y="40"/>
                      <a:pt x="188" y="42"/>
                      <a:pt x="207" y="45"/>
                    </a:cubicBezTo>
                    <a:cubicBezTo>
                      <a:pt x="222" y="48"/>
                      <a:pt x="236" y="51"/>
                      <a:pt x="251" y="53"/>
                    </a:cubicBezTo>
                    <a:cubicBezTo>
                      <a:pt x="264" y="55"/>
                      <a:pt x="275" y="54"/>
                      <a:pt x="288" y="53"/>
                    </a:cubicBezTo>
                    <a:cubicBezTo>
                      <a:pt x="309" y="52"/>
                      <a:pt x="332" y="45"/>
                      <a:pt x="345" y="24"/>
                    </a:cubicBezTo>
                    <a:cubicBezTo>
                      <a:pt x="348" y="19"/>
                      <a:pt x="350" y="12"/>
                      <a:pt x="345" y="7"/>
                    </a:cubicBezTo>
                    <a:cubicBezTo>
                      <a:pt x="340" y="2"/>
                      <a:pt x="330" y="2"/>
                      <a:pt x="324" y="2"/>
                    </a:cubicBezTo>
                    <a:cubicBezTo>
                      <a:pt x="306" y="0"/>
                      <a:pt x="288" y="4"/>
                      <a:pt x="270" y="5"/>
                    </a:cubicBezTo>
                    <a:cubicBezTo>
                      <a:pt x="252" y="5"/>
                      <a:pt x="233" y="7"/>
                      <a:pt x="215" y="11"/>
                    </a:cubicBezTo>
                    <a:close/>
                  </a:path>
                </a:pathLst>
              </a:custGeom>
              <a:solidFill>
                <a:srgbClr val="7CA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4867">
                <a:hlinkClick r:id="rId1"/>
              </p:cNvPr>
              <p:cNvSpPr/>
              <p:nvPr/>
            </p:nvSpPr>
            <p:spPr bwMode="auto">
              <a:xfrm>
                <a:off x="-4759" y="2325"/>
                <a:ext cx="817" cy="712"/>
              </a:xfrm>
              <a:custGeom>
                <a:avLst/>
                <a:gdLst>
                  <a:gd name="T0" fmla="*/ 261 w 345"/>
                  <a:gd name="T1" fmla="*/ 16 h 301"/>
                  <a:gd name="T2" fmla="*/ 297 w 345"/>
                  <a:gd name="T3" fmla="*/ 10 h 301"/>
                  <a:gd name="T4" fmla="*/ 325 w 345"/>
                  <a:gd name="T5" fmla="*/ 3 h 301"/>
                  <a:gd name="T6" fmla="*/ 336 w 345"/>
                  <a:gd name="T7" fmla="*/ 30 h 301"/>
                  <a:gd name="T8" fmla="*/ 341 w 345"/>
                  <a:gd name="T9" fmla="*/ 62 h 301"/>
                  <a:gd name="T10" fmla="*/ 342 w 345"/>
                  <a:gd name="T11" fmla="*/ 131 h 301"/>
                  <a:gd name="T12" fmla="*/ 333 w 345"/>
                  <a:gd name="T13" fmla="*/ 190 h 301"/>
                  <a:gd name="T14" fmla="*/ 330 w 345"/>
                  <a:gd name="T15" fmla="*/ 201 h 301"/>
                  <a:gd name="T16" fmla="*/ 328 w 345"/>
                  <a:gd name="T17" fmla="*/ 210 h 301"/>
                  <a:gd name="T18" fmla="*/ 325 w 345"/>
                  <a:gd name="T19" fmla="*/ 223 h 301"/>
                  <a:gd name="T20" fmla="*/ 325 w 345"/>
                  <a:gd name="T21" fmla="*/ 236 h 301"/>
                  <a:gd name="T22" fmla="*/ 330 w 345"/>
                  <a:gd name="T23" fmla="*/ 243 h 301"/>
                  <a:gd name="T24" fmla="*/ 300 w 345"/>
                  <a:gd name="T25" fmla="*/ 279 h 301"/>
                  <a:gd name="T26" fmla="*/ 254 w 345"/>
                  <a:gd name="T27" fmla="*/ 284 h 301"/>
                  <a:gd name="T28" fmla="*/ 266 w 345"/>
                  <a:gd name="T29" fmla="*/ 254 h 301"/>
                  <a:gd name="T30" fmla="*/ 284 w 345"/>
                  <a:gd name="T31" fmla="*/ 242 h 301"/>
                  <a:gd name="T32" fmla="*/ 291 w 345"/>
                  <a:gd name="T33" fmla="*/ 195 h 301"/>
                  <a:gd name="T34" fmla="*/ 273 w 345"/>
                  <a:gd name="T35" fmla="*/ 139 h 301"/>
                  <a:gd name="T36" fmla="*/ 262 w 345"/>
                  <a:gd name="T37" fmla="*/ 126 h 301"/>
                  <a:gd name="T38" fmla="*/ 228 w 345"/>
                  <a:gd name="T39" fmla="*/ 110 h 301"/>
                  <a:gd name="T40" fmla="*/ 171 w 345"/>
                  <a:gd name="T41" fmla="*/ 104 h 301"/>
                  <a:gd name="T42" fmla="*/ 106 w 345"/>
                  <a:gd name="T43" fmla="*/ 134 h 301"/>
                  <a:gd name="T44" fmla="*/ 83 w 345"/>
                  <a:gd name="T45" fmla="*/ 182 h 301"/>
                  <a:gd name="T46" fmla="*/ 77 w 345"/>
                  <a:gd name="T47" fmla="*/ 229 h 301"/>
                  <a:gd name="T48" fmla="*/ 84 w 345"/>
                  <a:gd name="T49" fmla="*/ 252 h 301"/>
                  <a:gd name="T50" fmla="*/ 55 w 345"/>
                  <a:gd name="T51" fmla="*/ 281 h 301"/>
                  <a:gd name="T52" fmla="*/ 19 w 345"/>
                  <a:gd name="T53" fmla="*/ 289 h 301"/>
                  <a:gd name="T54" fmla="*/ 0 w 345"/>
                  <a:gd name="T55" fmla="*/ 277 h 301"/>
                  <a:gd name="T56" fmla="*/ 13 w 345"/>
                  <a:gd name="T57" fmla="*/ 257 h 301"/>
                  <a:gd name="T58" fmla="*/ 39 w 345"/>
                  <a:gd name="T59" fmla="*/ 240 h 301"/>
                  <a:gd name="T60" fmla="*/ 41 w 345"/>
                  <a:gd name="T61" fmla="*/ 214 h 301"/>
                  <a:gd name="T62" fmla="*/ 38 w 345"/>
                  <a:gd name="T63" fmla="*/ 176 h 301"/>
                  <a:gd name="T64" fmla="*/ 36 w 345"/>
                  <a:gd name="T65" fmla="*/ 133 h 301"/>
                  <a:gd name="T66" fmla="*/ 38 w 345"/>
                  <a:gd name="T67" fmla="*/ 71 h 301"/>
                  <a:gd name="T68" fmla="*/ 56 w 345"/>
                  <a:gd name="T69" fmla="*/ 18 h 301"/>
                  <a:gd name="T70" fmla="*/ 129 w 345"/>
                  <a:gd name="T71" fmla="*/ 12 h 301"/>
                  <a:gd name="T72" fmla="*/ 191 w 345"/>
                  <a:gd name="T73" fmla="*/ 12 h 301"/>
                  <a:gd name="T74" fmla="*/ 261 w 345"/>
                  <a:gd name="T75" fmla="*/ 1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301">
                    <a:moveTo>
                      <a:pt x="261" y="16"/>
                    </a:moveTo>
                    <a:cubicBezTo>
                      <a:pt x="274" y="16"/>
                      <a:pt x="285" y="12"/>
                      <a:pt x="297" y="10"/>
                    </a:cubicBezTo>
                    <a:cubicBezTo>
                      <a:pt x="305" y="8"/>
                      <a:pt x="317" y="1"/>
                      <a:pt x="325" y="3"/>
                    </a:cubicBezTo>
                    <a:cubicBezTo>
                      <a:pt x="335" y="6"/>
                      <a:pt x="334" y="22"/>
                      <a:pt x="336" y="30"/>
                    </a:cubicBezTo>
                    <a:cubicBezTo>
                      <a:pt x="338" y="41"/>
                      <a:pt x="340" y="51"/>
                      <a:pt x="341" y="62"/>
                    </a:cubicBezTo>
                    <a:cubicBezTo>
                      <a:pt x="343" y="85"/>
                      <a:pt x="345" y="108"/>
                      <a:pt x="342" y="131"/>
                    </a:cubicBezTo>
                    <a:cubicBezTo>
                      <a:pt x="340" y="149"/>
                      <a:pt x="338" y="172"/>
                      <a:pt x="333" y="190"/>
                    </a:cubicBezTo>
                    <a:cubicBezTo>
                      <a:pt x="332" y="194"/>
                      <a:pt x="331" y="198"/>
                      <a:pt x="330" y="201"/>
                    </a:cubicBezTo>
                    <a:cubicBezTo>
                      <a:pt x="329" y="204"/>
                      <a:pt x="328" y="207"/>
                      <a:pt x="328" y="210"/>
                    </a:cubicBezTo>
                    <a:cubicBezTo>
                      <a:pt x="327" y="214"/>
                      <a:pt x="326" y="219"/>
                      <a:pt x="325" y="223"/>
                    </a:cubicBezTo>
                    <a:cubicBezTo>
                      <a:pt x="324" y="226"/>
                      <a:pt x="323" y="232"/>
                      <a:pt x="325" y="236"/>
                    </a:cubicBezTo>
                    <a:cubicBezTo>
                      <a:pt x="326" y="238"/>
                      <a:pt x="329" y="240"/>
                      <a:pt x="330" y="243"/>
                    </a:cubicBezTo>
                    <a:cubicBezTo>
                      <a:pt x="336" y="263"/>
                      <a:pt x="315" y="270"/>
                      <a:pt x="300" y="279"/>
                    </a:cubicBezTo>
                    <a:cubicBezTo>
                      <a:pt x="290" y="285"/>
                      <a:pt x="262" y="301"/>
                      <a:pt x="254" y="284"/>
                    </a:cubicBezTo>
                    <a:cubicBezTo>
                      <a:pt x="250" y="274"/>
                      <a:pt x="259" y="261"/>
                      <a:pt x="266" y="254"/>
                    </a:cubicBezTo>
                    <a:cubicBezTo>
                      <a:pt x="272" y="249"/>
                      <a:pt x="279" y="248"/>
                      <a:pt x="284" y="242"/>
                    </a:cubicBezTo>
                    <a:cubicBezTo>
                      <a:pt x="294" y="229"/>
                      <a:pt x="293" y="210"/>
                      <a:pt x="291" y="195"/>
                    </a:cubicBezTo>
                    <a:cubicBezTo>
                      <a:pt x="289" y="177"/>
                      <a:pt x="282" y="156"/>
                      <a:pt x="273" y="139"/>
                    </a:cubicBezTo>
                    <a:cubicBezTo>
                      <a:pt x="271" y="134"/>
                      <a:pt x="267" y="130"/>
                      <a:pt x="262" y="126"/>
                    </a:cubicBezTo>
                    <a:cubicBezTo>
                      <a:pt x="252" y="119"/>
                      <a:pt x="241" y="113"/>
                      <a:pt x="228" y="110"/>
                    </a:cubicBezTo>
                    <a:cubicBezTo>
                      <a:pt x="211" y="107"/>
                      <a:pt x="189" y="102"/>
                      <a:pt x="171" y="104"/>
                    </a:cubicBezTo>
                    <a:cubicBezTo>
                      <a:pt x="147" y="107"/>
                      <a:pt x="122" y="115"/>
                      <a:pt x="106" y="134"/>
                    </a:cubicBezTo>
                    <a:cubicBezTo>
                      <a:pt x="95" y="147"/>
                      <a:pt x="86" y="166"/>
                      <a:pt x="83" y="182"/>
                    </a:cubicBezTo>
                    <a:cubicBezTo>
                      <a:pt x="81" y="197"/>
                      <a:pt x="77" y="214"/>
                      <a:pt x="77" y="229"/>
                    </a:cubicBezTo>
                    <a:cubicBezTo>
                      <a:pt x="76" y="237"/>
                      <a:pt x="83" y="244"/>
                      <a:pt x="84" y="252"/>
                    </a:cubicBezTo>
                    <a:cubicBezTo>
                      <a:pt x="87" y="269"/>
                      <a:pt x="68" y="276"/>
                      <a:pt x="55" y="281"/>
                    </a:cubicBezTo>
                    <a:cubicBezTo>
                      <a:pt x="43" y="285"/>
                      <a:pt x="33" y="290"/>
                      <a:pt x="19" y="289"/>
                    </a:cubicBezTo>
                    <a:cubicBezTo>
                      <a:pt x="9" y="289"/>
                      <a:pt x="0" y="288"/>
                      <a:pt x="0" y="277"/>
                    </a:cubicBezTo>
                    <a:cubicBezTo>
                      <a:pt x="0" y="269"/>
                      <a:pt x="7" y="261"/>
                      <a:pt x="13" y="257"/>
                    </a:cubicBezTo>
                    <a:cubicBezTo>
                      <a:pt x="21" y="250"/>
                      <a:pt x="31" y="247"/>
                      <a:pt x="39" y="240"/>
                    </a:cubicBezTo>
                    <a:cubicBezTo>
                      <a:pt x="47" y="233"/>
                      <a:pt x="42" y="222"/>
                      <a:pt x="41" y="214"/>
                    </a:cubicBezTo>
                    <a:cubicBezTo>
                      <a:pt x="41" y="201"/>
                      <a:pt x="38" y="188"/>
                      <a:pt x="38" y="176"/>
                    </a:cubicBezTo>
                    <a:cubicBezTo>
                      <a:pt x="38" y="161"/>
                      <a:pt x="37" y="147"/>
                      <a:pt x="36" y="133"/>
                    </a:cubicBezTo>
                    <a:cubicBezTo>
                      <a:pt x="36" y="112"/>
                      <a:pt x="37" y="92"/>
                      <a:pt x="38" y="71"/>
                    </a:cubicBezTo>
                    <a:cubicBezTo>
                      <a:pt x="39" y="52"/>
                      <a:pt x="43" y="33"/>
                      <a:pt x="56" y="18"/>
                    </a:cubicBezTo>
                    <a:cubicBezTo>
                      <a:pt x="73" y="0"/>
                      <a:pt x="109" y="11"/>
                      <a:pt x="129" y="12"/>
                    </a:cubicBezTo>
                    <a:cubicBezTo>
                      <a:pt x="150" y="13"/>
                      <a:pt x="171" y="12"/>
                      <a:pt x="191" y="12"/>
                    </a:cubicBezTo>
                    <a:cubicBezTo>
                      <a:pt x="215" y="12"/>
                      <a:pt x="238" y="16"/>
                      <a:pt x="261" y="16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4868"/>
              <p:cNvSpPr/>
              <p:nvPr/>
            </p:nvSpPr>
            <p:spPr bwMode="auto">
              <a:xfrm>
                <a:off x="-3978" y="2102"/>
                <a:ext cx="194" cy="282"/>
              </a:xfrm>
              <a:custGeom>
                <a:avLst/>
                <a:gdLst>
                  <a:gd name="T0" fmla="*/ 28 w 82"/>
                  <a:gd name="T1" fmla="*/ 95 h 119"/>
                  <a:gd name="T2" fmla="*/ 33 w 82"/>
                  <a:gd name="T3" fmla="*/ 101 h 119"/>
                  <a:gd name="T4" fmla="*/ 37 w 82"/>
                  <a:gd name="T5" fmla="*/ 98 h 119"/>
                  <a:gd name="T6" fmla="*/ 39 w 82"/>
                  <a:gd name="T7" fmla="*/ 95 h 119"/>
                  <a:gd name="T8" fmla="*/ 44 w 82"/>
                  <a:gd name="T9" fmla="*/ 98 h 119"/>
                  <a:gd name="T10" fmla="*/ 43 w 82"/>
                  <a:gd name="T11" fmla="*/ 110 h 119"/>
                  <a:gd name="T12" fmla="*/ 51 w 82"/>
                  <a:gd name="T13" fmla="*/ 106 h 119"/>
                  <a:gd name="T14" fmla="*/ 53 w 82"/>
                  <a:gd name="T15" fmla="*/ 99 h 119"/>
                  <a:gd name="T16" fmla="*/ 60 w 82"/>
                  <a:gd name="T17" fmla="*/ 103 h 119"/>
                  <a:gd name="T18" fmla="*/ 55 w 82"/>
                  <a:gd name="T19" fmla="*/ 110 h 119"/>
                  <a:gd name="T20" fmla="*/ 55 w 82"/>
                  <a:gd name="T21" fmla="*/ 116 h 119"/>
                  <a:gd name="T22" fmla="*/ 65 w 82"/>
                  <a:gd name="T23" fmla="*/ 110 h 119"/>
                  <a:gd name="T24" fmla="*/ 69 w 82"/>
                  <a:gd name="T25" fmla="*/ 104 h 119"/>
                  <a:gd name="T26" fmla="*/ 71 w 82"/>
                  <a:gd name="T27" fmla="*/ 110 h 119"/>
                  <a:gd name="T28" fmla="*/ 79 w 82"/>
                  <a:gd name="T29" fmla="*/ 113 h 119"/>
                  <a:gd name="T30" fmla="*/ 78 w 82"/>
                  <a:gd name="T31" fmla="*/ 95 h 119"/>
                  <a:gd name="T32" fmla="*/ 64 w 82"/>
                  <a:gd name="T33" fmla="*/ 78 h 119"/>
                  <a:gd name="T34" fmla="*/ 56 w 82"/>
                  <a:gd name="T35" fmla="*/ 64 h 119"/>
                  <a:gd name="T36" fmla="*/ 41 w 82"/>
                  <a:gd name="T37" fmla="*/ 32 h 119"/>
                  <a:gd name="T38" fmla="*/ 29 w 82"/>
                  <a:gd name="T39" fmla="*/ 13 h 119"/>
                  <a:gd name="T40" fmla="*/ 8 w 82"/>
                  <a:gd name="T41" fmla="*/ 4 h 119"/>
                  <a:gd name="T42" fmla="*/ 6 w 82"/>
                  <a:gd name="T43" fmla="*/ 23 h 119"/>
                  <a:gd name="T44" fmla="*/ 18 w 82"/>
                  <a:gd name="T45" fmla="*/ 45 h 119"/>
                  <a:gd name="T46" fmla="*/ 30 w 82"/>
                  <a:gd name="T47" fmla="*/ 70 h 119"/>
                  <a:gd name="T48" fmla="*/ 31 w 82"/>
                  <a:gd name="T49" fmla="*/ 91 h 119"/>
                  <a:gd name="T50" fmla="*/ 28 w 82"/>
                  <a:gd name="T51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119">
                    <a:moveTo>
                      <a:pt x="28" y="95"/>
                    </a:moveTo>
                    <a:cubicBezTo>
                      <a:pt x="26" y="99"/>
                      <a:pt x="29" y="102"/>
                      <a:pt x="33" y="101"/>
                    </a:cubicBezTo>
                    <a:cubicBezTo>
                      <a:pt x="35" y="101"/>
                      <a:pt x="37" y="99"/>
                      <a:pt x="37" y="98"/>
                    </a:cubicBezTo>
                    <a:cubicBezTo>
                      <a:pt x="38" y="97"/>
                      <a:pt x="38" y="96"/>
                      <a:pt x="39" y="95"/>
                    </a:cubicBezTo>
                    <a:cubicBezTo>
                      <a:pt x="41" y="92"/>
                      <a:pt x="44" y="95"/>
                      <a:pt x="44" y="98"/>
                    </a:cubicBezTo>
                    <a:cubicBezTo>
                      <a:pt x="44" y="102"/>
                      <a:pt x="35" y="108"/>
                      <a:pt x="43" y="110"/>
                    </a:cubicBezTo>
                    <a:cubicBezTo>
                      <a:pt x="47" y="111"/>
                      <a:pt x="49" y="110"/>
                      <a:pt x="51" y="106"/>
                    </a:cubicBezTo>
                    <a:cubicBezTo>
                      <a:pt x="52" y="105"/>
                      <a:pt x="52" y="101"/>
                      <a:pt x="53" y="99"/>
                    </a:cubicBezTo>
                    <a:cubicBezTo>
                      <a:pt x="56" y="97"/>
                      <a:pt x="61" y="99"/>
                      <a:pt x="60" y="103"/>
                    </a:cubicBezTo>
                    <a:cubicBezTo>
                      <a:pt x="59" y="105"/>
                      <a:pt x="56" y="108"/>
                      <a:pt x="55" y="110"/>
                    </a:cubicBezTo>
                    <a:cubicBezTo>
                      <a:pt x="53" y="112"/>
                      <a:pt x="52" y="115"/>
                      <a:pt x="55" y="116"/>
                    </a:cubicBezTo>
                    <a:cubicBezTo>
                      <a:pt x="61" y="118"/>
                      <a:pt x="63" y="114"/>
                      <a:pt x="65" y="110"/>
                    </a:cubicBezTo>
                    <a:cubicBezTo>
                      <a:pt x="66" y="109"/>
                      <a:pt x="67" y="105"/>
                      <a:pt x="69" y="104"/>
                    </a:cubicBezTo>
                    <a:cubicBezTo>
                      <a:pt x="73" y="102"/>
                      <a:pt x="71" y="108"/>
                      <a:pt x="71" y="110"/>
                    </a:cubicBezTo>
                    <a:cubicBezTo>
                      <a:pt x="70" y="115"/>
                      <a:pt x="76" y="119"/>
                      <a:pt x="79" y="113"/>
                    </a:cubicBezTo>
                    <a:cubicBezTo>
                      <a:pt x="82" y="108"/>
                      <a:pt x="79" y="101"/>
                      <a:pt x="78" y="95"/>
                    </a:cubicBezTo>
                    <a:cubicBezTo>
                      <a:pt x="76" y="88"/>
                      <a:pt x="69" y="84"/>
                      <a:pt x="64" y="78"/>
                    </a:cubicBezTo>
                    <a:cubicBezTo>
                      <a:pt x="60" y="74"/>
                      <a:pt x="58" y="70"/>
                      <a:pt x="56" y="64"/>
                    </a:cubicBezTo>
                    <a:cubicBezTo>
                      <a:pt x="52" y="53"/>
                      <a:pt x="47" y="42"/>
                      <a:pt x="41" y="32"/>
                    </a:cubicBezTo>
                    <a:cubicBezTo>
                      <a:pt x="37" y="26"/>
                      <a:pt x="34" y="19"/>
                      <a:pt x="29" y="13"/>
                    </a:cubicBezTo>
                    <a:cubicBezTo>
                      <a:pt x="24" y="7"/>
                      <a:pt x="16" y="0"/>
                      <a:pt x="8" y="4"/>
                    </a:cubicBezTo>
                    <a:cubicBezTo>
                      <a:pt x="0" y="9"/>
                      <a:pt x="3" y="17"/>
                      <a:pt x="6" y="23"/>
                    </a:cubicBezTo>
                    <a:cubicBezTo>
                      <a:pt x="10" y="31"/>
                      <a:pt x="14" y="38"/>
                      <a:pt x="18" y="45"/>
                    </a:cubicBezTo>
                    <a:cubicBezTo>
                      <a:pt x="22" y="53"/>
                      <a:pt x="29" y="60"/>
                      <a:pt x="30" y="70"/>
                    </a:cubicBezTo>
                    <a:cubicBezTo>
                      <a:pt x="32" y="77"/>
                      <a:pt x="35" y="84"/>
                      <a:pt x="31" y="91"/>
                    </a:cubicBezTo>
                    <a:cubicBezTo>
                      <a:pt x="31" y="92"/>
                      <a:pt x="29" y="94"/>
                      <a:pt x="28" y="95"/>
                    </a:cubicBezTo>
                    <a:close/>
                  </a:path>
                </a:pathLst>
              </a:custGeom>
              <a:solidFill>
                <a:srgbClr val="D4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4869"/>
              <p:cNvSpPr/>
              <p:nvPr/>
            </p:nvSpPr>
            <p:spPr bwMode="auto">
              <a:xfrm>
                <a:off x="-4898" y="2202"/>
                <a:ext cx="142" cy="258"/>
              </a:xfrm>
              <a:custGeom>
                <a:avLst/>
                <a:gdLst>
                  <a:gd name="T0" fmla="*/ 48 w 60"/>
                  <a:gd name="T1" fmla="*/ 83 h 109"/>
                  <a:gd name="T2" fmla="*/ 40 w 60"/>
                  <a:gd name="T3" fmla="*/ 82 h 109"/>
                  <a:gd name="T4" fmla="*/ 35 w 60"/>
                  <a:gd name="T5" fmla="*/ 79 h 109"/>
                  <a:gd name="T6" fmla="*/ 38 w 60"/>
                  <a:gd name="T7" fmla="*/ 89 h 109"/>
                  <a:gd name="T8" fmla="*/ 31 w 60"/>
                  <a:gd name="T9" fmla="*/ 92 h 109"/>
                  <a:gd name="T10" fmla="*/ 26 w 60"/>
                  <a:gd name="T11" fmla="*/ 86 h 109"/>
                  <a:gd name="T12" fmla="*/ 23 w 60"/>
                  <a:gd name="T13" fmla="*/ 91 h 109"/>
                  <a:gd name="T14" fmla="*/ 24 w 60"/>
                  <a:gd name="T15" fmla="*/ 101 h 109"/>
                  <a:gd name="T16" fmla="*/ 18 w 60"/>
                  <a:gd name="T17" fmla="*/ 97 h 109"/>
                  <a:gd name="T18" fmla="*/ 12 w 60"/>
                  <a:gd name="T19" fmla="*/ 93 h 109"/>
                  <a:gd name="T20" fmla="*/ 11 w 60"/>
                  <a:gd name="T21" fmla="*/ 104 h 109"/>
                  <a:gd name="T22" fmla="*/ 3 w 60"/>
                  <a:gd name="T23" fmla="*/ 100 h 109"/>
                  <a:gd name="T24" fmla="*/ 13 w 60"/>
                  <a:gd name="T25" fmla="*/ 70 h 109"/>
                  <a:gd name="T26" fmla="*/ 20 w 60"/>
                  <a:gd name="T27" fmla="*/ 47 h 109"/>
                  <a:gd name="T28" fmla="*/ 31 w 60"/>
                  <a:gd name="T29" fmla="*/ 18 h 109"/>
                  <a:gd name="T30" fmla="*/ 36 w 60"/>
                  <a:gd name="T31" fmla="*/ 7 h 109"/>
                  <a:gd name="T32" fmla="*/ 38 w 60"/>
                  <a:gd name="T33" fmla="*/ 1 h 109"/>
                  <a:gd name="T34" fmla="*/ 48 w 60"/>
                  <a:gd name="T35" fmla="*/ 2 h 109"/>
                  <a:gd name="T36" fmla="*/ 59 w 60"/>
                  <a:gd name="T37" fmla="*/ 9 h 109"/>
                  <a:gd name="T38" fmla="*/ 56 w 60"/>
                  <a:gd name="T39" fmla="*/ 18 h 109"/>
                  <a:gd name="T40" fmla="*/ 48 w 60"/>
                  <a:gd name="T41" fmla="*/ 41 h 109"/>
                  <a:gd name="T42" fmla="*/ 43 w 60"/>
                  <a:gd name="T43" fmla="*/ 55 h 109"/>
                  <a:gd name="T44" fmla="*/ 42 w 60"/>
                  <a:gd name="T45" fmla="*/ 68 h 109"/>
                  <a:gd name="T46" fmla="*/ 48 w 60"/>
                  <a:gd name="T47" fmla="*/ 83 h 109"/>
                  <a:gd name="T48" fmla="*/ 48 w 60"/>
                  <a:gd name="T49" fmla="*/ 8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109">
                    <a:moveTo>
                      <a:pt x="48" y="83"/>
                    </a:moveTo>
                    <a:cubicBezTo>
                      <a:pt x="46" y="87"/>
                      <a:pt x="42" y="85"/>
                      <a:pt x="40" y="82"/>
                    </a:cubicBezTo>
                    <a:cubicBezTo>
                      <a:pt x="40" y="80"/>
                      <a:pt x="37" y="77"/>
                      <a:pt x="35" y="79"/>
                    </a:cubicBezTo>
                    <a:cubicBezTo>
                      <a:pt x="32" y="83"/>
                      <a:pt x="36" y="87"/>
                      <a:pt x="38" y="89"/>
                    </a:cubicBezTo>
                    <a:cubicBezTo>
                      <a:pt x="42" y="96"/>
                      <a:pt x="34" y="98"/>
                      <a:pt x="31" y="92"/>
                    </a:cubicBezTo>
                    <a:cubicBezTo>
                      <a:pt x="30" y="90"/>
                      <a:pt x="28" y="86"/>
                      <a:pt x="26" y="86"/>
                    </a:cubicBezTo>
                    <a:cubicBezTo>
                      <a:pt x="22" y="85"/>
                      <a:pt x="23" y="89"/>
                      <a:pt x="23" y="91"/>
                    </a:cubicBezTo>
                    <a:cubicBezTo>
                      <a:pt x="24" y="94"/>
                      <a:pt x="27" y="99"/>
                      <a:pt x="24" y="101"/>
                    </a:cubicBezTo>
                    <a:cubicBezTo>
                      <a:pt x="21" y="104"/>
                      <a:pt x="19" y="99"/>
                      <a:pt x="18" y="97"/>
                    </a:cubicBezTo>
                    <a:cubicBezTo>
                      <a:pt x="17" y="95"/>
                      <a:pt x="15" y="91"/>
                      <a:pt x="12" y="93"/>
                    </a:cubicBezTo>
                    <a:cubicBezTo>
                      <a:pt x="9" y="95"/>
                      <a:pt x="13" y="101"/>
                      <a:pt x="11" y="104"/>
                    </a:cubicBezTo>
                    <a:cubicBezTo>
                      <a:pt x="7" y="109"/>
                      <a:pt x="4" y="103"/>
                      <a:pt x="3" y="100"/>
                    </a:cubicBezTo>
                    <a:cubicBezTo>
                      <a:pt x="0" y="87"/>
                      <a:pt x="8" y="81"/>
                      <a:pt x="13" y="70"/>
                    </a:cubicBezTo>
                    <a:cubicBezTo>
                      <a:pt x="16" y="63"/>
                      <a:pt x="17" y="55"/>
                      <a:pt x="20" y="47"/>
                    </a:cubicBezTo>
                    <a:cubicBezTo>
                      <a:pt x="23" y="37"/>
                      <a:pt x="27" y="27"/>
                      <a:pt x="31" y="18"/>
                    </a:cubicBezTo>
                    <a:cubicBezTo>
                      <a:pt x="33" y="15"/>
                      <a:pt x="34" y="10"/>
                      <a:pt x="36" y="7"/>
                    </a:cubicBezTo>
                    <a:cubicBezTo>
                      <a:pt x="36" y="5"/>
                      <a:pt x="37" y="2"/>
                      <a:pt x="38" y="1"/>
                    </a:cubicBezTo>
                    <a:cubicBezTo>
                      <a:pt x="40" y="0"/>
                      <a:pt x="46" y="1"/>
                      <a:pt x="48" y="2"/>
                    </a:cubicBezTo>
                    <a:cubicBezTo>
                      <a:pt x="51" y="3"/>
                      <a:pt x="57" y="6"/>
                      <a:pt x="59" y="9"/>
                    </a:cubicBezTo>
                    <a:cubicBezTo>
                      <a:pt x="60" y="12"/>
                      <a:pt x="57" y="15"/>
                      <a:pt x="56" y="18"/>
                    </a:cubicBezTo>
                    <a:cubicBezTo>
                      <a:pt x="52" y="26"/>
                      <a:pt x="51" y="34"/>
                      <a:pt x="48" y="41"/>
                    </a:cubicBezTo>
                    <a:cubicBezTo>
                      <a:pt x="47" y="46"/>
                      <a:pt x="45" y="51"/>
                      <a:pt x="43" y="55"/>
                    </a:cubicBezTo>
                    <a:cubicBezTo>
                      <a:pt x="41" y="60"/>
                      <a:pt x="40" y="63"/>
                      <a:pt x="42" y="68"/>
                    </a:cubicBezTo>
                    <a:cubicBezTo>
                      <a:pt x="43" y="72"/>
                      <a:pt x="49" y="79"/>
                      <a:pt x="48" y="83"/>
                    </a:cubicBezTo>
                    <a:cubicBezTo>
                      <a:pt x="48" y="83"/>
                      <a:pt x="48" y="83"/>
                      <a:pt x="48" y="83"/>
                    </a:cubicBezTo>
                    <a:close/>
                  </a:path>
                </a:pathLst>
              </a:custGeom>
              <a:solidFill>
                <a:srgbClr val="D4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4870">
                <a:hlinkClick r:id="rId1"/>
              </p:cNvPr>
              <p:cNvSpPr/>
              <p:nvPr/>
            </p:nvSpPr>
            <p:spPr bwMode="auto">
              <a:xfrm>
                <a:off x="-4832" y="1942"/>
                <a:ext cx="946" cy="537"/>
              </a:xfrm>
              <a:custGeom>
                <a:avLst/>
                <a:gdLst>
                  <a:gd name="T0" fmla="*/ 399 w 400"/>
                  <a:gd name="T1" fmla="*/ 93 h 227"/>
                  <a:gd name="T2" fmla="*/ 391 w 400"/>
                  <a:gd name="T3" fmla="*/ 102 h 227"/>
                  <a:gd name="T4" fmla="*/ 382 w 400"/>
                  <a:gd name="T5" fmla="*/ 104 h 227"/>
                  <a:gd name="T6" fmla="*/ 375 w 400"/>
                  <a:gd name="T7" fmla="*/ 107 h 227"/>
                  <a:gd name="T8" fmla="*/ 361 w 400"/>
                  <a:gd name="T9" fmla="*/ 95 h 227"/>
                  <a:gd name="T10" fmla="*/ 341 w 400"/>
                  <a:gd name="T11" fmla="*/ 73 h 227"/>
                  <a:gd name="T12" fmla="*/ 340 w 400"/>
                  <a:gd name="T13" fmla="*/ 97 h 227"/>
                  <a:gd name="T14" fmla="*/ 357 w 400"/>
                  <a:gd name="T15" fmla="*/ 150 h 227"/>
                  <a:gd name="T16" fmla="*/ 251 w 400"/>
                  <a:gd name="T17" fmla="*/ 217 h 227"/>
                  <a:gd name="T18" fmla="*/ 170 w 400"/>
                  <a:gd name="T19" fmla="*/ 224 h 227"/>
                  <a:gd name="T20" fmla="*/ 147 w 400"/>
                  <a:gd name="T21" fmla="*/ 225 h 227"/>
                  <a:gd name="T22" fmla="*/ 78 w 400"/>
                  <a:gd name="T23" fmla="*/ 217 h 227"/>
                  <a:gd name="T24" fmla="*/ 72 w 400"/>
                  <a:gd name="T25" fmla="*/ 160 h 227"/>
                  <a:gd name="T26" fmla="*/ 65 w 400"/>
                  <a:gd name="T27" fmla="*/ 106 h 227"/>
                  <a:gd name="T28" fmla="*/ 54 w 400"/>
                  <a:gd name="T29" fmla="*/ 97 h 227"/>
                  <a:gd name="T30" fmla="*/ 42 w 400"/>
                  <a:gd name="T31" fmla="*/ 106 h 227"/>
                  <a:gd name="T32" fmla="*/ 31 w 400"/>
                  <a:gd name="T33" fmla="*/ 127 h 227"/>
                  <a:gd name="T34" fmla="*/ 2 w 400"/>
                  <a:gd name="T35" fmla="*/ 128 h 227"/>
                  <a:gd name="T36" fmla="*/ 2 w 400"/>
                  <a:gd name="T37" fmla="*/ 119 h 227"/>
                  <a:gd name="T38" fmla="*/ 10 w 400"/>
                  <a:gd name="T39" fmla="*/ 99 h 227"/>
                  <a:gd name="T40" fmla="*/ 34 w 400"/>
                  <a:gd name="T41" fmla="*/ 63 h 227"/>
                  <a:gd name="T42" fmla="*/ 85 w 400"/>
                  <a:gd name="T43" fmla="*/ 29 h 227"/>
                  <a:gd name="T44" fmla="*/ 164 w 400"/>
                  <a:gd name="T45" fmla="*/ 20 h 227"/>
                  <a:gd name="T46" fmla="*/ 217 w 400"/>
                  <a:gd name="T47" fmla="*/ 18 h 227"/>
                  <a:gd name="T48" fmla="*/ 275 w 400"/>
                  <a:gd name="T49" fmla="*/ 13 h 227"/>
                  <a:gd name="T50" fmla="*/ 303 w 400"/>
                  <a:gd name="T51" fmla="*/ 4 h 227"/>
                  <a:gd name="T52" fmla="*/ 329 w 400"/>
                  <a:gd name="T53" fmla="*/ 7 h 227"/>
                  <a:gd name="T54" fmla="*/ 341 w 400"/>
                  <a:gd name="T55" fmla="*/ 17 h 227"/>
                  <a:gd name="T56" fmla="*/ 353 w 400"/>
                  <a:gd name="T57" fmla="*/ 28 h 227"/>
                  <a:gd name="T58" fmla="*/ 363 w 400"/>
                  <a:gd name="T59" fmla="*/ 38 h 227"/>
                  <a:gd name="T60" fmla="*/ 374 w 400"/>
                  <a:gd name="T61" fmla="*/ 54 h 227"/>
                  <a:gd name="T62" fmla="*/ 387 w 400"/>
                  <a:gd name="T63" fmla="*/ 72 h 227"/>
                  <a:gd name="T64" fmla="*/ 399 w 400"/>
                  <a:gd name="T65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0" h="227">
                    <a:moveTo>
                      <a:pt x="399" y="93"/>
                    </a:moveTo>
                    <a:cubicBezTo>
                      <a:pt x="400" y="97"/>
                      <a:pt x="398" y="100"/>
                      <a:pt x="391" y="102"/>
                    </a:cubicBezTo>
                    <a:cubicBezTo>
                      <a:pt x="389" y="103"/>
                      <a:pt x="385" y="103"/>
                      <a:pt x="382" y="104"/>
                    </a:cubicBezTo>
                    <a:cubicBezTo>
                      <a:pt x="380" y="105"/>
                      <a:pt x="377" y="107"/>
                      <a:pt x="375" y="107"/>
                    </a:cubicBezTo>
                    <a:cubicBezTo>
                      <a:pt x="367" y="108"/>
                      <a:pt x="364" y="100"/>
                      <a:pt x="361" y="95"/>
                    </a:cubicBezTo>
                    <a:cubicBezTo>
                      <a:pt x="357" y="87"/>
                      <a:pt x="350" y="78"/>
                      <a:pt x="341" y="73"/>
                    </a:cubicBezTo>
                    <a:cubicBezTo>
                      <a:pt x="326" y="65"/>
                      <a:pt x="338" y="92"/>
                      <a:pt x="340" y="97"/>
                    </a:cubicBezTo>
                    <a:cubicBezTo>
                      <a:pt x="347" y="114"/>
                      <a:pt x="352" y="133"/>
                      <a:pt x="357" y="150"/>
                    </a:cubicBezTo>
                    <a:cubicBezTo>
                      <a:pt x="371" y="200"/>
                      <a:pt x="283" y="212"/>
                      <a:pt x="251" y="217"/>
                    </a:cubicBezTo>
                    <a:cubicBezTo>
                      <a:pt x="224" y="220"/>
                      <a:pt x="197" y="222"/>
                      <a:pt x="170" y="224"/>
                    </a:cubicBezTo>
                    <a:cubicBezTo>
                      <a:pt x="163" y="224"/>
                      <a:pt x="155" y="224"/>
                      <a:pt x="147" y="225"/>
                    </a:cubicBezTo>
                    <a:cubicBezTo>
                      <a:pt x="131" y="226"/>
                      <a:pt x="92" y="227"/>
                      <a:pt x="78" y="217"/>
                    </a:cubicBezTo>
                    <a:cubicBezTo>
                      <a:pt x="61" y="205"/>
                      <a:pt x="71" y="178"/>
                      <a:pt x="72" y="160"/>
                    </a:cubicBezTo>
                    <a:cubicBezTo>
                      <a:pt x="72" y="142"/>
                      <a:pt x="72" y="122"/>
                      <a:pt x="65" y="106"/>
                    </a:cubicBezTo>
                    <a:cubicBezTo>
                      <a:pt x="63" y="100"/>
                      <a:pt x="61" y="95"/>
                      <a:pt x="54" y="97"/>
                    </a:cubicBezTo>
                    <a:cubicBezTo>
                      <a:pt x="49" y="99"/>
                      <a:pt x="45" y="102"/>
                      <a:pt x="42" y="106"/>
                    </a:cubicBezTo>
                    <a:cubicBezTo>
                      <a:pt x="37" y="112"/>
                      <a:pt x="32" y="120"/>
                      <a:pt x="31" y="127"/>
                    </a:cubicBezTo>
                    <a:cubicBezTo>
                      <a:pt x="29" y="142"/>
                      <a:pt x="9" y="137"/>
                      <a:pt x="2" y="128"/>
                    </a:cubicBezTo>
                    <a:cubicBezTo>
                      <a:pt x="0" y="126"/>
                      <a:pt x="1" y="122"/>
                      <a:pt x="2" y="119"/>
                    </a:cubicBezTo>
                    <a:cubicBezTo>
                      <a:pt x="4" y="112"/>
                      <a:pt x="7" y="105"/>
                      <a:pt x="10" y="99"/>
                    </a:cubicBezTo>
                    <a:cubicBezTo>
                      <a:pt x="17" y="86"/>
                      <a:pt x="25" y="75"/>
                      <a:pt x="34" y="63"/>
                    </a:cubicBezTo>
                    <a:cubicBezTo>
                      <a:pt x="47" y="46"/>
                      <a:pt x="63" y="35"/>
                      <a:pt x="85" y="29"/>
                    </a:cubicBezTo>
                    <a:cubicBezTo>
                      <a:pt x="111" y="21"/>
                      <a:pt x="138" y="21"/>
                      <a:pt x="164" y="20"/>
                    </a:cubicBezTo>
                    <a:cubicBezTo>
                      <a:pt x="182" y="20"/>
                      <a:pt x="200" y="20"/>
                      <a:pt x="217" y="18"/>
                    </a:cubicBezTo>
                    <a:cubicBezTo>
                      <a:pt x="236" y="16"/>
                      <a:pt x="256" y="13"/>
                      <a:pt x="275" y="13"/>
                    </a:cubicBezTo>
                    <a:cubicBezTo>
                      <a:pt x="286" y="13"/>
                      <a:pt x="294" y="7"/>
                      <a:pt x="303" y="4"/>
                    </a:cubicBezTo>
                    <a:cubicBezTo>
                      <a:pt x="312" y="0"/>
                      <a:pt x="321" y="3"/>
                      <a:pt x="329" y="7"/>
                    </a:cubicBezTo>
                    <a:cubicBezTo>
                      <a:pt x="334" y="10"/>
                      <a:pt x="337" y="13"/>
                      <a:pt x="341" y="17"/>
                    </a:cubicBezTo>
                    <a:cubicBezTo>
                      <a:pt x="345" y="21"/>
                      <a:pt x="349" y="24"/>
                      <a:pt x="353" y="28"/>
                    </a:cubicBezTo>
                    <a:cubicBezTo>
                      <a:pt x="357" y="31"/>
                      <a:pt x="360" y="34"/>
                      <a:pt x="363" y="38"/>
                    </a:cubicBezTo>
                    <a:cubicBezTo>
                      <a:pt x="367" y="43"/>
                      <a:pt x="371" y="48"/>
                      <a:pt x="374" y="54"/>
                    </a:cubicBezTo>
                    <a:cubicBezTo>
                      <a:pt x="379" y="60"/>
                      <a:pt x="383" y="66"/>
                      <a:pt x="387" y="72"/>
                    </a:cubicBezTo>
                    <a:cubicBezTo>
                      <a:pt x="391" y="79"/>
                      <a:pt x="397" y="85"/>
                      <a:pt x="399" y="93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4871"/>
              <p:cNvSpPr/>
              <p:nvPr/>
            </p:nvSpPr>
            <p:spPr bwMode="auto">
              <a:xfrm>
                <a:off x="-4501" y="2105"/>
                <a:ext cx="128" cy="73"/>
              </a:xfrm>
              <a:custGeom>
                <a:avLst/>
                <a:gdLst>
                  <a:gd name="T0" fmla="*/ 0 w 54"/>
                  <a:gd name="T1" fmla="*/ 4 h 31"/>
                  <a:gd name="T2" fmla="*/ 1 w 54"/>
                  <a:gd name="T3" fmla="*/ 16 h 31"/>
                  <a:gd name="T4" fmla="*/ 6 w 54"/>
                  <a:gd name="T5" fmla="*/ 20 h 31"/>
                  <a:gd name="T6" fmla="*/ 11 w 54"/>
                  <a:gd name="T7" fmla="*/ 23 h 31"/>
                  <a:gd name="T8" fmla="*/ 21 w 54"/>
                  <a:gd name="T9" fmla="*/ 30 h 31"/>
                  <a:gd name="T10" fmla="*/ 37 w 54"/>
                  <a:gd name="T11" fmla="*/ 29 h 31"/>
                  <a:gd name="T12" fmla="*/ 47 w 54"/>
                  <a:gd name="T13" fmla="*/ 16 h 31"/>
                  <a:gd name="T14" fmla="*/ 53 w 54"/>
                  <a:gd name="T15" fmla="*/ 10 h 31"/>
                  <a:gd name="T16" fmla="*/ 52 w 54"/>
                  <a:gd name="T17" fmla="*/ 0 h 31"/>
                  <a:gd name="T18" fmla="*/ 0 w 54"/>
                  <a:gd name="T1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31">
                    <a:moveTo>
                      <a:pt x="0" y="4"/>
                    </a:moveTo>
                    <a:cubicBezTo>
                      <a:pt x="0" y="7"/>
                      <a:pt x="0" y="13"/>
                      <a:pt x="1" y="16"/>
                    </a:cubicBezTo>
                    <a:cubicBezTo>
                      <a:pt x="2" y="19"/>
                      <a:pt x="3" y="19"/>
                      <a:pt x="6" y="20"/>
                    </a:cubicBezTo>
                    <a:cubicBezTo>
                      <a:pt x="7" y="21"/>
                      <a:pt x="10" y="22"/>
                      <a:pt x="11" y="23"/>
                    </a:cubicBezTo>
                    <a:cubicBezTo>
                      <a:pt x="14" y="25"/>
                      <a:pt x="18" y="29"/>
                      <a:pt x="21" y="30"/>
                    </a:cubicBezTo>
                    <a:cubicBezTo>
                      <a:pt x="24" y="31"/>
                      <a:pt x="33" y="30"/>
                      <a:pt x="37" y="29"/>
                    </a:cubicBezTo>
                    <a:cubicBezTo>
                      <a:pt x="39" y="24"/>
                      <a:pt x="44" y="20"/>
                      <a:pt x="47" y="16"/>
                    </a:cubicBezTo>
                    <a:cubicBezTo>
                      <a:pt x="50" y="14"/>
                      <a:pt x="52" y="13"/>
                      <a:pt x="53" y="10"/>
                    </a:cubicBezTo>
                    <a:cubicBezTo>
                      <a:pt x="54" y="7"/>
                      <a:pt x="53" y="3"/>
                      <a:pt x="52" y="0"/>
                    </a:cubicBezTo>
                    <a:cubicBezTo>
                      <a:pt x="47" y="1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4872"/>
              <p:cNvSpPr/>
              <p:nvPr/>
            </p:nvSpPr>
            <p:spPr bwMode="auto">
              <a:xfrm>
                <a:off x="-4456" y="2138"/>
                <a:ext cx="308" cy="289"/>
              </a:xfrm>
              <a:custGeom>
                <a:avLst/>
                <a:gdLst>
                  <a:gd name="T0" fmla="*/ 3 w 130"/>
                  <a:gd name="T1" fmla="*/ 19 h 122"/>
                  <a:gd name="T2" fmla="*/ 25 w 130"/>
                  <a:gd name="T3" fmla="*/ 79 h 122"/>
                  <a:gd name="T4" fmla="*/ 39 w 130"/>
                  <a:gd name="T5" fmla="*/ 84 h 122"/>
                  <a:gd name="T6" fmla="*/ 75 w 130"/>
                  <a:gd name="T7" fmla="*/ 99 h 122"/>
                  <a:gd name="T8" fmla="*/ 87 w 130"/>
                  <a:gd name="T9" fmla="*/ 115 h 122"/>
                  <a:gd name="T10" fmla="*/ 103 w 130"/>
                  <a:gd name="T11" fmla="*/ 120 h 122"/>
                  <a:gd name="T12" fmla="*/ 120 w 130"/>
                  <a:gd name="T13" fmla="*/ 121 h 122"/>
                  <a:gd name="T14" fmla="*/ 129 w 130"/>
                  <a:gd name="T15" fmla="*/ 104 h 122"/>
                  <a:gd name="T16" fmla="*/ 119 w 130"/>
                  <a:gd name="T17" fmla="*/ 88 h 122"/>
                  <a:gd name="T18" fmla="*/ 88 w 130"/>
                  <a:gd name="T19" fmla="*/ 64 h 122"/>
                  <a:gd name="T20" fmla="*/ 37 w 130"/>
                  <a:gd name="T21" fmla="*/ 57 h 122"/>
                  <a:gd name="T22" fmla="*/ 19 w 130"/>
                  <a:gd name="T23" fmla="*/ 25 h 122"/>
                  <a:gd name="T24" fmla="*/ 3 w 130"/>
                  <a:gd name="T25" fmla="*/ 8 h 122"/>
                  <a:gd name="T26" fmla="*/ 2 w 130"/>
                  <a:gd name="T27" fmla="*/ 16 h 122"/>
                  <a:gd name="T28" fmla="*/ 3 w 130"/>
                  <a:gd name="T29" fmla="*/ 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22">
                    <a:moveTo>
                      <a:pt x="3" y="19"/>
                    </a:moveTo>
                    <a:cubicBezTo>
                      <a:pt x="6" y="37"/>
                      <a:pt x="3" y="69"/>
                      <a:pt x="25" y="79"/>
                    </a:cubicBezTo>
                    <a:cubicBezTo>
                      <a:pt x="30" y="81"/>
                      <a:pt x="34" y="82"/>
                      <a:pt x="39" y="84"/>
                    </a:cubicBezTo>
                    <a:cubicBezTo>
                      <a:pt x="51" y="88"/>
                      <a:pt x="65" y="90"/>
                      <a:pt x="75" y="99"/>
                    </a:cubicBezTo>
                    <a:cubicBezTo>
                      <a:pt x="81" y="103"/>
                      <a:pt x="84" y="109"/>
                      <a:pt x="87" y="115"/>
                    </a:cubicBezTo>
                    <a:cubicBezTo>
                      <a:pt x="90" y="121"/>
                      <a:pt x="98" y="119"/>
                      <a:pt x="103" y="120"/>
                    </a:cubicBezTo>
                    <a:cubicBezTo>
                      <a:pt x="109" y="121"/>
                      <a:pt x="115" y="122"/>
                      <a:pt x="120" y="121"/>
                    </a:cubicBezTo>
                    <a:cubicBezTo>
                      <a:pt x="122" y="121"/>
                      <a:pt x="129" y="106"/>
                      <a:pt x="129" y="104"/>
                    </a:cubicBezTo>
                    <a:cubicBezTo>
                      <a:pt x="130" y="96"/>
                      <a:pt x="124" y="93"/>
                      <a:pt x="119" y="88"/>
                    </a:cubicBezTo>
                    <a:cubicBezTo>
                      <a:pt x="111" y="79"/>
                      <a:pt x="101" y="69"/>
                      <a:pt x="88" y="64"/>
                    </a:cubicBezTo>
                    <a:cubicBezTo>
                      <a:pt x="72" y="59"/>
                      <a:pt x="53" y="65"/>
                      <a:pt x="37" y="57"/>
                    </a:cubicBezTo>
                    <a:cubicBezTo>
                      <a:pt x="25" y="50"/>
                      <a:pt x="23" y="37"/>
                      <a:pt x="19" y="25"/>
                    </a:cubicBezTo>
                    <a:cubicBezTo>
                      <a:pt x="18" y="19"/>
                      <a:pt x="13" y="0"/>
                      <a:pt x="3" y="8"/>
                    </a:cubicBezTo>
                    <a:cubicBezTo>
                      <a:pt x="0" y="10"/>
                      <a:pt x="1" y="13"/>
                      <a:pt x="2" y="16"/>
                    </a:cubicBezTo>
                    <a:cubicBezTo>
                      <a:pt x="2" y="17"/>
                      <a:pt x="3" y="18"/>
                      <a:pt x="3" y="19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4873"/>
              <p:cNvSpPr/>
              <p:nvPr/>
            </p:nvSpPr>
            <p:spPr bwMode="auto">
              <a:xfrm>
                <a:off x="-4226" y="2382"/>
                <a:ext cx="4" cy="14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2 h 6"/>
                  <a:gd name="T4" fmla="*/ 0 w 2"/>
                  <a:gd name="T5" fmla="*/ 1 h 6"/>
                  <a:gd name="T6" fmla="*/ 1 w 2"/>
                  <a:gd name="T7" fmla="*/ 3 h 6"/>
                  <a:gd name="T8" fmla="*/ 0 w 2"/>
                  <a:gd name="T9" fmla="*/ 3 h 6"/>
                  <a:gd name="T10" fmla="*/ 2 w 2"/>
                  <a:gd name="T11" fmla="*/ 6 h 6"/>
                  <a:gd name="T12" fmla="*/ 1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2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4874"/>
              <p:cNvSpPr/>
              <p:nvPr/>
            </p:nvSpPr>
            <p:spPr bwMode="auto">
              <a:xfrm>
                <a:off x="-4170" y="2358"/>
                <a:ext cx="10" cy="14"/>
              </a:xfrm>
              <a:custGeom>
                <a:avLst/>
                <a:gdLst>
                  <a:gd name="T0" fmla="*/ 3 w 4"/>
                  <a:gd name="T1" fmla="*/ 3 h 6"/>
                  <a:gd name="T2" fmla="*/ 2 w 4"/>
                  <a:gd name="T3" fmla="*/ 0 h 6"/>
                  <a:gd name="T4" fmla="*/ 3 w 4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cubicBezTo>
                      <a:pt x="4" y="6"/>
                      <a:pt x="3" y="0"/>
                      <a:pt x="2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4875"/>
              <p:cNvSpPr/>
              <p:nvPr/>
            </p:nvSpPr>
            <p:spPr bwMode="auto">
              <a:xfrm>
                <a:off x="-4245" y="2334"/>
                <a:ext cx="7" cy="12"/>
              </a:xfrm>
              <a:custGeom>
                <a:avLst/>
                <a:gdLst>
                  <a:gd name="T0" fmla="*/ 0 w 3"/>
                  <a:gd name="T1" fmla="*/ 1 h 5"/>
                  <a:gd name="T2" fmla="*/ 3 w 3"/>
                  <a:gd name="T3" fmla="*/ 4 h 5"/>
                  <a:gd name="T4" fmla="*/ 1 w 3"/>
                  <a:gd name="T5" fmla="*/ 0 h 5"/>
                  <a:gd name="T6" fmla="*/ 0 w 3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3" y="1"/>
                      <a:pt x="0" y="5"/>
                      <a:pt x="3" y="4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876"/>
              <p:cNvSpPr/>
              <p:nvPr/>
            </p:nvSpPr>
            <p:spPr bwMode="auto">
              <a:xfrm>
                <a:off x="-4264" y="2332"/>
                <a:ext cx="9" cy="17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3 h 7"/>
                  <a:gd name="T4" fmla="*/ 3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2" y="2"/>
                      <a:pt x="4" y="1"/>
                      <a:pt x="1" y="3"/>
                    </a:cubicBezTo>
                    <a:cubicBezTo>
                      <a:pt x="2" y="4"/>
                      <a:pt x="2" y="5"/>
                      <a:pt x="3" y="7"/>
                    </a:cubicBezTo>
                    <a:cubicBezTo>
                      <a:pt x="4" y="5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877"/>
              <p:cNvSpPr/>
              <p:nvPr/>
            </p:nvSpPr>
            <p:spPr bwMode="auto">
              <a:xfrm>
                <a:off x="-4226" y="2386"/>
                <a:ext cx="16" cy="17"/>
              </a:xfrm>
              <a:custGeom>
                <a:avLst/>
                <a:gdLst>
                  <a:gd name="T0" fmla="*/ 2 w 7"/>
                  <a:gd name="T1" fmla="*/ 1 h 7"/>
                  <a:gd name="T2" fmla="*/ 3 w 7"/>
                  <a:gd name="T3" fmla="*/ 3 h 7"/>
                  <a:gd name="T4" fmla="*/ 3 w 7"/>
                  <a:gd name="T5" fmla="*/ 3 h 7"/>
                  <a:gd name="T6" fmla="*/ 2 w 7"/>
                  <a:gd name="T7" fmla="*/ 3 h 7"/>
                  <a:gd name="T8" fmla="*/ 1 w 7"/>
                  <a:gd name="T9" fmla="*/ 3 h 7"/>
                  <a:gd name="T10" fmla="*/ 1 w 7"/>
                  <a:gd name="T11" fmla="*/ 3 h 7"/>
                  <a:gd name="T12" fmla="*/ 0 w 7"/>
                  <a:gd name="T13" fmla="*/ 3 h 7"/>
                  <a:gd name="T14" fmla="*/ 2 w 7"/>
                  <a:gd name="T15" fmla="*/ 6 h 7"/>
                  <a:gd name="T16" fmla="*/ 2 w 7"/>
                  <a:gd name="T17" fmla="*/ 5 h 7"/>
                  <a:gd name="T18" fmla="*/ 4 w 7"/>
                  <a:gd name="T19" fmla="*/ 5 h 7"/>
                  <a:gd name="T20" fmla="*/ 6 w 7"/>
                  <a:gd name="T21" fmla="*/ 7 h 7"/>
                  <a:gd name="T22" fmla="*/ 7 w 7"/>
                  <a:gd name="T23" fmla="*/ 3 h 7"/>
                  <a:gd name="T24" fmla="*/ 5 w 7"/>
                  <a:gd name="T25" fmla="*/ 2 h 7"/>
                  <a:gd name="T26" fmla="*/ 5 w 7"/>
                  <a:gd name="T27" fmla="*/ 2 h 7"/>
                  <a:gd name="T28" fmla="*/ 5 w 7"/>
                  <a:gd name="T29" fmla="*/ 2 h 7"/>
                  <a:gd name="T30" fmla="*/ 3 w 7"/>
                  <a:gd name="T31" fmla="*/ 1 h 7"/>
                  <a:gd name="T32" fmla="*/ 3 w 7"/>
                  <a:gd name="T33" fmla="*/ 0 h 7"/>
                  <a:gd name="T34" fmla="*/ 3 w 7"/>
                  <a:gd name="T35" fmla="*/ 1 h 7"/>
                  <a:gd name="T36" fmla="*/ 2 w 7"/>
                  <a:gd name="T3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2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1" y="5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6"/>
                      <a:pt x="6" y="4"/>
                      <a:pt x="7" y="3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2" y="3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4878"/>
              <p:cNvSpPr/>
              <p:nvPr/>
            </p:nvSpPr>
            <p:spPr bwMode="auto">
              <a:xfrm>
                <a:off x="-4215" y="2415"/>
                <a:ext cx="15" cy="7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1 h 3"/>
                  <a:gd name="T4" fmla="*/ 6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4" y="1"/>
                      <a:pt x="1" y="0"/>
                      <a:pt x="0" y="1"/>
                    </a:cubicBezTo>
                    <a:cubicBezTo>
                      <a:pt x="2" y="1"/>
                      <a:pt x="5" y="3"/>
                      <a:pt x="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879"/>
              <p:cNvSpPr/>
              <p:nvPr/>
            </p:nvSpPr>
            <p:spPr bwMode="auto">
              <a:xfrm>
                <a:off x="-4241" y="2377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4 h 5"/>
                  <a:gd name="T4" fmla="*/ 6 w 6"/>
                  <a:gd name="T5" fmla="*/ 4 h 5"/>
                  <a:gd name="T6" fmla="*/ 5 w 6"/>
                  <a:gd name="T7" fmla="*/ 1 h 5"/>
                  <a:gd name="T8" fmla="*/ 4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0" y="1"/>
                      <a:pt x="4" y="2"/>
                      <a:pt x="2" y="4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880"/>
              <p:cNvSpPr/>
              <p:nvPr/>
            </p:nvSpPr>
            <p:spPr bwMode="auto">
              <a:xfrm>
                <a:off x="-4248" y="2396"/>
                <a:ext cx="10" cy="5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1 h 2"/>
                  <a:gd name="T4" fmla="*/ 1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2" y="0"/>
                      <a:pt x="1" y="2"/>
                      <a:pt x="1" y="0"/>
                    </a:cubicBezTo>
                    <a:cubicBezTo>
                      <a:pt x="0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881"/>
              <p:cNvSpPr/>
              <p:nvPr/>
            </p:nvSpPr>
            <p:spPr bwMode="auto">
              <a:xfrm>
                <a:off x="-4259" y="2375"/>
                <a:ext cx="7" cy="4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  <a:gd name="T8" fmla="*/ 0 w 3"/>
                  <a:gd name="T9" fmla="*/ 0 h 2"/>
                  <a:gd name="T10" fmla="*/ 0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882"/>
              <p:cNvSpPr/>
              <p:nvPr/>
            </p:nvSpPr>
            <p:spPr bwMode="auto">
              <a:xfrm>
                <a:off x="-4262" y="238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4883"/>
              <p:cNvSpPr/>
              <p:nvPr/>
            </p:nvSpPr>
            <p:spPr bwMode="auto">
              <a:xfrm>
                <a:off x="-4267" y="2346"/>
                <a:ext cx="29" cy="40"/>
              </a:xfrm>
              <a:custGeom>
                <a:avLst/>
                <a:gdLst>
                  <a:gd name="T0" fmla="*/ 11 w 12"/>
                  <a:gd name="T1" fmla="*/ 7 h 17"/>
                  <a:gd name="T2" fmla="*/ 5 w 12"/>
                  <a:gd name="T3" fmla="*/ 5 h 17"/>
                  <a:gd name="T4" fmla="*/ 4 w 12"/>
                  <a:gd name="T5" fmla="*/ 1 h 17"/>
                  <a:gd name="T6" fmla="*/ 0 w 12"/>
                  <a:gd name="T7" fmla="*/ 0 h 17"/>
                  <a:gd name="T8" fmla="*/ 3 w 12"/>
                  <a:gd name="T9" fmla="*/ 4 h 17"/>
                  <a:gd name="T10" fmla="*/ 1 w 12"/>
                  <a:gd name="T11" fmla="*/ 4 h 17"/>
                  <a:gd name="T12" fmla="*/ 0 w 12"/>
                  <a:gd name="T13" fmla="*/ 7 h 17"/>
                  <a:gd name="T14" fmla="*/ 5 w 12"/>
                  <a:gd name="T15" fmla="*/ 7 h 17"/>
                  <a:gd name="T16" fmla="*/ 5 w 12"/>
                  <a:gd name="T17" fmla="*/ 7 h 17"/>
                  <a:gd name="T18" fmla="*/ 4 w 12"/>
                  <a:gd name="T19" fmla="*/ 9 h 17"/>
                  <a:gd name="T20" fmla="*/ 4 w 12"/>
                  <a:gd name="T21" fmla="*/ 9 h 17"/>
                  <a:gd name="T22" fmla="*/ 5 w 12"/>
                  <a:gd name="T23" fmla="*/ 10 h 17"/>
                  <a:gd name="T24" fmla="*/ 4 w 12"/>
                  <a:gd name="T25" fmla="*/ 10 h 17"/>
                  <a:gd name="T26" fmla="*/ 6 w 12"/>
                  <a:gd name="T27" fmla="*/ 12 h 17"/>
                  <a:gd name="T28" fmla="*/ 7 w 12"/>
                  <a:gd name="T29" fmla="*/ 14 h 17"/>
                  <a:gd name="T30" fmla="*/ 9 w 12"/>
                  <a:gd name="T31" fmla="*/ 14 h 17"/>
                  <a:gd name="T32" fmla="*/ 7 w 12"/>
                  <a:gd name="T33" fmla="*/ 15 h 17"/>
                  <a:gd name="T34" fmla="*/ 7 w 12"/>
                  <a:gd name="T35" fmla="*/ 12 h 17"/>
                  <a:gd name="T36" fmla="*/ 8 w 12"/>
                  <a:gd name="T37" fmla="*/ 14 h 17"/>
                  <a:gd name="T38" fmla="*/ 9 w 12"/>
                  <a:gd name="T39" fmla="*/ 13 h 17"/>
                  <a:gd name="T40" fmla="*/ 9 w 12"/>
                  <a:gd name="T41" fmla="*/ 14 h 17"/>
                  <a:gd name="T42" fmla="*/ 12 w 12"/>
                  <a:gd name="T43" fmla="*/ 16 h 17"/>
                  <a:gd name="T44" fmla="*/ 12 w 12"/>
                  <a:gd name="T45" fmla="*/ 15 h 17"/>
                  <a:gd name="T46" fmla="*/ 12 w 12"/>
                  <a:gd name="T47" fmla="*/ 14 h 17"/>
                  <a:gd name="T48" fmla="*/ 11 w 12"/>
                  <a:gd name="T49" fmla="*/ 14 h 17"/>
                  <a:gd name="T50" fmla="*/ 10 w 12"/>
                  <a:gd name="T51" fmla="*/ 12 h 17"/>
                  <a:gd name="T52" fmla="*/ 9 w 12"/>
                  <a:gd name="T53" fmla="*/ 12 h 17"/>
                  <a:gd name="T54" fmla="*/ 10 w 12"/>
                  <a:gd name="T55" fmla="*/ 11 h 17"/>
                  <a:gd name="T56" fmla="*/ 8 w 12"/>
                  <a:gd name="T57" fmla="*/ 9 h 17"/>
                  <a:gd name="T58" fmla="*/ 9 w 12"/>
                  <a:gd name="T59" fmla="*/ 9 h 17"/>
                  <a:gd name="T60" fmla="*/ 9 w 12"/>
                  <a:gd name="T61" fmla="*/ 10 h 17"/>
                  <a:gd name="T62" fmla="*/ 11 w 12"/>
                  <a:gd name="T6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1" y="7"/>
                    </a:moveTo>
                    <a:cubicBezTo>
                      <a:pt x="10" y="8"/>
                      <a:pt x="6" y="6"/>
                      <a:pt x="5" y="5"/>
                    </a:cubicBezTo>
                    <a:cubicBezTo>
                      <a:pt x="4" y="4"/>
                      <a:pt x="5" y="2"/>
                      <a:pt x="4" y="1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2" y="1"/>
                      <a:pt x="1" y="3"/>
                      <a:pt x="3" y="4"/>
                    </a:cubicBezTo>
                    <a:cubicBezTo>
                      <a:pt x="2" y="5"/>
                      <a:pt x="1" y="6"/>
                      <a:pt x="1" y="4"/>
                    </a:cubicBezTo>
                    <a:cubicBezTo>
                      <a:pt x="0" y="5"/>
                      <a:pt x="1" y="5"/>
                      <a:pt x="0" y="7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1"/>
                      <a:pt x="6" y="12"/>
                    </a:cubicBezTo>
                    <a:cubicBezTo>
                      <a:pt x="6" y="12"/>
                      <a:pt x="7" y="14"/>
                      <a:pt x="7" y="14"/>
                    </a:cubicBezTo>
                    <a:cubicBezTo>
                      <a:pt x="7" y="16"/>
                      <a:pt x="9" y="17"/>
                      <a:pt x="9" y="14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3"/>
                      <a:pt x="7" y="13"/>
                      <a:pt x="7" y="12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3"/>
                      <a:pt x="11" y="15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1" y="13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1"/>
                    </a:cubicBezTo>
                    <a:cubicBezTo>
                      <a:pt x="8" y="12"/>
                      <a:pt x="8" y="10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10" y="10"/>
                      <a:pt x="10" y="8"/>
                      <a:pt x="1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4884"/>
              <p:cNvSpPr/>
              <p:nvPr/>
            </p:nvSpPr>
            <p:spPr bwMode="auto">
              <a:xfrm>
                <a:off x="-4224" y="2368"/>
                <a:ext cx="7" cy="9"/>
              </a:xfrm>
              <a:custGeom>
                <a:avLst/>
                <a:gdLst>
                  <a:gd name="T0" fmla="*/ 2 w 3"/>
                  <a:gd name="T1" fmla="*/ 1 h 4"/>
                  <a:gd name="T2" fmla="*/ 0 w 3"/>
                  <a:gd name="T3" fmla="*/ 1 h 4"/>
                  <a:gd name="T4" fmla="*/ 2 w 3"/>
                  <a:gd name="T5" fmla="*/ 4 h 4"/>
                  <a:gd name="T6" fmla="*/ 3 w 3"/>
                  <a:gd name="T7" fmla="*/ 4 h 4"/>
                  <a:gd name="T8" fmla="*/ 3 w 3"/>
                  <a:gd name="T9" fmla="*/ 3 h 4"/>
                  <a:gd name="T10" fmla="*/ 2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3" y="2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4885"/>
              <p:cNvSpPr/>
              <p:nvPr/>
            </p:nvSpPr>
            <p:spPr bwMode="auto">
              <a:xfrm>
                <a:off x="-4231" y="2360"/>
                <a:ext cx="12" cy="12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3 h 5"/>
                  <a:gd name="T4" fmla="*/ 3 w 5"/>
                  <a:gd name="T5" fmla="*/ 5 h 5"/>
                  <a:gd name="T6" fmla="*/ 5 w 5"/>
                  <a:gd name="T7" fmla="*/ 2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2"/>
                      <a:pt x="2" y="2"/>
                      <a:pt x="3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4" y="5"/>
                      <a:pt x="3" y="2"/>
                      <a:pt x="5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4886"/>
              <p:cNvSpPr/>
              <p:nvPr/>
            </p:nvSpPr>
            <p:spPr bwMode="auto">
              <a:xfrm>
                <a:off x="-4262" y="2370"/>
                <a:ext cx="21" cy="21"/>
              </a:xfrm>
              <a:custGeom>
                <a:avLst/>
                <a:gdLst>
                  <a:gd name="T0" fmla="*/ 6 w 9"/>
                  <a:gd name="T1" fmla="*/ 0 h 9"/>
                  <a:gd name="T2" fmla="*/ 5 w 9"/>
                  <a:gd name="T3" fmla="*/ 0 h 9"/>
                  <a:gd name="T4" fmla="*/ 4 w 9"/>
                  <a:gd name="T5" fmla="*/ 2 h 9"/>
                  <a:gd name="T6" fmla="*/ 6 w 9"/>
                  <a:gd name="T7" fmla="*/ 1 h 9"/>
                  <a:gd name="T8" fmla="*/ 2 w 9"/>
                  <a:gd name="T9" fmla="*/ 3 h 9"/>
                  <a:gd name="T10" fmla="*/ 2 w 9"/>
                  <a:gd name="T11" fmla="*/ 2 h 9"/>
                  <a:gd name="T12" fmla="*/ 1 w 9"/>
                  <a:gd name="T13" fmla="*/ 3 h 9"/>
                  <a:gd name="T14" fmla="*/ 0 w 9"/>
                  <a:gd name="T15" fmla="*/ 3 h 9"/>
                  <a:gd name="T16" fmla="*/ 0 w 9"/>
                  <a:gd name="T17" fmla="*/ 6 h 9"/>
                  <a:gd name="T18" fmla="*/ 1 w 9"/>
                  <a:gd name="T19" fmla="*/ 9 h 9"/>
                  <a:gd name="T20" fmla="*/ 3 w 9"/>
                  <a:gd name="T21" fmla="*/ 6 h 9"/>
                  <a:gd name="T22" fmla="*/ 4 w 9"/>
                  <a:gd name="T23" fmla="*/ 5 h 9"/>
                  <a:gd name="T24" fmla="*/ 4 w 9"/>
                  <a:gd name="T25" fmla="*/ 3 h 9"/>
                  <a:gd name="T26" fmla="*/ 4 w 9"/>
                  <a:gd name="T27" fmla="*/ 4 h 9"/>
                  <a:gd name="T28" fmla="*/ 6 w 9"/>
                  <a:gd name="T29" fmla="*/ 4 h 9"/>
                  <a:gd name="T30" fmla="*/ 6 w 9"/>
                  <a:gd name="T31" fmla="*/ 4 h 9"/>
                  <a:gd name="T32" fmla="*/ 6 w 9"/>
                  <a:gd name="T33" fmla="*/ 6 h 9"/>
                  <a:gd name="T34" fmla="*/ 6 w 9"/>
                  <a:gd name="T35" fmla="*/ 6 h 9"/>
                  <a:gd name="T36" fmla="*/ 7 w 9"/>
                  <a:gd name="T37" fmla="*/ 6 h 9"/>
                  <a:gd name="T38" fmla="*/ 8 w 9"/>
                  <a:gd name="T39" fmla="*/ 6 h 9"/>
                  <a:gd name="T40" fmla="*/ 8 w 9"/>
                  <a:gd name="T41" fmla="*/ 7 h 9"/>
                  <a:gd name="T42" fmla="*/ 8 w 9"/>
                  <a:gd name="T43" fmla="*/ 5 h 9"/>
                  <a:gd name="T44" fmla="*/ 9 w 9"/>
                  <a:gd name="T45" fmla="*/ 4 h 9"/>
                  <a:gd name="T46" fmla="*/ 6 w 9"/>
                  <a:gd name="T4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1"/>
                      <a:pt x="4" y="0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6"/>
                      <a:pt x="1" y="6"/>
                      <a:pt x="1" y="9"/>
                    </a:cubicBezTo>
                    <a:cubicBezTo>
                      <a:pt x="2" y="7"/>
                      <a:pt x="1" y="5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6"/>
                      <a:pt x="8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6" y="3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4887"/>
              <p:cNvSpPr/>
              <p:nvPr/>
            </p:nvSpPr>
            <p:spPr bwMode="auto">
              <a:xfrm>
                <a:off x="-4224" y="2379"/>
                <a:ext cx="5" cy="7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4888"/>
              <p:cNvSpPr/>
              <p:nvPr/>
            </p:nvSpPr>
            <p:spPr bwMode="auto">
              <a:xfrm>
                <a:off x="-4248" y="2382"/>
                <a:ext cx="26" cy="21"/>
              </a:xfrm>
              <a:custGeom>
                <a:avLst/>
                <a:gdLst>
                  <a:gd name="T0" fmla="*/ 0 w 11"/>
                  <a:gd name="T1" fmla="*/ 4 h 9"/>
                  <a:gd name="T2" fmla="*/ 1 w 11"/>
                  <a:gd name="T3" fmla="*/ 5 h 9"/>
                  <a:gd name="T4" fmla="*/ 1 w 11"/>
                  <a:gd name="T5" fmla="*/ 3 h 9"/>
                  <a:gd name="T6" fmla="*/ 4 w 11"/>
                  <a:gd name="T7" fmla="*/ 6 h 9"/>
                  <a:gd name="T8" fmla="*/ 3 w 11"/>
                  <a:gd name="T9" fmla="*/ 5 h 9"/>
                  <a:gd name="T10" fmla="*/ 5 w 11"/>
                  <a:gd name="T11" fmla="*/ 7 h 9"/>
                  <a:gd name="T12" fmla="*/ 4 w 11"/>
                  <a:gd name="T13" fmla="*/ 4 h 9"/>
                  <a:gd name="T14" fmla="*/ 5 w 11"/>
                  <a:gd name="T15" fmla="*/ 3 h 9"/>
                  <a:gd name="T16" fmla="*/ 8 w 11"/>
                  <a:gd name="T17" fmla="*/ 9 h 9"/>
                  <a:gd name="T18" fmla="*/ 10 w 11"/>
                  <a:gd name="T19" fmla="*/ 6 h 9"/>
                  <a:gd name="T20" fmla="*/ 2 w 11"/>
                  <a:gd name="T21" fmla="*/ 0 h 9"/>
                  <a:gd name="T22" fmla="*/ 0 w 11"/>
                  <a:gd name="T2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9">
                    <a:moveTo>
                      <a:pt x="0" y="4"/>
                    </a:moveTo>
                    <a:cubicBezTo>
                      <a:pt x="0" y="4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3" y="3"/>
                      <a:pt x="4" y="3"/>
                      <a:pt x="4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2" y="6"/>
                      <a:pt x="4" y="7"/>
                      <a:pt x="5" y="7"/>
                    </a:cubicBezTo>
                    <a:cubicBezTo>
                      <a:pt x="4" y="6"/>
                      <a:pt x="6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6" y="6"/>
                      <a:pt x="6" y="5"/>
                      <a:pt x="8" y="9"/>
                    </a:cubicBezTo>
                    <a:cubicBezTo>
                      <a:pt x="9" y="8"/>
                      <a:pt x="11" y="8"/>
                      <a:pt x="10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1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4889"/>
              <p:cNvSpPr/>
              <p:nvPr/>
            </p:nvSpPr>
            <p:spPr bwMode="auto">
              <a:xfrm>
                <a:off x="-4255" y="2391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3 h 3"/>
                  <a:gd name="T4" fmla="*/ 4 w 4"/>
                  <a:gd name="T5" fmla="*/ 2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0"/>
                      <a:pt x="2" y="2"/>
                      <a:pt x="2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4890"/>
              <p:cNvSpPr/>
              <p:nvPr/>
            </p:nvSpPr>
            <p:spPr bwMode="auto">
              <a:xfrm>
                <a:off x="-4264" y="2337"/>
                <a:ext cx="16" cy="14"/>
              </a:xfrm>
              <a:custGeom>
                <a:avLst/>
                <a:gdLst>
                  <a:gd name="T0" fmla="*/ 7 w 7"/>
                  <a:gd name="T1" fmla="*/ 2 h 6"/>
                  <a:gd name="T2" fmla="*/ 6 w 7"/>
                  <a:gd name="T3" fmla="*/ 0 h 6"/>
                  <a:gd name="T4" fmla="*/ 0 w 7"/>
                  <a:gd name="T5" fmla="*/ 3 h 6"/>
                  <a:gd name="T6" fmla="*/ 3 w 7"/>
                  <a:gd name="T7" fmla="*/ 6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7" y="2"/>
                      <a:pt x="6" y="1"/>
                      <a:pt x="6" y="0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0" y="6"/>
                      <a:pt x="3" y="2"/>
                      <a:pt x="3" y="6"/>
                    </a:cubicBezTo>
                    <a:cubicBezTo>
                      <a:pt x="6" y="6"/>
                      <a:pt x="3" y="2"/>
                      <a:pt x="7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4891"/>
              <p:cNvSpPr/>
              <p:nvPr/>
            </p:nvSpPr>
            <p:spPr bwMode="auto">
              <a:xfrm>
                <a:off x="-4229" y="2413"/>
                <a:ext cx="14" cy="9"/>
              </a:xfrm>
              <a:custGeom>
                <a:avLst/>
                <a:gdLst>
                  <a:gd name="T0" fmla="*/ 6 w 6"/>
                  <a:gd name="T1" fmla="*/ 3 h 4"/>
                  <a:gd name="T2" fmla="*/ 0 w 6"/>
                  <a:gd name="T3" fmla="*/ 1 h 4"/>
                  <a:gd name="T4" fmla="*/ 6 w 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4" y="1"/>
                      <a:pt x="3" y="0"/>
                      <a:pt x="0" y="1"/>
                    </a:cubicBezTo>
                    <a:cubicBezTo>
                      <a:pt x="0" y="4"/>
                      <a:pt x="3" y="3"/>
                      <a:pt x="6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4892"/>
              <p:cNvSpPr/>
              <p:nvPr/>
            </p:nvSpPr>
            <p:spPr bwMode="auto">
              <a:xfrm>
                <a:off x="-4224" y="2405"/>
                <a:ext cx="14" cy="17"/>
              </a:xfrm>
              <a:custGeom>
                <a:avLst/>
                <a:gdLst>
                  <a:gd name="T0" fmla="*/ 2 w 6"/>
                  <a:gd name="T1" fmla="*/ 0 h 7"/>
                  <a:gd name="T2" fmla="*/ 0 w 6"/>
                  <a:gd name="T3" fmla="*/ 2 h 7"/>
                  <a:gd name="T4" fmla="*/ 1 w 6"/>
                  <a:gd name="T5" fmla="*/ 3 h 7"/>
                  <a:gd name="T6" fmla="*/ 1 w 6"/>
                  <a:gd name="T7" fmla="*/ 5 h 7"/>
                  <a:gd name="T8" fmla="*/ 1 w 6"/>
                  <a:gd name="T9" fmla="*/ 6 h 7"/>
                  <a:gd name="T10" fmla="*/ 4 w 6"/>
                  <a:gd name="T11" fmla="*/ 7 h 7"/>
                  <a:gd name="T12" fmla="*/ 4 w 6"/>
                  <a:gd name="T13" fmla="*/ 2 h 7"/>
                  <a:gd name="T14" fmla="*/ 2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7"/>
                      <a:pt x="3" y="6"/>
                      <a:pt x="4" y="7"/>
                    </a:cubicBezTo>
                    <a:cubicBezTo>
                      <a:pt x="5" y="5"/>
                      <a:pt x="6" y="3"/>
                      <a:pt x="4" y="2"/>
                    </a:cubicBezTo>
                    <a:cubicBezTo>
                      <a:pt x="4" y="1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4893"/>
              <p:cNvSpPr/>
              <p:nvPr/>
            </p:nvSpPr>
            <p:spPr bwMode="auto">
              <a:xfrm>
                <a:off x="-4222" y="2339"/>
                <a:ext cx="12" cy="12"/>
              </a:xfrm>
              <a:custGeom>
                <a:avLst/>
                <a:gdLst>
                  <a:gd name="T0" fmla="*/ 3 w 5"/>
                  <a:gd name="T1" fmla="*/ 2 h 5"/>
                  <a:gd name="T2" fmla="*/ 1 w 5"/>
                  <a:gd name="T3" fmla="*/ 1 h 5"/>
                  <a:gd name="T4" fmla="*/ 2 w 5"/>
                  <a:gd name="T5" fmla="*/ 4 h 5"/>
                  <a:gd name="T6" fmla="*/ 2 w 5"/>
                  <a:gd name="T7" fmla="*/ 3 h 5"/>
                  <a:gd name="T8" fmla="*/ 3 w 5"/>
                  <a:gd name="T9" fmla="*/ 4 h 5"/>
                  <a:gd name="T10" fmla="*/ 5 w 5"/>
                  <a:gd name="T11" fmla="*/ 1 h 5"/>
                  <a:gd name="T12" fmla="*/ 4 w 5"/>
                  <a:gd name="T13" fmla="*/ 0 h 5"/>
                  <a:gd name="T14" fmla="*/ 3 w 5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2"/>
                    </a:moveTo>
                    <a:cubicBezTo>
                      <a:pt x="2" y="3"/>
                      <a:pt x="1" y="2"/>
                      <a:pt x="1" y="1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1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4894"/>
              <p:cNvSpPr/>
              <p:nvPr/>
            </p:nvSpPr>
            <p:spPr bwMode="auto">
              <a:xfrm>
                <a:off x="-4236" y="2351"/>
                <a:ext cx="3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4895"/>
              <p:cNvSpPr/>
              <p:nvPr/>
            </p:nvSpPr>
            <p:spPr bwMode="auto">
              <a:xfrm>
                <a:off x="-4248" y="2386"/>
                <a:ext cx="15" cy="15"/>
              </a:xfrm>
              <a:custGeom>
                <a:avLst/>
                <a:gdLst>
                  <a:gd name="T0" fmla="*/ 2 w 6"/>
                  <a:gd name="T1" fmla="*/ 3 h 6"/>
                  <a:gd name="T2" fmla="*/ 3 w 6"/>
                  <a:gd name="T3" fmla="*/ 2 h 6"/>
                  <a:gd name="T4" fmla="*/ 6 w 6"/>
                  <a:gd name="T5" fmla="*/ 4 h 6"/>
                  <a:gd name="T6" fmla="*/ 4 w 6"/>
                  <a:gd name="T7" fmla="*/ 1 h 6"/>
                  <a:gd name="T8" fmla="*/ 0 w 6"/>
                  <a:gd name="T9" fmla="*/ 0 h 6"/>
                  <a:gd name="T10" fmla="*/ 2 w 6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5" y="6"/>
                      <a:pt x="6" y="4"/>
                    </a:cubicBezTo>
                    <a:cubicBezTo>
                      <a:pt x="6" y="3"/>
                      <a:pt x="4" y="2"/>
                      <a:pt x="4" y="1"/>
                    </a:cubicBezTo>
                    <a:cubicBezTo>
                      <a:pt x="3" y="3"/>
                      <a:pt x="1" y="0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4896"/>
              <p:cNvSpPr/>
              <p:nvPr/>
            </p:nvSpPr>
            <p:spPr bwMode="auto">
              <a:xfrm>
                <a:off x="-4245" y="2358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4897"/>
              <p:cNvSpPr/>
              <p:nvPr/>
            </p:nvSpPr>
            <p:spPr bwMode="auto">
              <a:xfrm>
                <a:off x="-4248" y="2334"/>
                <a:ext cx="29" cy="41"/>
              </a:xfrm>
              <a:custGeom>
                <a:avLst/>
                <a:gdLst>
                  <a:gd name="T0" fmla="*/ 11 w 12"/>
                  <a:gd name="T1" fmla="*/ 7 h 17"/>
                  <a:gd name="T2" fmla="*/ 5 w 12"/>
                  <a:gd name="T3" fmla="*/ 5 h 17"/>
                  <a:gd name="T4" fmla="*/ 4 w 12"/>
                  <a:gd name="T5" fmla="*/ 1 h 17"/>
                  <a:gd name="T6" fmla="*/ 0 w 12"/>
                  <a:gd name="T7" fmla="*/ 0 h 17"/>
                  <a:gd name="T8" fmla="*/ 3 w 12"/>
                  <a:gd name="T9" fmla="*/ 5 h 17"/>
                  <a:gd name="T10" fmla="*/ 1 w 12"/>
                  <a:gd name="T11" fmla="*/ 4 h 17"/>
                  <a:gd name="T12" fmla="*/ 0 w 12"/>
                  <a:gd name="T13" fmla="*/ 7 h 17"/>
                  <a:gd name="T14" fmla="*/ 5 w 12"/>
                  <a:gd name="T15" fmla="*/ 7 h 17"/>
                  <a:gd name="T16" fmla="*/ 4 w 12"/>
                  <a:gd name="T17" fmla="*/ 7 h 17"/>
                  <a:gd name="T18" fmla="*/ 3 w 12"/>
                  <a:gd name="T19" fmla="*/ 9 h 17"/>
                  <a:gd name="T20" fmla="*/ 4 w 12"/>
                  <a:gd name="T21" fmla="*/ 9 h 17"/>
                  <a:gd name="T22" fmla="*/ 4 w 12"/>
                  <a:gd name="T23" fmla="*/ 10 h 17"/>
                  <a:gd name="T24" fmla="*/ 4 w 12"/>
                  <a:gd name="T25" fmla="*/ 10 h 17"/>
                  <a:gd name="T26" fmla="*/ 6 w 12"/>
                  <a:gd name="T27" fmla="*/ 12 h 17"/>
                  <a:gd name="T28" fmla="*/ 6 w 12"/>
                  <a:gd name="T29" fmla="*/ 14 h 17"/>
                  <a:gd name="T30" fmla="*/ 8 w 12"/>
                  <a:gd name="T31" fmla="*/ 14 h 17"/>
                  <a:gd name="T32" fmla="*/ 7 w 12"/>
                  <a:gd name="T33" fmla="*/ 15 h 17"/>
                  <a:gd name="T34" fmla="*/ 7 w 12"/>
                  <a:gd name="T35" fmla="*/ 12 h 17"/>
                  <a:gd name="T36" fmla="*/ 8 w 12"/>
                  <a:gd name="T37" fmla="*/ 14 h 17"/>
                  <a:gd name="T38" fmla="*/ 9 w 12"/>
                  <a:gd name="T39" fmla="*/ 13 h 17"/>
                  <a:gd name="T40" fmla="*/ 9 w 12"/>
                  <a:gd name="T41" fmla="*/ 14 h 17"/>
                  <a:gd name="T42" fmla="*/ 11 w 12"/>
                  <a:gd name="T43" fmla="*/ 16 h 17"/>
                  <a:gd name="T44" fmla="*/ 12 w 12"/>
                  <a:gd name="T45" fmla="*/ 15 h 17"/>
                  <a:gd name="T46" fmla="*/ 11 w 12"/>
                  <a:gd name="T47" fmla="*/ 14 h 17"/>
                  <a:gd name="T48" fmla="*/ 11 w 12"/>
                  <a:gd name="T49" fmla="*/ 15 h 17"/>
                  <a:gd name="T50" fmla="*/ 10 w 12"/>
                  <a:gd name="T51" fmla="*/ 13 h 17"/>
                  <a:gd name="T52" fmla="*/ 9 w 12"/>
                  <a:gd name="T53" fmla="*/ 13 h 17"/>
                  <a:gd name="T54" fmla="*/ 9 w 12"/>
                  <a:gd name="T55" fmla="*/ 11 h 17"/>
                  <a:gd name="T56" fmla="*/ 7 w 12"/>
                  <a:gd name="T57" fmla="*/ 10 h 17"/>
                  <a:gd name="T58" fmla="*/ 9 w 12"/>
                  <a:gd name="T59" fmla="*/ 9 h 17"/>
                  <a:gd name="T60" fmla="*/ 9 w 12"/>
                  <a:gd name="T61" fmla="*/ 11 h 17"/>
                  <a:gd name="T62" fmla="*/ 11 w 12"/>
                  <a:gd name="T6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1" y="7"/>
                    </a:moveTo>
                    <a:cubicBezTo>
                      <a:pt x="9" y="8"/>
                      <a:pt x="6" y="6"/>
                      <a:pt x="5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1" y="1"/>
                      <a:pt x="1" y="4"/>
                      <a:pt x="3" y="5"/>
                    </a:cubicBezTo>
                    <a:cubicBezTo>
                      <a:pt x="2" y="6"/>
                      <a:pt x="1" y="6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1"/>
                      <a:pt x="6" y="12"/>
                    </a:cubicBezTo>
                    <a:cubicBezTo>
                      <a:pt x="6" y="12"/>
                      <a:pt x="7" y="14"/>
                      <a:pt x="6" y="14"/>
                    </a:cubicBezTo>
                    <a:cubicBezTo>
                      <a:pt x="7" y="16"/>
                      <a:pt x="9" y="17"/>
                      <a:pt x="8" y="14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3"/>
                      <a:pt x="7" y="13"/>
                      <a:pt x="7" y="12"/>
                    </a:cubicBezTo>
                    <a:cubicBezTo>
                      <a:pt x="7" y="13"/>
                      <a:pt x="8" y="13"/>
                      <a:pt x="8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3"/>
                      <a:pt x="10" y="15"/>
                      <a:pt x="11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0" y="15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8" y="12"/>
                      <a:pt x="8" y="10"/>
                      <a:pt x="7" y="10"/>
                    </a:cubicBezTo>
                    <a:cubicBezTo>
                      <a:pt x="8" y="9"/>
                      <a:pt x="8" y="10"/>
                      <a:pt x="9" y="9"/>
                    </a:cubicBezTo>
                    <a:cubicBezTo>
                      <a:pt x="9" y="9"/>
                      <a:pt x="9" y="10"/>
                      <a:pt x="9" y="11"/>
                    </a:cubicBezTo>
                    <a:cubicBezTo>
                      <a:pt x="10" y="10"/>
                      <a:pt x="10" y="8"/>
                      <a:pt x="1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4898"/>
              <p:cNvSpPr/>
              <p:nvPr/>
            </p:nvSpPr>
            <p:spPr bwMode="auto">
              <a:xfrm>
                <a:off x="-4255" y="2358"/>
                <a:ext cx="7" cy="10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1 h 4"/>
                  <a:gd name="T4" fmla="*/ 1 w 3"/>
                  <a:gd name="T5" fmla="*/ 4 h 4"/>
                  <a:gd name="T6" fmla="*/ 2 w 3"/>
                  <a:gd name="T7" fmla="*/ 4 h 4"/>
                  <a:gd name="T8" fmla="*/ 3 w 3"/>
                  <a:gd name="T9" fmla="*/ 3 h 4"/>
                  <a:gd name="T10" fmla="*/ 2 w 3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3"/>
                      <a:pt x="2" y="2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1" y="3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4899"/>
              <p:cNvSpPr/>
              <p:nvPr/>
            </p:nvSpPr>
            <p:spPr bwMode="auto">
              <a:xfrm>
                <a:off x="-4264" y="235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3 w 5"/>
                  <a:gd name="T3" fmla="*/ 2 h 4"/>
                  <a:gd name="T4" fmla="*/ 3 w 5"/>
                  <a:gd name="T5" fmla="*/ 4 h 4"/>
                  <a:gd name="T6" fmla="*/ 5 w 5"/>
                  <a:gd name="T7" fmla="*/ 2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5" y="2"/>
                    </a:cubicBezTo>
                    <a:cubicBezTo>
                      <a:pt x="4" y="2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4900"/>
              <p:cNvSpPr/>
              <p:nvPr/>
            </p:nvSpPr>
            <p:spPr bwMode="auto">
              <a:xfrm>
                <a:off x="-4231" y="241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3 h 5"/>
                  <a:gd name="T4" fmla="*/ 2 w 5"/>
                  <a:gd name="T5" fmla="*/ 4 h 5"/>
                  <a:gd name="T6" fmla="*/ 3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5"/>
                      <a:pt x="3" y="3"/>
                      <a:pt x="2" y="4"/>
                    </a:cubicBezTo>
                    <a:cubicBezTo>
                      <a:pt x="4" y="4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4901"/>
              <p:cNvSpPr/>
              <p:nvPr/>
            </p:nvSpPr>
            <p:spPr bwMode="auto">
              <a:xfrm>
                <a:off x="-4224" y="2389"/>
                <a:ext cx="12" cy="9"/>
              </a:xfrm>
              <a:custGeom>
                <a:avLst/>
                <a:gdLst>
                  <a:gd name="T0" fmla="*/ 1 w 5"/>
                  <a:gd name="T1" fmla="*/ 1 h 4"/>
                  <a:gd name="T2" fmla="*/ 4 w 5"/>
                  <a:gd name="T3" fmla="*/ 4 h 4"/>
                  <a:gd name="T4" fmla="*/ 2 w 5"/>
                  <a:gd name="T5" fmla="*/ 0 h 4"/>
                  <a:gd name="T6" fmla="*/ 2 w 5"/>
                  <a:gd name="T7" fmla="*/ 1 h 4"/>
                  <a:gd name="T8" fmla="*/ 1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2" y="2"/>
                      <a:pt x="3" y="3"/>
                      <a:pt x="4" y="4"/>
                    </a:cubicBezTo>
                    <a:cubicBezTo>
                      <a:pt x="5" y="3"/>
                      <a:pt x="1" y="2"/>
                      <a:pt x="2" y="0"/>
                    </a:cubicBezTo>
                    <a:cubicBezTo>
                      <a:pt x="1" y="0"/>
                      <a:pt x="0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4902"/>
              <p:cNvSpPr/>
              <p:nvPr/>
            </p:nvSpPr>
            <p:spPr bwMode="auto">
              <a:xfrm>
                <a:off x="-4224" y="2405"/>
                <a:ext cx="7" cy="10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1 w 3"/>
                  <a:gd name="T5" fmla="*/ 4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3"/>
                      <a:pt x="3" y="3"/>
                      <a:pt x="3" y="0"/>
                    </a:cubicBezTo>
                    <a:cubicBezTo>
                      <a:pt x="2" y="1"/>
                      <a:pt x="0" y="2"/>
                      <a:pt x="1" y="4"/>
                    </a:cubicBezTo>
                    <a:cubicBezTo>
                      <a:pt x="1" y="3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4903"/>
              <p:cNvSpPr/>
              <p:nvPr/>
            </p:nvSpPr>
            <p:spPr bwMode="auto">
              <a:xfrm>
                <a:off x="-4224" y="2384"/>
                <a:ext cx="14" cy="17"/>
              </a:xfrm>
              <a:custGeom>
                <a:avLst/>
                <a:gdLst>
                  <a:gd name="T0" fmla="*/ 0 w 6"/>
                  <a:gd name="T1" fmla="*/ 3 h 7"/>
                  <a:gd name="T2" fmla="*/ 4 w 6"/>
                  <a:gd name="T3" fmla="*/ 5 h 7"/>
                  <a:gd name="T4" fmla="*/ 4 w 6"/>
                  <a:gd name="T5" fmla="*/ 7 h 7"/>
                  <a:gd name="T6" fmla="*/ 2 w 6"/>
                  <a:gd name="T7" fmla="*/ 0 h 7"/>
                  <a:gd name="T8" fmla="*/ 0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2" y="3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6" y="4"/>
                      <a:pt x="2" y="2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4904"/>
              <p:cNvSpPr/>
              <p:nvPr/>
            </p:nvSpPr>
            <p:spPr bwMode="auto">
              <a:xfrm>
                <a:off x="-4226" y="234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4905"/>
              <p:cNvSpPr/>
              <p:nvPr/>
            </p:nvSpPr>
            <p:spPr bwMode="auto">
              <a:xfrm>
                <a:off x="-4215" y="2375"/>
                <a:ext cx="8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4906"/>
              <p:cNvSpPr/>
              <p:nvPr/>
            </p:nvSpPr>
            <p:spPr bwMode="auto">
              <a:xfrm>
                <a:off x="-4250" y="2370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1 h 3"/>
                  <a:gd name="T4" fmla="*/ 1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2" y="1"/>
                      <a:pt x="2" y="1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0" y="3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4907"/>
              <p:cNvSpPr/>
              <p:nvPr/>
            </p:nvSpPr>
            <p:spPr bwMode="auto">
              <a:xfrm>
                <a:off x="-4252" y="2346"/>
                <a:ext cx="11" cy="19"/>
              </a:xfrm>
              <a:custGeom>
                <a:avLst/>
                <a:gdLst>
                  <a:gd name="T0" fmla="*/ 2 w 5"/>
                  <a:gd name="T1" fmla="*/ 0 h 8"/>
                  <a:gd name="T2" fmla="*/ 2 w 5"/>
                  <a:gd name="T3" fmla="*/ 8 h 8"/>
                  <a:gd name="T4" fmla="*/ 2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1" y="3"/>
                      <a:pt x="0" y="3"/>
                      <a:pt x="2" y="8"/>
                    </a:cubicBezTo>
                    <a:cubicBezTo>
                      <a:pt x="3" y="5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4908"/>
              <p:cNvSpPr/>
              <p:nvPr/>
            </p:nvSpPr>
            <p:spPr bwMode="auto">
              <a:xfrm>
                <a:off x="-4212" y="2391"/>
                <a:ext cx="16" cy="17"/>
              </a:xfrm>
              <a:custGeom>
                <a:avLst/>
                <a:gdLst>
                  <a:gd name="T0" fmla="*/ 5 w 7"/>
                  <a:gd name="T1" fmla="*/ 0 h 7"/>
                  <a:gd name="T2" fmla="*/ 2 w 7"/>
                  <a:gd name="T3" fmla="*/ 0 h 7"/>
                  <a:gd name="T4" fmla="*/ 2 w 7"/>
                  <a:gd name="T5" fmla="*/ 2 h 7"/>
                  <a:gd name="T6" fmla="*/ 3 w 7"/>
                  <a:gd name="T7" fmla="*/ 4 h 7"/>
                  <a:gd name="T8" fmla="*/ 3 w 7"/>
                  <a:gd name="T9" fmla="*/ 7 h 7"/>
                  <a:gd name="T10" fmla="*/ 4 w 7"/>
                  <a:gd name="T11" fmla="*/ 2 h 7"/>
                  <a:gd name="T12" fmla="*/ 5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4" y="0"/>
                      <a:pt x="4" y="1"/>
                      <a:pt x="2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5" y="2"/>
                      <a:pt x="0" y="3"/>
                      <a:pt x="3" y="4"/>
                    </a:cubicBezTo>
                    <a:cubicBezTo>
                      <a:pt x="2" y="5"/>
                      <a:pt x="2" y="6"/>
                      <a:pt x="3" y="7"/>
                    </a:cubicBezTo>
                    <a:cubicBezTo>
                      <a:pt x="4" y="5"/>
                      <a:pt x="7" y="2"/>
                      <a:pt x="4" y="2"/>
                    </a:cubicBezTo>
                    <a:cubicBezTo>
                      <a:pt x="3" y="0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4909"/>
              <p:cNvSpPr/>
              <p:nvPr/>
            </p:nvSpPr>
            <p:spPr bwMode="auto">
              <a:xfrm>
                <a:off x="-4207" y="2405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4 h 4"/>
                  <a:gd name="T4" fmla="*/ 6 w 6"/>
                  <a:gd name="T5" fmla="*/ 1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1" y="2"/>
                      <a:pt x="0" y="3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4910"/>
              <p:cNvSpPr/>
              <p:nvPr/>
            </p:nvSpPr>
            <p:spPr bwMode="auto">
              <a:xfrm>
                <a:off x="-4207" y="2405"/>
                <a:ext cx="4" cy="8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4911"/>
              <p:cNvSpPr/>
              <p:nvPr/>
            </p:nvSpPr>
            <p:spPr bwMode="auto">
              <a:xfrm>
                <a:off x="-4257" y="2334"/>
                <a:ext cx="9" cy="10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2 h 4"/>
                  <a:gd name="T4" fmla="*/ 2 w 4"/>
                  <a:gd name="T5" fmla="*/ 1 h 4"/>
                  <a:gd name="T6" fmla="*/ 3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3" y="3"/>
                      <a:pt x="4" y="2"/>
                    </a:cubicBezTo>
                    <a:cubicBezTo>
                      <a:pt x="4" y="2"/>
                      <a:pt x="1" y="0"/>
                      <a:pt x="2" y="1"/>
                    </a:cubicBezTo>
                    <a:cubicBezTo>
                      <a:pt x="4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4912"/>
              <p:cNvSpPr/>
              <p:nvPr/>
            </p:nvSpPr>
            <p:spPr bwMode="auto">
              <a:xfrm>
                <a:off x="-4264" y="2365"/>
                <a:ext cx="5" cy="10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2" y="1"/>
                      <a:pt x="0" y="0"/>
                    </a:cubicBezTo>
                    <a:cubicBezTo>
                      <a:pt x="1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4913"/>
              <p:cNvSpPr/>
              <p:nvPr/>
            </p:nvSpPr>
            <p:spPr bwMode="auto">
              <a:xfrm>
                <a:off x="-4252" y="2368"/>
                <a:ext cx="14" cy="26"/>
              </a:xfrm>
              <a:custGeom>
                <a:avLst/>
                <a:gdLst>
                  <a:gd name="T0" fmla="*/ 4 w 6"/>
                  <a:gd name="T1" fmla="*/ 1 h 11"/>
                  <a:gd name="T2" fmla="*/ 2 w 6"/>
                  <a:gd name="T3" fmla="*/ 0 h 11"/>
                  <a:gd name="T4" fmla="*/ 0 w 6"/>
                  <a:gd name="T5" fmla="*/ 8 h 11"/>
                  <a:gd name="T6" fmla="*/ 2 w 6"/>
                  <a:gd name="T7" fmla="*/ 10 h 11"/>
                  <a:gd name="T8" fmla="*/ 3 w 6"/>
                  <a:gd name="T9" fmla="*/ 6 h 11"/>
                  <a:gd name="T10" fmla="*/ 4 w 6"/>
                  <a:gd name="T11" fmla="*/ 9 h 11"/>
                  <a:gd name="T12" fmla="*/ 6 w 6"/>
                  <a:gd name="T13" fmla="*/ 4 h 11"/>
                  <a:gd name="T14" fmla="*/ 4 w 6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4" y="1"/>
                    </a:moveTo>
                    <a:cubicBezTo>
                      <a:pt x="3" y="0"/>
                      <a:pt x="2" y="2"/>
                      <a:pt x="2" y="0"/>
                    </a:cubicBezTo>
                    <a:cubicBezTo>
                      <a:pt x="1" y="2"/>
                      <a:pt x="1" y="6"/>
                      <a:pt x="0" y="8"/>
                    </a:cubicBezTo>
                    <a:cubicBezTo>
                      <a:pt x="0" y="9"/>
                      <a:pt x="3" y="8"/>
                      <a:pt x="2" y="10"/>
                    </a:cubicBezTo>
                    <a:cubicBezTo>
                      <a:pt x="3" y="11"/>
                      <a:pt x="3" y="7"/>
                      <a:pt x="3" y="6"/>
                    </a:cubicBezTo>
                    <a:cubicBezTo>
                      <a:pt x="4" y="7"/>
                      <a:pt x="3" y="9"/>
                      <a:pt x="4" y="9"/>
                    </a:cubicBezTo>
                    <a:cubicBezTo>
                      <a:pt x="3" y="8"/>
                      <a:pt x="5" y="5"/>
                      <a:pt x="6" y="4"/>
                    </a:cubicBezTo>
                    <a:cubicBezTo>
                      <a:pt x="4" y="4"/>
                      <a:pt x="5" y="2"/>
                      <a:pt x="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4914"/>
              <p:cNvSpPr/>
              <p:nvPr/>
            </p:nvSpPr>
            <p:spPr bwMode="auto">
              <a:xfrm>
                <a:off x="-4241" y="2370"/>
                <a:ext cx="26" cy="21"/>
              </a:xfrm>
              <a:custGeom>
                <a:avLst/>
                <a:gdLst>
                  <a:gd name="T0" fmla="*/ 1 w 11"/>
                  <a:gd name="T1" fmla="*/ 7 h 9"/>
                  <a:gd name="T2" fmla="*/ 3 w 11"/>
                  <a:gd name="T3" fmla="*/ 6 h 9"/>
                  <a:gd name="T4" fmla="*/ 4 w 11"/>
                  <a:gd name="T5" fmla="*/ 8 h 9"/>
                  <a:gd name="T6" fmla="*/ 4 w 11"/>
                  <a:gd name="T7" fmla="*/ 5 h 9"/>
                  <a:gd name="T8" fmla="*/ 4 w 11"/>
                  <a:gd name="T9" fmla="*/ 5 h 9"/>
                  <a:gd name="T10" fmla="*/ 4 w 11"/>
                  <a:gd name="T11" fmla="*/ 4 h 9"/>
                  <a:gd name="T12" fmla="*/ 6 w 11"/>
                  <a:gd name="T13" fmla="*/ 8 h 9"/>
                  <a:gd name="T14" fmla="*/ 6 w 11"/>
                  <a:gd name="T15" fmla="*/ 6 h 9"/>
                  <a:gd name="T16" fmla="*/ 7 w 11"/>
                  <a:gd name="T17" fmla="*/ 8 h 9"/>
                  <a:gd name="T18" fmla="*/ 9 w 11"/>
                  <a:gd name="T19" fmla="*/ 7 h 9"/>
                  <a:gd name="T20" fmla="*/ 8 w 11"/>
                  <a:gd name="T21" fmla="*/ 4 h 9"/>
                  <a:gd name="T22" fmla="*/ 10 w 11"/>
                  <a:gd name="T23" fmla="*/ 4 h 9"/>
                  <a:gd name="T24" fmla="*/ 6 w 11"/>
                  <a:gd name="T25" fmla="*/ 3 h 9"/>
                  <a:gd name="T26" fmla="*/ 5 w 11"/>
                  <a:gd name="T27" fmla="*/ 1 h 9"/>
                  <a:gd name="T28" fmla="*/ 0 w 11"/>
                  <a:gd name="T29" fmla="*/ 0 h 9"/>
                  <a:gd name="T30" fmla="*/ 3 w 11"/>
                  <a:gd name="T31" fmla="*/ 2 h 9"/>
                  <a:gd name="T32" fmla="*/ 1 w 11"/>
                  <a:gd name="T3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9">
                    <a:moveTo>
                      <a:pt x="1" y="7"/>
                    </a:moveTo>
                    <a:cubicBezTo>
                      <a:pt x="2" y="8"/>
                      <a:pt x="2" y="6"/>
                      <a:pt x="3" y="6"/>
                    </a:cubicBezTo>
                    <a:cubicBezTo>
                      <a:pt x="3" y="7"/>
                      <a:pt x="3" y="9"/>
                      <a:pt x="4" y="8"/>
                    </a:cubicBezTo>
                    <a:cubicBezTo>
                      <a:pt x="3" y="7"/>
                      <a:pt x="6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6" y="6"/>
                      <a:pt x="6" y="8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8" y="8"/>
                      <a:pt x="8" y="3"/>
                      <a:pt x="9" y="7"/>
                    </a:cubicBezTo>
                    <a:cubicBezTo>
                      <a:pt x="10" y="7"/>
                      <a:pt x="9" y="4"/>
                      <a:pt x="8" y="4"/>
                    </a:cubicBezTo>
                    <a:cubicBezTo>
                      <a:pt x="9" y="3"/>
                      <a:pt x="9" y="3"/>
                      <a:pt x="10" y="4"/>
                    </a:cubicBezTo>
                    <a:cubicBezTo>
                      <a:pt x="11" y="3"/>
                      <a:pt x="6" y="2"/>
                      <a:pt x="6" y="3"/>
                    </a:cubicBezTo>
                    <a:cubicBezTo>
                      <a:pt x="5" y="3"/>
                      <a:pt x="5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3" y="5"/>
                      <a:pt x="1" y="5"/>
                      <a:pt x="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4915"/>
              <p:cNvSpPr/>
              <p:nvPr/>
            </p:nvSpPr>
            <p:spPr bwMode="auto">
              <a:xfrm>
                <a:off x="-4262" y="2358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2 h 3"/>
                  <a:gd name="T4" fmla="*/ 3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0"/>
                      <a:pt x="2" y="2"/>
                      <a:pt x="0" y="2"/>
                    </a:cubicBezTo>
                    <a:cubicBezTo>
                      <a:pt x="0" y="3"/>
                      <a:pt x="2" y="0"/>
                      <a:pt x="3" y="3"/>
                    </a:cubicBezTo>
                    <a:cubicBezTo>
                      <a:pt x="4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4916"/>
              <p:cNvSpPr/>
              <p:nvPr/>
            </p:nvSpPr>
            <p:spPr bwMode="auto">
              <a:xfrm>
                <a:off x="-4262" y="2344"/>
                <a:ext cx="5" cy="7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1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1" y="2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4917"/>
              <p:cNvSpPr/>
              <p:nvPr/>
            </p:nvSpPr>
            <p:spPr bwMode="auto">
              <a:xfrm>
                <a:off x="-4257" y="234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4918"/>
              <p:cNvSpPr/>
              <p:nvPr/>
            </p:nvSpPr>
            <p:spPr bwMode="auto">
              <a:xfrm>
                <a:off x="-4207" y="2391"/>
                <a:ext cx="14" cy="14"/>
              </a:xfrm>
              <a:custGeom>
                <a:avLst/>
                <a:gdLst>
                  <a:gd name="T0" fmla="*/ 6 w 6"/>
                  <a:gd name="T1" fmla="*/ 3 h 6"/>
                  <a:gd name="T2" fmla="*/ 4 w 6"/>
                  <a:gd name="T3" fmla="*/ 0 h 6"/>
                  <a:gd name="T4" fmla="*/ 2 w 6"/>
                  <a:gd name="T5" fmla="*/ 2 h 6"/>
                  <a:gd name="T6" fmla="*/ 0 w 6"/>
                  <a:gd name="T7" fmla="*/ 0 h 6"/>
                  <a:gd name="T8" fmla="*/ 1 w 6"/>
                  <a:gd name="T9" fmla="*/ 5 h 6"/>
                  <a:gd name="T10" fmla="*/ 5 w 6"/>
                  <a:gd name="T11" fmla="*/ 4 h 6"/>
                  <a:gd name="T12" fmla="*/ 6 w 6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2"/>
                      <a:pt x="5" y="2"/>
                      <a:pt x="4" y="0"/>
                    </a:cubicBezTo>
                    <a:cubicBezTo>
                      <a:pt x="4" y="2"/>
                      <a:pt x="3" y="1"/>
                      <a:pt x="2" y="2"/>
                    </a:cubicBezTo>
                    <a:cubicBezTo>
                      <a:pt x="2" y="0"/>
                      <a:pt x="3" y="0"/>
                      <a:pt x="0" y="0"/>
                    </a:cubicBezTo>
                    <a:cubicBezTo>
                      <a:pt x="0" y="2"/>
                      <a:pt x="1" y="3"/>
                      <a:pt x="1" y="5"/>
                    </a:cubicBezTo>
                    <a:cubicBezTo>
                      <a:pt x="3" y="6"/>
                      <a:pt x="3" y="3"/>
                      <a:pt x="5" y="4"/>
                    </a:cubicBezTo>
                    <a:cubicBezTo>
                      <a:pt x="5" y="4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4919"/>
              <p:cNvSpPr/>
              <p:nvPr/>
            </p:nvSpPr>
            <p:spPr bwMode="auto">
              <a:xfrm>
                <a:off x="-4269" y="2363"/>
                <a:ext cx="10" cy="9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3 h 4"/>
                  <a:gd name="T4" fmla="*/ 1 w 4"/>
                  <a:gd name="T5" fmla="*/ 3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0" y="0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4920"/>
              <p:cNvSpPr/>
              <p:nvPr/>
            </p:nvSpPr>
            <p:spPr bwMode="auto">
              <a:xfrm>
                <a:off x="-4257" y="2334"/>
                <a:ext cx="9" cy="12"/>
              </a:xfrm>
              <a:custGeom>
                <a:avLst/>
                <a:gdLst>
                  <a:gd name="T0" fmla="*/ 0 w 4"/>
                  <a:gd name="T1" fmla="*/ 4 h 5"/>
                  <a:gd name="T2" fmla="*/ 3 w 4"/>
                  <a:gd name="T3" fmla="*/ 5 h 5"/>
                  <a:gd name="T4" fmla="*/ 0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3"/>
                      <a:pt x="2" y="5"/>
                      <a:pt x="3" y="5"/>
                    </a:cubicBezTo>
                    <a:cubicBezTo>
                      <a:pt x="4" y="5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4921"/>
              <p:cNvSpPr/>
              <p:nvPr/>
            </p:nvSpPr>
            <p:spPr bwMode="auto">
              <a:xfrm>
                <a:off x="-4238" y="2353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4922"/>
              <p:cNvSpPr>
                <a:spLocks noEditPoints="1"/>
              </p:cNvSpPr>
              <p:nvPr/>
            </p:nvSpPr>
            <p:spPr bwMode="auto">
              <a:xfrm>
                <a:off x="-4215" y="2351"/>
                <a:ext cx="17" cy="21"/>
              </a:xfrm>
              <a:custGeom>
                <a:avLst/>
                <a:gdLst>
                  <a:gd name="T0" fmla="*/ 7 w 7"/>
                  <a:gd name="T1" fmla="*/ 4 h 9"/>
                  <a:gd name="T2" fmla="*/ 7 w 7"/>
                  <a:gd name="T3" fmla="*/ 4 h 9"/>
                  <a:gd name="T4" fmla="*/ 6 w 7"/>
                  <a:gd name="T5" fmla="*/ 1 h 9"/>
                  <a:gd name="T6" fmla="*/ 5 w 7"/>
                  <a:gd name="T7" fmla="*/ 1 h 9"/>
                  <a:gd name="T8" fmla="*/ 4 w 7"/>
                  <a:gd name="T9" fmla="*/ 0 h 9"/>
                  <a:gd name="T10" fmla="*/ 5 w 7"/>
                  <a:gd name="T11" fmla="*/ 1 h 9"/>
                  <a:gd name="T12" fmla="*/ 5 w 7"/>
                  <a:gd name="T13" fmla="*/ 2 h 9"/>
                  <a:gd name="T14" fmla="*/ 2 w 7"/>
                  <a:gd name="T15" fmla="*/ 2 h 9"/>
                  <a:gd name="T16" fmla="*/ 2 w 7"/>
                  <a:gd name="T17" fmla="*/ 2 h 9"/>
                  <a:gd name="T18" fmla="*/ 1 w 7"/>
                  <a:gd name="T19" fmla="*/ 2 h 9"/>
                  <a:gd name="T20" fmla="*/ 1 w 7"/>
                  <a:gd name="T21" fmla="*/ 2 h 9"/>
                  <a:gd name="T22" fmla="*/ 3 w 7"/>
                  <a:gd name="T23" fmla="*/ 6 h 9"/>
                  <a:gd name="T24" fmla="*/ 4 w 7"/>
                  <a:gd name="T25" fmla="*/ 8 h 9"/>
                  <a:gd name="T26" fmla="*/ 4 w 7"/>
                  <a:gd name="T27" fmla="*/ 8 h 9"/>
                  <a:gd name="T28" fmla="*/ 5 w 7"/>
                  <a:gd name="T29" fmla="*/ 9 h 9"/>
                  <a:gd name="T30" fmla="*/ 4 w 7"/>
                  <a:gd name="T31" fmla="*/ 4 h 9"/>
                  <a:gd name="T32" fmla="*/ 3 w 7"/>
                  <a:gd name="T33" fmla="*/ 4 h 9"/>
                  <a:gd name="T34" fmla="*/ 3 w 7"/>
                  <a:gd name="T35" fmla="*/ 4 h 9"/>
                  <a:gd name="T36" fmla="*/ 3 w 7"/>
                  <a:gd name="T37" fmla="*/ 4 h 9"/>
                  <a:gd name="T38" fmla="*/ 7 w 7"/>
                  <a:gd name="T39" fmla="*/ 4 h 9"/>
                  <a:gd name="T40" fmla="*/ 2 w 7"/>
                  <a:gd name="T41" fmla="*/ 3 h 9"/>
                  <a:gd name="T42" fmla="*/ 3 w 7"/>
                  <a:gd name="T43" fmla="*/ 4 h 9"/>
                  <a:gd name="T44" fmla="*/ 2 w 7"/>
                  <a:gd name="T4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9"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3" y="7"/>
                      <a:pt x="2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6" y="8"/>
                      <a:pt x="3" y="6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5" y="5"/>
                      <a:pt x="7" y="4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4923"/>
              <p:cNvSpPr/>
              <p:nvPr/>
            </p:nvSpPr>
            <p:spPr bwMode="auto">
              <a:xfrm>
                <a:off x="-4259" y="2349"/>
                <a:ext cx="9" cy="11"/>
              </a:xfrm>
              <a:custGeom>
                <a:avLst/>
                <a:gdLst>
                  <a:gd name="T0" fmla="*/ 0 w 4"/>
                  <a:gd name="T1" fmla="*/ 1 h 5"/>
                  <a:gd name="T2" fmla="*/ 1 w 4"/>
                  <a:gd name="T3" fmla="*/ 5 h 5"/>
                  <a:gd name="T4" fmla="*/ 4 w 4"/>
                  <a:gd name="T5" fmla="*/ 4 h 5"/>
                  <a:gd name="T6" fmla="*/ 0 w 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2"/>
                      <a:pt x="1" y="3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3" y="3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4924"/>
              <p:cNvSpPr/>
              <p:nvPr/>
            </p:nvSpPr>
            <p:spPr bwMode="auto">
              <a:xfrm>
                <a:off x="-4224" y="237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4 w 5"/>
                  <a:gd name="T3" fmla="*/ 1 h 4"/>
                  <a:gd name="T4" fmla="*/ 0 w 5"/>
                  <a:gd name="T5" fmla="*/ 2 h 4"/>
                  <a:gd name="T6" fmla="*/ 2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4" y="4"/>
                      <a:pt x="5" y="3"/>
                      <a:pt x="4" y="1"/>
                    </a:cubicBezTo>
                    <a:cubicBezTo>
                      <a:pt x="1" y="0"/>
                      <a:pt x="2" y="2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4925"/>
              <p:cNvSpPr/>
              <p:nvPr/>
            </p:nvSpPr>
            <p:spPr bwMode="auto">
              <a:xfrm>
                <a:off x="-4259" y="2360"/>
                <a:ext cx="11" cy="12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4 w 5"/>
                  <a:gd name="T5" fmla="*/ 0 h 5"/>
                  <a:gd name="T6" fmla="*/ 0 w 5"/>
                  <a:gd name="T7" fmla="*/ 0 h 5"/>
                  <a:gd name="T8" fmla="*/ 0 w 5"/>
                  <a:gd name="T9" fmla="*/ 2 h 5"/>
                  <a:gd name="T10" fmla="*/ 5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2"/>
                      <a:pt x="2" y="5"/>
                      <a:pt x="5" y="5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4926"/>
              <p:cNvSpPr/>
              <p:nvPr/>
            </p:nvSpPr>
            <p:spPr bwMode="auto">
              <a:xfrm>
                <a:off x="-4226" y="2356"/>
                <a:ext cx="7" cy="19"/>
              </a:xfrm>
              <a:custGeom>
                <a:avLst/>
                <a:gdLst>
                  <a:gd name="T0" fmla="*/ 1 w 3"/>
                  <a:gd name="T1" fmla="*/ 0 h 8"/>
                  <a:gd name="T2" fmla="*/ 2 w 3"/>
                  <a:gd name="T3" fmla="*/ 8 h 8"/>
                  <a:gd name="T4" fmla="*/ 1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1" y="2"/>
                      <a:pt x="0" y="8"/>
                      <a:pt x="2" y="8"/>
                    </a:cubicBezTo>
                    <a:cubicBezTo>
                      <a:pt x="3" y="6"/>
                      <a:pt x="2" y="3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4927"/>
              <p:cNvSpPr/>
              <p:nvPr/>
            </p:nvSpPr>
            <p:spPr bwMode="auto">
              <a:xfrm>
                <a:off x="-4207" y="2386"/>
                <a:ext cx="16" cy="19"/>
              </a:xfrm>
              <a:custGeom>
                <a:avLst/>
                <a:gdLst>
                  <a:gd name="T0" fmla="*/ 3 w 7"/>
                  <a:gd name="T1" fmla="*/ 2 h 8"/>
                  <a:gd name="T2" fmla="*/ 3 w 7"/>
                  <a:gd name="T3" fmla="*/ 3 h 8"/>
                  <a:gd name="T4" fmla="*/ 3 w 7"/>
                  <a:gd name="T5" fmla="*/ 4 h 8"/>
                  <a:gd name="T6" fmla="*/ 2 w 7"/>
                  <a:gd name="T7" fmla="*/ 3 h 8"/>
                  <a:gd name="T8" fmla="*/ 2 w 7"/>
                  <a:gd name="T9" fmla="*/ 3 h 8"/>
                  <a:gd name="T10" fmla="*/ 2 w 7"/>
                  <a:gd name="T11" fmla="*/ 3 h 8"/>
                  <a:gd name="T12" fmla="*/ 0 w 7"/>
                  <a:gd name="T13" fmla="*/ 3 h 8"/>
                  <a:gd name="T14" fmla="*/ 1 w 7"/>
                  <a:gd name="T15" fmla="*/ 6 h 8"/>
                  <a:gd name="T16" fmla="*/ 1 w 7"/>
                  <a:gd name="T17" fmla="*/ 5 h 8"/>
                  <a:gd name="T18" fmla="*/ 3 w 7"/>
                  <a:gd name="T19" fmla="*/ 5 h 8"/>
                  <a:gd name="T20" fmla="*/ 5 w 7"/>
                  <a:gd name="T21" fmla="*/ 8 h 8"/>
                  <a:gd name="T22" fmla="*/ 7 w 7"/>
                  <a:gd name="T23" fmla="*/ 5 h 8"/>
                  <a:gd name="T24" fmla="*/ 5 w 7"/>
                  <a:gd name="T25" fmla="*/ 3 h 8"/>
                  <a:gd name="T26" fmla="*/ 5 w 7"/>
                  <a:gd name="T27" fmla="*/ 3 h 8"/>
                  <a:gd name="T28" fmla="*/ 6 w 7"/>
                  <a:gd name="T29" fmla="*/ 3 h 8"/>
                  <a:gd name="T30" fmla="*/ 4 w 7"/>
                  <a:gd name="T31" fmla="*/ 1 h 8"/>
                  <a:gd name="T32" fmla="*/ 4 w 7"/>
                  <a:gd name="T33" fmla="*/ 0 h 8"/>
                  <a:gd name="T34" fmla="*/ 4 w 7"/>
                  <a:gd name="T35" fmla="*/ 2 h 8"/>
                  <a:gd name="T36" fmla="*/ 3 w 7"/>
                  <a:gd name="T3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1"/>
                      <a:pt x="1" y="5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5" y="8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6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5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3" y="3"/>
                      <a:pt x="4" y="1"/>
                      <a:pt x="3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4928"/>
              <p:cNvSpPr/>
              <p:nvPr/>
            </p:nvSpPr>
            <p:spPr bwMode="auto">
              <a:xfrm>
                <a:off x="-4224" y="237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1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4929"/>
              <p:cNvSpPr/>
              <p:nvPr/>
            </p:nvSpPr>
            <p:spPr bwMode="auto">
              <a:xfrm>
                <a:off x="-4224" y="2363"/>
                <a:ext cx="9" cy="7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0 h 3"/>
                  <a:gd name="T4" fmla="*/ 1 w 4"/>
                  <a:gd name="T5" fmla="*/ 2 h 3"/>
                  <a:gd name="T6" fmla="*/ 2 w 4"/>
                  <a:gd name="T7" fmla="*/ 3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1"/>
                      <a:pt x="2" y="2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4930"/>
              <p:cNvSpPr/>
              <p:nvPr/>
            </p:nvSpPr>
            <p:spPr bwMode="auto">
              <a:xfrm>
                <a:off x="-4207" y="2391"/>
                <a:ext cx="33" cy="26"/>
              </a:xfrm>
              <a:custGeom>
                <a:avLst/>
                <a:gdLst>
                  <a:gd name="T0" fmla="*/ 4 w 14"/>
                  <a:gd name="T1" fmla="*/ 9 h 11"/>
                  <a:gd name="T2" fmla="*/ 14 w 14"/>
                  <a:gd name="T3" fmla="*/ 6 h 11"/>
                  <a:gd name="T4" fmla="*/ 12 w 14"/>
                  <a:gd name="T5" fmla="*/ 7 h 11"/>
                  <a:gd name="T6" fmla="*/ 11 w 14"/>
                  <a:gd name="T7" fmla="*/ 6 h 11"/>
                  <a:gd name="T8" fmla="*/ 12 w 14"/>
                  <a:gd name="T9" fmla="*/ 5 h 11"/>
                  <a:gd name="T10" fmla="*/ 14 w 14"/>
                  <a:gd name="T11" fmla="*/ 4 h 11"/>
                  <a:gd name="T12" fmla="*/ 13 w 14"/>
                  <a:gd name="T13" fmla="*/ 4 h 11"/>
                  <a:gd name="T14" fmla="*/ 12 w 14"/>
                  <a:gd name="T15" fmla="*/ 2 h 11"/>
                  <a:gd name="T16" fmla="*/ 9 w 14"/>
                  <a:gd name="T17" fmla="*/ 4 h 11"/>
                  <a:gd name="T18" fmla="*/ 9 w 14"/>
                  <a:gd name="T19" fmla="*/ 2 h 11"/>
                  <a:gd name="T20" fmla="*/ 11 w 14"/>
                  <a:gd name="T21" fmla="*/ 2 h 11"/>
                  <a:gd name="T22" fmla="*/ 7 w 14"/>
                  <a:gd name="T23" fmla="*/ 1 h 11"/>
                  <a:gd name="T24" fmla="*/ 7 w 14"/>
                  <a:gd name="T25" fmla="*/ 3 h 11"/>
                  <a:gd name="T26" fmla="*/ 3 w 14"/>
                  <a:gd name="T27" fmla="*/ 1 h 11"/>
                  <a:gd name="T28" fmla="*/ 3 w 14"/>
                  <a:gd name="T29" fmla="*/ 4 h 11"/>
                  <a:gd name="T30" fmla="*/ 0 w 14"/>
                  <a:gd name="T31" fmla="*/ 6 h 11"/>
                  <a:gd name="T32" fmla="*/ 3 w 14"/>
                  <a:gd name="T33" fmla="*/ 8 h 11"/>
                  <a:gd name="T34" fmla="*/ 3 w 14"/>
                  <a:gd name="T35" fmla="*/ 5 h 11"/>
                  <a:gd name="T36" fmla="*/ 4 w 14"/>
                  <a:gd name="T37" fmla="*/ 7 h 11"/>
                  <a:gd name="T38" fmla="*/ 5 w 14"/>
                  <a:gd name="T39" fmla="*/ 6 h 11"/>
                  <a:gd name="T40" fmla="*/ 5 w 14"/>
                  <a:gd name="T41" fmla="*/ 6 h 11"/>
                  <a:gd name="T42" fmla="*/ 5 w 14"/>
                  <a:gd name="T43" fmla="*/ 4 h 11"/>
                  <a:gd name="T44" fmla="*/ 5 w 14"/>
                  <a:gd name="T45" fmla="*/ 4 h 11"/>
                  <a:gd name="T46" fmla="*/ 8 w 14"/>
                  <a:gd name="T47" fmla="*/ 7 h 11"/>
                  <a:gd name="T48" fmla="*/ 9 w 14"/>
                  <a:gd name="T49" fmla="*/ 4 h 11"/>
                  <a:gd name="T50" fmla="*/ 11 w 14"/>
                  <a:gd name="T51" fmla="*/ 7 h 11"/>
                  <a:gd name="T52" fmla="*/ 5 w 14"/>
                  <a:gd name="T53" fmla="*/ 7 h 11"/>
                  <a:gd name="T54" fmla="*/ 4 w 14"/>
                  <a:gd name="T5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11">
                    <a:moveTo>
                      <a:pt x="4" y="9"/>
                    </a:moveTo>
                    <a:cubicBezTo>
                      <a:pt x="8" y="8"/>
                      <a:pt x="13" y="11"/>
                      <a:pt x="14" y="6"/>
                    </a:cubicBezTo>
                    <a:cubicBezTo>
                      <a:pt x="13" y="6"/>
                      <a:pt x="13" y="8"/>
                      <a:pt x="12" y="7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2" y="6"/>
                      <a:pt x="13" y="6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4"/>
                      <a:pt x="13" y="3"/>
                      <a:pt x="13" y="4"/>
                    </a:cubicBezTo>
                    <a:cubicBezTo>
                      <a:pt x="12" y="3"/>
                      <a:pt x="13" y="2"/>
                      <a:pt x="12" y="2"/>
                    </a:cubicBezTo>
                    <a:cubicBezTo>
                      <a:pt x="11" y="5"/>
                      <a:pt x="9" y="2"/>
                      <a:pt x="9" y="4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9" y="1"/>
                      <a:pt x="10" y="2"/>
                      <a:pt x="11" y="2"/>
                    </a:cubicBezTo>
                    <a:cubicBezTo>
                      <a:pt x="10" y="0"/>
                      <a:pt x="9" y="1"/>
                      <a:pt x="7" y="1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5" y="3"/>
                      <a:pt x="4" y="1"/>
                      <a:pt x="3" y="1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1" y="3"/>
                      <a:pt x="1" y="4"/>
                      <a:pt x="0" y="6"/>
                    </a:cubicBezTo>
                    <a:cubicBezTo>
                      <a:pt x="2" y="6"/>
                      <a:pt x="1" y="7"/>
                      <a:pt x="3" y="8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5" y="6"/>
                      <a:pt x="3" y="6"/>
                      <a:pt x="4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5"/>
                      <a:pt x="7" y="6"/>
                      <a:pt x="8" y="7"/>
                    </a:cubicBezTo>
                    <a:cubicBezTo>
                      <a:pt x="10" y="6"/>
                      <a:pt x="9" y="5"/>
                      <a:pt x="9" y="4"/>
                    </a:cubicBezTo>
                    <a:cubicBezTo>
                      <a:pt x="9" y="6"/>
                      <a:pt x="10" y="5"/>
                      <a:pt x="11" y="7"/>
                    </a:cubicBezTo>
                    <a:cubicBezTo>
                      <a:pt x="9" y="7"/>
                      <a:pt x="8" y="8"/>
                      <a:pt x="5" y="7"/>
                    </a:cubicBezTo>
                    <a:cubicBezTo>
                      <a:pt x="6" y="8"/>
                      <a:pt x="5" y="8"/>
                      <a:pt x="4" y="9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4931"/>
              <p:cNvSpPr/>
              <p:nvPr/>
            </p:nvSpPr>
            <p:spPr bwMode="auto">
              <a:xfrm>
                <a:off x="-4304" y="2325"/>
                <a:ext cx="35" cy="31"/>
              </a:xfrm>
              <a:custGeom>
                <a:avLst/>
                <a:gdLst>
                  <a:gd name="T0" fmla="*/ 6 w 15"/>
                  <a:gd name="T1" fmla="*/ 11 h 13"/>
                  <a:gd name="T2" fmla="*/ 8 w 15"/>
                  <a:gd name="T3" fmla="*/ 9 h 13"/>
                  <a:gd name="T4" fmla="*/ 9 w 15"/>
                  <a:gd name="T5" fmla="*/ 11 h 13"/>
                  <a:gd name="T6" fmla="*/ 9 w 15"/>
                  <a:gd name="T7" fmla="*/ 8 h 13"/>
                  <a:gd name="T8" fmla="*/ 10 w 15"/>
                  <a:gd name="T9" fmla="*/ 10 h 13"/>
                  <a:gd name="T10" fmla="*/ 11 w 15"/>
                  <a:gd name="T11" fmla="*/ 10 h 13"/>
                  <a:gd name="T12" fmla="*/ 14 w 15"/>
                  <a:gd name="T13" fmla="*/ 10 h 13"/>
                  <a:gd name="T14" fmla="*/ 15 w 15"/>
                  <a:gd name="T15" fmla="*/ 7 h 13"/>
                  <a:gd name="T16" fmla="*/ 11 w 15"/>
                  <a:gd name="T17" fmla="*/ 8 h 13"/>
                  <a:gd name="T18" fmla="*/ 10 w 15"/>
                  <a:gd name="T19" fmla="*/ 7 h 13"/>
                  <a:gd name="T20" fmla="*/ 8 w 15"/>
                  <a:gd name="T21" fmla="*/ 5 h 13"/>
                  <a:gd name="T22" fmla="*/ 9 w 15"/>
                  <a:gd name="T23" fmla="*/ 5 h 13"/>
                  <a:gd name="T24" fmla="*/ 7 w 15"/>
                  <a:gd name="T25" fmla="*/ 4 h 13"/>
                  <a:gd name="T26" fmla="*/ 9 w 15"/>
                  <a:gd name="T27" fmla="*/ 7 h 13"/>
                  <a:gd name="T28" fmla="*/ 4 w 15"/>
                  <a:gd name="T29" fmla="*/ 5 h 13"/>
                  <a:gd name="T30" fmla="*/ 7 w 15"/>
                  <a:gd name="T31" fmla="*/ 2 h 13"/>
                  <a:gd name="T32" fmla="*/ 3 w 15"/>
                  <a:gd name="T33" fmla="*/ 0 h 13"/>
                  <a:gd name="T34" fmla="*/ 5 w 15"/>
                  <a:gd name="T35" fmla="*/ 1 h 13"/>
                  <a:gd name="T36" fmla="*/ 5 w 15"/>
                  <a:gd name="T37" fmla="*/ 3 h 13"/>
                  <a:gd name="T38" fmla="*/ 3 w 15"/>
                  <a:gd name="T39" fmla="*/ 2 h 13"/>
                  <a:gd name="T40" fmla="*/ 1 w 15"/>
                  <a:gd name="T41" fmla="*/ 6 h 13"/>
                  <a:gd name="T42" fmla="*/ 1 w 15"/>
                  <a:gd name="T43" fmla="*/ 7 h 13"/>
                  <a:gd name="T44" fmla="*/ 3 w 15"/>
                  <a:gd name="T45" fmla="*/ 8 h 13"/>
                  <a:gd name="T46" fmla="*/ 4 w 15"/>
                  <a:gd name="T47" fmla="*/ 5 h 13"/>
                  <a:gd name="T48" fmla="*/ 7 w 15"/>
                  <a:gd name="T49" fmla="*/ 8 h 13"/>
                  <a:gd name="T50" fmla="*/ 1 w 15"/>
                  <a:gd name="T51" fmla="*/ 9 h 13"/>
                  <a:gd name="T52" fmla="*/ 1 w 15"/>
                  <a:gd name="T53" fmla="*/ 12 h 13"/>
                  <a:gd name="T54" fmla="*/ 3 w 15"/>
                  <a:gd name="T55" fmla="*/ 13 h 13"/>
                  <a:gd name="T56" fmla="*/ 6 w 15"/>
                  <a:gd name="T5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" h="13">
                    <a:moveTo>
                      <a:pt x="6" y="11"/>
                    </a:moveTo>
                    <a:cubicBezTo>
                      <a:pt x="8" y="11"/>
                      <a:pt x="7" y="9"/>
                      <a:pt x="8" y="9"/>
                    </a:cubicBezTo>
                    <a:cubicBezTo>
                      <a:pt x="8" y="9"/>
                      <a:pt x="9" y="10"/>
                      <a:pt x="9" y="11"/>
                    </a:cubicBezTo>
                    <a:cubicBezTo>
                      <a:pt x="11" y="11"/>
                      <a:pt x="8" y="9"/>
                      <a:pt x="9" y="8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11" y="10"/>
                      <a:pt x="11" y="9"/>
                      <a:pt x="11" y="10"/>
                    </a:cubicBezTo>
                    <a:cubicBezTo>
                      <a:pt x="12" y="10"/>
                      <a:pt x="11" y="8"/>
                      <a:pt x="14" y="10"/>
                    </a:cubicBezTo>
                    <a:cubicBezTo>
                      <a:pt x="14" y="8"/>
                      <a:pt x="15" y="9"/>
                      <a:pt x="15" y="7"/>
                    </a:cubicBezTo>
                    <a:cubicBezTo>
                      <a:pt x="14" y="7"/>
                      <a:pt x="13" y="9"/>
                      <a:pt x="11" y="8"/>
                    </a:cubicBezTo>
                    <a:cubicBezTo>
                      <a:pt x="12" y="7"/>
                      <a:pt x="11" y="6"/>
                      <a:pt x="10" y="7"/>
                    </a:cubicBezTo>
                    <a:cubicBezTo>
                      <a:pt x="10" y="6"/>
                      <a:pt x="9" y="6"/>
                      <a:pt x="8" y="5"/>
                    </a:cubicBezTo>
                    <a:cubicBezTo>
                      <a:pt x="9" y="4"/>
                      <a:pt x="9" y="6"/>
                      <a:pt x="9" y="5"/>
                    </a:cubicBezTo>
                    <a:cubicBezTo>
                      <a:pt x="10" y="2"/>
                      <a:pt x="8" y="5"/>
                      <a:pt x="7" y="4"/>
                    </a:cubicBezTo>
                    <a:cubicBezTo>
                      <a:pt x="7" y="6"/>
                      <a:pt x="9" y="6"/>
                      <a:pt x="9" y="7"/>
                    </a:cubicBezTo>
                    <a:cubicBezTo>
                      <a:pt x="7" y="8"/>
                      <a:pt x="7" y="3"/>
                      <a:pt x="4" y="5"/>
                    </a:cubicBezTo>
                    <a:cubicBezTo>
                      <a:pt x="5" y="3"/>
                      <a:pt x="7" y="4"/>
                      <a:pt x="7" y="2"/>
                    </a:cubicBezTo>
                    <a:cubicBezTo>
                      <a:pt x="6" y="2"/>
                      <a:pt x="6" y="0"/>
                      <a:pt x="3" y="0"/>
                    </a:cubicBezTo>
                    <a:cubicBezTo>
                      <a:pt x="3" y="2"/>
                      <a:pt x="5" y="1"/>
                      <a:pt x="5" y="1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2" y="4"/>
                      <a:pt x="3" y="6"/>
                      <a:pt x="1" y="6"/>
                    </a:cubicBezTo>
                    <a:cubicBezTo>
                      <a:pt x="0" y="7"/>
                      <a:pt x="3" y="6"/>
                      <a:pt x="1" y="7"/>
                    </a:cubicBezTo>
                    <a:cubicBezTo>
                      <a:pt x="1" y="10"/>
                      <a:pt x="4" y="6"/>
                      <a:pt x="3" y="8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6"/>
                      <a:pt x="5" y="9"/>
                      <a:pt x="7" y="8"/>
                    </a:cubicBezTo>
                    <a:cubicBezTo>
                      <a:pt x="5" y="9"/>
                      <a:pt x="3" y="9"/>
                      <a:pt x="1" y="9"/>
                    </a:cubicBezTo>
                    <a:cubicBezTo>
                      <a:pt x="1" y="10"/>
                      <a:pt x="3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2" y="10"/>
                      <a:pt x="6" y="11"/>
                      <a:pt x="6" y="1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4932"/>
              <p:cNvSpPr/>
              <p:nvPr/>
            </p:nvSpPr>
            <p:spPr bwMode="auto">
              <a:xfrm>
                <a:off x="-4238" y="2344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2 w 2"/>
                  <a:gd name="T5" fmla="*/ 3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0" y="1"/>
                      <a:pt x="0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4933"/>
              <p:cNvSpPr/>
              <p:nvPr/>
            </p:nvSpPr>
            <p:spPr bwMode="auto">
              <a:xfrm>
                <a:off x="-4248" y="2365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0 h 4"/>
                  <a:gd name="T4" fmla="*/ 0 w 3"/>
                  <a:gd name="T5" fmla="*/ 2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2"/>
                      <a:pt x="1" y="2"/>
                      <a:pt x="1" y="0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4934"/>
              <p:cNvSpPr/>
              <p:nvPr/>
            </p:nvSpPr>
            <p:spPr bwMode="auto">
              <a:xfrm>
                <a:off x="-4285" y="2351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5 w 9"/>
                  <a:gd name="T3" fmla="*/ 3 h 8"/>
                  <a:gd name="T4" fmla="*/ 5 w 9"/>
                  <a:gd name="T5" fmla="*/ 2 h 8"/>
                  <a:gd name="T6" fmla="*/ 2 w 9"/>
                  <a:gd name="T7" fmla="*/ 2 h 8"/>
                  <a:gd name="T8" fmla="*/ 3 w 9"/>
                  <a:gd name="T9" fmla="*/ 2 h 8"/>
                  <a:gd name="T10" fmla="*/ 3 w 9"/>
                  <a:gd name="T11" fmla="*/ 3 h 8"/>
                  <a:gd name="T12" fmla="*/ 0 w 9"/>
                  <a:gd name="T13" fmla="*/ 3 h 8"/>
                  <a:gd name="T14" fmla="*/ 9 w 9"/>
                  <a:gd name="T15" fmla="*/ 2 h 8"/>
                  <a:gd name="T16" fmla="*/ 5 w 9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2" y="0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8"/>
                      <a:pt x="9" y="6"/>
                      <a:pt x="9" y="2"/>
                    </a:cubicBezTo>
                    <a:cubicBezTo>
                      <a:pt x="8" y="3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4935"/>
              <p:cNvSpPr/>
              <p:nvPr/>
            </p:nvSpPr>
            <p:spPr bwMode="auto">
              <a:xfrm>
                <a:off x="-4212" y="2384"/>
                <a:ext cx="12" cy="12"/>
              </a:xfrm>
              <a:custGeom>
                <a:avLst/>
                <a:gdLst>
                  <a:gd name="T0" fmla="*/ 2 w 5"/>
                  <a:gd name="T1" fmla="*/ 4 h 5"/>
                  <a:gd name="T2" fmla="*/ 4 w 5"/>
                  <a:gd name="T3" fmla="*/ 1 h 5"/>
                  <a:gd name="T4" fmla="*/ 0 w 5"/>
                  <a:gd name="T5" fmla="*/ 2 h 5"/>
                  <a:gd name="T6" fmla="*/ 2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4" y="5"/>
                      <a:pt x="5" y="4"/>
                      <a:pt x="4" y="1"/>
                    </a:cubicBezTo>
                    <a:cubicBezTo>
                      <a:pt x="1" y="0"/>
                      <a:pt x="2" y="3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4936"/>
              <p:cNvSpPr/>
              <p:nvPr/>
            </p:nvSpPr>
            <p:spPr bwMode="auto">
              <a:xfrm>
                <a:off x="-4252" y="2398"/>
                <a:ext cx="9" cy="17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3 w 4"/>
                  <a:gd name="T5" fmla="*/ 7 h 7"/>
                  <a:gd name="T6" fmla="*/ 0 w 4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cubicBezTo>
                      <a:pt x="1" y="2"/>
                      <a:pt x="3" y="1"/>
                      <a:pt x="1" y="3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3" y="5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4937"/>
              <p:cNvSpPr/>
              <p:nvPr/>
            </p:nvSpPr>
            <p:spPr bwMode="auto">
              <a:xfrm>
                <a:off x="-4200" y="2360"/>
                <a:ext cx="28" cy="41"/>
              </a:xfrm>
              <a:custGeom>
                <a:avLst/>
                <a:gdLst>
                  <a:gd name="T0" fmla="*/ 11 w 12"/>
                  <a:gd name="T1" fmla="*/ 7 h 17"/>
                  <a:gd name="T2" fmla="*/ 5 w 12"/>
                  <a:gd name="T3" fmla="*/ 5 h 17"/>
                  <a:gd name="T4" fmla="*/ 4 w 12"/>
                  <a:gd name="T5" fmla="*/ 1 h 17"/>
                  <a:gd name="T6" fmla="*/ 1 w 12"/>
                  <a:gd name="T7" fmla="*/ 0 h 17"/>
                  <a:gd name="T8" fmla="*/ 3 w 12"/>
                  <a:gd name="T9" fmla="*/ 4 h 17"/>
                  <a:gd name="T10" fmla="*/ 1 w 12"/>
                  <a:gd name="T11" fmla="*/ 4 h 17"/>
                  <a:gd name="T12" fmla="*/ 0 w 12"/>
                  <a:gd name="T13" fmla="*/ 7 h 17"/>
                  <a:gd name="T14" fmla="*/ 5 w 12"/>
                  <a:gd name="T15" fmla="*/ 7 h 17"/>
                  <a:gd name="T16" fmla="*/ 5 w 12"/>
                  <a:gd name="T17" fmla="*/ 7 h 17"/>
                  <a:gd name="T18" fmla="*/ 4 w 12"/>
                  <a:gd name="T19" fmla="*/ 9 h 17"/>
                  <a:gd name="T20" fmla="*/ 4 w 12"/>
                  <a:gd name="T21" fmla="*/ 9 h 17"/>
                  <a:gd name="T22" fmla="*/ 5 w 12"/>
                  <a:gd name="T23" fmla="*/ 10 h 17"/>
                  <a:gd name="T24" fmla="*/ 4 w 12"/>
                  <a:gd name="T25" fmla="*/ 10 h 17"/>
                  <a:gd name="T26" fmla="*/ 7 w 12"/>
                  <a:gd name="T27" fmla="*/ 12 h 17"/>
                  <a:gd name="T28" fmla="*/ 7 w 12"/>
                  <a:gd name="T29" fmla="*/ 14 h 17"/>
                  <a:gd name="T30" fmla="*/ 9 w 12"/>
                  <a:gd name="T31" fmla="*/ 14 h 17"/>
                  <a:gd name="T32" fmla="*/ 8 w 12"/>
                  <a:gd name="T33" fmla="*/ 15 h 17"/>
                  <a:gd name="T34" fmla="*/ 8 w 12"/>
                  <a:gd name="T35" fmla="*/ 12 h 17"/>
                  <a:gd name="T36" fmla="*/ 8 w 12"/>
                  <a:gd name="T37" fmla="*/ 14 h 17"/>
                  <a:gd name="T38" fmla="*/ 9 w 12"/>
                  <a:gd name="T39" fmla="*/ 13 h 17"/>
                  <a:gd name="T40" fmla="*/ 10 w 12"/>
                  <a:gd name="T41" fmla="*/ 14 h 17"/>
                  <a:gd name="T42" fmla="*/ 12 w 12"/>
                  <a:gd name="T43" fmla="*/ 16 h 17"/>
                  <a:gd name="T44" fmla="*/ 12 w 12"/>
                  <a:gd name="T45" fmla="*/ 15 h 17"/>
                  <a:gd name="T46" fmla="*/ 12 w 12"/>
                  <a:gd name="T47" fmla="*/ 14 h 17"/>
                  <a:gd name="T48" fmla="*/ 12 w 12"/>
                  <a:gd name="T49" fmla="*/ 14 h 17"/>
                  <a:gd name="T50" fmla="*/ 10 w 12"/>
                  <a:gd name="T51" fmla="*/ 12 h 17"/>
                  <a:gd name="T52" fmla="*/ 10 w 12"/>
                  <a:gd name="T53" fmla="*/ 12 h 17"/>
                  <a:gd name="T54" fmla="*/ 10 w 12"/>
                  <a:gd name="T55" fmla="*/ 11 h 17"/>
                  <a:gd name="T56" fmla="*/ 8 w 12"/>
                  <a:gd name="T57" fmla="*/ 10 h 17"/>
                  <a:gd name="T58" fmla="*/ 9 w 12"/>
                  <a:gd name="T59" fmla="*/ 9 h 17"/>
                  <a:gd name="T60" fmla="*/ 9 w 12"/>
                  <a:gd name="T61" fmla="*/ 10 h 17"/>
                  <a:gd name="T62" fmla="*/ 11 w 12"/>
                  <a:gd name="T6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1" y="7"/>
                    </a:moveTo>
                    <a:cubicBezTo>
                      <a:pt x="10" y="8"/>
                      <a:pt x="6" y="6"/>
                      <a:pt x="5" y="5"/>
                    </a:cubicBezTo>
                    <a:cubicBezTo>
                      <a:pt x="4" y="4"/>
                      <a:pt x="5" y="2"/>
                      <a:pt x="4" y="1"/>
                    </a:cubicBezTo>
                    <a:cubicBezTo>
                      <a:pt x="2" y="1"/>
                      <a:pt x="3" y="1"/>
                      <a:pt x="1" y="0"/>
                    </a:cubicBezTo>
                    <a:cubicBezTo>
                      <a:pt x="2" y="1"/>
                      <a:pt x="2" y="4"/>
                      <a:pt x="3" y="4"/>
                    </a:cubicBezTo>
                    <a:cubicBezTo>
                      <a:pt x="3" y="5"/>
                      <a:pt x="1" y="6"/>
                      <a:pt x="1" y="4"/>
                    </a:cubicBezTo>
                    <a:cubicBezTo>
                      <a:pt x="0" y="5"/>
                      <a:pt x="1" y="5"/>
                      <a:pt x="0" y="7"/>
                    </a:cubicBezTo>
                    <a:cubicBezTo>
                      <a:pt x="2" y="6"/>
                      <a:pt x="4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4" y="9"/>
                      <a:pt x="4" y="9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1"/>
                      <a:pt x="6" y="11"/>
                      <a:pt x="7" y="12"/>
                    </a:cubicBezTo>
                    <a:cubicBezTo>
                      <a:pt x="6" y="12"/>
                      <a:pt x="7" y="14"/>
                      <a:pt x="7" y="14"/>
                    </a:cubicBezTo>
                    <a:cubicBezTo>
                      <a:pt x="7" y="16"/>
                      <a:pt x="10" y="17"/>
                      <a:pt x="9" y="14"/>
                    </a:cubicBezTo>
                    <a:cubicBezTo>
                      <a:pt x="9" y="15"/>
                      <a:pt x="8" y="15"/>
                      <a:pt x="8" y="15"/>
                    </a:cubicBezTo>
                    <a:cubicBezTo>
                      <a:pt x="9" y="13"/>
                      <a:pt x="7" y="13"/>
                      <a:pt x="8" y="12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0" y="13"/>
                      <a:pt x="11" y="15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4"/>
                      <a:pt x="11" y="13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9" y="12"/>
                      <a:pt x="9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10" y="9"/>
                      <a:pt x="9" y="10"/>
                      <a:pt x="9" y="10"/>
                    </a:cubicBezTo>
                    <a:cubicBezTo>
                      <a:pt x="11" y="10"/>
                      <a:pt x="10" y="8"/>
                      <a:pt x="1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4938"/>
              <p:cNvSpPr/>
              <p:nvPr/>
            </p:nvSpPr>
            <p:spPr bwMode="auto">
              <a:xfrm>
                <a:off x="-4198" y="2353"/>
                <a:ext cx="17" cy="12"/>
              </a:xfrm>
              <a:custGeom>
                <a:avLst/>
                <a:gdLst>
                  <a:gd name="T0" fmla="*/ 7 w 7"/>
                  <a:gd name="T1" fmla="*/ 1 h 5"/>
                  <a:gd name="T2" fmla="*/ 6 w 7"/>
                  <a:gd name="T3" fmla="*/ 0 h 5"/>
                  <a:gd name="T4" fmla="*/ 0 w 7"/>
                  <a:gd name="T5" fmla="*/ 2 h 5"/>
                  <a:gd name="T6" fmla="*/ 4 w 7"/>
                  <a:gd name="T7" fmla="*/ 5 h 5"/>
                  <a:gd name="T8" fmla="*/ 7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1"/>
                      <a:pt x="7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1" y="5"/>
                      <a:pt x="3" y="1"/>
                      <a:pt x="4" y="5"/>
                    </a:cubicBezTo>
                    <a:cubicBezTo>
                      <a:pt x="7" y="5"/>
                      <a:pt x="3" y="1"/>
                      <a:pt x="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4939"/>
              <p:cNvSpPr/>
              <p:nvPr/>
            </p:nvSpPr>
            <p:spPr bwMode="auto">
              <a:xfrm>
                <a:off x="-4181" y="2351"/>
                <a:ext cx="28" cy="40"/>
              </a:xfrm>
              <a:custGeom>
                <a:avLst/>
                <a:gdLst>
                  <a:gd name="T0" fmla="*/ 11 w 12"/>
                  <a:gd name="T1" fmla="*/ 8 h 17"/>
                  <a:gd name="T2" fmla="*/ 5 w 12"/>
                  <a:gd name="T3" fmla="*/ 5 h 17"/>
                  <a:gd name="T4" fmla="*/ 4 w 12"/>
                  <a:gd name="T5" fmla="*/ 1 h 17"/>
                  <a:gd name="T6" fmla="*/ 0 w 12"/>
                  <a:gd name="T7" fmla="*/ 0 h 17"/>
                  <a:gd name="T8" fmla="*/ 3 w 12"/>
                  <a:gd name="T9" fmla="*/ 5 h 17"/>
                  <a:gd name="T10" fmla="*/ 1 w 12"/>
                  <a:gd name="T11" fmla="*/ 4 h 17"/>
                  <a:gd name="T12" fmla="*/ 0 w 12"/>
                  <a:gd name="T13" fmla="*/ 7 h 17"/>
                  <a:gd name="T14" fmla="*/ 5 w 12"/>
                  <a:gd name="T15" fmla="*/ 7 h 17"/>
                  <a:gd name="T16" fmla="*/ 5 w 12"/>
                  <a:gd name="T17" fmla="*/ 7 h 17"/>
                  <a:gd name="T18" fmla="*/ 4 w 12"/>
                  <a:gd name="T19" fmla="*/ 10 h 17"/>
                  <a:gd name="T20" fmla="*/ 4 w 12"/>
                  <a:gd name="T21" fmla="*/ 10 h 17"/>
                  <a:gd name="T22" fmla="*/ 5 w 12"/>
                  <a:gd name="T23" fmla="*/ 10 h 17"/>
                  <a:gd name="T24" fmla="*/ 4 w 12"/>
                  <a:gd name="T25" fmla="*/ 10 h 17"/>
                  <a:gd name="T26" fmla="*/ 7 w 12"/>
                  <a:gd name="T27" fmla="*/ 12 h 17"/>
                  <a:gd name="T28" fmla="*/ 7 w 12"/>
                  <a:gd name="T29" fmla="*/ 14 h 17"/>
                  <a:gd name="T30" fmla="*/ 9 w 12"/>
                  <a:gd name="T31" fmla="*/ 15 h 17"/>
                  <a:gd name="T32" fmla="*/ 7 w 12"/>
                  <a:gd name="T33" fmla="*/ 15 h 17"/>
                  <a:gd name="T34" fmla="*/ 7 w 12"/>
                  <a:gd name="T35" fmla="*/ 13 h 17"/>
                  <a:gd name="T36" fmla="*/ 8 w 12"/>
                  <a:gd name="T37" fmla="*/ 14 h 17"/>
                  <a:gd name="T38" fmla="*/ 9 w 12"/>
                  <a:gd name="T39" fmla="*/ 13 h 17"/>
                  <a:gd name="T40" fmla="*/ 9 w 12"/>
                  <a:gd name="T41" fmla="*/ 15 h 17"/>
                  <a:gd name="T42" fmla="*/ 12 w 12"/>
                  <a:gd name="T43" fmla="*/ 16 h 17"/>
                  <a:gd name="T44" fmla="*/ 12 w 12"/>
                  <a:gd name="T45" fmla="*/ 15 h 17"/>
                  <a:gd name="T46" fmla="*/ 12 w 12"/>
                  <a:gd name="T47" fmla="*/ 14 h 17"/>
                  <a:gd name="T48" fmla="*/ 11 w 12"/>
                  <a:gd name="T49" fmla="*/ 15 h 17"/>
                  <a:gd name="T50" fmla="*/ 10 w 12"/>
                  <a:gd name="T51" fmla="*/ 13 h 17"/>
                  <a:gd name="T52" fmla="*/ 10 w 12"/>
                  <a:gd name="T53" fmla="*/ 13 h 17"/>
                  <a:gd name="T54" fmla="*/ 10 w 12"/>
                  <a:gd name="T55" fmla="*/ 11 h 17"/>
                  <a:gd name="T56" fmla="*/ 8 w 12"/>
                  <a:gd name="T57" fmla="*/ 10 h 17"/>
                  <a:gd name="T58" fmla="*/ 9 w 12"/>
                  <a:gd name="T59" fmla="*/ 9 h 17"/>
                  <a:gd name="T60" fmla="*/ 9 w 12"/>
                  <a:gd name="T61" fmla="*/ 11 h 17"/>
                  <a:gd name="T62" fmla="*/ 11 w 12"/>
                  <a:gd name="T6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1" y="8"/>
                    </a:moveTo>
                    <a:cubicBezTo>
                      <a:pt x="10" y="8"/>
                      <a:pt x="6" y="6"/>
                      <a:pt x="5" y="5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2" y="2"/>
                      <a:pt x="2" y="4"/>
                      <a:pt x="3" y="5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2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1"/>
                      <a:pt x="6" y="12"/>
                      <a:pt x="7" y="12"/>
                    </a:cubicBezTo>
                    <a:cubicBezTo>
                      <a:pt x="6" y="12"/>
                      <a:pt x="7" y="15"/>
                      <a:pt x="7" y="14"/>
                    </a:cubicBezTo>
                    <a:cubicBezTo>
                      <a:pt x="7" y="16"/>
                      <a:pt x="10" y="17"/>
                      <a:pt x="9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4"/>
                      <a:pt x="7" y="14"/>
                      <a:pt x="7" y="13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3"/>
                    </a:cubicBezTo>
                    <a:cubicBezTo>
                      <a:pt x="9" y="14"/>
                      <a:pt x="10" y="14"/>
                      <a:pt x="9" y="15"/>
                    </a:cubicBezTo>
                    <a:cubicBezTo>
                      <a:pt x="10" y="13"/>
                      <a:pt x="11" y="15"/>
                      <a:pt x="12" y="16"/>
                    </a:cubicBezTo>
                    <a:cubicBezTo>
                      <a:pt x="12" y="16"/>
                      <a:pt x="12" y="16"/>
                      <a:pt x="12" y="15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9" y="12"/>
                      <a:pt x="9" y="11"/>
                      <a:pt x="8" y="10"/>
                    </a:cubicBezTo>
                    <a:cubicBezTo>
                      <a:pt x="8" y="9"/>
                      <a:pt x="9" y="10"/>
                      <a:pt x="9" y="9"/>
                    </a:cubicBezTo>
                    <a:cubicBezTo>
                      <a:pt x="10" y="9"/>
                      <a:pt x="9" y="10"/>
                      <a:pt x="9" y="11"/>
                    </a:cubicBezTo>
                    <a:cubicBezTo>
                      <a:pt x="10" y="11"/>
                      <a:pt x="10" y="8"/>
                      <a:pt x="11" y="8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4940"/>
              <p:cNvSpPr/>
              <p:nvPr/>
            </p:nvSpPr>
            <p:spPr bwMode="auto">
              <a:xfrm>
                <a:off x="-4207" y="2372"/>
                <a:ext cx="9" cy="10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1 w 4"/>
                  <a:gd name="T5" fmla="*/ 1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4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1" y="1"/>
                    </a:cubicBezTo>
                    <a:cubicBezTo>
                      <a:pt x="3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4941"/>
              <p:cNvSpPr/>
              <p:nvPr/>
            </p:nvSpPr>
            <p:spPr bwMode="auto">
              <a:xfrm>
                <a:off x="-4196" y="2358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2 w 3"/>
                  <a:gd name="T5" fmla="*/ 1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4942"/>
              <p:cNvSpPr/>
              <p:nvPr/>
            </p:nvSpPr>
            <p:spPr bwMode="auto">
              <a:xfrm>
                <a:off x="-4245" y="242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4943"/>
              <p:cNvSpPr/>
              <p:nvPr/>
            </p:nvSpPr>
            <p:spPr bwMode="auto">
              <a:xfrm>
                <a:off x="-4241" y="2401"/>
                <a:ext cx="10" cy="12"/>
              </a:xfrm>
              <a:custGeom>
                <a:avLst/>
                <a:gdLst>
                  <a:gd name="T0" fmla="*/ 0 w 4"/>
                  <a:gd name="T1" fmla="*/ 4 h 5"/>
                  <a:gd name="T2" fmla="*/ 3 w 4"/>
                  <a:gd name="T3" fmla="*/ 5 h 5"/>
                  <a:gd name="T4" fmla="*/ 0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3"/>
                      <a:pt x="2" y="4"/>
                      <a:pt x="3" y="5"/>
                    </a:cubicBezTo>
                    <a:cubicBezTo>
                      <a:pt x="4" y="5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4944"/>
              <p:cNvSpPr/>
              <p:nvPr/>
            </p:nvSpPr>
            <p:spPr bwMode="auto">
              <a:xfrm>
                <a:off x="-4416" y="1953"/>
                <a:ext cx="313" cy="237"/>
              </a:xfrm>
              <a:custGeom>
                <a:avLst/>
                <a:gdLst>
                  <a:gd name="T0" fmla="*/ 40 w 132"/>
                  <a:gd name="T1" fmla="*/ 58 h 100"/>
                  <a:gd name="T2" fmla="*/ 29 w 132"/>
                  <a:gd name="T3" fmla="*/ 65 h 100"/>
                  <a:gd name="T4" fmla="*/ 16 w 132"/>
                  <a:gd name="T5" fmla="*/ 68 h 100"/>
                  <a:gd name="T6" fmla="*/ 5 w 132"/>
                  <a:gd name="T7" fmla="*/ 72 h 100"/>
                  <a:gd name="T8" fmla="*/ 7 w 132"/>
                  <a:gd name="T9" fmla="*/ 80 h 100"/>
                  <a:gd name="T10" fmla="*/ 34 w 132"/>
                  <a:gd name="T11" fmla="*/ 98 h 100"/>
                  <a:gd name="T12" fmla="*/ 57 w 132"/>
                  <a:gd name="T13" fmla="*/ 82 h 100"/>
                  <a:gd name="T14" fmla="*/ 86 w 132"/>
                  <a:gd name="T15" fmla="*/ 60 h 100"/>
                  <a:gd name="T16" fmla="*/ 114 w 132"/>
                  <a:gd name="T17" fmla="*/ 34 h 100"/>
                  <a:gd name="T18" fmla="*/ 130 w 132"/>
                  <a:gd name="T19" fmla="*/ 12 h 100"/>
                  <a:gd name="T20" fmla="*/ 130 w 132"/>
                  <a:gd name="T21" fmla="*/ 1 h 100"/>
                  <a:gd name="T22" fmla="*/ 118 w 132"/>
                  <a:gd name="T23" fmla="*/ 10 h 100"/>
                  <a:gd name="T24" fmla="*/ 102 w 132"/>
                  <a:gd name="T25" fmla="*/ 22 h 100"/>
                  <a:gd name="T26" fmla="*/ 91 w 132"/>
                  <a:gd name="T27" fmla="*/ 31 h 100"/>
                  <a:gd name="T28" fmla="*/ 76 w 132"/>
                  <a:gd name="T29" fmla="*/ 37 h 100"/>
                  <a:gd name="T30" fmla="*/ 65 w 132"/>
                  <a:gd name="T31" fmla="*/ 42 h 100"/>
                  <a:gd name="T32" fmla="*/ 54 w 132"/>
                  <a:gd name="T33" fmla="*/ 49 h 100"/>
                  <a:gd name="T34" fmla="*/ 40 w 132"/>
                  <a:gd name="T35" fmla="*/ 5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00">
                    <a:moveTo>
                      <a:pt x="40" y="58"/>
                    </a:moveTo>
                    <a:cubicBezTo>
                      <a:pt x="37" y="60"/>
                      <a:pt x="33" y="63"/>
                      <a:pt x="29" y="65"/>
                    </a:cubicBezTo>
                    <a:cubicBezTo>
                      <a:pt x="25" y="66"/>
                      <a:pt x="21" y="66"/>
                      <a:pt x="16" y="68"/>
                    </a:cubicBezTo>
                    <a:cubicBezTo>
                      <a:pt x="13" y="69"/>
                      <a:pt x="9" y="70"/>
                      <a:pt x="5" y="72"/>
                    </a:cubicBezTo>
                    <a:cubicBezTo>
                      <a:pt x="0" y="75"/>
                      <a:pt x="3" y="77"/>
                      <a:pt x="7" y="80"/>
                    </a:cubicBezTo>
                    <a:cubicBezTo>
                      <a:pt x="14" y="85"/>
                      <a:pt x="25" y="100"/>
                      <a:pt x="34" y="98"/>
                    </a:cubicBezTo>
                    <a:cubicBezTo>
                      <a:pt x="43" y="95"/>
                      <a:pt x="50" y="87"/>
                      <a:pt x="57" y="82"/>
                    </a:cubicBezTo>
                    <a:cubicBezTo>
                      <a:pt x="67" y="75"/>
                      <a:pt x="77" y="68"/>
                      <a:pt x="86" y="60"/>
                    </a:cubicBezTo>
                    <a:cubicBezTo>
                      <a:pt x="96" y="52"/>
                      <a:pt x="105" y="43"/>
                      <a:pt x="114" y="34"/>
                    </a:cubicBezTo>
                    <a:cubicBezTo>
                      <a:pt x="121" y="27"/>
                      <a:pt x="127" y="20"/>
                      <a:pt x="130" y="12"/>
                    </a:cubicBezTo>
                    <a:cubicBezTo>
                      <a:pt x="131" y="8"/>
                      <a:pt x="132" y="4"/>
                      <a:pt x="130" y="1"/>
                    </a:cubicBezTo>
                    <a:cubicBezTo>
                      <a:pt x="130" y="0"/>
                      <a:pt x="119" y="9"/>
                      <a:pt x="118" y="10"/>
                    </a:cubicBezTo>
                    <a:cubicBezTo>
                      <a:pt x="113" y="14"/>
                      <a:pt x="107" y="18"/>
                      <a:pt x="102" y="22"/>
                    </a:cubicBezTo>
                    <a:cubicBezTo>
                      <a:pt x="98" y="25"/>
                      <a:pt x="95" y="28"/>
                      <a:pt x="91" y="31"/>
                    </a:cubicBezTo>
                    <a:cubicBezTo>
                      <a:pt x="86" y="34"/>
                      <a:pt x="81" y="35"/>
                      <a:pt x="76" y="37"/>
                    </a:cubicBezTo>
                    <a:cubicBezTo>
                      <a:pt x="73" y="39"/>
                      <a:pt x="69" y="40"/>
                      <a:pt x="65" y="42"/>
                    </a:cubicBezTo>
                    <a:cubicBezTo>
                      <a:pt x="61" y="44"/>
                      <a:pt x="58" y="47"/>
                      <a:pt x="54" y="49"/>
                    </a:cubicBezTo>
                    <a:cubicBezTo>
                      <a:pt x="49" y="52"/>
                      <a:pt x="45" y="55"/>
                      <a:pt x="40" y="58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4945"/>
              <p:cNvSpPr/>
              <p:nvPr/>
            </p:nvSpPr>
            <p:spPr bwMode="auto">
              <a:xfrm>
                <a:off x="-4685" y="2072"/>
                <a:ext cx="248" cy="120"/>
              </a:xfrm>
              <a:custGeom>
                <a:avLst/>
                <a:gdLst>
                  <a:gd name="T0" fmla="*/ 10 w 105"/>
                  <a:gd name="T1" fmla="*/ 17 h 51"/>
                  <a:gd name="T2" fmla="*/ 28 w 105"/>
                  <a:gd name="T3" fmla="*/ 30 h 51"/>
                  <a:gd name="T4" fmla="*/ 48 w 105"/>
                  <a:gd name="T5" fmla="*/ 40 h 51"/>
                  <a:gd name="T6" fmla="*/ 63 w 105"/>
                  <a:gd name="T7" fmla="*/ 47 h 51"/>
                  <a:gd name="T8" fmla="*/ 76 w 105"/>
                  <a:gd name="T9" fmla="*/ 51 h 51"/>
                  <a:gd name="T10" fmla="*/ 93 w 105"/>
                  <a:gd name="T11" fmla="*/ 35 h 51"/>
                  <a:gd name="T12" fmla="*/ 100 w 105"/>
                  <a:gd name="T13" fmla="*/ 22 h 51"/>
                  <a:gd name="T14" fmla="*/ 102 w 105"/>
                  <a:gd name="T15" fmla="*/ 15 h 51"/>
                  <a:gd name="T16" fmla="*/ 104 w 105"/>
                  <a:gd name="T17" fmla="*/ 7 h 51"/>
                  <a:gd name="T18" fmla="*/ 79 w 105"/>
                  <a:gd name="T19" fmla="*/ 6 h 51"/>
                  <a:gd name="T20" fmla="*/ 48 w 105"/>
                  <a:gd name="T21" fmla="*/ 4 h 51"/>
                  <a:gd name="T22" fmla="*/ 23 w 105"/>
                  <a:gd name="T23" fmla="*/ 0 h 51"/>
                  <a:gd name="T24" fmla="*/ 12 w 105"/>
                  <a:gd name="T25" fmla="*/ 2 h 51"/>
                  <a:gd name="T26" fmla="*/ 1 w 105"/>
                  <a:gd name="T27" fmla="*/ 8 h 51"/>
                  <a:gd name="T28" fmla="*/ 10 w 105"/>
                  <a:gd name="T29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51">
                    <a:moveTo>
                      <a:pt x="10" y="17"/>
                    </a:moveTo>
                    <a:cubicBezTo>
                      <a:pt x="16" y="21"/>
                      <a:pt x="22" y="26"/>
                      <a:pt x="28" y="30"/>
                    </a:cubicBezTo>
                    <a:cubicBezTo>
                      <a:pt x="34" y="34"/>
                      <a:pt x="41" y="36"/>
                      <a:pt x="48" y="40"/>
                    </a:cubicBezTo>
                    <a:cubicBezTo>
                      <a:pt x="53" y="42"/>
                      <a:pt x="58" y="44"/>
                      <a:pt x="63" y="47"/>
                    </a:cubicBezTo>
                    <a:cubicBezTo>
                      <a:pt x="67" y="48"/>
                      <a:pt x="72" y="51"/>
                      <a:pt x="76" y="51"/>
                    </a:cubicBezTo>
                    <a:cubicBezTo>
                      <a:pt x="84" y="50"/>
                      <a:pt x="89" y="41"/>
                      <a:pt x="93" y="35"/>
                    </a:cubicBezTo>
                    <a:cubicBezTo>
                      <a:pt x="95" y="30"/>
                      <a:pt x="98" y="26"/>
                      <a:pt x="100" y="22"/>
                    </a:cubicBezTo>
                    <a:cubicBezTo>
                      <a:pt x="101" y="19"/>
                      <a:pt x="101" y="17"/>
                      <a:pt x="102" y="15"/>
                    </a:cubicBezTo>
                    <a:cubicBezTo>
                      <a:pt x="103" y="13"/>
                      <a:pt x="105" y="10"/>
                      <a:pt x="104" y="7"/>
                    </a:cubicBezTo>
                    <a:cubicBezTo>
                      <a:pt x="96" y="7"/>
                      <a:pt x="88" y="6"/>
                      <a:pt x="79" y="6"/>
                    </a:cubicBezTo>
                    <a:cubicBezTo>
                      <a:pt x="69" y="7"/>
                      <a:pt x="58" y="5"/>
                      <a:pt x="48" y="4"/>
                    </a:cubicBezTo>
                    <a:cubicBezTo>
                      <a:pt x="39" y="4"/>
                      <a:pt x="31" y="1"/>
                      <a:pt x="23" y="0"/>
                    </a:cubicBezTo>
                    <a:cubicBezTo>
                      <a:pt x="19" y="0"/>
                      <a:pt x="16" y="1"/>
                      <a:pt x="12" y="2"/>
                    </a:cubicBezTo>
                    <a:cubicBezTo>
                      <a:pt x="8" y="3"/>
                      <a:pt x="0" y="2"/>
                      <a:pt x="1" y="8"/>
                    </a:cubicBezTo>
                    <a:cubicBezTo>
                      <a:pt x="2" y="12"/>
                      <a:pt x="7" y="15"/>
                      <a:pt x="10" y="17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4946"/>
              <p:cNvSpPr/>
              <p:nvPr/>
            </p:nvSpPr>
            <p:spPr bwMode="auto">
              <a:xfrm>
                <a:off x="-4808" y="1201"/>
                <a:ext cx="795" cy="1027"/>
              </a:xfrm>
              <a:custGeom>
                <a:avLst/>
                <a:gdLst>
                  <a:gd name="T0" fmla="*/ 137 w 336"/>
                  <a:gd name="T1" fmla="*/ 410 h 434"/>
                  <a:gd name="T2" fmla="*/ 52 w 336"/>
                  <a:gd name="T3" fmla="*/ 331 h 434"/>
                  <a:gd name="T4" fmla="*/ 36 w 336"/>
                  <a:gd name="T5" fmla="*/ 258 h 434"/>
                  <a:gd name="T6" fmla="*/ 2 w 336"/>
                  <a:gd name="T7" fmla="*/ 150 h 434"/>
                  <a:gd name="T8" fmla="*/ 95 w 336"/>
                  <a:gd name="T9" fmla="*/ 20 h 434"/>
                  <a:gd name="T10" fmla="*/ 242 w 336"/>
                  <a:gd name="T11" fmla="*/ 34 h 434"/>
                  <a:gd name="T12" fmla="*/ 274 w 336"/>
                  <a:gd name="T13" fmla="*/ 68 h 434"/>
                  <a:gd name="T14" fmla="*/ 287 w 336"/>
                  <a:gd name="T15" fmla="*/ 98 h 434"/>
                  <a:gd name="T16" fmla="*/ 293 w 336"/>
                  <a:gd name="T17" fmla="*/ 123 h 434"/>
                  <a:gd name="T18" fmla="*/ 327 w 336"/>
                  <a:gd name="T19" fmla="*/ 117 h 434"/>
                  <a:gd name="T20" fmla="*/ 336 w 336"/>
                  <a:gd name="T21" fmla="*/ 145 h 434"/>
                  <a:gd name="T22" fmla="*/ 332 w 336"/>
                  <a:gd name="T23" fmla="*/ 164 h 434"/>
                  <a:gd name="T24" fmla="*/ 322 w 336"/>
                  <a:gd name="T25" fmla="*/ 182 h 434"/>
                  <a:gd name="T26" fmla="*/ 318 w 336"/>
                  <a:gd name="T27" fmla="*/ 215 h 434"/>
                  <a:gd name="T28" fmla="*/ 308 w 336"/>
                  <a:gd name="T29" fmla="*/ 306 h 434"/>
                  <a:gd name="T30" fmla="*/ 137 w 336"/>
                  <a:gd name="T31" fmla="*/ 41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6" h="434">
                    <a:moveTo>
                      <a:pt x="137" y="410"/>
                    </a:moveTo>
                    <a:cubicBezTo>
                      <a:pt x="73" y="434"/>
                      <a:pt x="42" y="384"/>
                      <a:pt x="52" y="331"/>
                    </a:cubicBezTo>
                    <a:cubicBezTo>
                      <a:pt x="57" y="305"/>
                      <a:pt x="48" y="282"/>
                      <a:pt x="36" y="258"/>
                    </a:cubicBezTo>
                    <a:cubicBezTo>
                      <a:pt x="19" y="224"/>
                      <a:pt x="0" y="188"/>
                      <a:pt x="2" y="150"/>
                    </a:cubicBezTo>
                    <a:cubicBezTo>
                      <a:pt x="5" y="97"/>
                      <a:pt x="41" y="42"/>
                      <a:pt x="95" y="20"/>
                    </a:cubicBezTo>
                    <a:cubicBezTo>
                      <a:pt x="142" y="0"/>
                      <a:pt x="202" y="8"/>
                      <a:pt x="242" y="34"/>
                    </a:cubicBezTo>
                    <a:cubicBezTo>
                      <a:pt x="256" y="43"/>
                      <a:pt x="266" y="55"/>
                      <a:pt x="274" y="68"/>
                    </a:cubicBezTo>
                    <a:cubicBezTo>
                      <a:pt x="280" y="77"/>
                      <a:pt x="283" y="88"/>
                      <a:pt x="287" y="98"/>
                    </a:cubicBezTo>
                    <a:cubicBezTo>
                      <a:pt x="287" y="100"/>
                      <a:pt x="292" y="123"/>
                      <a:pt x="293" y="123"/>
                    </a:cubicBezTo>
                    <a:cubicBezTo>
                      <a:pt x="303" y="120"/>
                      <a:pt x="317" y="111"/>
                      <a:pt x="327" y="117"/>
                    </a:cubicBezTo>
                    <a:cubicBezTo>
                      <a:pt x="336" y="123"/>
                      <a:pt x="336" y="135"/>
                      <a:pt x="336" y="145"/>
                    </a:cubicBezTo>
                    <a:cubicBezTo>
                      <a:pt x="335" y="151"/>
                      <a:pt x="333" y="158"/>
                      <a:pt x="332" y="164"/>
                    </a:cubicBezTo>
                    <a:cubicBezTo>
                      <a:pt x="330" y="172"/>
                      <a:pt x="328" y="177"/>
                      <a:pt x="322" y="182"/>
                    </a:cubicBezTo>
                    <a:cubicBezTo>
                      <a:pt x="310" y="191"/>
                      <a:pt x="317" y="203"/>
                      <a:pt x="318" y="215"/>
                    </a:cubicBezTo>
                    <a:cubicBezTo>
                      <a:pt x="321" y="246"/>
                      <a:pt x="331" y="279"/>
                      <a:pt x="308" y="306"/>
                    </a:cubicBezTo>
                    <a:cubicBezTo>
                      <a:pt x="270" y="351"/>
                      <a:pt x="193" y="390"/>
                      <a:pt x="137" y="41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4947"/>
              <p:cNvSpPr/>
              <p:nvPr/>
            </p:nvSpPr>
            <p:spPr bwMode="auto">
              <a:xfrm>
                <a:off x="-4479" y="1653"/>
                <a:ext cx="125" cy="33"/>
              </a:xfrm>
              <a:custGeom>
                <a:avLst/>
                <a:gdLst>
                  <a:gd name="T0" fmla="*/ 6 w 53"/>
                  <a:gd name="T1" fmla="*/ 3 h 14"/>
                  <a:gd name="T2" fmla="*/ 47 w 53"/>
                  <a:gd name="T3" fmla="*/ 1 h 14"/>
                  <a:gd name="T4" fmla="*/ 49 w 53"/>
                  <a:gd name="T5" fmla="*/ 6 h 14"/>
                  <a:gd name="T6" fmla="*/ 4 w 53"/>
                  <a:gd name="T7" fmla="*/ 8 h 14"/>
                  <a:gd name="T8" fmla="*/ 6 w 53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4">
                    <a:moveTo>
                      <a:pt x="6" y="3"/>
                    </a:moveTo>
                    <a:cubicBezTo>
                      <a:pt x="20" y="8"/>
                      <a:pt x="34" y="6"/>
                      <a:pt x="47" y="1"/>
                    </a:cubicBezTo>
                    <a:cubicBezTo>
                      <a:pt x="51" y="0"/>
                      <a:pt x="53" y="5"/>
                      <a:pt x="49" y="6"/>
                    </a:cubicBezTo>
                    <a:cubicBezTo>
                      <a:pt x="34" y="12"/>
                      <a:pt x="19" y="14"/>
                      <a:pt x="4" y="8"/>
                    </a:cubicBezTo>
                    <a:cubicBezTo>
                      <a:pt x="0" y="7"/>
                      <a:pt x="3" y="2"/>
                      <a:pt x="6" y="3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4948"/>
              <p:cNvSpPr/>
              <p:nvPr/>
            </p:nvSpPr>
            <p:spPr bwMode="auto">
              <a:xfrm>
                <a:off x="-4673" y="1691"/>
                <a:ext cx="108" cy="71"/>
              </a:xfrm>
              <a:custGeom>
                <a:avLst/>
                <a:gdLst>
                  <a:gd name="T0" fmla="*/ 44 w 46"/>
                  <a:gd name="T1" fmla="*/ 5 h 30"/>
                  <a:gd name="T2" fmla="*/ 6 w 46"/>
                  <a:gd name="T3" fmla="*/ 29 h 30"/>
                  <a:gd name="T4" fmla="*/ 4 w 46"/>
                  <a:gd name="T5" fmla="*/ 24 h 30"/>
                  <a:gd name="T6" fmla="*/ 38 w 46"/>
                  <a:gd name="T7" fmla="*/ 3 h 30"/>
                  <a:gd name="T8" fmla="*/ 44 w 46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44" y="5"/>
                    </a:moveTo>
                    <a:cubicBezTo>
                      <a:pt x="35" y="18"/>
                      <a:pt x="22" y="25"/>
                      <a:pt x="6" y="29"/>
                    </a:cubicBezTo>
                    <a:cubicBezTo>
                      <a:pt x="2" y="30"/>
                      <a:pt x="0" y="25"/>
                      <a:pt x="4" y="24"/>
                    </a:cubicBezTo>
                    <a:cubicBezTo>
                      <a:pt x="18" y="20"/>
                      <a:pt x="30" y="15"/>
                      <a:pt x="38" y="3"/>
                    </a:cubicBezTo>
                    <a:cubicBezTo>
                      <a:pt x="40" y="0"/>
                      <a:pt x="46" y="2"/>
                      <a:pt x="44" y="5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4949"/>
              <p:cNvSpPr/>
              <p:nvPr/>
            </p:nvSpPr>
            <p:spPr bwMode="auto">
              <a:xfrm>
                <a:off x="-4702" y="1466"/>
                <a:ext cx="677" cy="760"/>
              </a:xfrm>
              <a:custGeom>
                <a:avLst/>
                <a:gdLst>
                  <a:gd name="T0" fmla="*/ 6 w 286"/>
                  <a:gd name="T1" fmla="*/ 228 h 321"/>
                  <a:gd name="T2" fmla="*/ 18 w 286"/>
                  <a:gd name="T3" fmla="*/ 226 h 321"/>
                  <a:gd name="T4" fmla="*/ 48 w 286"/>
                  <a:gd name="T5" fmla="*/ 222 h 321"/>
                  <a:gd name="T6" fmla="*/ 176 w 286"/>
                  <a:gd name="T7" fmla="*/ 145 h 321"/>
                  <a:gd name="T8" fmla="*/ 216 w 286"/>
                  <a:gd name="T9" fmla="*/ 96 h 321"/>
                  <a:gd name="T10" fmla="*/ 228 w 286"/>
                  <a:gd name="T11" fmla="*/ 70 h 321"/>
                  <a:gd name="T12" fmla="*/ 230 w 286"/>
                  <a:gd name="T13" fmla="*/ 45 h 321"/>
                  <a:gd name="T14" fmla="*/ 228 w 286"/>
                  <a:gd name="T15" fmla="*/ 22 h 321"/>
                  <a:gd name="T16" fmla="*/ 227 w 286"/>
                  <a:gd name="T17" fmla="*/ 17 h 321"/>
                  <a:gd name="T18" fmla="*/ 227 w 286"/>
                  <a:gd name="T19" fmla="*/ 12 h 321"/>
                  <a:gd name="T20" fmla="*/ 245 w 286"/>
                  <a:gd name="T21" fmla="*/ 0 h 321"/>
                  <a:gd name="T22" fmla="*/ 248 w 286"/>
                  <a:gd name="T23" fmla="*/ 11 h 321"/>
                  <a:gd name="T24" fmla="*/ 253 w 286"/>
                  <a:gd name="T25" fmla="*/ 9 h 321"/>
                  <a:gd name="T26" fmla="*/ 255 w 286"/>
                  <a:gd name="T27" fmla="*/ 17 h 321"/>
                  <a:gd name="T28" fmla="*/ 262 w 286"/>
                  <a:gd name="T29" fmla="*/ 42 h 321"/>
                  <a:gd name="T30" fmla="*/ 266 w 286"/>
                  <a:gd name="T31" fmla="*/ 59 h 321"/>
                  <a:gd name="T32" fmla="*/ 269 w 286"/>
                  <a:gd name="T33" fmla="*/ 74 h 321"/>
                  <a:gd name="T34" fmla="*/ 271 w 286"/>
                  <a:gd name="T35" fmla="*/ 80 h 321"/>
                  <a:gd name="T36" fmla="*/ 273 w 286"/>
                  <a:gd name="T37" fmla="*/ 103 h 321"/>
                  <a:gd name="T38" fmla="*/ 263 w 286"/>
                  <a:gd name="T39" fmla="*/ 194 h 321"/>
                  <a:gd name="T40" fmla="*/ 92 w 286"/>
                  <a:gd name="T41" fmla="*/ 298 h 321"/>
                  <a:gd name="T42" fmla="*/ 6 w 286"/>
                  <a:gd name="T43" fmla="*/ 228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6" h="321">
                    <a:moveTo>
                      <a:pt x="6" y="228"/>
                    </a:moveTo>
                    <a:cubicBezTo>
                      <a:pt x="9" y="225"/>
                      <a:pt x="13" y="226"/>
                      <a:pt x="18" y="226"/>
                    </a:cubicBezTo>
                    <a:cubicBezTo>
                      <a:pt x="29" y="228"/>
                      <a:pt x="38" y="225"/>
                      <a:pt x="48" y="222"/>
                    </a:cubicBezTo>
                    <a:cubicBezTo>
                      <a:pt x="98" y="208"/>
                      <a:pt x="139" y="178"/>
                      <a:pt x="176" y="145"/>
                    </a:cubicBezTo>
                    <a:cubicBezTo>
                      <a:pt x="192" y="130"/>
                      <a:pt x="205" y="114"/>
                      <a:pt x="216" y="96"/>
                    </a:cubicBezTo>
                    <a:cubicBezTo>
                      <a:pt x="221" y="88"/>
                      <a:pt x="225" y="79"/>
                      <a:pt x="228" y="70"/>
                    </a:cubicBezTo>
                    <a:cubicBezTo>
                      <a:pt x="230" y="61"/>
                      <a:pt x="230" y="53"/>
                      <a:pt x="230" y="45"/>
                    </a:cubicBezTo>
                    <a:cubicBezTo>
                      <a:pt x="230" y="37"/>
                      <a:pt x="230" y="29"/>
                      <a:pt x="228" y="22"/>
                    </a:cubicBezTo>
                    <a:cubicBezTo>
                      <a:pt x="228" y="20"/>
                      <a:pt x="227" y="18"/>
                      <a:pt x="227" y="17"/>
                    </a:cubicBezTo>
                    <a:cubicBezTo>
                      <a:pt x="227" y="15"/>
                      <a:pt x="228" y="13"/>
                      <a:pt x="227" y="12"/>
                    </a:cubicBezTo>
                    <a:cubicBezTo>
                      <a:pt x="233" y="8"/>
                      <a:pt x="237" y="2"/>
                      <a:pt x="245" y="0"/>
                    </a:cubicBezTo>
                    <a:cubicBezTo>
                      <a:pt x="246" y="6"/>
                      <a:pt x="248" y="11"/>
                      <a:pt x="248" y="11"/>
                    </a:cubicBezTo>
                    <a:cubicBezTo>
                      <a:pt x="249" y="10"/>
                      <a:pt x="251" y="10"/>
                      <a:pt x="253" y="9"/>
                    </a:cubicBezTo>
                    <a:cubicBezTo>
                      <a:pt x="254" y="12"/>
                      <a:pt x="255" y="15"/>
                      <a:pt x="255" y="17"/>
                    </a:cubicBezTo>
                    <a:cubicBezTo>
                      <a:pt x="258" y="25"/>
                      <a:pt x="259" y="33"/>
                      <a:pt x="262" y="42"/>
                    </a:cubicBezTo>
                    <a:cubicBezTo>
                      <a:pt x="264" y="47"/>
                      <a:pt x="265" y="53"/>
                      <a:pt x="266" y="59"/>
                    </a:cubicBezTo>
                    <a:cubicBezTo>
                      <a:pt x="266" y="64"/>
                      <a:pt x="269" y="69"/>
                      <a:pt x="269" y="74"/>
                    </a:cubicBezTo>
                    <a:cubicBezTo>
                      <a:pt x="270" y="76"/>
                      <a:pt x="270" y="78"/>
                      <a:pt x="271" y="80"/>
                    </a:cubicBezTo>
                    <a:cubicBezTo>
                      <a:pt x="269" y="87"/>
                      <a:pt x="273" y="95"/>
                      <a:pt x="273" y="103"/>
                    </a:cubicBezTo>
                    <a:cubicBezTo>
                      <a:pt x="276" y="134"/>
                      <a:pt x="286" y="167"/>
                      <a:pt x="263" y="194"/>
                    </a:cubicBezTo>
                    <a:cubicBezTo>
                      <a:pt x="225" y="239"/>
                      <a:pt x="148" y="278"/>
                      <a:pt x="92" y="298"/>
                    </a:cubicBezTo>
                    <a:cubicBezTo>
                      <a:pt x="31" y="321"/>
                      <a:pt x="0" y="277"/>
                      <a:pt x="6" y="228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4950"/>
              <p:cNvSpPr/>
              <p:nvPr/>
            </p:nvSpPr>
            <p:spPr bwMode="auto">
              <a:xfrm>
                <a:off x="-4759" y="1650"/>
                <a:ext cx="433" cy="450"/>
              </a:xfrm>
              <a:custGeom>
                <a:avLst/>
                <a:gdLst>
                  <a:gd name="T0" fmla="*/ 10 w 183"/>
                  <a:gd name="T1" fmla="*/ 3 h 190"/>
                  <a:gd name="T2" fmla="*/ 21 w 183"/>
                  <a:gd name="T3" fmla="*/ 41 h 190"/>
                  <a:gd name="T4" fmla="*/ 61 w 183"/>
                  <a:gd name="T5" fmla="*/ 66 h 190"/>
                  <a:gd name="T6" fmla="*/ 74 w 183"/>
                  <a:gd name="T7" fmla="*/ 94 h 190"/>
                  <a:gd name="T8" fmla="*/ 63 w 183"/>
                  <a:gd name="T9" fmla="*/ 115 h 190"/>
                  <a:gd name="T10" fmla="*/ 57 w 183"/>
                  <a:gd name="T11" fmla="*/ 129 h 190"/>
                  <a:gd name="T12" fmla="*/ 73 w 183"/>
                  <a:gd name="T13" fmla="*/ 136 h 190"/>
                  <a:gd name="T14" fmla="*/ 91 w 183"/>
                  <a:gd name="T15" fmla="*/ 139 h 190"/>
                  <a:gd name="T16" fmla="*/ 87 w 183"/>
                  <a:gd name="T17" fmla="*/ 160 h 190"/>
                  <a:gd name="T18" fmla="*/ 93 w 183"/>
                  <a:gd name="T19" fmla="*/ 185 h 190"/>
                  <a:gd name="T20" fmla="*/ 118 w 183"/>
                  <a:gd name="T21" fmla="*/ 185 h 190"/>
                  <a:gd name="T22" fmla="*/ 134 w 183"/>
                  <a:gd name="T23" fmla="*/ 171 h 190"/>
                  <a:gd name="T24" fmla="*/ 148 w 183"/>
                  <a:gd name="T25" fmla="*/ 149 h 190"/>
                  <a:gd name="T26" fmla="*/ 165 w 183"/>
                  <a:gd name="T27" fmla="*/ 137 h 190"/>
                  <a:gd name="T28" fmla="*/ 181 w 183"/>
                  <a:gd name="T29" fmla="*/ 136 h 190"/>
                  <a:gd name="T30" fmla="*/ 163 w 183"/>
                  <a:gd name="T31" fmla="*/ 143 h 190"/>
                  <a:gd name="T32" fmla="*/ 149 w 183"/>
                  <a:gd name="T33" fmla="*/ 154 h 190"/>
                  <a:gd name="T34" fmla="*/ 140 w 183"/>
                  <a:gd name="T35" fmla="*/ 170 h 190"/>
                  <a:gd name="T36" fmla="*/ 128 w 183"/>
                  <a:gd name="T37" fmla="*/ 184 h 190"/>
                  <a:gd name="T38" fmla="*/ 102 w 183"/>
                  <a:gd name="T39" fmla="*/ 190 h 190"/>
                  <a:gd name="T40" fmla="*/ 81 w 183"/>
                  <a:gd name="T41" fmla="*/ 169 h 190"/>
                  <a:gd name="T42" fmla="*/ 87 w 183"/>
                  <a:gd name="T43" fmla="*/ 143 h 190"/>
                  <a:gd name="T44" fmla="*/ 75 w 183"/>
                  <a:gd name="T45" fmla="*/ 139 h 190"/>
                  <a:gd name="T46" fmla="*/ 57 w 183"/>
                  <a:gd name="T47" fmla="*/ 136 h 190"/>
                  <a:gd name="T48" fmla="*/ 56 w 183"/>
                  <a:gd name="T49" fmla="*/ 121 h 190"/>
                  <a:gd name="T50" fmla="*/ 66 w 183"/>
                  <a:gd name="T51" fmla="*/ 73 h 190"/>
                  <a:gd name="T52" fmla="*/ 23 w 183"/>
                  <a:gd name="T53" fmla="*/ 48 h 190"/>
                  <a:gd name="T54" fmla="*/ 4 w 183"/>
                  <a:gd name="T55" fmla="*/ 17 h 190"/>
                  <a:gd name="T56" fmla="*/ 7 w 183"/>
                  <a:gd name="T57" fmla="*/ 1 h 190"/>
                  <a:gd name="T58" fmla="*/ 10 w 183"/>
                  <a:gd name="T59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3" h="190">
                    <a:moveTo>
                      <a:pt x="10" y="3"/>
                    </a:moveTo>
                    <a:cubicBezTo>
                      <a:pt x="0" y="14"/>
                      <a:pt x="14" y="32"/>
                      <a:pt x="21" y="41"/>
                    </a:cubicBezTo>
                    <a:cubicBezTo>
                      <a:pt x="31" y="54"/>
                      <a:pt x="48" y="58"/>
                      <a:pt x="61" y="66"/>
                    </a:cubicBezTo>
                    <a:cubicBezTo>
                      <a:pt x="73" y="72"/>
                      <a:pt x="79" y="81"/>
                      <a:pt x="74" y="94"/>
                    </a:cubicBezTo>
                    <a:cubicBezTo>
                      <a:pt x="71" y="101"/>
                      <a:pt x="67" y="108"/>
                      <a:pt x="63" y="115"/>
                    </a:cubicBezTo>
                    <a:cubicBezTo>
                      <a:pt x="60" y="119"/>
                      <a:pt x="57" y="123"/>
                      <a:pt x="57" y="129"/>
                    </a:cubicBezTo>
                    <a:cubicBezTo>
                      <a:pt x="57" y="136"/>
                      <a:pt x="67" y="137"/>
                      <a:pt x="73" y="136"/>
                    </a:cubicBezTo>
                    <a:cubicBezTo>
                      <a:pt x="78" y="136"/>
                      <a:pt x="89" y="130"/>
                      <a:pt x="91" y="139"/>
                    </a:cubicBezTo>
                    <a:cubicBezTo>
                      <a:pt x="92" y="146"/>
                      <a:pt x="90" y="154"/>
                      <a:pt x="87" y="160"/>
                    </a:cubicBezTo>
                    <a:cubicBezTo>
                      <a:pt x="83" y="170"/>
                      <a:pt x="80" y="179"/>
                      <a:pt x="93" y="185"/>
                    </a:cubicBezTo>
                    <a:cubicBezTo>
                      <a:pt x="100" y="188"/>
                      <a:pt x="111" y="187"/>
                      <a:pt x="118" y="185"/>
                    </a:cubicBezTo>
                    <a:cubicBezTo>
                      <a:pt x="126" y="184"/>
                      <a:pt x="131" y="177"/>
                      <a:pt x="134" y="171"/>
                    </a:cubicBezTo>
                    <a:cubicBezTo>
                      <a:pt x="138" y="163"/>
                      <a:pt x="142" y="156"/>
                      <a:pt x="148" y="149"/>
                    </a:cubicBezTo>
                    <a:cubicBezTo>
                      <a:pt x="153" y="144"/>
                      <a:pt x="159" y="140"/>
                      <a:pt x="165" y="137"/>
                    </a:cubicBezTo>
                    <a:cubicBezTo>
                      <a:pt x="167" y="136"/>
                      <a:pt x="183" y="132"/>
                      <a:pt x="181" y="136"/>
                    </a:cubicBezTo>
                    <a:cubicBezTo>
                      <a:pt x="181" y="139"/>
                      <a:pt x="166" y="141"/>
                      <a:pt x="163" y="143"/>
                    </a:cubicBezTo>
                    <a:cubicBezTo>
                      <a:pt x="158" y="145"/>
                      <a:pt x="152" y="149"/>
                      <a:pt x="149" y="154"/>
                    </a:cubicBezTo>
                    <a:cubicBezTo>
                      <a:pt x="145" y="159"/>
                      <a:pt x="143" y="165"/>
                      <a:pt x="140" y="170"/>
                    </a:cubicBezTo>
                    <a:cubicBezTo>
                      <a:pt x="136" y="175"/>
                      <a:pt x="134" y="181"/>
                      <a:pt x="128" y="184"/>
                    </a:cubicBezTo>
                    <a:cubicBezTo>
                      <a:pt x="121" y="188"/>
                      <a:pt x="110" y="189"/>
                      <a:pt x="102" y="190"/>
                    </a:cubicBezTo>
                    <a:cubicBezTo>
                      <a:pt x="88" y="190"/>
                      <a:pt x="78" y="181"/>
                      <a:pt x="81" y="169"/>
                    </a:cubicBezTo>
                    <a:cubicBezTo>
                      <a:pt x="83" y="160"/>
                      <a:pt x="87" y="153"/>
                      <a:pt x="87" y="143"/>
                    </a:cubicBezTo>
                    <a:cubicBezTo>
                      <a:pt x="88" y="134"/>
                      <a:pt x="81" y="138"/>
                      <a:pt x="75" y="139"/>
                    </a:cubicBezTo>
                    <a:cubicBezTo>
                      <a:pt x="68" y="140"/>
                      <a:pt x="62" y="139"/>
                      <a:pt x="57" y="136"/>
                    </a:cubicBezTo>
                    <a:cubicBezTo>
                      <a:pt x="52" y="132"/>
                      <a:pt x="54" y="125"/>
                      <a:pt x="56" y="121"/>
                    </a:cubicBezTo>
                    <a:cubicBezTo>
                      <a:pt x="62" y="106"/>
                      <a:pt x="83" y="88"/>
                      <a:pt x="66" y="73"/>
                    </a:cubicBezTo>
                    <a:cubicBezTo>
                      <a:pt x="54" y="62"/>
                      <a:pt x="35" y="60"/>
                      <a:pt x="23" y="48"/>
                    </a:cubicBezTo>
                    <a:cubicBezTo>
                      <a:pt x="14" y="40"/>
                      <a:pt x="6" y="28"/>
                      <a:pt x="4" y="17"/>
                    </a:cubicBezTo>
                    <a:cubicBezTo>
                      <a:pt x="3" y="11"/>
                      <a:pt x="3" y="6"/>
                      <a:pt x="7" y="1"/>
                    </a:cubicBezTo>
                    <a:cubicBezTo>
                      <a:pt x="9" y="0"/>
                      <a:pt x="11" y="2"/>
                      <a:pt x="10" y="3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4951">
                <a:hlinkClick r:id="rId1"/>
              </p:cNvPr>
              <p:cNvSpPr/>
              <p:nvPr/>
            </p:nvSpPr>
            <p:spPr bwMode="auto">
              <a:xfrm>
                <a:off x="-5121" y="1089"/>
                <a:ext cx="1020" cy="618"/>
              </a:xfrm>
              <a:custGeom>
                <a:avLst/>
                <a:gdLst>
                  <a:gd name="T0" fmla="*/ 53 w 431"/>
                  <a:gd name="T1" fmla="*/ 252 h 261"/>
                  <a:gd name="T2" fmla="*/ 53 w 431"/>
                  <a:gd name="T3" fmla="*/ 253 h 261"/>
                  <a:gd name="T4" fmla="*/ 123 w 431"/>
                  <a:gd name="T5" fmla="*/ 245 h 261"/>
                  <a:gd name="T6" fmla="*/ 157 w 431"/>
                  <a:gd name="T7" fmla="*/ 227 h 261"/>
                  <a:gd name="T8" fmla="*/ 173 w 431"/>
                  <a:gd name="T9" fmla="*/ 206 h 261"/>
                  <a:gd name="T10" fmla="*/ 177 w 431"/>
                  <a:gd name="T11" fmla="*/ 214 h 261"/>
                  <a:gd name="T12" fmla="*/ 178 w 431"/>
                  <a:gd name="T13" fmla="*/ 225 h 261"/>
                  <a:gd name="T14" fmla="*/ 164 w 431"/>
                  <a:gd name="T15" fmla="*/ 238 h 261"/>
                  <a:gd name="T16" fmla="*/ 177 w 431"/>
                  <a:gd name="T17" fmla="*/ 236 h 261"/>
                  <a:gd name="T18" fmla="*/ 191 w 431"/>
                  <a:gd name="T19" fmla="*/ 232 h 261"/>
                  <a:gd name="T20" fmla="*/ 234 w 431"/>
                  <a:gd name="T21" fmla="*/ 177 h 261"/>
                  <a:gd name="T22" fmla="*/ 240 w 431"/>
                  <a:gd name="T23" fmla="*/ 199 h 261"/>
                  <a:gd name="T24" fmla="*/ 237 w 431"/>
                  <a:gd name="T25" fmla="*/ 211 h 261"/>
                  <a:gd name="T26" fmla="*/ 234 w 431"/>
                  <a:gd name="T27" fmla="*/ 217 h 261"/>
                  <a:gd name="T28" fmla="*/ 226 w 431"/>
                  <a:gd name="T29" fmla="*/ 222 h 261"/>
                  <a:gd name="T30" fmla="*/ 235 w 431"/>
                  <a:gd name="T31" fmla="*/ 221 h 261"/>
                  <a:gd name="T32" fmla="*/ 285 w 431"/>
                  <a:gd name="T33" fmla="*/ 200 h 261"/>
                  <a:gd name="T34" fmla="*/ 312 w 431"/>
                  <a:gd name="T35" fmla="*/ 179 h 261"/>
                  <a:gd name="T36" fmla="*/ 319 w 431"/>
                  <a:gd name="T37" fmla="*/ 167 h 261"/>
                  <a:gd name="T38" fmla="*/ 322 w 431"/>
                  <a:gd name="T39" fmla="*/ 150 h 261"/>
                  <a:gd name="T40" fmla="*/ 346 w 431"/>
                  <a:gd name="T41" fmla="*/ 121 h 261"/>
                  <a:gd name="T42" fmla="*/ 365 w 431"/>
                  <a:gd name="T43" fmla="*/ 129 h 261"/>
                  <a:gd name="T44" fmla="*/ 385 w 431"/>
                  <a:gd name="T45" fmla="*/ 147 h 261"/>
                  <a:gd name="T46" fmla="*/ 406 w 431"/>
                  <a:gd name="T47" fmla="*/ 192 h 261"/>
                  <a:gd name="T48" fmla="*/ 430 w 431"/>
                  <a:gd name="T49" fmla="*/ 167 h 261"/>
                  <a:gd name="T50" fmla="*/ 425 w 431"/>
                  <a:gd name="T51" fmla="*/ 135 h 261"/>
                  <a:gd name="T52" fmla="*/ 423 w 431"/>
                  <a:gd name="T53" fmla="*/ 97 h 261"/>
                  <a:gd name="T54" fmla="*/ 402 w 431"/>
                  <a:gd name="T55" fmla="*/ 53 h 261"/>
                  <a:gd name="T56" fmla="*/ 370 w 431"/>
                  <a:gd name="T57" fmla="*/ 49 h 261"/>
                  <a:gd name="T58" fmla="*/ 336 w 431"/>
                  <a:gd name="T59" fmla="*/ 18 h 261"/>
                  <a:gd name="T60" fmla="*/ 291 w 431"/>
                  <a:gd name="T61" fmla="*/ 4 h 261"/>
                  <a:gd name="T62" fmla="*/ 161 w 431"/>
                  <a:gd name="T63" fmla="*/ 37 h 261"/>
                  <a:gd name="T64" fmla="*/ 88 w 431"/>
                  <a:gd name="T65" fmla="*/ 120 h 261"/>
                  <a:gd name="T66" fmla="*/ 1 w 431"/>
                  <a:gd name="T67" fmla="*/ 212 h 261"/>
                  <a:gd name="T68" fmla="*/ 1 w 431"/>
                  <a:gd name="T69" fmla="*/ 212 h 261"/>
                  <a:gd name="T70" fmla="*/ 53 w 431"/>
                  <a:gd name="T71" fmla="*/ 217 h 261"/>
                  <a:gd name="T72" fmla="*/ 92 w 431"/>
                  <a:gd name="T73" fmla="*/ 206 h 261"/>
                  <a:gd name="T74" fmla="*/ 53 w 431"/>
                  <a:gd name="T75" fmla="*/ 25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1" h="261">
                    <a:moveTo>
                      <a:pt x="53" y="252"/>
                    </a:moveTo>
                    <a:cubicBezTo>
                      <a:pt x="53" y="252"/>
                      <a:pt x="53" y="252"/>
                      <a:pt x="53" y="253"/>
                    </a:cubicBezTo>
                    <a:cubicBezTo>
                      <a:pt x="75" y="261"/>
                      <a:pt x="103" y="252"/>
                      <a:pt x="123" y="245"/>
                    </a:cubicBezTo>
                    <a:cubicBezTo>
                      <a:pt x="135" y="240"/>
                      <a:pt x="147" y="234"/>
                      <a:pt x="157" y="227"/>
                    </a:cubicBezTo>
                    <a:cubicBezTo>
                      <a:pt x="163" y="222"/>
                      <a:pt x="175" y="214"/>
                      <a:pt x="173" y="206"/>
                    </a:cubicBezTo>
                    <a:cubicBezTo>
                      <a:pt x="174" y="209"/>
                      <a:pt x="176" y="211"/>
                      <a:pt x="177" y="214"/>
                    </a:cubicBezTo>
                    <a:cubicBezTo>
                      <a:pt x="178" y="218"/>
                      <a:pt x="179" y="221"/>
                      <a:pt x="178" y="225"/>
                    </a:cubicBezTo>
                    <a:cubicBezTo>
                      <a:pt x="177" y="231"/>
                      <a:pt x="171" y="236"/>
                      <a:pt x="164" y="238"/>
                    </a:cubicBezTo>
                    <a:cubicBezTo>
                      <a:pt x="168" y="239"/>
                      <a:pt x="173" y="237"/>
                      <a:pt x="177" y="236"/>
                    </a:cubicBezTo>
                    <a:cubicBezTo>
                      <a:pt x="182" y="235"/>
                      <a:pt x="186" y="234"/>
                      <a:pt x="191" y="232"/>
                    </a:cubicBezTo>
                    <a:cubicBezTo>
                      <a:pt x="220" y="221"/>
                      <a:pt x="232" y="204"/>
                      <a:pt x="234" y="177"/>
                    </a:cubicBezTo>
                    <a:cubicBezTo>
                      <a:pt x="239" y="183"/>
                      <a:pt x="241" y="191"/>
                      <a:pt x="240" y="199"/>
                    </a:cubicBezTo>
                    <a:cubicBezTo>
                      <a:pt x="240" y="203"/>
                      <a:pt x="238" y="207"/>
                      <a:pt x="237" y="211"/>
                    </a:cubicBezTo>
                    <a:cubicBezTo>
                      <a:pt x="236" y="213"/>
                      <a:pt x="235" y="215"/>
                      <a:pt x="234" y="217"/>
                    </a:cubicBezTo>
                    <a:cubicBezTo>
                      <a:pt x="232" y="220"/>
                      <a:pt x="229" y="221"/>
                      <a:pt x="226" y="222"/>
                    </a:cubicBezTo>
                    <a:cubicBezTo>
                      <a:pt x="228" y="221"/>
                      <a:pt x="232" y="221"/>
                      <a:pt x="235" y="221"/>
                    </a:cubicBezTo>
                    <a:cubicBezTo>
                      <a:pt x="254" y="216"/>
                      <a:pt x="269" y="210"/>
                      <a:pt x="285" y="200"/>
                    </a:cubicBezTo>
                    <a:cubicBezTo>
                      <a:pt x="296" y="194"/>
                      <a:pt x="305" y="189"/>
                      <a:pt x="312" y="179"/>
                    </a:cubicBezTo>
                    <a:cubicBezTo>
                      <a:pt x="315" y="176"/>
                      <a:pt x="317" y="172"/>
                      <a:pt x="319" y="167"/>
                    </a:cubicBezTo>
                    <a:cubicBezTo>
                      <a:pt x="321" y="161"/>
                      <a:pt x="320" y="156"/>
                      <a:pt x="322" y="150"/>
                    </a:cubicBezTo>
                    <a:cubicBezTo>
                      <a:pt x="324" y="140"/>
                      <a:pt x="334" y="123"/>
                      <a:pt x="346" y="121"/>
                    </a:cubicBezTo>
                    <a:cubicBezTo>
                      <a:pt x="354" y="121"/>
                      <a:pt x="359" y="125"/>
                      <a:pt x="365" y="129"/>
                    </a:cubicBezTo>
                    <a:cubicBezTo>
                      <a:pt x="373" y="134"/>
                      <a:pt x="380" y="141"/>
                      <a:pt x="385" y="147"/>
                    </a:cubicBezTo>
                    <a:cubicBezTo>
                      <a:pt x="396" y="160"/>
                      <a:pt x="405" y="175"/>
                      <a:pt x="406" y="192"/>
                    </a:cubicBezTo>
                    <a:cubicBezTo>
                      <a:pt x="414" y="184"/>
                      <a:pt x="422" y="175"/>
                      <a:pt x="430" y="167"/>
                    </a:cubicBezTo>
                    <a:cubicBezTo>
                      <a:pt x="431" y="166"/>
                      <a:pt x="425" y="139"/>
                      <a:pt x="425" y="135"/>
                    </a:cubicBezTo>
                    <a:cubicBezTo>
                      <a:pt x="424" y="123"/>
                      <a:pt x="425" y="110"/>
                      <a:pt x="423" y="97"/>
                    </a:cubicBezTo>
                    <a:cubicBezTo>
                      <a:pt x="422" y="81"/>
                      <a:pt x="418" y="62"/>
                      <a:pt x="402" y="53"/>
                    </a:cubicBezTo>
                    <a:cubicBezTo>
                      <a:pt x="391" y="47"/>
                      <a:pt x="381" y="52"/>
                      <a:pt x="370" y="49"/>
                    </a:cubicBezTo>
                    <a:cubicBezTo>
                      <a:pt x="354" y="46"/>
                      <a:pt x="348" y="26"/>
                      <a:pt x="336" y="18"/>
                    </a:cubicBezTo>
                    <a:cubicBezTo>
                      <a:pt x="322" y="9"/>
                      <a:pt x="307" y="5"/>
                      <a:pt x="291" y="4"/>
                    </a:cubicBezTo>
                    <a:cubicBezTo>
                      <a:pt x="245" y="0"/>
                      <a:pt x="199" y="13"/>
                      <a:pt x="161" y="37"/>
                    </a:cubicBezTo>
                    <a:cubicBezTo>
                      <a:pt x="127" y="58"/>
                      <a:pt x="101" y="85"/>
                      <a:pt x="88" y="120"/>
                    </a:cubicBezTo>
                    <a:cubicBezTo>
                      <a:pt x="75" y="156"/>
                      <a:pt x="52" y="211"/>
                      <a:pt x="1" y="212"/>
                    </a:cubicBezTo>
                    <a:cubicBezTo>
                      <a:pt x="0" y="211"/>
                      <a:pt x="0" y="211"/>
                      <a:pt x="1" y="212"/>
                    </a:cubicBezTo>
                    <a:cubicBezTo>
                      <a:pt x="19" y="220"/>
                      <a:pt x="34" y="222"/>
                      <a:pt x="53" y="217"/>
                    </a:cubicBezTo>
                    <a:cubicBezTo>
                      <a:pt x="57" y="216"/>
                      <a:pt x="92" y="210"/>
                      <a:pt x="92" y="206"/>
                    </a:cubicBezTo>
                    <a:cubicBezTo>
                      <a:pt x="92" y="213"/>
                      <a:pt x="61" y="256"/>
                      <a:pt x="53" y="252"/>
                    </a:cubicBezTo>
                    <a:close/>
                  </a:path>
                </a:pathLst>
              </a:custGeom>
              <a:solidFill>
                <a:srgbClr val="492C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4952"/>
              <p:cNvSpPr/>
              <p:nvPr/>
            </p:nvSpPr>
            <p:spPr bwMode="auto">
              <a:xfrm>
                <a:off x="-4179" y="136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4953"/>
              <p:cNvSpPr/>
              <p:nvPr/>
            </p:nvSpPr>
            <p:spPr bwMode="auto">
              <a:xfrm>
                <a:off x="-4146" y="137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4954"/>
              <p:cNvSpPr/>
              <p:nvPr/>
            </p:nvSpPr>
            <p:spPr bwMode="auto">
              <a:xfrm>
                <a:off x="-4151" y="138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4955"/>
              <p:cNvSpPr/>
              <p:nvPr/>
            </p:nvSpPr>
            <p:spPr bwMode="auto">
              <a:xfrm>
                <a:off x="-4151" y="1371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1 w 3"/>
                  <a:gd name="T5" fmla="*/ 3 h 3"/>
                  <a:gd name="T6" fmla="*/ 2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0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4956"/>
              <p:cNvSpPr/>
              <p:nvPr/>
            </p:nvSpPr>
            <p:spPr bwMode="auto">
              <a:xfrm>
                <a:off x="-4151" y="126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2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4957"/>
              <p:cNvSpPr/>
              <p:nvPr/>
            </p:nvSpPr>
            <p:spPr bwMode="auto">
              <a:xfrm>
                <a:off x="-4146" y="1400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2" y="3"/>
                      <a:pt x="2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4958"/>
              <p:cNvSpPr/>
              <p:nvPr/>
            </p:nvSpPr>
            <p:spPr bwMode="auto">
              <a:xfrm>
                <a:off x="-4385" y="1187"/>
                <a:ext cx="7" cy="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4 h 4"/>
                  <a:gd name="T4" fmla="*/ 2 w 3"/>
                  <a:gd name="T5" fmla="*/ 1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3"/>
                      <a:pt x="1" y="3"/>
                      <a:pt x="2" y="4"/>
                    </a:cubicBezTo>
                    <a:cubicBezTo>
                      <a:pt x="3" y="3"/>
                      <a:pt x="1" y="2"/>
                      <a:pt x="2" y="1"/>
                    </a:cubicBezTo>
                    <a:cubicBezTo>
                      <a:pt x="1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4959"/>
              <p:cNvSpPr/>
              <p:nvPr/>
            </p:nvSpPr>
            <p:spPr bwMode="auto">
              <a:xfrm>
                <a:off x="-4144" y="1350"/>
                <a:ext cx="10" cy="9"/>
              </a:xfrm>
              <a:custGeom>
                <a:avLst/>
                <a:gdLst>
                  <a:gd name="T0" fmla="*/ 0 w 4"/>
                  <a:gd name="T1" fmla="*/ 1 h 4"/>
                  <a:gd name="T2" fmla="*/ 4 w 4"/>
                  <a:gd name="T3" fmla="*/ 2 h 4"/>
                  <a:gd name="T4" fmla="*/ 0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2" y="1"/>
                      <a:pt x="2" y="4"/>
                      <a:pt x="4" y="2"/>
                    </a:cubicBezTo>
                    <a:cubicBezTo>
                      <a:pt x="2" y="2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4960"/>
              <p:cNvSpPr/>
              <p:nvPr/>
            </p:nvSpPr>
            <p:spPr bwMode="auto">
              <a:xfrm>
                <a:off x="-4146" y="1366"/>
                <a:ext cx="19" cy="12"/>
              </a:xfrm>
              <a:custGeom>
                <a:avLst/>
                <a:gdLst>
                  <a:gd name="T0" fmla="*/ 5 w 8"/>
                  <a:gd name="T1" fmla="*/ 3 h 5"/>
                  <a:gd name="T2" fmla="*/ 4 w 8"/>
                  <a:gd name="T3" fmla="*/ 4 h 5"/>
                  <a:gd name="T4" fmla="*/ 7 w 8"/>
                  <a:gd name="T5" fmla="*/ 4 h 5"/>
                  <a:gd name="T6" fmla="*/ 7 w 8"/>
                  <a:gd name="T7" fmla="*/ 1 h 5"/>
                  <a:gd name="T8" fmla="*/ 2 w 8"/>
                  <a:gd name="T9" fmla="*/ 2 h 5"/>
                  <a:gd name="T10" fmla="*/ 1 w 8"/>
                  <a:gd name="T11" fmla="*/ 1 h 5"/>
                  <a:gd name="T12" fmla="*/ 3 w 8"/>
                  <a:gd name="T13" fmla="*/ 3 h 5"/>
                  <a:gd name="T14" fmla="*/ 3 w 8"/>
                  <a:gd name="T15" fmla="*/ 3 h 5"/>
                  <a:gd name="T16" fmla="*/ 5 w 8"/>
                  <a:gd name="T17" fmla="*/ 2 h 5"/>
                  <a:gd name="T18" fmla="*/ 5 w 8"/>
                  <a:gd name="T1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5" y="3"/>
                    </a:moveTo>
                    <a:cubicBezTo>
                      <a:pt x="5" y="3"/>
                      <a:pt x="3" y="4"/>
                      <a:pt x="4" y="4"/>
                    </a:cubicBezTo>
                    <a:cubicBezTo>
                      <a:pt x="5" y="3"/>
                      <a:pt x="6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7" y="2"/>
                      <a:pt x="2" y="0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0" y="3"/>
                      <a:pt x="4" y="1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4961"/>
              <p:cNvSpPr/>
              <p:nvPr/>
            </p:nvSpPr>
            <p:spPr bwMode="auto">
              <a:xfrm>
                <a:off x="-4165" y="1314"/>
                <a:ext cx="17" cy="15"/>
              </a:xfrm>
              <a:custGeom>
                <a:avLst/>
                <a:gdLst>
                  <a:gd name="T0" fmla="*/ 5 w 7"/>
                  <a:gd name="T1" fmla="*/ 2 h 6"/>
                  <a:gd name="T2" fmla="*/ 5 w 7"/>
                  <a:gd name="T3" fmla="*/ 2 h 6"/>
                  <a:gd name="T4" fmla="*/ 5 w 7"/>
                  <a:gd name="T5" fmla="*/ 2 h 6"/>
                  <a:gd name="T6" fmla="*/ 0 w 7"/>
                  <a:gd name="T7" fmla="*/ 1 h 6"/>
                  <a:gd name="T8" fmla="*/ 7 w 7"/>
                  <a:gd name="T9" fmla="*/ 3 h 6"/>
                  <a:gd name="T10" fmla="*/ 6 w 7"/>
                  <a:gd name="T11" fmla="*/ 3 h 6"/>
                  <a:gd name="T12" fmla="*/ 6 w 7"/>
                  <a:gd name="T13" fmla="*/ 3 h 6"/>
                  <a:gd name="T14" fmla="*/ 6 w 7"/>
                  <a:gd name="T15" fmla="*/ 3 h 6"/>
                  <a:gd name="T16" fmla="*/ 5 w 7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5" y="6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4962"/>
              <p:cNvSpPr/>
              <p:nvPr/>
            </p:nvSpPr>
            <p:spPr bwMode="auto">
              <a:xfrm>
                <a:off x="-4231" y="1253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4963"/>
              <p:cNvSpPr/>
              <p:nvPr/>
            </p:nvSpPr>
            <p:spPr bwMode="auto">
              <a:xfrm>
                <a:off x="-4191" y="1227"/>
                <a:ext cx="14" cy="14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4" y="3"/>
                      <a:pt x="4" y="2"/>
                      <a:pt x="0" y="0"/>
                    </a:cubicBezTo>
                    <a:cubicBezTo>
                      <a:pt x="1" y="2"/>
                      <a:pt x="2" y="6"/>
                      <a:pt x="6" y="6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4964"/>
              <p:cNvSpPr/>
              <p:nvPr/>
            </p:nvSpPr>
            <p:spPr bwMode="auto">
              <a:xfrm>
                <a:off x="-4191" y="1255"/>
                <a:ext cx="10" cy="7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0 h 3"/>
                  <a:gd name="T4" fmla="*/ 0 w 4"/>
                  <a:gd name="T5" fmla="*/ 1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2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2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4965"/>
              <p:cNvSpPr/>
              <p:nvPr/>
            </p:nvSpPr>
            <p:spPr bwMode="auto">
              <a:xfrm>
                <a:off x="-4172" y="1246"/>
                <a:ext cx="12" cy="9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1 h 4"/>
                  <a:gd name="T4" fmla="*/ 5 w 5"/>
                  <a:gd name="T5" fmla="*/ 4 h 4"/>
                  <a:gd name="T6" fmla="*/ 1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5" y="2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4966"/>
              <p:cNvSpPr/>
              <p:nvPr/>
            </p:nvSpPr>
            <p:spPr bwMode="auto">
              <a:xfrm>
                <a:off x="-4144" y="1265"/>
                <a:ext cx="15" cy="16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1 h 7"/>
                  <a:gd name="T4" fmla="*/ 6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5" y="5"/>
                      <a:pt x="1" y="0"/>
                      <a:pt x="0" y="1"/>
                    </a:cubicBezTo>
                    <a:cubicBezTo>
                      <a:pt x="1" y="4"/>
                      <a:pt x="3" y="5"/>
                      <a:pt x="6" y="7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4967"/>
              <p:cNvSpPr/>
              <p:nvPr/>
            </p:nvSpPr>
            <p:spPr bwMode="auto">
              <a:xfrm>
                <a:off x="-4191" y="1258"/>
                <a:ext cx="10" cy="18"/>
              </a:xfrm>
              <a:custGeom>
                <a:avLst/>
                <a:gdLst>
                  <a:gd name="T0" fmla="*/ 1 w 4"/>
                  <a:gd name="T1" fmla="*/ 5 h 8"/>
                  <a:gd name="T2" fmla="*/ 4 w 4"/>
                  <a:gd name="T3" fmla="*/ 8 h 8"/>
                  <a:gd name="T4" fmla="*/ 4 w 4"/>
                  <a:gd name="T5" fmla="*/ 5 h 8"/>
                  <a:gd name="T6" fmla="*/ 2 w 4"/>
                  <a:gd name="T7" fmla="*/ 5 h 8"/>
                  <a:gd name="T8" fmla="*/ 4 w 4"/>
                  <a:gd name="T9" fmla="*/ 3 h 8"/>
                  <a:gd name="T10" fmla="*/ 0 w 4"/>
                  <a:gd name="T11" fmla="*/ 2 h 8"/>
                  <a:gd name="T12" fmla="*/ 3 w 4"/>
                  <a:gd name="T13" fmla="*/ 4 h 8"/>
                  <a:gd name="T14" fmla="*/ 1 w 4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1" y="5"/>
                    </a:move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3" y="5"/>
                      <a:pt x="2" y="7"/>
                      <a:pt x="2" y="5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2" y="3"/>
                      <a:pt x="1" y="0"/>
                      <a:pt x="0" y="2"/>
                    </a:cubicBezTo>
                    <a:cubicBezTo>
                      <a:pt x="1" y="3"/>
                      <a:pt x="3" y="3"/>
                      <a:pt x="3" y="4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4968"/>
              <p:cNvSpPr/>
              <p:nvPr/>
            </p:nvSpPr>
            <p:spPr bwMode="auto">
              <a:xfrm>
                <a:off x="-4411" y="114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4969"/>
              <p:cNvSpPr/>
              <p:nvPr/>
            </p:nvSpPr>
            <p:spPr bwMode="auto">
              <a:xfrm>
                <a:off x="-4411" y="1146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4970"/>
              <p:cNvSpPr/>
              <p:nvPr/>
            </p:nvSpPr>
            <p:spPr bwMode="auto">
              <a:xfrm>
                <a:off x="-4420" y="1139"/>
                <a:ext cx="9" cy="7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2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0"/>
                      <a:pt x="0" y="2"/>
                      <a:pt x="0" y="2"/>
                    </a:cubicBezTo>
                    <a:cubicBezTo>
                      <a:pt x="0" y="3"/>
                      <a:pt x="3" y="1"/>
                      <a:pt x="4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4971"/>
              <p:cNvSpPr/>
              <p:nvPr/>
            </p:nvSpPr>
            <p:spPr bwMode="auto">
              <a:xfrm>
                <a:off x="-4210" y="1295"/>
                <a:ext cx="10" cy="12"/>
              </a:xfrm>
              <a:custGeom>
                <a:avLst/>
                <a:gdLst>
                  <a:gd name="T0" fmla="*/ 2 w 4"/>
                  <a:gd name="T1" fmla="*/ 1 h 5"/>
                  <a:gd name="T2" fmla="*/ 1 w 4"/>
                  <a:gd name="T3" fmla="*/ 1 h 5"/>
                  <a:gd name="T4" fmla="*/ 2 w 4"/>
                  <a:gd name="T5" fmla="*/ 4 h 5"/>
                  <a:gd name="T6" fmla="*/ 4 w 4"/>
                  <a:gd name="T7" fmla="*/ 2 h 5"/>
                  <a:gd name="T8" fmla="*/ 2 w 4"/>
                  <a:gd name="T9" fmla="*/ 0 h 5"/>
                  <a:gd name="T10" fmla="*/ 2 w 4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5"/>
                      <a:pt x="2" y="4"/>
                    </a:cubicBezTo>
                    <a:cubicBezTo>
                      <a:pt x="0" y="3"/>
                      <a:pt x="3" y="2"/>
                      <a:pt x="4" y="2"/>
                    </a:cubicBezTo>
                    <a:cubicBezTo>
                      <a:pt x="1" y="2"/>
                      <a:pt x="4" y="0"/>
                      <a:pt x="2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4972"/>
              <p:cNvSpPr/>
              <p:nvPr/>
            </p:nvSpPr>
            <p:spPr bwMode="auto">
              <a:xfrm>
                <a:off x="-4401" y="1149"/>
                <a:ext cx="19" cy="16"/>
              </a:xfrm>
              <a:custGeom>
                <a:avLst/>
                <a:gdLst>
                  <a:gd name="T0" fmla="*/ 6 w 8"/>
                  <a:gd name="T1" fmla="*/ 5 h 7"/>
                  <a:gd name="T2" fmla="*/ 5 w 8"/>
                  <a:gd name="T3" fmla="*/ 4 h 7"/>
                  <a:gd name="T4" fmla="*/ 5 w 8"/>
                  <a:gd name="T5" fmla="*/ 3 h 7"/>
                  <a:gd name="T6" fmla="*/ 6 w 8"/>
                  <a:gd name="T7" fmla="*/ 4 h 7"/>
                  <a:gd name="T8" fmla="*/ 6 w 8"/>
                  <a:gd name="T9" fmla="*/ 4 h 7"/>
                  <a:gd name="T10" fmla="*/ 6 w 8"/>
                  <a:gd name="T11" fmla="*/ 4 h 7"/>
                  <a:gd name="T12" fmla="*/ 7 w 8"/>
                  <a:gd name="T13" fmla="*/ 2 h 7"/>
                  <a:gd name="T14" fmla="*/ 4 w 8"/>
                  <a:gd name="T15" fmla="*/ 1 h 7"/>
                  <a:gd name="T16" fmla="*/ 5 w 8"/>
                  <a:gd name="T17" fmla="*/ 2 h 7"/>
                  <a:gd name="T18" fmla="*/ 3 w 8"/>
                  <a:gd name="T19" fmla="*/ 3 h 7"/>
                  <a:gd name="T20" fmla="*/ 0 w 8"/>
                  <a:gd name="T21" fmla="*/ 2 h 7"/>
                  <a:gd name="T22" fmla="*/ 1 w 8"/>
                  <a:gd name="T23" fmla="*/ 5 h 7"/>
                  <a:gd name="T24" fmla="*/ 4 w 8"/>
                  <a:gd name="T25" fmla="*/ 5 h 7"/>
                  <a:gd name="T26" fmla="*/ 4 w 8"/>
                  <a:gd name="T27" fmla="*/ 6 h 7"/>
                  <a:gd name="T28" fmla="*/ 3 w 8"/>
                  <a:gd name="T29" fmla="*/ 6 h 7"/>
                  <a:gd name="T30" fmla="*/ 6 w 8"/>
                  <a:gd name="T31" fmla="*/ 6 h 7"/>
                  <a:gd name="T32" fmla="*/ 6 w 8"/>
                  <a:gd name="T33" fmla="*/ 7 h 7"/>
                  <a:gd name="T34" fmla="*/ 5 w 8"/>
                  <a:gd name="T35" fmla="*/ 5 h 7"/>
                  <a:gd name="T36" fmla="*/ 6 w 8"/>
                  <a:gd name="T3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7">
                    <a:moveTo>
                      <a:pt x="6" y="5"/>
                    </a:moveTo>
                    <a:cubicBezTo>
                      <a:pt x="6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4"/>
                      <a:pt x="5" y="2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3"/>
                      <a:pt x="2" y="3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5" y="7"/>
                      <a:pt x="6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7" y="6"/>
                      <a:pt x="6" y="6"/>
                      <a:pt x="5" y="5"/>
                    </a:cubicBezTo>
                    <a:cubicBezTo>
                      <a:pt x="5" y="4"/>
                      <a:pt x="6" y="6"/>
                      <a:pt x="6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4973"/>
              <p:cNvSpPr/>
              <p:nvPr/>
            </p:nvSpPr>
            <p:spPr bwMode="auto">
              <a:xfrm>
                <a:off x="-4172" y="1255"/>
                <a:ext cx="17" cy="17"/>
              </a:xfrm>
              <a:custGeom>
                <a:avLst/>
                <a:gdLst>
                  <a:gd name="T0" fmla="*/ 2 w 7"/>
                  <a:gd name="T1" fmla="*/ 1 h 7"/>
                  <a:gd name="T2" fmla="*/ 7 w 7"/>
                  <a:gd name="T3" fmla="*/ 6 h 7"/>
                  <a:gd name="T4" fmla="*/ 3 w 7"/>
                  <a:gd name="T5" fmla="*/ 2 h 7"/>
                  <a:gd name="T6" fmla="*/ 2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3" y="3"/>
                      <a:pt x="7" y="7"/>
                      <a:pt x="7" y="6"/>
                    </a:cubicBezTo>
                    <a:cubicBezTo>
                      <a:pt x="6" y="5"/>
                      <a:pt x="5" y="1"/>
                      <a:pt x="3" y="2"/>
                    </a:cubicBezTo>
                    <a:cubicBezTo>
                      <a:pt x="4" y="4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4974"/>
              <p:cNvSpPr/>
              <p:nvPr/>
            </p:nvSpPr>
            <p:spPr bwMode="auto">
              <a:xfrm>
                <a:off x="-4167" y="1281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4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2"/>
                      <a:pt x="3" y="5"/>
                      <a:pt x="4" y="4"/>
                    </a:cubicBezTo>
                    <a:cubicBezTo>
                      <a:pt x="3" y="3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4975"/>
              <p:cNvSpPr/>
              <p:nvPr/>
            </p:nvSpPr>
            <p:spPr bwMode="auto">
              <a:xfrm>
                <a:off x="-4174" y="1326"/>
                <a:ext cx="16" cy="10"/>
              </a:xfrm>
              <a:custGeom>
                <a:avLst/>
                <a:gdLst>
                  <a:gd name="T0" fmla="*/ 4 w 7"/>
                  <a:gd name="T1" fmla="*/ 2 h 4"/>
                  <a:gd name="T2" fmla="*/ 3 w 7"/>
                  <a:gd name="T3" fmla="*/ 3 h 4"/>
                  <a:gd name="T4" fmla="*/ 0 w 7"/>
                  <a:gd name="T5" fmla="*/ 2 h 4"/>
                  <a:gd name="T6" fmla="*/ 3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0" y="0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3" y="2"/>
                      <a:pt x="6" y="4"/>
                      <a:pt x="7" y="3"/>
                    </a:cubicBezTo>
                    <a:cubicBezTo>
                      <a:pt x="5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4976"/>
              <p:cNvSpPr/>
              <p:nvPr/>
            </p:nvSpPr>
            <p:spPr bwMode="auto">
              <a:xfrm>
                <a:off x="-4162" y="1281"/>
                <a:ext cx="11" cy="12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3" y="2"/>
                      <a:pt x="3" y="3"/>
                      <a:pt x="5" y="5"/>
                    </a:cubicBezTo>
                    <a:cubicBezTo>
                      <a:pt x="4" y="2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4977"/>
              <p:cNvSpPr/>
              <p:nvPr/>
            </p:nvSpPr>
            <p:spPr bwMode="auto">
              <a:xfrm>
                <a:off x="-4146" y="1295"/>
                <a:ext cx="12" cy="15"/>
              </a:xfrm>
              <a:custGeom>
                <a:avLst/>
                <a:gdLst>
                  <a:gd name="T0" fmla="*/ 5 w 5"/>
                  <a:gd name="T1" fmla="*/ 5 h 6"/>
                  <a:gd name="T2" fmla="*/ 0 w 5"/>
                  <a:gd name="T3" fmla="*/ 1 h 6"/>
                  <a:gd name="T4" fmla="*/ 5 w 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cubicBezTo>
                      <a:pt x="5" y="3"/>
                      <a:pt x="2" y="0"/>
                      <a:pt x="0" y="1"/>
                    </a:cubicBezTo>
                    <a:cubicBezTo>
                      <a:pt x="1" y="2"/>
                      <a:pt x="2" y="6"/>
                      <a:pt x="5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4978"/>
              <p:cNvSpPr/>
              <p:nvPr/>
            </p:nvSpPr>
            <p:spPr bwMode="auto">
              <a:xfrm>
                <a:off x="-4141" y="132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4979"/>
              <p:cNvSpPr/>
              <p:nvPr/>
            </p:nvSpPr>
            <p:spPr bwMode="auto">
              <a:xfrm>
                <a:off x="-4281" y="1236"/>
                <a:ext cx="14" cy="10"/>
              </a:xfrm>
              <a:custGeom>
                <a:avLst/>
                <a:gdLst>
                  <a:gd name="T0" fmla="*/ 4 w 6"/>
                  <a:gd name="T1" fmla="*/ 4 h 4"/>
                  <a:gd name="T2" fmla="*/ 3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4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6" y="2"/>
                      <a:pt x="2" y="3"/>
                      <a:pt x="3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3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4980"/>
              <p:cNvSpPr/>
              <p:nvPr/>
            </p:nvSpPr>
            <p:spPr bwMode="auto">
              <a:xfrm>
                <a:off x="-4231" y="1234"/>
                <a:ext cx="9" cy="7"/>
              </a:xfrm>
              <a:custGeom>
                <a:avLst/>
                <a:gdLst>
                  <a:gd name="T0" fmla="*/ 0 w 4"/>
                  <a:gd name="T1" fmla="*/ 1 h 3"/>
                  <a:gd name="T2" fmla="*/ 1 w 4"/>
                  <a:gd name="T3" fmla="*/ 2 h 3"/>
                  <a:gd name="T4" fmla="*/ 3 w 4"/>
                  <a:gd name="T5" fmla="*/ 2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2" y="0"/>
                      <a:pt x="3" y="2"/>
                    </a:cubicBezTo>
                    <a:cubicBezTo>
                      <a:pt x="4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4981"/>
              <p:cNvSpPr/>
              <p:nvPr/>
            </p:nvSpPr>
            <p:spPr bwMode="auto">
              <a:xfrm>
                <a:off x="-4231" y="1243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0 w 3"/>
                  <a:gd name="T5" fmla="*/ 1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2" y="3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4982"/>
              <p:cNvSpPr/>
              <p:nvPr/>
            </p:nvSpPr>
            <p:spPr bwMode="auto">
              <a:xfrm>
                <a:off x="-4278" y="12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4983"/>
              <p:cNvSpPr/>
              <p:nvPr/>
            </p:nvSpPr>
            <p:spPr bwMode="auto">
              <a:xfrm>
                <a:off x="-4425" y="1132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1 h 3"/>
                  <a:gd name="T4" fmla="*/ 0 w 3"/>
                  <a:gd name="T5" fmla="*/ 2 h 3"/>
                  <a:gd name="T6" fmla="*/ 2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2" y="2"/>
                      <a:pt x="1" y="2"/>
                      <a:pt x="2" y="3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4984"/>
              <p:cNvSpPr/>
              <p:nvPr/>
            </p:nvSpPr>
            <p:spPr bwMode="auto">
              <a:xfrm>
                <a:off x="-4158" y="1359"/>
                <a:ext cx="22" cy="12"/>
              </a:xfrm>
              <a:custGeom>
                <a:avLst/>
                <a:gdLst>
                  <a:gd name="T0" fmla="*/ 1 w 9"/>
                  <a:gd name="T1" fmla="*/ 2 h 5"/>
                  <a:gd name="T2" fmla="*/ 1 w 9"/>
                  <a:gd name="T3" fmla="*/ 5 h 5"/>
                  <a:gd name="T4" fmla="*/ 9 w 9"/>
                  <a:gd name="T5" fmla="*/ 1 h 5"/>
                  <a:gd name="T6" fmla="*/ 1 w 9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1" y="2"/>
                    </a:moveTo>
                    <a:cubicBezTo>
                      <a:pt x="0" y="3"/>
                      <a:pt x="1" y="3"/>
                      <a:pt x="1" y="5"/>
                    </a:cubicBezTo>
                    <a:cubicBezTo>
                      <a:pt x="2" y="1"/>
                      <a:pt x="8" y="3"/>
                      <a:pt x="9" y="1"/>
                    </a:cubicBezTo>
                    <a:cubicBezTo>
                      <a:pt x="7" y="0"/>
                      <a:pt x="3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4985"/>
              <p:cNvSpPr/>
              <p:nvPr/>
            </p:nvSpPr>
            <p:spPr bwMode="auto">
              <a:xfrm>
                <a:off x="-4387" y="1170"/>
                <a:ext cx="16" cy="9"/>
              </a:xfrm>
              <a:custGeom>
                <a:avLst/>
                <a:gdLst>
                  <a:gd name="T0" fmla="*/ 4 w 7"/>
                  <a:gd name="T1" fmla="*/ 4 h 4"/>
                  <a:gd name="T2" fmla="*/ 6 w 7"/>
                  <a:gd name="T3" fmla="*/ 1 h 4"/>
                  <a:gd name="T4" fmla="*/ 4 w 7"/>
                  <a:gd name="T5" fmla="*/ 0 h 4"/>
                  <a:gd name="T6" fmla="*/ 4 w 7"/>
                  <a:gd name="T7" fmla="*/ 0 h 4"/>
                  <a:gd name="T8" fmla="*/ 0 w 7"/>
                  <a:gd name="T9" fmla="*/ 1 h 4"/>
                  <a:gd name="T10" fmla="*/ 4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cubicBezTo>
                      <a:pt x="7" y="4"/>
                      <a:pt x="5" y="2"/>
                      <a:pt x="6" y="1"/>
                    </a:cubicBezTo>
                    <a:cubicBezTo>
                      <a:pt x="5" y="0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1"/>
                      <a:pt x="0" y="1"/>
                    </a:cubicBezTo>
                    <a:cubicBezTo>
                      <a:pt x="2" y="2"/>
                      <a:pt x="5" y="1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4986"/>
              <p:cNvSpPr/>
              <p:nvPr/>
            </p:nvSpPr>
            <p:spPr bwMode="auto">
              <a:xfrm>
                <a:off x="-4153" y="1314"/>
                <a:ext cx="7" cy="7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1 w 3"/>
                  <a:gd name="T9" fmla="*/ 3 h 3"/>
                  <a:gd name="T10" fmla="*/ 3 w 3"/>
                  <a:gd name="T11" fmla="*/ 3 h 3"/>
                  <a:gd name="T12" fmla="*/ 2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4987"/>
              <p:cNvSpPr>
                <a:spLocks noEditPoints="1"/>
              </p:cNvSpPr>
              <p:nvPr/>
            </p:nvSpPr>
            <p:spPr bwMode="auto">
              <a:xfrm>
                <a:off x="-4160" y="1371"/>
                <a:ext cx="21" cy="21"/>
              </a:xfrm>
              <a:custGeom>
                <a:avLst/>
                <a:gdLst>
                  <a:gd name="T0" fmla="*/ 5 w 9"/>
                  <a:gd name="T1" fmla="*/ 7 h 9"/>
                  <a:gd name="T2" fmla="*/ 6 w 9"/>
                  <a:gd name="T3" fmla="*/ 8 h 9"/>
                  <a:gd name="T4" fmla="*/ 6 w 9"/>
                  <a:gd name="T5" fmla="*/ 6 h 9"/>
                  <a:gd name="T6" fmla="*/ 6 w 9"/>
                  <a:gd name="T7" fmla="*/ 6 h 9"/>
                  <a:gd name="T8" fmla="*/ 8 w 9"/>
                  <a:gd name="T9" fmla="*/ 8 h 9"/>
                  <a:gd name="T10" fmla="*/ 6 w 9"/>
                  <a:gd name="T11" fmla="*/ 6 h 9"/>
                  <a:gd name="T12" fmla="*/ 6 w 9"/>
                  <a:gd name="T13" fmla="*/ 6 h 9"/>
                  <a:gd name="T14" fmla="*/ 6 w 9"/>
                  <a:gd name="T15" fmla="*/ 4 h 9"/>
                  <a:gd name="T16" fmla="*/ 7 w 9"/>
                  <a:gd name="T17" fmla="*/ 5 h 9"/>
                  <a:gd name="T18" fmla="*/ 8 w 9"/>
                  <a:gd name="T19" fmla="*/ 4 h 9"/>
                  <a:gd name="T20" fmla="*/ 8 w 9"/>
                  <a:gd name="T21" fmla="*/ 3 h 9"/>
                  <a:gd name="T22" fmla="*/ 7 w 9"/>
                  <a:gd name="T23" fmla="*/ 3 h 9"/>
                  <a:gd name="T24" fmla="*/ 7 w 9"/>
                  <a:gd name="T25" fmla="*/ 3 h 9"/>
                  <a:gd name="T26" fmla="*/ 7 w 9"/>
                  <a:gd name="T27" fmla="*/ 3 h 9"/>
                  <a:gd name="T28" fmla="*/ 7 w 9"/>
                  <a:gd name="T29" fmla="*/ 1 h 9"/>
                  <a:gd name="T30" fmla="*/ 4 w 9"/>
                  <a:gd name="T31" fmla="*/ 0 h 9"/>
                  <a:gd name="T32" fmla="*/ 3 w 9"/>
                  <a:gd name="T33" fmla="*/ 2 h 9"/>
                  <a:gd name="T34" fmla="*/ 1 w 9"/>
                  <a:gd name="T35" fmla="*/ 3 h 9"/>
                  <a:gd name="T36" fmla="*/ 2 w 9"/>
                  <a:gd name="T37" fmla="*/ 1 h 9"/>
                  <a:gd name="T38" fmla="*/ 0 w 9"/>
                  <a:gd name="T39" fmla="*/ 1 h 9"/>
                  <a:gd name="T40" fmla="*/ 1 w 9"/>
                  <a:gd name="T41" fmla="*/ 3 h 9"/>
                  <a:gd name="T42" fmla="*/ 3 w 9"/>
                  <a:gd name="T43" fmla="*/ 4 h 9"/>
                  <a:gd name="T44" fmla="*/ 3 w 9"/>
                  <a:gd name="T45" fmla="*/ 6 h 9"/>
                  <a:gd name="T46" fmla="*/ 4 w 9"/>
                  <a:gd name="T47" fmla="*/ 5 h 9"/>
                  <a:gd name="T48" fmla="*/ 5 w 9"/>
                  <a:gd name="T49" fmla="*/ 9 h 9"/>
                  <a:gd name="T50" fmla="*/ 5 w 9"/>
                  <a:gd name="T51" fmla="*/ 7 h 9"/>
                  <a:gd name="T52" fmla="*/ 6 w 9"/>
                  <a:gd name="T53" fmla="*/ 3 h 9"/>
                  <a:gd name="T54" fmla="*/ 6 w 9"/>
                  <a:gd name="T55" fmla="*/ 4 h 9"/>
                  <a:gd name="T56" fmla="*/ 6 w 9"/>
                  <a:gd name="T57" fmla="*/ 3 h 9"/>
                  <a:gd name="T58" fmla="*/ 6 w 9"/>
                  <a:gd name="T59" fmla="*/ 3 h 9"/>
                  <a:gd name="T60" fmla="*/ 4 w 9"/>
                  <a:gd name="T61" fmla="*/ 2 h 9"/>
                  <a:gd name="T62" fmla="*/ 6 w 9"/>
                  <a:gd name="T63" fmla="*/ 2 h 9"/>
                  <a:gd name="T64" fmla="*/ 5 w 9"/>
                  <a:gd name="T65" fmla="*/ 3 h 9"/>
                  <a:gd name="T66" fmla="*/ 7 w 9"/>
                  <a:gd name="T67" fmla="*/ 3 h 9"/>
                  <a:gd name="T68" fmla="*/ 7 w 9"/>
                  <a:gd name="T69" fmla="*/ 3 h 9"/>
                  <a:gd name="T70" fmla="*/ 6 w 9"/>
                  <a:gd name="T71" fmla="*/ 3 h 9"/>
                  <a:gd name="T72" fmla="*/ 4 w 9"/>
                  <a:gd name="T73" fmla="*/ 2 h 9"/>
                  <a:gd name="T74" fmla="*/ 4 w 9"/>
                  <a:gd name="T75" fmla="*/ 5 h 9"/>
                  <a:gd name="T76" fmla="*/ 5 w 9"/>
                  <a:gd name="T77" fmla="*/ 4 h 9"/>
                  <a:gd name="T78" fmla="*/ 5 w 9"/>
                  <a:gd name="T79" fmla="*/ 5 h 9"/>
                  <a:gd name="T80" fmla="*/ 4 w 9"/>
                  <a:gd name="T8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9">
                    <a:moveTo>
                      <a:pt x="5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5" y="9"/>
                      <a:pt x="7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8" y="6"/>
                      <a:pt x="8" y="8"/>
                    </a:cubicBezTo>
                    <a:cubicBezTo>
                      <a:pt x="9" y="6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5" y="1"/>
                      <a:pt x="4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2" y="4"/>
                      <a:pt x="0" y="3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5" y="7"/>
                      <a:pt x="3" y="8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lose/>
                    <a:moveTo>
                      <a:pt x="6" y="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  <a:moveTo>
                      <a:pt x="4" y="2"/>
                    </a:moveTo>
                    <a:cubicBezTo>
                      <a:pt x="5" y="2"/>
                      <a:pt x="6" y="0"/>
                      <a:pt x="6" y="2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2"/>
                    </a:cubicBezTo>
                    <a:close/>
                    <a:moveTo>
                      <a:pt x="4" y="5"/>
                    </a:moveTo>
                    <a:cubicBezTo>
                      <a:pt x="4" y="5"/>
                      <a:pt x="4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4988"/>
              <p:cNvSpPr/>
              <p:nvPr/>
            </p:nvSpPr>
            <p:spPr bwMode="auto">
              <a:xfrm>
                <a:off x="-4271" y="1222"/>
                <a:ext cx="26" cy="24"/>
              </a:xfrm>
              <a:custGeom>
                <a:avLst/>
                <a:gdLst>
                  <a:gd name="T0" fmla="*/ 7 w 11"/>
                  <a:gd name="T1" fmla="*/ 9 h 10"/>
                  <a:gd name="T2" fmla="*/ 8 w 11"/>
                  <a:gd name="T3" fmla="*/ 9 h 10"/>
                  <a:gd name="T4" fmla="*/ 8 w 11"/>
                  <a:gd name="T5" fmla="*/ 8 h 10"/>
                  <a:gd name="T6" fmla="*/ 7 w 11"/>
                  <a:gd name="T7" fmla="*/ 8 h 10"/>
                  <a:gd name="T8" fmla="*/ 8 w 11"/>
                  <a:gd name="T9" fmla="*/ 5 h 10"/>
                  <a:gd name="T10" fmla="*/ 10 w 11"/>
                  <a:gd name="T11" fmla="*/ 6 h 10"/>
                  <a:gd name="T12" fmla="*/ 10 w 11"/>
                  <a:gd name="T13" fmla="*/ 5 h 10"/>
                  <a:gd name="T14" fmla="*/ 10 w 11"/>
                  <a:gd name="T15" fmla="*/ 4 h 10"/>
                  <a:gd name="T16" fmla="*/ 10 w 11"/>
                  <a:gd name="T17" fmla="*/ 2 h 10"/>
                  <a:gd name="T18" fmla="*/ 6 w 11"/>
                  <a:gd name="T19" fmla="*/ 0 h 10"/>
                  <a:gd name="T20" fmla="*/ 6 w 11"/>
                  <a:gd name="T21" fmla="*/ 4 h 10"/>
                  <a:gd name="T22" fmla="*/ 6 w 11"/>
                  <a:gd name="T23" fmla="*/ 5 h 10"/>
                  <a:gd name="T24" fmla="*/ 7 w 11"/>
                  <a:gd name="T25" fmla="*/ 6 h 10"/>
                  <a:gd name="T26" fmla="*/ 6 w 11"/>
                  <a:gd name="T27" fmla="*/ 5 h 10"/>
                  <a:gd name="T28" fmla="*/ 5 w 11"/>
                  <a:gd name="T29" fmla="*/ 7 h 10"/>
                  <a:gd name="T30" fmla="*/ 5 w 11"/>
                  <a:gd name="T31" fmla="*/ 7 h 10"/>
                  <a:gd name="T32" fmla="*/ 4 w 11"/>
                  <a:gd name="T33" fmla="*/ 5 h 10"/>
                  <a:gd name="T34" fmla="*/ 4 w 11"/>
                  <a:gd name="T35" fmla="*/ 5 h 10"/>
                  <a:gd name="T36" fmla="*/ 3 w 11"/>
                  <a:gd name="T37" fmla="*/ 5 h 10"/>
                  <a:gd name="T38" fmla="*/ 2 w 11"/>
                  <a:gd name="T39" fmla="*/ 5 h 10"/>
                  <a:gd name="T40" fmla="*/ 2 w 11"/>
                  <a:gd name="T41" fmla="*/ 5 h 10"/>
                  <a:gd name="T42" fmla="*/ 2 w 11"/>
                  <a:gd name="T43" fmla="*/ 7 h 10"/>
                  <a:gd name="T44" fmla="*/ 2 w 11"/>
                  <a:gd name="T45" fmla="*/ 8 h 10"/>
                  <a:gd name="T46" fmla="*/ 7 w 11"/>
                  <a:gd name="T4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0">
                    <a:moveTo>
                      <a:pt x="7" y="9"/>
                    </a:moveTo>
                    <a:cubicBezTo>
                      <a:pt x="7" y="9"/>
                      <a:pt x="8" y="9"/>
                      <a:pt x="8" y="9"/>
                    </a:cubicBezTo>
                    <a:cubicBezTo>
                      <a:pt x="7" y="9"/>
                      <a:pt x="9" y="9"/>
                      <a:pt x="8" y="8"/>
                    </a:cubicBezTo>
                    <a:cubicBezTo>
                      <a:pt x="7" y="8"/>
                      <a:pt x="8" y="8"/>
                      <a:pt x="7" y="8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0" y="4"/>
                    </a:cubicBezTo>
                    <a:cubicBezTo>
                      <a:pt x="7" y="5"/>
                      <a:pt x="8" y="3"/>
                      <a:pt x="10" y="2"/>
                    </a:cubicBezTo>
                    <a:cubicBezTo>
                      <a:pt x="9" y="2"/>
                      <a:pt x="8" y="2"/>
                      <a:pt x="6" y="0"/>
                    </a:cubicBezTo>
                    <a:cubicBezTo>
                      <a:pt x="7" y="2"/>
                      <a:pt x="8" y="3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5" y="7"/>
                      <a:pt x="6" y="10"/>
                      <a:pt x="7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4989"/>
              <p:cNvSpPr/>
              <p:nvPr/>
            </p:nvSpPr>
            <p:spPr bwMode="auto">
              <a:xfrm>
                <a:off x="-4212" y="1267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1" y="1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4990"/>
              <p:cNvSpPr/>
              <p:nvPr/>
            </p:nvSpPr>
            <p:spPr bwMode="auto">
              <a:xfrm>
                <a:off x="-4179" y="1302"/>
                <a:ext cx="7" cy="8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0 w 3"/>
                  <a:gd name="T5" fmla="*/ 0 h 3"/>
                  <a:gd name="T6" fmla="*/ 1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3"/>
                      <a:pt x="2" y="1"/>
                      <a:pt x="3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4991"/>
              <p:cNvSpPr/>
              <p:nvPr/>
            </p:nvSpPr>
            <p:spPr bwMode="auto">
              <a:xfrm>
                <a:off x="-4144" y="1402"/>
                <a:ext cx="15" cy="12"/>
              </a:xfrm>
              <a:custGeom>
                <a:avLst/>
                <a:gdLst>
                  <a:gd name="T0" fmla="*/ 0 w 6"/>
                  <a:gd name="T1" fmla="*/ 4 h 5"/>
                  <a:gd name="T2" fmla="*/ 2 w 6"/>
                  <a:gd name="T3" fmla="*/ 4 h 5"/>
                  <a:gd name="T4" fmla="*/ 2 w 6"/>
                  <a:gd name="T5" fmla="*/ 3 h 5"/>
                  <a:gd name="T6" fmla="*/ 5 w 6"/>
                  <a:gd name="T7" fmla="*/ 3 h 5"/>
                  <a:gd name="T8" fmla="*/ 4 w 6"/>
                  <a:gd name="T9" fmla="*/ 1 h 5"/>
                  <a:gd name="T10" fmla="*/ 3 w 6"/>
                  <a:gd name="T11" fmla="*/ 2 h 5"/>
                  <a:gd name="T12" fmla="*/ 5 w 6"/>
                  <a:gd name="T13" fmla="*/ 0 h 5"/>
                  <a:gd name="T14" fmla="*/ 4 w 6"/>
                  <a:gd name="T15" fmla="*/ 0 h 5"/>
                  <a:gd name="T16" fmla="*/ 3 w 6"/>
                  <a:gd name="T17" fmla="*/ 0 h 5"/>
                  <a:gd name="T18" fmla="*/ 3 w 6"/>
                  <a:gd name="T19" fmla="*/ 2 h 5"/>
                  <a:gd name="T20" fmla="*/ 2 w 6"/>
                  <a:gd name="T21" fmla="*/ 1 h 5"/>
                  <a:gd name="T22" fmla="*/ 2 w 6"/>
                  <a:gd name="T23" fmla="*/ 3 h 5"/>
                  <a:gd name="T24" fmla="*/ 0 w 6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2" y="5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3" y="2"/>
                      <a:pt x="6" y="1"/>
                      <a:pt x="4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5" y="2"/>
                      <a:pt x="2" y="0"/>
                      <a:pt x="3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1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4992"/>
              <p:cNvSpPr/>
              <p:nvPr/>
            </p:nvSpPr>
            <p:spPr bwMode="auto">
              <a:xfrm>
                <a:off x="-4148" y="1426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4993"/>
              <p:cNvSpPr/>
              <p:nvPr/>
            </p:nvSpPr>
            <p:spPr bwMode="auto">
              <a:xfrm>
                <a:off x="-4189" y="1234"/>
                <a:ext cx="38" cy="26"/>
              </a:xfrm>
              <a:custGeom>
                <a:avLst/>
                <a:gdLst>
                  <a:gd name="T0" fmla="*/ 7 w 16"/>
                  <a:gd name="T1" fmla="*/ 0 h 11"/>
                  <a:gd name="T2" fmla="*/ 3 w 16"/>
                  <a:gd name="T3" fmla="*/ 9 h 11"/>
                  <a:gd name="T4" fmla="*/ 4 w 16"/>
                  <a:gd name="T5" fmla="*/ 7 h 11"/>
                  <a:gd name="T6" fmla="*/ 5 w 16"/>
                  <a:gd name="T7" fmla="*/ 7 h 11"/>
                  <a:gd name="T8" fmla="*/ 5 w 16"/>
                  <a:gd name="T9" fmla="*/ 8 h 11"/>
                  <a:gd name="T10" fmla="*/ 5 w 16"/>
                  <a:gd name="T11" fmla="*/ 10 h 11"/>
                  <a:gd name="T12" fmla="*/ 6 w 16"/>
                  <a:gd name="T13" fmla="*/ 10 h 11"/>
                  <a:gd name="T14" fmla="*/ 8 w 16"/>
                  <a:gd name="T15" fmla="*/ 10 h 11"/>
                  <a:gd name="T16" fmla="*/ 8 w 16"/>
                  <a:gd name="T17" fmla="*/ 7 h 11"/>
                  <a:gd name="T18" fmla="*/ 10 w 16"/>
                  <a:gd name="T19" fmla="*/ 9 h 11"/>
                  <a:gd name="T20" fmla="*/ 8 w 16"/>
                  <a:gd name="T21" fmla="*/ 10 h 11"/>
                  <a:gd name="T22" fmla="*/ 12 w 16"/>
                  <a:gd name="T23" fmla="*/ 8 h 11"/>
                  <a:gd name="T24" fmla="*/ 10 w 16"/>
                  <a:gd name="T25" fmla="*/ 7 h 11"/>
                  <a:gd name="T26" fmla="*/ 15 w 16"/>
                  <a:gd name="T27" fmla="*/ 5 h 11"/>
                  <a:gd name="T28" fmla="*/ 13 w 16"/>
                  <a:gd name="T29" fmla="*/ 3 h 11"/>
                  <a:gd name="T30" fmla="*/ 13 w 16"/>
                  <a:gd name="T31" fmla="*/ 0 h 11"/>
                  <a:gd name="T32" fmla="*/ 9 w 16"/>
                  <a:gd name="T33" fmla="*/ 0 h 11"/>
                  <a:gd name="T34" fmla="*/ 11 w 16"/>
                  <a:gd name="T35" fmla="*/ 3 h 11"/>
                  <a:gd name="T36" fmla="*/ 9 w 16"/>
                  <a:gd name="T37" fmla="*/ 2 h 11"/>
                  <a:gd name="T38" fmla="*/ 10 w 16"/>
                  <a:gd name="T39" fmla="*/ 3 h 11"/>
                  <a:gd name="T40" fmla="*/ 9 w 16"/>
                  <a:gd name="T41" fmla="*/ 3 h 11"/>
                  <a:gd name="T42" fmla="*/ 10 w 16"/>
                  <a:gd name="T43" fmla="*/ 5 h 11"/>
                  <a:gd name="T44" fmla="*/ 10 w 16"/>
                  <a:gd name="T45" fmla="*/ 5 h 11"/>
                  <a:gd name="T46" fmla="*/ 6 w 16"/>
                  <a:gd name="T47" fmla="*/ 5 h 11"/>
                  <a:gd name="T48" fmla="*/ 8 w 16"/>
                  <a:gd name="T49" fmla="*/ 7 h 11"/>
                  <a:gd name="T50" fmla="*/ 5 w 16"/>
                  <a:gd name="T51" fmla="*/ 7 h 11"/>
                  <a:gd name="T52" fmla="*/ 8 w 16"/>
                  <a:gd name="T53" fmla="*/ 3 h 11"/>
                  <a:gd name="T54" fmla="*/ 7 w 16"/>
                  <a:gd name="T5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1">
                    <a:moveTo>
                      <a:pt x="7" y="0"/>
                    </a:moveTo>
                    <a:cubicBezTo>
                      <a:pt x="6" y="4"/>
                      <a:pt x="0" y="5"/>
                      <a:pt x="3" y="9"/>
                    </a:cubicBezTo>
                    <a:cubicBezTo>
                      <a:pt x="4" y="9"/>
                      <a:pt x="3" y="7"/>
                      <a:pt x="4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8"/>
                      <a:pt x="3" y="9"/>
                      <a:pt x="5" y="8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0"/>
                      <a:pt x="6" y="10"/>
                    </a:cubicBezTo>
                    <a:cubicBezTo>
                      <a:pt x="6" y="10"/>
                      <a:pt x="7" y="11"/>
                      <a:pt x="8" y="10"/>
                    </a:cubicBezTo>
                    <a:cubicBezTo>
                      <a:pt x="6" y="8"/>
                      <a:pt x="9" y="9"/>
                      <a:pt x="8" y="7"/>
                    </a:cubicBezTo>
                    <a:cubicBezTo>
                      <a:pt x="9" y="7"/>
                      <a:pt x="9" y="8"/>
                      <a:pt x="10" y="9"/>
                    </a:cubicBezTo>
                    <a:cubicBezTo>
                      <a:pt x="10" y="9"/>
                      <a:pt x="9" y="9"/>
                      <a:pt x="8" y="10"/>
                    </a:cubicBezTo>
                    <a:cubicBezTo>
                      <a:pt x="10" y="11"/>
                      <a:pt x="11" y="9"/>
                      <a:pt x="12" y="8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12" y="6"/>
                      <a:pt x="13" y="6"/>
                      <a:pt x="15" y="5"/>
                    </a:cubicBezTo>
                    <a:cubicBezTo>
                      <a:pt x="16" y="4"/>
                      <a:pt x="13" y="3"/>
                      <a:pt x="13" y="3"/>
                    </a:cubicBezTo>
                    <a:cubicBezTo>
                      <a:pt x="14" y="3"/>
                      <a:pt x="13" y="2"/>
                      <a:pt x="13" y="0"/>
                    </a:cubicBezTo>
                    <a:cubicBezTo>
                      <a:pt x="11" y="1"/>
                      <a:pt x="11" y="0"/>
                      <a:pt x="9" y="0"/>
                    </a:cubicBezTo>
                    <a:cubicBezTo>
                      <a:pt x="9" y="2"/>
                      <a:pt x="11" y="1"/>
                      <a:pt x="11" y="3"/>
                    </a:cubicBezTo>
                    <a:cubicBezTo>
                      <a:pt x="9" y="3"/>
                      <a:pt x="11" y="2"/>
                      <a:pt x="9" y="2"/>
                    </a:cubicBezTo>
                    <a:cubicBezTo>
                      <a:pt x="8" y="2"/>
                      <a:pt x="9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4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6" y="5"/>
                    </a:cubicBezTo>
                    <a:cubicBezTo>
                      <a:pt x="6" y="6"/>
                      <a:pt x="7" y="6"/>
                      <a:pt x="8" y="7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7" y="2"/>
                      <a:pt x="8" y="2"/>
                      <a:pt x="7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4994"/>
              <p:cNvSpPr/>
              <p:nvPr/>
            </p:nvSpPr>
            <p:spPr bwMode="auto">
              <a:xfrm>
                <a:off x="-4217" y="1215"/>
                <a:ext cx="14" cy="7"/>
              </a:xfrm>
              <a:custGeom>
                <a:avLst/>
                <a:gdLst>
                  <a:gd name="T0" fmla="*/ 1 w 6"/>
                  <a:gd name="T1" fmla="*/ 3 h 3"/>
                  <a:gd name="T2" fmla="*/ 5 w 6"/>
                  <a:gd name="T3" fmla="*/ 3 h 3"/>
                  <a:gd name="T4" fmla="*/ 4 w 6"/>
                  <a:gd name="T5" fmla="*/ 1 h 3"/>
                  <a:gd name="T6" fmla="*/ 1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2" y="2"/>
                      <a:pt x="3" y="2"/>
                      <a:pt x="5" y="3"/>
                    </a:cubicBezTo>
                    <a:cubicBezTo>
                      <a:pt x="6" y="2"/>
                      <a:pt x="3" y="2"/>
                      <a:pt x="4" y="1"/>
                    </a:cubicBezTo>
                    <a:cubicBezTo>
                      <a:pt x="3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4995"/>
              <p:cNvSpPr/>
              <p:nvPr/>
            </p:nvSpPr>
            <p:spPr bwMode="auto">
              <a:xfrm>
                <a:off x="-4200" y="1210"/>
                <a:ext cx="7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2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4996"/>
              <p:cNvSpPr/>
              <p:nvPr/>
            </p:nvSpPr>
            <p:spPr bwMode="auto">
              <a:xfrm>
                <a:off x="-4136" y="1298"/>
                <a:ext cx="9" cy="7"/>
              </a:xfrm>
              <a:custGeom>
                <a:avLst/>
                <a:gdLst>
                  <a:gd name="T0" fmla="*/ 1 w 4"/>
                  <a:gd name="T1" fmla="*/ 2 h 3"/>
                  <a:gd name="T2" fmla="*/ 2 w 4"/>
                  <a:gd name="T3" fmla="*/ 3 h 3"/>
                  <a:gd name="T4" fmla="*/ 4 w 4"/>
                  <a:gd name="T5" fmla="*/ 2 h 3"/>
                  <a:gd name="T6" fmla="*/ 2 w 4"/>
                  <a:gd name="T7" fmla="*/ 1 h 3"/>
                  <a:gd name="T8" fmla="*/ 1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3"/>
                      <a:pt x="2" y="2"/>
                      <a:pt x="2" y="3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3" y="0"/>
                      <a:pt x="1" y="3"/>
                      <a:pt x="2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4997"/>
              <p:cNvSpPr/>
              <p:nvPr/>
            </p:nvSpPr>
            <p:spPr bwMode="auto">
              <a:xfrm>
                <a:off x="-4162" y="1336"/>
                <a:ext cx="11" cy="14"/>
              </a:xfrm>
              <a:custGeom>
                <a:avLst/>
                <a:gdLst>
                  <a:gd name="T0" fmla="*/ 3 w 5"/>
                  <a:gd name="T1" fmla="*/ 6 h 6"/>
                  <a:gd name="T2" fmla="*/ 2 w 5"/>
                  <a:gd name="T3" fmla="*/ 3 h 6"/>
                  <a:gd name="T4" fmla="*/ 5 w 5"/>
                  <a:gd name="T5" fmla="*/ 0 h 6"/>
                  <a:gd name="T6" fmla="*/ 4 w 5"/>
                  <a:gd name="T7" fmla="*/ 0 h 6"/>
                  <a:gd name="T8" fmla="*/ 0 w 5"/>
                  <a:gd name="T9" fmla="*/ 2 h 6"/>
                  <a:gd name="T10" fmla="*/ 1 w 5"/>
                  <a:gd name="T11" fmla="*/ 3 h 6"/>
                  <a:gd name="T12" fmla="*/ 3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4998"/>
              <p:cNvSpPr/>
              <p:nvPr/>
            </p:nvSpPr>
            <p:spPr bwMode="auto">
              <a:xfrm>
                <a:off x="-4170" y="1383"/>
                <a:ext cx="22" cy="14"/>
              </a:xfrm>
              <a:custGeom>
                <a:avLst/>
                <a:gdLst>
                  <a:gd name="T0" fmla="*/ 7 w 9"/>
                  <a:gd name="T1" fmla="*/ 2 h 6"/>
                  <a:gd name="T2" fmla="*/ 7 w 9"/>
                  <a:gd name="T3" fmla="*/ 2 h 6"/>
                  <a:gd name="T4" fmla="*/ 5 w 9"/>
                  <a:gd name="T5" fmla="*/ 0 h 6"/>
                  <a:gd name="T6" fmla="*/ 5 w 9"/>
                  <a:gd name="T7" fmla="*/ 1 h 6"/>
                  <a:gd name="T8" fmla="*/ 0 w 9"/>
                  <a:gd name="T9" fmla="*/ 0 h 6"/>
                  <a:gd name="T10" fmla="*/ 4 w 9"/>
                  <a:gd name="T11" fmla="*/ 4 h 6"/>
                  <a:gd name="T12" fmla="*/ 4 w 9"/>
                  <a:gd name="T13" fmla="*/ 3 h 6"/>
                  <a:gd name="T14" fmla="*/ 6 w 9"/>
                  <a:gd name="T15" fmla="*/ 4 h 6"/>
                  <a:gd name="T16" fmla="*/ 5 w 9"/>
                  <a:gd name="T17" fmla="*/ 4 h 6"/>
                  <a:gd name="T18" fmla="*/ 7 w 9"/>
                  <a:gd name="T19" fmla="*/ 4 h 6"/>
                  <a:gd name="T20" fmla="*/ 8 w 9"/>
                  <a:gd name="T21" fmla="*/ 4 h 6"/>
                  <a:gd name="T22" fmla="*/ 8 w 9"/>
                  <a:gd name="T23" fmla="*/ 4 h 6"/>
                  <a:gd name="T24" fmla="*/ 7 w 9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5" y="1"/>
                    </a:cubicBezTo>
                    <a:cubicBezTo>
                      <a:pt x="2" y="3"/>
                      <a:pt x="2" y="0"/>
                      <a:pt x="0" y="0"/>
                    </a:cubicBezTo>
                    <a:cubicBezTo>
                      <a:pt x="1" y="2"/>
                      <a:pt x="4" y="3"/>
                      <a:pt x="4" y="4"/>
                    </a:cubicBezTo>
                    <a:cubicBezTo>
                      <a:pt x="4" y="5"/>
                      <a:pt x="6" y="3"/>
                      <a:pt x="4" y="3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6"/>
                      <a:pt x="6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3"/>
                      <a:pt x="8" y="2"/>
                      <a:pt x="7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4999"/>
              <p:cNvSpPr/>
              <p:nvPr/>
            </p:nvSpPr>
            <p:spPr bwMode="auto">
              <a:xfrm>
                <a:off x="-4224" y="1213"/>
                <a:ext cx="14" cy="7"/>
              </a:xfrm>
              <a:custGeom>
                <a:avLst/>
                <a:gdLst>
                  <a:gd name="T0" fmla="*/ 5 w 6"/>
                  <a:gd name="T1" fmla="*/ 1 h 3"/>
                  <a:gd name="T2" fmla="*/ 1 w 6"/>
                  <a:gd name="T3" fmla="*/ 0 h 3"/>
                  <a:gd name="T4" fmla="*/ 5 w 6"/>
                  <a:gd name="T5" fmla="*/ 3 h 3"/>
                  <a:gd name="T6" fmla="*/ 5 w 6"/>
                  <a:gd name="T7" fmla="*/ 2 h 3"/>
                  <a:gd name="T8" fmla="*/ 5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4" y="1"/>
                      <a:pt x="2" y="1"/>
                      <a:pt x="1" y="0"/>
                    </a:cubicBezTo>
                    <a:cubicBezTo>
                      <a:pt x="0" y="2"/>
                      <a:pt x="4" y="1"/>
                      <a:pt x="5" y="3"/>
                    </a:cubicBezTo>
                    <a:cubicBezTo>
                      <a:pt x="6" y="3"/>
                      <a:pt x="6" y="1"/>
                      <a:pt x="5" y="2"/>
                    </a:cubicBezTo>
                    <a:cubicBezTo>
                      <a:pt x="4" y="2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5000"/>
              <p:cNvSpPr/>
              <p:nvPr/>
            </p:nvSpPr>
            <p:spPr bwMode="auto">
              <a:xfrm>
                <a:off x="-4129" y="1350"/>
                <a:ext cx="4" cy="9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1" y="2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5001"/>
              <p:cNvSpPr/>
              <p:nvPr/>
            </p:nvSpPr>
            <p:spPr bwMode="auto">
              <a:xfrm>
                <a:off x="-4139" y="1329"/>
                <a:ext cx="17" cy="11"/>
              </a:xfrm>
              <a:custGeom>
                <a:avLst/>
                <a:gdLst>
                  <a:gd name="T0" fmla="*/ 1 w 7"/>
                  <a:gd name="T1" fmla="*/ 5 h 5"/>
                  <a:gd name="T2" fmla="*/ 4 w 7"/>
                  <a:gd name="T3" fmla="*/ 5 h 5"/>
                  <a:gd name="T4" fmla="*/ 4 w 7"/>
                  <a:gd name="T5" fmla="*/ 2 h 5"/>
                  <a:gd name="T6" fmla="*/ 7 w 7"/>
                  <a:gd name="T7" fmla="*/ 2 h 5"/>
                  <a:gd name="T8" fmla="*/ 3 w 7"/>
                  <a:gd name="T9" fmla="*/ 0 h 5"/>
                  <a:gd name="T10" fmla="*/ 0 w 7"/>
                  <a:gd name="T11" fmla="*/ 3 h 5"/>
                  <a:gd name="T12" fmla="*/ 1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2" y="4"/>
                      <a:pt x="2" y="4"/>
                      <a:pt x="4" y="5"/>
                    </a:cubicBezTo>
                    <a:cubicBezTo>
                      <a:pt x="2" y="4"/>
                      <a:pt x="4" y="3"/>
                      <a:pt x="4" y="2"/>
                    </a:cubicBezTo>
                    <a:cubicBezTo>
                      <a:pt x="6" y="4"/>
                      <a:pt x="5" y="4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3" y="3"/>
                      <a:pt x="0" y="3"/>
                    </a:cubicBezTo>
                    <a:cubicBezTo>
                      <a:pt x="1" y="3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5002"/>
              <p:cNvSpPr/>
              <p:nvPr/>
            </p:nvSpPr>
            <p:spPr bwMode="auto">
              <a:xfrm>
                <a:off x="-4207" y="1222"/>
                <a:ext cx="9" cy="9"/>
              </a:xfrm>
              <a:custGeom>
                <a:avLst/>
                <a:gdLst>
                  <a:gd name="T0" fmla="*/ 1 w 4"/>
                  <a:gd name="T1" fmla="*/ 4 h 4"/>
                  <a:gd name="T2" fmla="*/ 3 w 4"/>
                  <a:gd name="T3" fmla="*/ 0 h 4"/>
                  <a:gd name="T4" fmla="*/ 1 w 4"/>
                  <a:gd name="T5" fmla="*/ 1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3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4" y="2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5003"/>
              <p:cNvSpPr/>
              <p:nvPr/>
            </p:nvSpPr>
            <p:spPr bwMode="auto">
              <a:xfrm>
                <a:off x="-4281" y="1227"/>
                <a:ext cx="31" cy="12"/>
              </a:xfrm>
              <a:custGeom>
                <a:avLst/>
                <a:gdLst>
                  <a:gd name="T0" fmla="*/ 12 w 13"/>
                  <a:gd name="T1" fmla="*/ 1 h 5"/>
                  <a:gd name="T2" fmla="*/ 10 w 13"/>
                  <a:gd name="T3" fmla="*/ 0 h 5"/>
                  <a:gd name="T4" fmla="*/ 11 w 13"/>
                  <a:gd name="T5" fmla="*/ 2 h 5"/>
                  <a:gd name="T6" fmla="*/ 7 w 13"/>
                  <a:gd name="T7" fmla="*/ 1 h 5"/>
                  <a:gd name="T8" fmla="*/ 8 w 13"/>
                  <a:gd name="T9" fmla="*/ 1 h 5"/>
                  <a:gd name="T10" fmla="*/ 6 w 13"/>
                  <a:gd name="T11" fmla="*/ 0 h 5"/>
                  <a:gd name="T12" fmla="*/ 8 w 13"/>
                  <a:gd name="T13" fmla="*/ 3 h 5"/>
                  <a:gd name="T14" fmla="*/ 8 w 13"/>
                  <a:gd name="T15" fmla="*/ 4 h 5"/>
                  <a:gd name="T16" fmla="*/ 2 w 13"/>
                  <a:gd name="T17" fmla="*/ 0 h 5"/>
                  <a:gd name="T18" fmla="*/ 2 w 13"/>
                  <a:gd name="T19" fmla="*/ 4 h 5"/>
                  <a:gd name="T20" fmla="*/ 12 w 13"/>
                  <a:gd name="T21" fmla="*/ 5 h 5"/>
                  <a:gd name="T22" fmla="*/ 12 w 13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5">
                    <a:moveTo>
                      <a:pt x="12" y="1"/>
                    </a:moveTo>
                    <a:cubicBezTo>
                      <a:pt x="12" y="1"/>
                      <a:pt x="11" y="1"/>
                      <a:pt x="10" y="0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0" y="3"/>
                      <a:pt x="9" y="3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7" y="1"/>
                      <a:pt x="6" y="4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5" y="2"/>
                      <a:pt x="6" y="3"/>
                      <a:pt x="2" y="0"/>
                    </a:cubicBezTo>
                    <a:cubicBezTo>
                      <a:pt x="1" y="1"/>
                      <a:pt x="0" y="2"/>
                      <a:pt x="2" y="4"/>
                    </a:cubicBezTo>
                    <a:cubicBezTo>
                      <a:pt x="5" y="4"/>
                      <a:pt x="8" y="5"/>
                      <a:pt x="12" y="5"/>
                    </a:cubicBezTo>
                    <a:cubicBezTo>
                      <a:pt x="13" y="4"/>
                      <a:pt x="11" y="2"/>
                      <a:pt x="1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5004"/>
              <p:cNvSpPr/>
              <p:nvPr/>
            </p:nvSpPr>
            <p:spPr bwMode="auto">
              <a:xfrm>
                <a:off x="-4264" y="1215"/>
                <a:ext cx="9" cy="7"/>
              </a:xfrm>
              <a:custGeom>
                <a:avLst/>
                <a:gdLst>
                  <a:gd name="T0" fmla="*/ 3 w 4"/>
                  <a:gd name="T1" fmla="*/ 3 h 3"/>
                  <a:gd name="T2" fmla="*/ 2 w 4"/>
                  <a:gd name="T3" fmla="*/ 0 h 3"/>
                  <a:gd name="T4" fmla="*/ 0 w 4"/>
                  <a:gd name="T5" fmla="*/ 2 h 3"/>
                  <a:gd name="T6" fmla="*/ 3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4" y="2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5005"/>
              <p:cNvSpPr/>
              <p:nvPr/>
            </p:nvSpPr>
            <p:spPr bwMode="auto">
              <a:xfrm>
                <a:off x="-4233" y="1239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2" y="3"/>
                      <a:pt x="3" y="2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5006"/>
              <p:cNvSpPr/>
              <p:nvPr/>
            </p:nvSpPr>
            <p:spPr bwMode="auto">
              <a:xfrm>
                <a:off x="-4134" y="1395"/>
                <a:ext cx="12" cy="7"/>
              </a:xfrm>
              <a:custGeom>
                <a:avLst/>
                <a:gdLst>
                  <a:gd name="T0" fmla="*/ 1 w 5"/>
                  <a:gd name="T1" fmla="*/ 3 h 3"/>
                  <a:gd name="T2" fmla="*/ 5 w 5"/>
                  <a:gd name="T3" fmla="*/ 2 h 3"/>
                  <a:gd name="T4" fmla="*/ 5 w 5"/>
                  <a:gd name="T5" fmla="*/ 2 h 3"/>
                  <a:gd name="T6" fmla="*/ 2 w 5"/>
                  <a:gd name="T7" fmla="*/ 0 h 3"/>
                  <a:gd name="T8" fmla="*/ 1 w 5"/>
                  <a:gd name="T9" fmla="*/ 1 h 3"/>
                  <a:gd name="T10" fmla="*/ 1 w 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cubicBezTo>
                      <a:pt x="2" y="3"/>
                      <a:pt x="4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2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3" y="1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5007"/>
              <p:cNvSpPr/>
              <p:nvPr/>
            </p:nvSpPr>
            <p:spPr bwMode="auto">
              <a:xfrm>
                <a:off x="-4496" y="1123"/>
                <a:ext cx="12" cy="7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5 w 5"/>
                  <a:gd name="T5" fmla="*/ 1 h 3"/>
                  <a:gd name="T6" fmla="*/ 4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3" y="0"/>
                      <a:pt x="3" y="0"/>
                      <a:pt x="0" y="1"/>
                    </a:cubicBezTo>
                    <a:cubicBezTo>
                      <a:pt x="2" y="2"/>
                      <a:pt x="5" y="3"/>
                      <a:pt x="5" y="1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5008"/>
              <p:cNvSpPr/>
              <p:nvPr/>
            </p:nvSpPr>
            <p:spPr bwMode="auto">
              <a:xfrm>
                <a:off x="-4397" y="1177"/>
                <a:ext cx="26" cy="12"/>
              </a:xfrm>
              <a:custGeom>
                <a:avLst/>
                <a:gdLst>
                  <a:gd name="T0" fmla="*/ 8 w 11"/>
                  <a:gd name="T1" fmla="*/ 4 h 5"/>
                  <a:gd name="T2" fmla="*/ 11 w 11"/>
                  <a:gd name="T3" fmla="*/ 4 h 5"/>
                  <a:gd name="T4" fmla="*/ 11 w 11"/>
                  <a:gd name="T5" fmla="*/ 2 h 5"/>
                  <a:gd name="T6" fmla="*/ 6 w 11"/>
                  <a:gd name="T7" fmla="*/ 3 h 5"/>
                  <a:gd name="T8" fmla="*/ 4 w 11"/>
                  <a:gd name="T9" fmla="*/ 3 h 5"/>
                  <a:gd name="T10" fmla="*/ 0 w 11"/>
                  <a:gd name="T11" fmla="*/ 1 h 5"/>
                  <a:gd name="T12" fmla="*/ 1 w 11"/>
                  <a:gd name="T13" fmla="*/ 3 h 5"/>
                  <a:gd name="T14" fmla="*/ 9 w 11"/>
                  <a:gd name="T15" fmla="*/ 3 h 5"/>
                  <a:gd name="T16" fmla="*/ 8 w 11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8" y="4"/>
                    </a:moveTo>
                    <a:cubicBezTo>
                      <a:pt x="9" y="4"/>
                      <a:pt x="10" y="5"/>
                      <a:pt x="11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9" y="2"/>
                      <a:pt x="6" y="0"/>
                      <a:pt x="6" y="3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4" y="4"/>
                      <a:pt x="7" y="2"/>
                      <a:pt x="9" y="3"/>
                    </a:cubicBezTo>
                    <a:cubicBezTo>
                      <a:pt x="10" y="4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5009"/>
              <p:cNvSpPr/>
              <p:nvPr/>
            </p:nvSpPr>
            <p:spPr bwMode="auto">
              <a:xfrm>
                <a:off x="-4425" y="1156"/>
                <a:ext cx="9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3 w 4"/>
                  <a:gd name="T5" fmla="*/ 2 h 2"/>
                  <a:gd name="T6" fmla="*/ 2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5010"/>
              <p:cNvSpPr/>
              <p:nvPr/>
            </p:nvSpPr>
            <p:spPr bwMode="auto">
              <a:xfrm>
                <a:off x="-4404" y="1134"/>
                <a:ext cx="17" cy="12"/>
              </a:xfrm>
              <a:custGeom>
                <a:avLst/>
                <a:gdLst>
                  <a:gd name="T0" fmla="*/ 6 w 7"/>
                  <a:gd name="T1" fmla="*/ 1 h 5"/>
                  <a:gd name="T2" fmla="*/ 2 w 7"/>
                  <a:gd name="T3" fmla="*/ 2 h 5"/>
                  <a:gd name="T4" fmla="*/ 0 w 7"/>
                  <a:gd name="T5" fmla="*/ 0 h 5"/>
                  <a:gd name="T6" fmla="*/ 6 w 7"/>
                  <a:gd name="T7" fmla="*/ 5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4" y="2"/>
                      <a:pt x="2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3"/>
                      <a:pt x="5" y="3"/>
                      <a:pt x="6" y="5"/>
                    </a:cubicBezTo>
                    <a:cubicBezTo>
                      <a:pt x="7" y="4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5011"/>
              <p:cNvSpPr>
                <a:spLocks noEditPoints="1"/>
              </p:cNvSpPr>
              <p:nvPr/>
            </p:nvSpPr>
            <p:spPr bwMode="auto">
              <a:xfrm>
                <a:off x="-4399" y="1149"/>
                <a:ext cx="28" cy="16"/>
              </a:xfrm>
              <a:custGeom>
                <a:avLst/>
                <a:gdLst>
                  <a:gd name="T0" fmla="*/ 10 w 12"/>
                  <a:gd name="T1" fmla="*/ 2 h 7"/>
                  <a:gd name="T2" fmla="*/ 2 w 12"/>
                  <a:gd name="T3" fmla="*/ 1 h 7"/>
                  <a:gd name="T4" fmla="*/ 5 w 12"/>
                  <a:gd name="T5" fmla="*/ 2 h 7"/>
                  <a:gd name="T6" fmla="*/ 2 w 12"/>
                  <a:gd name="T7" fmla="*/ 0 h 7"/>
                  <a:gd name="T8" fmla="*/ 0 w 12"/>
                  <a:gd name="T9" fmla="*/ 3 h 7"/>
                  <a:gd name="T10" fmla="*/ 3 w 12"/>
                  <a:gd name="T11" fmla="*/ 2 h 7"/>
                  <a:gd name="T12" fmla="*/ 6 w 12"/>
                  <a:gd name="T13" fmla="*/ 7 h 7"/>
                  <a:gd name="T14" fmla="*/ 6 w 12"/>
                  <a:gd name="T15" fmla="*/ 4 h 7"/>
                  <a:gd name="T16" fmla="*/ 8 w 12"/>
                  <a:gd name="T17" fmla="*/ 6 h 7"/>
                  <a:gd name="T18" fmla="*/ 9 w 12"/>
                  <a:gd name="T19" fmla="*/ 6 h 7"/>
                  <a:gd name="T20" fmla="*/ 11 w 12"/>
                  <a:gd name="T21" fmla="*/ 6 h 7"/>
                  <a:gd name="T22" fmla="*/ 10 w 12"/>
                  <a:gd name="T23" fmla="*/ 5 h 7"/>
                  <a:gd name="T24" fmla="*/ 10 w 12"/>
                  <a:gd name="T25" fmla="*/ 4 h 7"/>
                  <a:gd name="T26" fmla="*/ 11 w 12"/>
                  <a:gd name="T27" fmla="*/ 5 h 7"/>
                  <a:gd name="T28" fmla="*/ 10 w 12"/>
                  <a:gd name="T29" fmla="*/ 2 h 7"/>
                  <a:gd name="T30" fmla="*/ 9 w 12"/>
                  <a:gd name="T31" fmla="*/ 5 h 7"/>
                  <a:gd name="T32" fmla="*/ 8 w 12"/>
                  <a:gd name="T33" fmla="*/ 4 h 7"/>
                  <a:gd name="T34" fmla="*/ 10 w 12"/>
                  <a:gd name="T35" fmla="*/ 4 h 7"/>
                  <a:gd name="T36" fmla="*/ 9 w 12"/>
                  <a:gd name="T3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">
                    <a:moveTo>
                      <a:pt x="10" y="2"/>
                    </a:moveTo>
                    <a:cubicBezTo>
                      <a:pt x="7" y="2"/>
                      <a:pt x="5" y="5"/>
                      <a:pt x="2" y="1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5" y="4"/>
                      <a:pt x="4" y="5"/>
                      <a:pt x="6" y="7"/>
                    </a:cubicBezTo>
                    <a:cubicBezTo>
                      <a:pt x="6" y="6"/>
                      <a:pt x="5" y="5"/>
                      <a:pt x="6" y="4"/>
                    </a:cubicBezTo>
                    <a:cubicBezTo>
                      <a:pt x="6" y="4"/>
                      <a:pt x="9" y="5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5"/>
                      <a:pt x="11" y="5"/>
                    </a:cubicBezTo>
                    <a:cubicBezTo>
                      <a:pt x="12" y="4"/>
                      <a:pt x="7" y="4"/>
                      <a:pt x="10" y="2"/>
                    </a:cubicBezTo>
                    <a:close/>
                    <a:moveTo>
                      <a:pt x="9" y="5"/>
                    </a:moveTo>
                    <a:cubicBezTo>
                      <a:pt x="9" y="4"/>
                      <a:pt x="9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5012"/>
              <p:cNvSpPr/>
              <p:nvPr/>
            </p:nvSpPr>
            <p:spPr bwMode="auto">
              <a:xfrm>
                <a:off x="-4217" y="1213"/>
                <a:ext cx="10" cy="7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3 h 3"/>
                  <a:gd name="T4" fmla="*/ 2 w 4"/>
                  <a:gd name="T5" fmla="*/ 0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1" y="0"/>
                      <a:pt x="4" y="3"/>
                    </a:cubicBezTo>
                    <a:cubicBezTo>
                      <a:pt x="4" y="2"/>
                      <a:pt x="2" y="1"/>
                      <a:pt x="2" y="0"/>
                    </a:cubicBezTo>
                    <a:cubicBezTo>
                      <a:pt x="1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5013"/>
              <p:cNvSpPr/>
              <p:nvPr/>
            </p:nvSpPr>
            <p:spPr bwMode="auto">
              <a:xfrm>
                <a:off x="-4231" y="1210"/>
                <a:ext cx="7" cy="12"/>
              </a:xfrm>
              <a:custGeom>
                <a:avLst/>
                <a:gdLst>
                  <a:gd name="T0" fmla="*/ 1 w 3"/>
                  <a:gd name="T1" fmla="*/ 4 h 5"/>
                  <a:gd name="T2" fmla="*/ 3 w 3"/>
                  <a:gd name="T3" fmla="*/ 4 h 5"/>
                  <a:gd name="T4" fmla="*/ 3 w 3"/>
                  <a:gd name="T5" fmla="*/ 2 h 5"/>
                  <a:gd name="T6" fmla="*/ 1 w 3"/>
                  <a:gd name="T7" fmla="*/ 0 h 5"/>
                  <a:gd name="T8" fmla="*/ 0 w 3"/>
                  <a:gd name="T9" fmla="*/ 3 h 5"/>
                  <a:gd name="T10" fmla="*/ 1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4"/>
                    </a:moveTo>
                    <a:cubicBezTo>
                      <a:pt x="3" y="5"/>
                      <a:pt x="2" y="2"/>
                      <a:pt x="3" y="4"/>
                    </a:cubicBezTo>
                    <a:cubicBezTo>
                      <a:pt x="3" y="3"/>
                      <a:pt x="2" y="2"/>
                      <a:pt x="3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2"/>
                      <a:pt x="1" y="1"/>
                      <a:pt x="0" y="3"/>
                    </a:cubicBezTo>
                    <a:cubicBezTo>
                      <a:pt x="1" y="4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5014"/>
              <p:cNvSpPr/>
              <p:nvPr/>
            </p:nvSpPr>
            <p:spPr bwMode="auto">
              <a:xfrm>
                <a:off x="-4207" y="1236"/>
                <a:ext cx="14" cy="12"/>
              </a:xfrm>
              <a:custGeom>
                <a:avLst/>
                <a:gdLst>
                  <a:gd name="T0" fmla="*/ 6 w 6"/>
                  <a:gd name="T1" fmla="*/ 3 h 5"/>
                  <a:gd name="T2" fmla="*/ 2 w 6"/>
                  <a:gd name="T3" fmla="*/ 0 h 5"/>
                  <a:gd name="T4" fmla="*/ 0 w 6"/>
                  <a:gd name="T5" fmla="*/ 2 h 5"/>
                  <a:gd name="T6" fmla="*/ 6 w 6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4" y="2"/>
                      <a:pt x="3" y="1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2" y="3"/>
                      <a:pt x="4" y="5"/>
                      <a:pt x="6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5015"/>
              <p:cNvSpPr/>
              <p:nvPr/>
            </p:nvSpPr>
            <p:spPr bwMode="auto">
              <a:xfrm>
                <a:off x="-4444" y="1125"/>
                <a:ext cx="12" cy="9"/>
              </a:xfrm>
              <a:custGeom>
                <a:avLst/>
                <a:gdLst>
                  <a:gd name="T0" fmla="*/ 5 w 5"/>
                  <a:gd name="T1" fmla="*/ 4 h 4"/>
                  <a:gd name="T2" fmla="*/ 3 w 5"/>
                  <a:gd name="T3" fmla="*/ 0 h 4"/>
                  <a:gd name="T4" fmla="*/ 1 w 5"/>
                  <a:gd name="T5" fmla="*/ 0 h 4"/>
                  <a:gd name="T6" fmla="*/ 2 w 5"/>
                  <a:gd name="T7" fmla="*/ 4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2"/>
                      <a:pt x="2" y="1"/>
                      <a:pt x="2" y="4"/>
                    </a:cubicBezTo>
                    <a:cubicBezTo>
                      <a:pt x="3" y="4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5016"/>
              <p:cNvSpPr/>
              <p:nvPr/>
            </p:nvSpPr>
            <p:spPr bwMode="auto">
              <a:xfrm>
                <a:off x="-4155" y="1291"/>
                <a:ext cx="11" cy="14"/>
              </a:xfrm>
              <a:custGeom>
                <a:avLst/>
                <a:gdLst>
                  <a:gd name="T0" fmla="*/ 1 w 5"/>
                  <a:gd name="T1" fmla="*/ 0 h 6"/>
                  <a:gd name="T2" fmla="*/ 3 w 5"/>
                  <a:gd name="T3" fmla="*/ 6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2"/>
                      <a:pt x="0" y="4"/>
                      <a:pt x="3" y="6"/>
                    </a:cubicBezTo>
                    <a:cubicBezTo>
                      <a:pt x="5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5017"/>
              <p:cNvSpPr/>
              <p:nvPr/>
            </p:nvSpPr>
            <p:spPr bwMode="auto">
              <a:xfrm>
                <a:off x="-4170" y="1295"/>
                <a:ext cx="15" cy="17"/>
              </a:xfrm>
              <a:custGeom>
                <a:avLst/>
                <a:gdLst>
                  <a:gd name="T0" fmla="*/ 0 w 6"/>
                  <a:gd name="T1" fmla="*/ 5 h 7"/>
                  <a:gd name="T2" fmla="*/ 3 w 6"/>
                  <a:gd name="T3" fmla="*/ 5 h 7"/>
                  <a:gd name="T4" fmla="*/ 4 w 6"/>
                  <a:gd name="T5" fmla="*/ 5 h 7"/>
                  <a:gd name="T6" fmla="*/ 6 w 6"/>
                  <a:gd name="T7" fmla="*/ 3 h 7"/>
                  <a:gd name="T8" fmla="*/ 6 w 6"/>
                  <a:gd name="T9" fmla="*/ 3 h 7"/>
                  <a:gd name="T10" fmla="*/ 5 w 6"/>
                  <a:gd name="T11" fmla="*/ 0 h 7"/>
                  <a:gd name="T12" fmla="*/ 1 w 6"/>
                  <a:gd name="T13" fmla="*/ 2 h 7"/>
                  <a:gd name="T14" fmla="*/ 0 w 6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6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5018"/>
              <p:cNvSpPr/>
              <p:nvPr/>
            </p:nvSpPr>
            <p:spPr bwMode="auto">
              <a:xfrm>
                <a:off x="-4167" y="1229"/>
                <a:ext cx="12" cy="10"/>
              </a:xfrm>
              <a:custGeom>
                <a:avLst/>
                <a:gdLst>
                  <a:gd name="T0" fmla="*/ 2 w 5"/>
                  <a:gd name="T1" fmla="*/ 0 h 4"/>
                  <a:gd name="T2" fmla="*/ 3 w 5"/>
                  <a:gd name="T3" fmla="*/ 4 h 4"/>
                  <a:gd name="T4" fmla="*/ 5 w 5"/>
                  <a:gd name="T5" fmla="*/ 0 h 4"/>
                  <a:gd name="T6" fmla="*/ 2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2"/>
                      <a:pt x="0" y="3"/>
                      <a:pt x="3" y="4"/>
                    </a:cubicBezTo>
                    <a:cubicBezTo>
                      <a:pt x="5" y="3"/>
                      <a:pt x="3" y="2"/>
                      <a:pt x="5" y="0"/>
                    </a:cubicBezTo>
                    <a:cubicBezTo>
                      <a:pt x="4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5019"/>
              <p:cNvSpPr/>
              <p:nvPr/>
            </p:nvSpPr>
            <p:spPr bwMode="auto">
              <a:xfrm>
                <a:off x="-4198" y="1215"/>
                <a:ext cx="19" cy="14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4 h 6"/>
                  <a:gd name="T4" fmla="*/ 5 w 8"/>
                  <a:gd name="T5" fmla="*/ 6 h 6"/>
                  <a:gd name="T6" fmla="*/ 8 w 8"/>
                  <a:gd name="T7" fmla="*/ 2 h 6"/>
                  <a:gd name="T8" fmla="*/ 6 w 8"/>
                  <a:gd name="T9" fmla="*/ 1 h 6"/>
                  <a:gd name="T10" fmla="*/ 0 w 8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cubicBezTo>
                      <a:pt x="1" y="3"/>
                      <a:pt x="1" y="3"/>
                      <a:pt x="2" y="4"/>
                    </a:cubicBezTo>
                    <a:cubicBezTo>
                      <a:pt x="3" y="5"/>
                      <a:pt x="4" y="5"/>
                      <a:pt x="5" y="6"/>
                    </a:cubicBezTo>
                    <a:cubicBezTo>
                      <a:pt x="6" y="5"/>
                      <a:pt x="7" y="4"/>
                      <a:pt x="8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4" y="3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5020"/>
              <p:cNvSpPr/>
              <p:nvPr/>
            </p:nvSpPr>
            <p:spPr bwMode="auto">
              <a:xfrm>
                <a:off x="-4155" y="13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5021"/>
              <p:cNvSpPr/>
              <p:nvPr/>
            </p:nvSpPr>
            <p:spPr bwMode="auto">
              <a:xfrm>
                <a:off x="-4153" y="13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5022"/>
              <p:cNvSpPr/>
              <p:nvPr/>
            </p:nvSpPr>
            <p:spPr bwMode="auto">
              <a:xfrm>
                <a:off x="-4158" y="1359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1 h 3"/>
                  <a:gd name="T6" fmla="*/ 1 w 3"/>
                  <a:gd name="T7" fmla="*/ 1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5023"/>
              <p:cNvSpPr/>
              <p:nvPr/>
            </p:nvSpPr>
            <p:spPr bwMode="auto">
              <a:xfrm>
                <a:off x="-4465" y="1123"/>
                <a:ext cx="9" cy="4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1 h 2"/>
                  <a:gd name="T8" fmla="*/ 2 w 4"/>
                  <a:gd name="T9" fmla="*/ 1 h 2"/>
                  <a:gd name="T10" fmla="*/ 2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2" y="1"/>
                      <a:pt x="2" y="0"/>
                    </a:cubicBezTo>
                    <a:cubicBezTo>
                      <a:pt x="2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5024"/>
              <p:cNvSpPr/>
              <p:nvPr/>
            </p:nvSpPr>
            <p:spPr bwMode="auto">
              <a:xfrm>
                <a:off x="-4129" y="1310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2"/>
                      <a:pt x="2" y="2"/>
                      <a:pt x="4" y="2"/>
                    </a:cubicBezTo>
                    <a:cubicBezTo>
                      <a:pt x="2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5025"/>
              <p:cNvSpPr/>
              <p:nvPr/>
            </p:nvSpPr>
            <p:spPr bwMode="auto">
              <a:xfrm>
                <a:off x="-4170" y="1381"/>
                <a:ext cx="10" cy="9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1 h 4"/>
                  <a:gd name="T4" fmla="*/ 4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2" y="2"/>
                      <a:pt x="2" y="0"/>
                      <a:pt x="0" y="1"/>
                    </a:cubicBezTo>
                    <a:cubicBezTo>
                      <a:pt x="2" y="2"/>
                      <a:pt x="2" y="4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5026"/>
              <p:cNvSpPr/>
              <p:nvPr/>
            </p:nvSpPr>
            <p:spPr bwMode="auto">
              <a:xfrm>
                <a:off x="-4392" y="1156"/>
                <a:ext cx="12" cy="12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1 h 5"/>
                  <a:gd name="T4" fmla="*/ 0 w 5"/>
                  <a:gd name="T5" fmla="*/ 1 h 5"/>
                  <a:gd name="T6" fmla="*/ 5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3" y="3"/>
                      <a:pt x="4" y="2"/>
                      <a:pt x="4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2" y="1"/>
                      <a:pt x="2" y="5"/>
                      <a:pt x="5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5027"/>
              <p:cNvSpPr/>
              <p:nvPr/>
            </p:nvSpPr>
            <p:spPr bwMode="auto">
              <a:xfrm>
                <a:off x="-4177" y="1362"/>
                <a:ext cx="22" cy="11"/>
              </a:xfrm>
              <a:custGeom>
                <a:avLst/>
                <a:gdLst>
                  <a:gd name="T0" fmla="*/ 3 w 9"/>
                  <a:gd name="T1" fmla="*/ 1 h 5"/>
                  <a:gd name="T2" fmla="*/ 4 w 9"/>
                  <a:gd name="T3" fmla="*/ 0 h 5"/>
                  <a:gd name="T4" fmla="*/ 2 w 9"/>
                  <a:gd name="T5" fmla="*/ 0 h 5"/>
                  <a:gd name="T6" fmla="*/ 1 w 9"/>
                  <a:gd name="T7" fmla="*/ 3 h 5"/>
                  <a:gd name="T8" fmla="*/ 6 w 9"/>
                  <a:gd name="T9" fmla="*/ 3 h 5"/>
                  <a:gd name="T10" fmla="*/ 7 w 9"/>
                  <a:gd name="T11" fmla="*/ 4 h 5"/>
                  <a:gd name="T12" fmla="*/ 6 w 9"/>
                  <a:gd name="T13" fmla="*/ 2 h 5"/>
                  <a:gd name="T14" fmla="*/ 6 w 9"/>
                  <a:gd name="T15" fmla="*/ 1 h 5"/>
                  <a:gd name="T16" fmla="*/ 4 w 9"/>
                  <a:gd name="T17" fmla="*/ 2 h 5"/>
                  <a:gd name="T18" fmla="*/ 3 w 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5">
                    <a:moveTo>
                      <a:pt x="3" y="1"/>
                    </a:moveTo>
                    <a:cubicBezTo>
                      <a:pt x="4" y="2"/>
                      <a:pt x="6" y="0"/>
                      <a:pt x="4" y="0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7" y="5"/>
                      <a:pt x="6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9" y="2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5028"/>
              <p:cNvSpPr/>
              <p:nvPr/>
            </p:nvSpPr>
            <p:spPr bwMode="auto">
              <a:xfrm>
                <a:off x="-4184" y="1366"/>
                <a:ext cx="14" cy="12"/>
              </a:xfrm>
              <a:custGeom>
                <a:avLst/>
                <a:gdLst>
                  <a:gd name="T0" fmla="*/ 1 w 6"/>
                  <a:gd name="T1" fmla="*/ 3 h 5"/>
                  <a:gd name="T2" fmla="*/ 1 w 6"/>
                  <a:gd name="T3" fmla="*/ 3 h 5"/>
                  <a:gd name="T4" fmla="*/ 1 w 6"/>
                  <a:gd name="T5" fmla="*/ 3 h 5"/>
                  <a:gd name="T6" fmla="*/ 6 w 6"/>
                  <a:gd name="T7" fmla="*/ 5 h 5"/>
                  <a:gd name="T8" fmla="*/ 0 w 6"/>
                  <a:gd name="T9" fmla="*/ 3 h 5"/>
                  <a:gd name="T10" fmla="*/ 0 w 6"/>
                  <a:gd name="T11" fmla="*/ 3 h 5"/>
                  <a:gd name="T12" fmla="*/ 0 w 6"/>
                  <a:gd name="T13" fmla="*/ 3 h 5"/>
                  <a:gd name="T14" fmla="*/ 0 w 6"/>
                  <a:gd name="T15" fmla="*/ 3 h 5"/>
                  <a:gd name="T16" fmla="*/ 1 w 6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4" y="5"/>
                      <a:pt x="6" y="5"/>
                    </a:cubicBezTo>
                    <a:cubicBezTo>
                      <a:pt x="5" y="3"/>
                      <a:pt x="2" y="0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5029"/>
              <p:cNvSpPr/>
              <p:nvPr/>
            </p:nvSpPr>
            <p:spPr bwMode="auto">
              <a:xfrm>
                <a:off x="-4418" y="1144"/>
                <a:ext cx="19" cy="16"/>
              </a:xfrm>
              <a:custGeom>
                <a:avLst/>
                <a:gdLst>
                  <a:gd name="T0" fmla="*/ 0 w 8"/>
                  <a:gd name="T1" fmla="*/ 2 h 7"/>
                  <a:gd name="T2" fmla="*/ 4 w 8"/>
                  <a:gd name="T3" fmla="*/ 3 h 7"/>
                  <a:gd name="T4" fmla="*/ 3 w 8"/>
                  <a:gd name="T5" fmla="*/ 4 h 7"/>
                  <a:gd name="T6" fmla="*/ 7 w 8"/>
                  <a:gd name="T7" fmla="*/ 5 h 7"/>
                  <a:gd name="T8" fmla="*/ 0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2"/>
                    </a:moveTo>
                    <a:cubicBezTo>
                      <a:pt x="1" y="2"/>
                      <a:pt x="2" y="3"/>
                      <a:pt x="4" y="3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5" y="4"/>
                      <a:pt x="8" y="7"/>
                      <a:pt x="7" y="5"/>
                    </a:cubicBezTo>
                    <a:cubicBezTo>
                      <a:pt x="5" y="4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5030"/>
              <p:cNvSpPr/>
              <p:nvPr/>
            </p:nvSpPr>
            <p:spPr bwMode="auto">
              <a:xfrm>
                <a:off x="-4151" y="1414"/>
                <a:ext cx="15" cy="16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6 h 7"/>
                  <a:gd name="T4" fmla="*/ 0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1" y="2"/>
                      <a:pt x="4" y="7"/>
                      <a:pt x="6" y="6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5031"/>
              <p:cNvSpPr>
                <a:spLocks noEditPoints="1"/>
              </p:cNvSpPr>
              <p:nvPr/>
            </p:nvSpPr>
            <p:spPr bwMode="auto">
              <a:xfrm>
                <a:off x="-4475" y="1116"/>
                <a:ext cx="26" cy="21"/>
              </a:xfrm>
              <a:custGeom>
                <a:avLst/>
                <a:gdLst>
                  <a:gd name="T0" fmla="*/ 3 w 11"/>
                  <a:gd name="T1" fmla="*/ 0 h 9"/>
                  <a:gd name="T2" fmla="*/ 4 w 11"/>
                  <a:gd name="T3" fmla="*/ 4 h 9"/>
                  <a:gd name="T4" fmla="*/ 4 w 11"/>
                  <a:gd name="T5" fmla="*/ 6 h 9"/>
                  <a:gd name="T6" fmla="*/ 6 w 11"/>
                  <a:gd name="T7" fmla="*/ 6 h 9"/>
                  <a:gd name="T8" fmla="*/ 6 w 11"/>
                  <a:gd name="T9" fmla="*/ 6 h 9"/>
                  <a:gd name="T10" fmla="*/ 10 w 11"/>
                  <a:gd name="T11" fmla="*/ 9 h 9"/>
                  <a:gd name="T12" fmla="*/ 3 w 11"/>
                  <a:gd name="T13" fmla="*/ 0 h 9"/>
                  <a:gd name="T14" fmla="*/ 4 w 11"/>
                  <a:gd name="T15" fmla="*/ 4 h 9"/>
                  <a:gd name="T16" fmla="*/ 6 w 11"/>
                  <a:gd name="T17" fmla="*/ 3 h 9"/>
                  <a:gd name="T18" fmla="*/ 8 w 11"/>
                  <a:gd name="T19" fmla="*/ 5 h 9"/>
                  <a:gd name="T20" fmla="*/ 6 w 11"/>
                  <a:gd name="T21" fmla="*/ 5 h 9"/>
                  <a:gd name="T22" fmla="*/ 6 w 11"/>
                  <a:gd name="T23" fmla="*/ 4 h 9"/>
                  <a:gd name="T24" fmla="*/ 4 w 11"/>
                  <a:gd name="T2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cubicBezTo>
                      <a:pt x="0" y="1"/>
                      <a:pt x="4" y="3"/>
                      <a:pt x="4" y="4"/>
                    </a:cubicBezTo>
                    <a:cubicBezTo>
                      <a:pt x="4" y="4"/>
                      <a:pt x="3" y="4"/>
                      <a:pt x="4" y="6"/>
                    </a:cubicBezTo>
                    <a:cubicBezTo>
                      <a:pt x="5" y="6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9" y="7"/>
                      <a:pt x="10" y="9"/>
                    </a:cubicBezTo>
                    <a:cubicBezTo>
                      <a:pt x="11" y="3"/>
                      <a:pt x="6" y="1"/>
                      <a:pt x="3" y="0"/>
                    </a:cubicBezTo>
                    <a:close/>
                    <a:moveTo>
                      <a:pt x="4" y="4"/>
                    </a:moveTo>
                    <a:cubicBezTo>
                      <a:pt x="4" y="3"/>
                      <a:pt x="6" y="4"/>
                      <a:pt x="6" y="3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5032"/>
              <p:cNvSpPr/>
              <p:nvPr/>
            </p:nvSpPr>
            <p:spPr bwMode="auto">
              <a:xfrm>
                <a:off x="-4162" y="1440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2" y="3"/>
                      <a:pt x="2" y="2"/>
                    </a:cubicBezTo>
                    <a:cubicBezTo>
                      <a:pt x="1" y="0"/>
                      <a:pt x="3" y="3"/>
                      <a:pt x="3" y="2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5033"/>
              <p:cNvSpPr/>
              <p:nvPr/>
            </p:nvSpPr>
            <p:spPr bwMode="auto">
              <a:xfrm>
                <a:off x="-4148" y="1404"/>
                <a:ext cx="16" cy="10"/>
              </a:xfrm>
              <a:custGeom>
                <a:avLst/>
                <a:gdLst>
                  <a:gd name="T0" fmla="*/ 3 w 7"/>
                  <a:gd name="T1" fmla="*/ 3 h 4"/>
                  <a:gd name="T2" fmla="*/ 4 w 7"/>
                  <a:gd name="T3" fmla="*/ 2 h 4"/>
                  <a:gd name="T4" fmla="*/ 7 w 7"/>
                  <a:gd name="T5" fmla="*/ 3 h 4"/>
                  <a:gd name="T6" fmla="*/ 4 w 7"/>
                  <a:gd name="T7" fmla="*/ 1 h 4"/>
                  <a:gd name="T8" fmla="*/ 0 w 7"/>
                  <a:gd name="T9" fmla="*/ 1 h 4"/>
                  <a:gd name="T10" fmla="*/ 3 w 7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3" y="3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3" y="3"/>
                      <a:pt x="7" y="4"/>
                      <a:pt x="7" y="3"/>
                    </a:cubicBezTo>
                    <a:cubicBezTo>
                      <a:pt x="7" y="2"/>
                      <a:pt x="5" y="1"/>
                      <a:pt x="4" y="1"/>
                    </a:cubicBezTo>
                    <a:cubicBezTo>
                      <a:pt x="4" y="3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5034"/>
              <p:cNvSpPr/>
              <p:nvPr/>
            </p:nvSpPr>
            <p:spPr bwMode="auto">
              <a:xfrm>
                <a:off x="-4139" y="1383"/>
                <a:ext cx="12" cy="14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0" y="3"/>
                      <a:pt x="2" y="6"/>
                      <a:pt x="5" y="6"/>
                    </a:cubicBezTo>
                    <a:cubicBezTo>
                      <a:pt x="4" y="4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5035"/>
              <p:cNvSpPr/>
              <p:nvPr/>
            </p:nvSpPr>
            <p:spPr bwMode="auto">
              <a:xfrm>
                <a:off x="-4162" y="1400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5036"/>
              <p:cNvSpPr/>
              <p:nvPr/>
            </p:nvSpPr>
            <p:spPr bwMode="auto">
              <a:xfrm>
                <a:off x="-4160" y="1371"/>
                <a:ext cx="21" cy="19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2 h 8"/>
                  <a:gd name="T4" fmla="*/ 4 w 9"/>
                  <a:gd name="T5" fmla="*/ 1 h 8"/>
                  <a:gd name="T6" fmla="*/ 4 w 9"/>
                  <a:gd name="T7" fmla="*/ 4 h 8"/>
                  <a:gd name="T8" fmla="*/ 7 w 9"/>
                  <a:gd name="T9" fmla="*/ 4 h 8"/>
                  <a:gd name="T10" fmla="*/ 8 w 9"/>
                  <a:gd name="T11" fmla="*/ 7 h 8"/>
                  <a:gd name="T12" fmla="*/ 8 w 9"/>
                  <a:gd name="T13" fmla="*/ 3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1"/>
                      <a:pt x="3" y="3"/>
                      <a:pt x="4" y="1"/>
                    </a:cubicBezTo>
                    <a:cubicBezTo>
                      <a:pt x="3" y="3"/>
                      <a:pt x="6" y="3"/>
                      <a:pt x="4" y="4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5"/>
                      <a:pt x="9" y="8"/>
                      <a:pt x="8" y="7"/>
                    </a:cubicBezTo>
                    <a:cubicBezTo>
                      <a:pt x="8" y="6"/>
                      <a:pt x="7" y="5"/>
                      <a:pt x="8" y="3"/>
                    </a:cubicBezTo>
                    <a:cubicBezTo>
                      <a:pt x="5" y="3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5037"/>
              <p:cNvSpPr/>
              <p:nvPr/>
            </p:nvSpPr>
            <p:spPr bwMode="auto">
              <a:xfrm>
                <a:off x="-4181" y="1343"/>
                <a:ext cx="19" cy="16"/>
              </a:xfrm>
              <a:custGeom>
                <a:avLst/>
                <a:gdLst>
                  <a:gd name="T0" fmla="*/ 5 w 8"/>
                  <a:gd name="T1" fmla="*/ 2 h 7"/>
                  <a:gd name="T2" fmla="*/ 2 w 8"/>
                  <a:gd name="T3" fmla="*/ 0 h 7"/>
                  <a:gd name="T4" fmla="*/ 0 w 8"/>
                  <a:gd name="T5" fmla="*/ 3 h 7"/>
                  <a:gd name="T6" fmla="*/ 5 w 8"/>
                  <a:gd name="T7" fmla="*/ 7 h 7"/>
                  <a:gd name="T8" fmla="*/ 6 w 8"/>
                  <a:gd name="T9" fmla="*/ 5 h 7"/>
                  <a:gd name="T10" fmla="*/ 7 w 8"/>
                  <a:gd name="T11" fmla="*/ 6 h 7"/>
                  <a:gd name="T12" fmla="*/ 5 w 8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5" y="2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3"/>
                      <a:pt x="1" y="7"/>
                      <a:pt x="5" y="7"/>
                    </a:cubicBezTo>
                    <a:cubicBezTo>
                      <a:pt x="7" y="7"/>
                      <a:pt x="5" y="5"/>
                      <a:pt x="6" y="5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3"/>
                      <a:pt x="2" y="4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5038"/>
              <p:cNvSpPr/>
              <p:nvPr/>
            </p:nvSpPr>
            <p:spPr bwMode="auto">
              <a:xfrm>
                <a:off x="-4236" y="1227"/>
                <a:ext cx="10" cy="7"/>
              </a:xfrm>
              <a:custGeom>
                <a:avLst/>
                <a:gdLst>
                  <a:gd name="T0" fmla="*/ 3 w 4"/>
                  <a:gd name="T1" fmla="*/ 1 h 3"/>
                  <a:gd name="T2" fmla="*/ 4 w 4"/>
                  <a:gd name="T3" fmla="*/ 2 h 3"/>
                  <a:gd name="T4" fmla="*/ 0 w 4"/>
                  <a:gd name="T5" fmla="*/ 0 h 3"/>
                  <a:gd name="T6" fmla="*/ 2 w 4"/>
                  <a:gd name="T7" fmla="*/ 3 h 3"/>
                  <a:gd name="T8" fmla="*/ 3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5039"/>
              <p:cNvSpPr/>
              <p:nvPr/>
            </p:nvSpPr>
            <p:spPr bwMode="auto">
              <a:xfrm>
                <a:off x="-4179" y="1281"/>
                <a:ext cx="9" cy="5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0 h 2"/>
                  <a:gd name="T4" fmla="*/ 1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4" y="1"/>
                      <a:pt x="4" y="1"/>
                      <a:pt x="3" y="0"/>
                    </a:cubicBezTo>
                    <a:cubicBezTo>
                      <a:pt x="2" y="0"/>
                      <a:pt x="2" y="2"/>
                      <a:pt x="1" y="0"/>
                    </a:cubicBezTo>
                    <a:cubicBezTo>
                      <a:pt x="0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5040"/>
              <p:cNvSpPr/>
              <p:nvPr/>
            </p:nvSpPr>
            <p:spPr bwMode="auto">
              <a:xfrm>
                <a:off x="-4167" y="1369"/>
                <a:ext cx="21" cy="9"/>
              </a:xfrm>
              <a:custGeom>
                <a:avLst/>
                <a:gdLst>
                  <a:gd name="T0" fmla="*/ 9 w 9"/>
                  <a:gd name="T1" fmla="*/ 3 h 4"/>
                  <a:gd name="T2" fmla="*/ 8 w 9"/>
                  <a:gd name="T3" fmla="*/ 0 h 4"/>
                  <a:gd name="T4" fmla="*/ 0 w 9"/>
                  <a:gd name="T5" fmla="*/ 3 h 4"/>
                  <a:gd name="T6" fmla="*/ 9 w 9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3"/>
                    </a:moveTo>
                    <a:cubicBezTo>
                      <a:pt x="9" y="2"/>
                      <a:pt x="8" y="2"/>
                      <a:pt x="8" y="0"/>
                    </a:cubicBezTo>
                    <a:cubicBezTo>
                      <a:pt x="7" y="4"/>
                      <a:pt x="2" y="2"/>
                      <a:pt x="0" y="3"/>
                    </a:cubicBezTo>
                    <a:cubicBezTo>
                      <a:pt x="2" y="4"/>
                      <a:pt x="7" y="3"/>
                      <a:pt x="9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5041"/>
              <p:cNvSpPr/>
              <p:nvPr/>
            </p:nvSpPr>
            <p:spPr bwMode="auto">
              <a:xfrm>
                <a:off x="-4387" y="1168"/>
                <a:ext cx="7" cy="9"/>
              </a:xfrm>
              <a:custGeom>
                <a:avLst/>
                <a:gdLst>
                  <a:gd name="T0" fmla="*/ 1 w 3"/>
                  <a:gd name="T1" fmla="*/ 1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3 h 4"/>
                  <a:gd name="T8" fmla="*/ 2 w 3"/>
                  <a:gd name="T9" fmla="*/ 1 h 4"/>
                  <a:gd name="T10" fmla="*/ 0 w 3"/>
                  <a:gd name="T11" fmla="*/ 0 h 4"/>
                  <a:gd name="T12" fmla="*/ 1 w 3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2"/>
                      <a:pt x="2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2"/>
                      <a:pt x="1" y="2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5042"/>
              <p:cNvSpPr>
                <a:spLocks noEditPoints="1"/>
              </p:cNvSpPr>
              <p:nvPr/>
            </p:nvSpPr>
            <p:spPr bwMode="auto">
              <a:xfrm>
                <a:off x="-4162" y="1347"/>
                <a:ext cx="21" cy="22"/>
              </a:xfrm>
              <a:custGeom>
                <a:avLst/>
                <a:gdLst>
                  <a:gd name="T0" fmla="*/ 4 w 9"/>
                  <a:gd name="T1" fmla="*/ 2 h 9"/>
                  <a:gd name="T2" fmla="*/ 3 w 9"/>
                  <a:gd name="T3" fmla="*/ 1 h 9"/>
                  <a:gd name="T4" fmla="*/ 4 w 9"/>
                  <a:gd name="T5" fmla="*/ 3 h 9"/>
                  <a:gd name="T6" fmla="*/ 4 w 9"/>
                  <a:gd name="T7" fmla="*/ 3 h 9"/>
                  <a:gd name="T8" fmla="*/ 1 w 9"/>
                  <a:gd name="T9" fmla="*/ 1 h 9"/>
                  <a:gd name="T10" fmla="*/ 3 w 9"/>
                  <a:gd name="T11" fmla="*/ 3 h 9"/>
                  <a:gd name="T12" fmla="*/ 3 w 9"/>
                  <a:gd name="T13" fmla="*/ 3 h 9"/>
                  <a:gd name="T14" fmla="*/ 3 w 9"/>
                  <a:gd name="T15" fmla="*/ 5 h 9"/>
                  <a:gd name="T16" fmla="*/ 2 w 9"/>
                  <a:gd name="T17" fmla="*/ 4 h 9"/>
                  <a:gd name="T18" fmla="*/ 1 w 9"/>
                  <a:gd name="T19" fmla="*/ 5 h 9"/>
                  <a:gd name="T20" fmla="*/ 1 w 9"/>
                  <a:gd name="T21" fmla="*/ 6 h 9"/>
                  <a:gd name="T22" fmla="*/ 2 w 9"/>
                  <a:gd name="T23" fmla="*/ 6 h 9"/>
                  <a:gd name="T24" fmla="*/ 2 w 9"/>
                  <a:gd name="T25" fmla="*/ 6 h 9"/>
                  <a:gd name="T26" fmla="*/ 2 w 9"/>
                  <a:gd name="T27" fmla="*/ 6 h 9"/>
                  <a:gd name="T28" fmla="*/ 1 w 9"/>
                  <a:gd name="T29" fmla="*/ 8 h 9"/>
                  <a:gd name="T30" fmla="*/ 4 w 9"/>
                  <a:gd name="T31" fmla="*/ 9 h 9"/>
                  <a:gd name="T32" fmla="*/ 5 w 9"/>
                  <a:gd name="T33" fmla="*/ 7 h 9"/>
                  <a:gd name="T34" fmla="*/ 8 w 9"/>
                  <a:gd name="T35" fmla="*/ 7 h 9"/>
                  <a:gd name="T36" fmla="*/ 7 w 9"/>
                  <a:gd name="T37" fmla="*/ 8 h 9"/>
                  <a:gd name="T38" fmla="*/ 9 w 9"/>
                  <a:gd name="T39" fmla="*/ 8 h 9"/>
                  <a:gd name="T40" fmla="*/ 8 w 9"/>
                  <a:gd name="T41" fmla="*/ 6 h 9"/>
                  <a:gd name="T42" fmla="*/ 6 w 9"/>
                  <a:gd name="T43" fmla="*/ 6 h 9"/>
                  <a:gd name="T44" fmla="*/ 7 w 9"/>
                  <a:gd name="T45" fmla="*/ 3 h 9"/>
                  <a:gd name="T46" fmla="*/ 5 w 9"/>
                  <a:gd name="T47" fmla="*/ 4 h 9"/>
                  <a:gd name="T48" fmla="*/ 5 w 9"/>
                  <a:gd name="T49" fmla="*/ 1 h 9"/>
                  <a:gd name="T50" fmla="*/ 4 w 9"/>
                  <a:gd name="T51" fmla="*/ 2 h 9"/>
                  <a:gd name="T52" fmla="*/ 3 w 9"/>
                  <a:gd name="T53" fmla="*/ 5 h 9"/>
                  <a:gd name="T54" fmla="*/ 3 w 9"/>
                  <a:gd name="T55" fmla="*/ 5 h 9"/>
                  <a:gd name="T56" fmla="*/ 3 w 9"/>
                  <a:gd name="T57" fmla="*/ 5 h 9"/>
                  <a:gd name="T58" fmla="*/ 3 w 9"/>
                  <a:gd name="T59" fmla="*/ 5 h 9"/>
                  <a:gd name="T60" fmla="*/ 5 w 9"/>
                  <a:gd name="T61" fmla="*/ 7 h 9"/>
                  <a:gd name="T62" fmla="*/ 3 w 9"/>
                  <a:gd name="T63" fmla="*/ 6 h 9"/>
                  <a:gd name="T64" fmla="*/ 4 w 9"/>
                  <a:gd name="T65" fmla="*/ 6 h 9"/>
                  <a:gd name="T66" fmla="*/ 2 w 9"/>
                  <a:gd name="T67" fmla="*/ 6 h 9"/>
                  <a:gd name="T68" fmla="*/ 2 w 9"/>
                  <a:gd name="T69" fmla="*/ 6 h 9"/>
                  <a:gd name="T70" fmla="*/ 3 w 9"/>
                  <a:gd name="T71" fmla="*/ 5 h 9"/>
                  <a:gd name="T72" fmla="*/ 5 w 9"/>
                  <a:gd name="T73" fmla="*/ 7 h 9"/>
                  <a:gd name="T74" fmla="*/ 5 w 9"/>
                  <a:gd name="T75" fmla="*/ 4 h 9"/>
                  <a:gd name="T76" fmla="*/ 4 w 9"/>
                  <a:gd name="T77" fmla="*/ 5 h 9"/>
                  <a:gd name="T78" fmla="*/ 4 w 9"/>
                  <a:gd name="T79" fmla="*/ 4 h 9"/>
                  <a:gd name="T80" fmla="*/ 5 w 9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9">
                    <a:moveTo>
                      <a:pt x="4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5" y="0"/>
                      <a:pt x="2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0" y="2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3" y="8"/>
                      <a:pt x="4" y="8"/>
                      <a:pt x="4" y="9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8"/>
                      <a:pt x="6" y="7"/>
                      <a:pt x="8" y="7"/>
                    </a:cubicBezTo>
                    <a:cubicBezTo>
                      <a:pt x="8" y="7"/>
                      <a:pt x="7" y="8"/>
                      <a:pt x="7" y="8"/>
                    </a:cubicBezTo>
                    <a:cubicBezTo>
                      <a:pt x="7" y="9"/>
                      <a:pt x="8" y="9"/>
                      <a:pt x="9" y="8"/>
                    </a:cubicBezTo>
                    <a:cubicBezTo>
                      <a:pt x="8" y="8"/>
                      <a:pt x="9" y="8"/>
                      <a:pt x="8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7" y="5"/>
                      <a:pt x="9" y="6"/>
                      <a:pt x="7" y="3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4" y="2"/>
                      <a:pt x="7" y="2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5" y="7"/>
                    </a:moveTo>
                    <a:cubicBezTo>
                      <a:pt x="4" y="7"/>
                      <a:pt x="3" y="8"/>
                      <a:pt x="3" y="6"/>
                    </a:cubicBezTo>
                    <a:cubicBezTo>
                      <a:pt x="3" y="7"/>
                      <a:pt x="4" y="7"/>
                      <a:pt x="4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6"/>
                      <a:pt x="5" y="7"/>
                      <a:pt x="5" y="7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5043"/>
              <p:cNvSpPr/>
              <p:nvPr/>
            </p:nvSpPr>
            <p:spPr bwMode="auto">
              <a:xfrm>
                <a:off x="-4401" y="1163"/>
                <a:ext cx="9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1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0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5044"/>
              <p:cNvSpPr/>
              <p:nvPr/>
            </p:nvSpPr>
            <p:spPr bwMode="auto">
              <a:xfrm>
                <a:off x="-4191" y="1350"/>
                <a:ext cx="10" cy="7"/>
              </a:xfrm>
              <a:custGeom>
                <a:avLst/>
                <a:gdLst>
                  <a:gd name="T0" fmla="*/ 1 w 4"/>
                  <a:gd name="T1" fmla="*/ 3 h 3"/>
                  <a:gd name="T2" fmla="*/ 4 w 4"/>
                  <a:gd name="T3" fmla="*/ 3 h 3"/>
                  <a:gd name="T4" fmla="*/ 1 w 4"/>
                  <a:gd name="T5" fmla="*/ 0 h 3"/>
                  <a:gd name="T6" fmla="*/ 1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2" y="1"/>
                      <a:pt x="3" y="3"/>
                      <a:pt x="4" y="3"/>
                    </a:cubicBezTo>
                    <a:cubicBezTo>
                      <a:pt x="3" y="0"/>
                      <a:pt x="2" y="2"/>
                      <a:pt x="1" y="0"/>
                    </a:cubicBezTo>
                    <a:cubicBezTo>
                      <a:pt x="0" y="1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5045"/>
              <p:cNvSpPr/>
              <p:nvPr/>
            </p:nvSpPr>
            <p:spPr bwMode="auto">
              <a:xfrm>
                <a:off x="-4472" y="1104"/>
                <a:ext cx="28" cy="21"/>
              </a:xfrm>
              <a:custGeom>
                <a:avLst/>
                <a:gdLst>
                  <a:gd name="T0" fmla="*/ 5 w 12"/>
                  <a:gd name="T1" fmla="*/ 9 h 9"/>
                  <a:gd name="T2" fmla="*/ 6 w 12"/>
                  <a:gd name="T3" fmla="*/ 7 h 9"/>
                  <a:gd name="T4" fmla="*/ 9 w 12"/>
                  <a:gd name="T5" fmla="*/ 9 h 9"/>
                  <a:gd name="T6" fmla="*/ 6 w 12"/>
                  <a:gd name="T7" fmla="*/ 6 h 9"/>
                  <a:gd name="T8" fmla="*/ 6 w 12"/>
                  <a:gd name="T9" fmla="*/ 6 h 9"/>
                  <a:gd name="T10" fmla="*/ 5 w 12"/>
                  <a:gd name="T11" fmla="*/ 5 h 9"/>
                  <a:gd name="T12" fmla="*/ 10 w 12"/>
                  <a:gd name="T13" fmla="*/ 7 h 9"/>
                  <a:gd name="T14" fmla="*/ 9 w 12"/>
                  <a:gd name="T15" fmla="*/ 6 h 9"/>
                  <a:gd name="T16" fmla="*/ 11 w 12"/>
                  <a:gd name="T17" fmla="*/ 6 h 9"/>
                  <a:gd name="T18" fmla="*/ 11 w 12"/>
                  <a:gd name="T19" fmla="*/ 4 h 9"/>
                  <a:gd name="T20" fmla="*/ 9 w 12"/>
                  <a:gd name="T21" fmla="*/ 3 h 9"/>
                  <a:gd name="T22" fmla="*/ 10 w 12"/>
                  <a:gd name="T23" fmla="*/ 2 h 9"/>
                  <a:gd name="T24" fmla="*/ 7 w 12"/>
                  <a:gd name="T25" fmla="*/ 4 h 9"/>
                  <a:gd name="T26" fmla="*/ 5 w 12"/>
                  <a:gd name="T27" fmla="*/ 2 h 9"/>
                  <a:gd name="T28" fmla="*/ 0 w 12"/>
                  <a:gd name="T29" fmla="*/ 4 h 9"/>
                  <a:gd name="T30" fmla="*/ 3 w 12"/>
                  <a:gd name="T31" fmla="*/ 5 h 9"/>
                  <a:gd name="T32" fmla="*/ 5 w 12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9">
                    <a:moveTo>
                      <a:pt x="5" y="9"/>
                    </a:moveTo>
                    <a:cubicBezTo>
                      <a:pt x="7" y="9"/>
                      <a:pt x="6" y="8"/>
                      <a:pt x="6" y="7"/>
                    </a:cubicBezTo>
                    <a:cubicBezTo>
                      <a:pt x="7" y="8"/>
                      <a:pt x="8" y="9"/>
                      <a:pt x="9" y="9"/>
                    </a:cubicBezTo>
                    <a:cubicBezTo>
                      <a:pt x="7" y="8"/>
                      <a:pt x="9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8" y="5"/>
                      <a:pt x="10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2" y="6"/>
                      <a:pt x="9" y="2"/>
                      <a:pt x="11" y="4"/>
                    </a:cubicBezTo>
                    <a:cubicBezTo>
                      <a:pt x="12" y="4"/>
                      <a:pt x="10" y="2"/>
                      <a:pt x="9" y="3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0"/>
                      <a:pt x="6" y="2"/>
                      <a:pt x="7" y="4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5" y="7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5046"/>
              <p:cNvSpPr/>
              <p:nvPr/>
            </p:nvSpPr>
            <p:spPr bwMode="auto">
              <a:xfrm>
                <a:off x="-4498" y="1116"/>
                <a:ext cx="11" cy="7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2 h 3"/>
                  <a:gd name="T4" fmla="*/ 5 w 5"/>
                  <a:gd name="T5" fmla="*/ 1 h 3"/>
                  <a:gd name="T6" fmla="*/ 2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0" y="1"/>
                      <a:pt x="3" y="1"/>
                      <a:pt x="2" y="2"/>
                    </a:cubicBezTo>
                    <a:cubicBezTo>
                      <a:pt x="3" y="3"/>
                      <a:pt x="2" y="0"/>
                      <a:pt x="5" y="1"/>
                    </a:cubicBezTo>
                    <a:cubicBezTo>
                      <a:pt x="4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5047"/>
              <p:cNvSpPr/>
              <p:nvPr/>
            </p:nvSpPr>
            <p:spPr bwMode="auto">
              <a:xfrm>
                <a:off x="-4193" y="1274"/>
                <a:ext cx="9" cy="12"/>
              </a:xfrm>
              <a:custGeom>
                <a:avLst/>
                <a:gdLst>
                  <a:gd name="T0" fmla="*/ 3 w 4"/>
                  <a:gd name="T1" fmla="*/ 1 h 5"/>
                  <a:gd name="T2" fmla="*/ 2 w 4"/>
                  <a:gd name="T3" fmla="*/ 4 h 5"/>
                  <a:gd name="T4" fmla="*/ 2 w 4"/>
                  <a:gd name="T5" fmla="*/ 4 h 5"/>
                  <a:gd name="T6" fmla="*/ 4 w 4"/>
                  <a:gd name="T7" fmla="*/ 4 h 5"/>
                  <a:gd name="T8" fmla="*/ 3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0" y="0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5"/>
                      <a:pt x="4" y="4"/>
                    </a:cubicBezTo>
                    <a:cubicBezTo>
                      <a:pt x="4" y="4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5048"/>
              <p:cNvSpPr/>
              <p:nvPr/>
            </p:nvSpPr>
            <p:spPr bwMode="auto">
              <a:xfrm>
                <a:off x="-4155" y="1265"/>
                <a:ext cx="11" cy="16"/>
              </a:xfrm>
              <a:custGeom>
                <a:avLst/>
                <a:gdLst>
                  <a:gd name="T0" fmla="*/ 2 w 5"/>
                  <a:gd name="T1" fmla="*/ 5 h 7"/>
                  <a:gd name="T2" fmla="*/ 4 w 5"/>
                  <a:gd name="T3" fmla="*/ 5 h 7"/>
                  <a:gd name="T4" fmla="*/ 0 w 5"/>
                  <a:gd name="T5" fmla="*/ 0 h 7"/>
                  <a:gd name="T6" fmla="*/ 2 w 5"/>
                  <a:gd name="T7" fmla="*/ 5 h 7"/>
                  <a:gd name="T8" fmla="*/ 2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5"/>
                    </a:moveTo>
                    <a:cubicBezTo>
                      <a:pt x="3" y="7"/>
                      <a:pt x="3" y="4"/>
                      <a:pt x="4" y="5"/>
                    </a:cubicBezTo>
                    <a:cubicBezTo>
                      <a:pt x="5" y="3"/>
                      <a:pt x="2" y="1"/>
                      <a:pt x="0" y="0"/>
                    </a:cubicBezTo>
                    <a:cubicBezTo>
                      <a:pt x="1" y="2"/>
                      <a:pt x="3" y="2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5049"/>
              <p:cNvSpPr/>
              <p:nvPr/>
            </p:nvSpPr>
            <p:spPr bwMode="auto">
              <a:xfrm>
                <a:off x="-4153" y="1255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3 h 3"/>
                  <a:gd name="T4" fmla="*/ 4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2" y="2"/>
                      <a:pt x="2" y="3"/>
                      <a:pt x="4" y="2"/>
                    </a:cubicBezTo>
                    <a:cubicBezTo>
                      <a:pt x="4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5050"/>
              <p:cNvSpPr/>
              <p:nvPr/>
            </p:nvSpPr>
            <p:spPr bwMode="auto">
              <a:xfrm>
                <a:off x="-4170" y="1326"/>
                <a:ext cx="17" cy="12"/>
              </a:xfrm>
              <a:custGeom>
                <a:avLst/>
                <a:gdLst>
                  <a:gd name="T0" fmla="*/ 7 w 7"/>
                  <a:gd name="T1" fmla="*/ 1 h 5"/>
                  <a:gd name="T2" fmla="*/ 4 w 7"/>
                  <a:gd name="T3" fmla="*/ 1 h 5"/>
                  <a:gd name="T4" fmla="*/ 4 w 7"/>
                  <a:gd name="T5" fmla="*/ 1 h 5"/>
                  <a:gd name="T6" fmla="*/ 2 w 7"/>
                  <a:gd name="T7" fmla="*/ 2 h 5"/>
                  <a:gd name="T8" fmla="*/ 2 w 7"/>
                  <a:gd name="T9" fmla="*/ 4 h 5"/>
                  <a:gd name="T10" fmla="*/ 3 w 7"/>
                  <a:gd name="T11" fmla="*/ 2 h 5"/>
                  <a:gd name="T12" fmla="*/ 1 w 7"/>
                  <a:gd name="T13" fmla="*/ 4 h 5"/>
                  <a:gd name="T14" fmla="*/ 2 w 7"/>
                  <a:gd name="T15" fmla="*/ 5 h 5"/>
                  <a:gd name="T16" fmla="*/ 3 w 7"/>
                  <a:gd name="T17" fmla="*/ 5 h 5"/>
                  <a:gd name="T18" fmla="*/ 3 w 7"/>
                  <a:gd name="T19" fmla="*/ 3 h 5"/>
                  <a:gd name="T20" fmla="*/ 4 w 7"/>
                  <a:gd name="T21" fmla="*/ 4 h 5"/>
                  <a:gd name="T22" fmla="*/ 4 w 7"/>
                  <a:gd name="T23" fmla="*/ 2 h 5"/>
                  <a:gd name="T24" fmla="*/ 7 w 7"/>
                  <a:gd name="T2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5" y="0"/>
                      <a:pt x="6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3" y="3"/>
                      <a:pt x="0" y="3"/>
                      <a:pt x="2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2"/>
                      <a:pt x="5" y="5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2"/>
                      <a:pt x="6" y="2"/>
                      <a:pt x="7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5051"/>
              <p:cNvSpPr/>
              <p:nvPr/>
            </p:nvSpPr>
            <p:spPr bwMode="auto">
              <a:xfrm>
                <a:off x="-4160" y="1302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1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3"/>
                      <a:pt x="2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5052"/>
              <p:cNvSpPr/>
              <p:nvPr/>
            </p:nvSpPr>
            <p:spPr bwMode="auto">
              <a:xfrm>
                <a:off x="-4165" y="1293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1 w 4"/>
                  <a:gd name="T5" fmla="*/ 4 h 4"/>
                  <a:gd name="T6" fmla="*/ 4 w 4"/>
                  <a:gd name="T7" fmla="*/ 3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2" y="3"/>
                      <a:pt x="0" y="2"/>
                    </a:cubicBezTo>
                    <a:cubicBezTo>
                      <a:pt x="0" y="3"/>
                      <a:pt x="1" y="2"/>
                      <a:pt x="1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4" y="3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5053"/>
              <p:cNvSpPr/>
              <p:nvPr/>
            </p:nvSpPr>
            <p:spPr bwMode="auto">
              <a:xfrm>
                <a:off x="-4219" y="1253"/>
                <a:ext cx="38" cy="26"/>
              </a:xfrm>
              <a:custGeom>
                <a:avLst/>
                <a:gdLst>
                  <a:gd name="T0" fmla="*/ 9 w 16"/>
                  <a:gd name="T1" fmla="*/ 11 h 11"/>
                  <a:gd name="T2" fmla="*/ 14 w 16"/>
                  <a:gd name="T3" fmla="*/ 3 h 11"/>
                  <a:gd name="T4" fmla="*/ 13 w 16"/>
                  <a:gd name="T5" fmla="*/ 5 h 11"/>
                  <a:gd name="T6" fmla="*/ 11 w 16"/>
                  <a:gd name="T7" fmla="*/ 5 h 11"/>
                  <a:gd name="T8" fmla="*/ 11 w 16"/>
                  <a:gd name="T9" fmla="*/ 3 h 11"/>
                  <a:gd name="T10" fmla="*/ 12 w 16"/>
                  <a:gd name="T11" fmla="*/ 2 h 11"/>
                  <a:gd name="T12" fmla="*/ 11 w 16"/>
                  <a:gd name="T13" fmla="*/ 2 h 11"/>
                  <a:gd name="T14" fmla="*/ 9 w 16"/>
                  <a:gd name="T15" fmla="*/ 1 h 11"/>
                  <a:gd name="T16" fmla="*/ 8 w 16"/>
                  <a:gd name="T17" fmla="*/ 4 h 11"/>
                  <a:gd name="T18" fmla="*/ 7 w 16"/>
                  <a:gd name="T19" fmla="*/ 3 h 11"/>
                  <a:gd name="T20" fmla="*/ 9 w 16"/>
                  <a:gd name="T21" fmla="*/ 2 h 11"/>
                  <a:gd name="T22" fmla="*/ 5 w 16"/>
                  <a:gd name="T23" fmla="*/ 3 h 11"/>
                  <a:gd name="T24" fmla="*/ 6 w 16"/>
                  <a:gd name="T25" fmla="*/ 4 h 11"/>
                  <a:gd name="T26" fmla="*/ 1 w 16"/>
                  <a:gd name="T27" fmla="*/ 5 h 11"/>
                  <a:gd name="T28" fmla="*/ 3 w 16"/>
                  <a:gd name="T29" fmla="*/ 8 h 11"/>
                  <a:gd name="T30" fmla="*/ 2 w 16"/>
                  <a:gd name="T31" fmla="*/ 11 h 11"/>
                  <a:gd name="T32" fmla="*/ 6 w 16"/>
                  <a:gd name="T33" fmla="*/ 11 h 11"/>
                  <a:gd name="T34" fmla="*/ 5 w 16"/>
                  <a:gd name="T35" fmla="*/ 8 h 11"/>
                  <a:gd name="T36" fmla="*/ 6 w 16"/>
                  <a:gd name="T37" fmla="*/ 10 h 11"/>
                  <a:gd name="T38" fmla="*/ 6 w 16"/>
                  <a:gd name="T39" fmla="*/ 8 h 11"/>
                  <a:gd name="T40" fmla="*/ 6 w 16"/>
                  <a:gd name="T41" fmla="*/ 8 h 11"/>
                  <a:gd name="T42" fmla="*/ 6 w 16"/>
                  <a:gd name="T43" fmla="*/ 7 h 11"/>
                  <a:gd name="T44" fmla="*/ 6 w 16"/>
                  <a:gd name="T45" fmla="*/ 7 h 11"/>
                  <a:gd name="T46" fmla="*/ 9 w 16"/>
                  <a:gd name="T47" fmla="*/ 7 h 11"/>
                  <a:gd name="T48" fmla="*/ 8 w 16"/>
                  <a:gd name="T49" fmla="*/ 5 h 11"/>
                  <a:gd name="T50" fmla="*/ 12 w 16"/>
                  <a:gd name="T51" fmla="*/ 5 h 11"/>
                  <a:gd name="T52" fmla="*/ 8 w 16"/>
                  <a:gd name="T53" fmla="*/ 9 h 11"/>
                  <a:gd name="T54" fmla="*/ 9 w 16"/>
                  <a:gd name="T5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1">
                    <a:moveTo>
                      <a:pt x="9" y="11"/>
                    </a:moveTo>
                    <a:cubicBezTo>
                      <a:pt x="10" y="8"/>
                      <a:pt x="16" y="7"/>
                      <a:pt x="14" y="3"/>
                    </a:cubicBezTo>
                    <a:cubicBezTo>
                      <a:pt x="12" y="3"/>
                      <a:pt x="14" y="5"/>
                      <a:pt x="13" y="5"/>
                    </a:cubicBezTo>
                    <a:cubicBezTo>
                      <a:pt x="12" y="5"/>
                      <a:pt x="12" y="4"/>
                      <a:pt x="11" y="5"/>
                    </a:cubicBezTo>
                    <a:cubicBezTo>
                      <a:pt x="11" y="4"/>
                      <a:pt x="13" y="3"/>
                      <a:pt x="11" y="3"/>
                    </a:cubicBezTo>
                    <a:cubicBezTo>
                      <a:pt x="11" y="3"/>
                      <a:pt x="11" y="2"/>
                      <a:pt x="12" y="2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1" y="3"/>
                      <a:pt x="7" y="2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7" y="0"/>
                      <a:pt x="6" y="2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4" y="5"/>
                      <a:pt x="3" y="5"/>
                      <a:pt x="1" y="5"/>
                    </a:cubicBezTo>
                    <a:cubicBezTo>
                      <a:pt x="0" y="6"/>
                      <a:pt x="2" y="8"/>
                      <a:pt x="3" y="8"/>
                    </a:cubicBezTo>
                    <a:cubicBezTo>
                      <a:pt x="2" y="8"/>
                      <a:pt x="2" y="9"/>
                      <a:pt x="2" y="11"/>
                    </a:cubicBezTo>
                    <a:cubicBezTo>
                      <a:pt x="5" y="10"/>
                      <a:pt x="4" y="11"/>
                      <a:pt x="6" y="11"/>
                    </a:cubicBezTo>
                    <a:cubicBezTo>
                      <a:pt x="6" y="9"/>
                      <a:pt x="5" y="10"/>
                      <a:pt x="5" y="8"/>
                    </a:cubicBezTo>
                    <a:cubicBezTo>
                      <a:pt x="7" y="8"/>
                      <a:pt x="5" y="9"/>
                      <a:pt x="6" y="10"/>
                    </a:cubicBezTo>
                    <a:cubicBezTo>
                      <a:pt x="7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8" y="7"/>
                      <a:pt x="9" y="7"/>
                    </a:cubicBezTo>
                    <a:cubicBezTo>
                      <a:pt x="10" y="5"/>
                      <a:pt x="9" y="6"/>
                      <a:pt x="8" y="5"/>
                    </a:cubicBezTo>
                    <a:cubicBezTo>
                      <a:pt x="10" y="6"/>
                      <a:pt x="10" y="4"/>
                      <a:pt x="12" y="5"/>
                    </a:cubicBezTo>
                    <a:cubicBezTo>
                      <a:pt x="10" y="6"/>
                      <a:pt x="10" y="8"/>
                      <a:pt x="8" y="9"/>
                    </a:cubicBezTo>
                    <a:cubicBezTo>
                      <a:pt x="9" y="9"/>
                      <a:pt x="8" y="9"/>
                      <a:pt x="9" y="1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5054"/>
              <p:cNvSpPr/>
              <p:nvPr/>
            </p:nvSpPr>
            <p:spPr bwMode="auto">
              <a:xfrm>
                <a:off x="-4200" y="1295"/>
                <a:ext cx="16" cy="7"/>
              </a:xfrm>
              <a:custGeom>
                <a:avLst/>
                <a:gdLst>
                  <a:gd name="T0" fmla="*/ 5 w 7"/>
                  <a:gd name="T1" fmla="*/ 0 h 3"/>
                  <a:gd name="T2" fmla="*/ 2 w 7"/>
                  <a:gd name="T3" fmla="*/ 0 h 3"/>
                  <a:gd name="T4" fmla="*/ 2 w 7"/>
                  <a:gd name="T5" fmla="*/ 2 h 3"/>
                  <a:gd name="T6" fmla="*/ 5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cubicBezTo>
                      <a:pt x="5" y="2"/>
                      <a:pt x="3" y="2"/>
                      <a:pt x="2" y="0"/>
                    </a:cubicBezTo>
                    <a:cubicBezTo>
                      <a:pt x="0" y="1"/>
                      <a:pt x="4" y="2"/>
                      <a:pt x="2" y="2"/>
                    </a:cubicBezTo>
                    <a:cubicBezTo>
                      <a:pt x="3" y="3"/>
                      <a:pt x="7" y="2"/>
                      <a:pt x="5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5055"/>
              <p:cNvSpPr/>
              <p:nvPr/>
            </p:nvSpPr>
            <p:spPr bwMode="auto">
              <a:xfrm>
                <a:off x="-4210" y="1300"/>
                <a:ext cx="7" cy="7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3 h 3"/>
                  <a:gd name="T6" fmla="*/ 3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2" y="3"/>
                      <a:pt x="2" y="1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5056"/>
              <p:cNvSpPr/>
              <p:nvPr/>
            </p:nvSpPr>
            <p:spPr bwMode="auto">
              <a:xfrm>
                <a:off x="-4158" y="1385"/>
                <a:ext cx="10" cy="10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1 h 4"/>
                  <a:gd name="T4" fmla="*/ 0 w 4"/>
                  <a:gd name="T5" fmla="*/ 2 h 4"/>
                  <a:gd name="T6" fmla="*/ 3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0" y="2"/>
                    </a:cubicBezTo>
                    <a:cubicBezTo>
                      <a:pt x="1" y="4"/>
                      <a:pt x="4" y="1"/>
                      <a:pt x="3" y="3"/>
                    </a:cubicBezTo>
                    <a:cubicBezTo>
                      <a:pt x="4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5057"/>
              <p:cNvSpPr/>
              <p:nvPr/>
            </p:nvSpPr>
            <p:spPr bwMode="auto">
              <a:xfrm>
                <a:off x="-4181" y="1376"/>
                <a:ext cx="11" cy="12"/>
              </a:xfrm>
              <a:custGeom>
                <a:avLst/>
                <a:gdLst>
                  <a:gd name="T0" fmla="*/ 4 w 5"/>
                  <a:gd name="T1" fmla="*/ 1 h 5"/>
                  <a:gd name="T2" fmla="*/ 4 w 5"/>
                  <a:gd name="T3" fmla="*/ 2 h 5"/>
                  <a:gd name="T4" fmla="*/ 0 w 5"/>
                  <a:gd name="T5" fmla="*/ 2 h 5"/>
                  <a:gd name="T6" fmla="*/ 3 w 5"/>
                  <a:gd name="T7" fmla="*/ 4 h 5"/>
                  <a:gd name="T8" fmla="*/ 4 w 5"/>
                  <a:gd name="T9" fmla="*/ 5 h 5"/>
                  <a:gd name="T10" fmla="*/ 5 w 5"/>
                  <a:gd name="T11" fmla="*/ 4 h 5"/>
                  <a:gd name="T12" fmla="*/ 4 w 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0"/>
                      <a:pt x="3" y="1"/>
                      <a:pt x="4" y="2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1" y="4"/>
                      <a:pt x="4" y="2"/>
                      <a:pt x="3" y="4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2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5058"/>
              <p:cNvSpPr/>
              <p:nvPr/>
            </p:nvSpPr>
            <p:spPr bwMode="auto">
              <a:xfrm>
                <a:off x="-4153" y="1312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4 w 6"/>
                  <a:gd name="T3" fmla="*/ 4 h 7"/>
                  <a:gd name="T4" fmla="*/ 0 w 6"/>
                  <a:gd name="T5" fmla="*/ 6 h 7"/>
                  <a:gd name="T6" fmla="*/ 1 w 6"/>
                  <a:gd name="T7" fmla="*/ 7 h 7"/>
                  <a:gd name="T8" fmla="*/ 5 w 6"/>
                  <a:gd name="T9" fmla="*/ 4 h 7"/>
                  <a:gd name="T10" fmla="*/ 4 w 6"/>
                  <a:gd name="T11" fmla="*/ 4 h 7"/>
                  <a:gd name="T12" fmla="*/ 3 w 6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4" y="1"/>
                      <a:pt x="4" y="2"/>
                      <a:pt x="4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2" y="6"/>
                      <a:pt x="4" y="6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6" y="3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5059"/>
              <p:cNvSpPr/>
              <p:nvPr/>
            </p:nvSpPr>
            <p:spPr bwMode="auto">
              <a:xfrm>
                <a:off x="-4151" y="1343"/>
                <a:ext cx="19" cy="16"/>
              </a:xfrm>
              <a:custGeom>
                <a:avLst/>
                <a:gdLst>
                  <a:gd name="T0" fmla="*/ 1 w 8"/>
                  <a:gd name="T1" fmla="*/ 5 h 7"/>
                  <a:gd name="T2" fmla="*/ 2 w 8"/>
                  <a:gd name="T3" fmla="*/ 4 h 7"/>
                  <a:gd name="T4" fmla="*/ 3 w 8"/>
                  <a:gd name="T5" fmla="*/ 7 h 7"/>
                  <a:gd name="T6" fmla="*/ 4 w 8"/>
                  <a:gd name="T7" fmla="*/ 5 h 7"/>
                  <a:gd name="T8" fmla="*/ 8 w 8"/>
                  <a:gd name="T9" fmla="*/ 7 h 7"/>
                  <a:gd name="T10" fmla="*/ 5 w 8"/>
                  <a:gd name="T11" fmla="*/ 3 h 7"/>
                  <a:gd name="T12" fmla="*/ 4 w 8"/>
                  <a:gd name="T13" fmla="*/ 4 h 7"/>
                  <a:gd name="T14" fmla="*/ 2 w 8"/>
                  <a:gd name="T15" fmla="*/ 3 h 7"/>
                  <a:gd name="T16" fmla="*/ 4 w 8"/>
                  <a:gd name="T17" fmla="*/ 2 h 7"/>
                  <a:gd name="T18" fmla="*/ 2 w 8"/>
                  <a:gd name="T19" fmla="*/ 2 h 7"/>
                  <a:gd name="T20" fmla="*/ 0 w 8"/>
                  <a:gd name="T21" fmla="*/ 2 h 7"/>
                  <a:gd name="T22" fmla="*/ 1 w 8"/>
                  <a:gd name="T23" fmla="*/ 3 h 7"/>
                  <a:gd name="T24" fmla="*/ 1 w 8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7">
                    <a:moveTo>
                      <a:pt x="1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4" y="6"/>
                      <a:pt x="5" y="6"/>
                      <a:pt x="4" y="5"/>
                    </a:cubicBezTo>
                    <a:cubicBezTo>
                      <a:pt x="6" y="4"/>
                      <a:pt x="6" y="7"/>
                      <a:pt x="8" y="7"/>
                    </a:cubicBezTo>
                    <a:cubicBezTo>
                      <a:pt x="8" y="5"/>
                      <a:pt x="4" y="4"/>
                      <a:pt x="5" y="3"/>
                    </a:cubicBezTo>
                    <a:cubicBezTo>
                      <a:pt x="4" y="2"/>
                      <a:pt x="3" y="3"/>
                      <a:pt x="4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2" y="0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5060"/>
              <p:cNvSpPr/>
              <p:nvPr/>
            </p:nvSpPr>
            <p:spPr bwMode="auto">
              <a:xfrm>
                <a:off x="-4179" y="1378"/>
                <a:ext cx="5" cy="10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4 h 4"/>
                  <a:gd name="T4" fmla="*/ 1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2"/>
                      <a:pt x="1" y="4"/>
                    </a:cubicBezTo>
                    <a:cubicBezTo>
                      <a:pt x="1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5061"/>
              <p:cNvSpPr/>
              <p:nvPr/>
            </p:nvSpPr>
            <p:spPr bwMode="auto">
              <a:xfrm>
                <a:off x="-4172" y="1388"/>
                <a:ext cx="17" cy="12"/>
              </a:xfrm>
              <a:custGeom>
                <a:avLst/>
                <a:gdLst>
                  <a:gd name="T0" fmla="*/ 6 w 7"/>
                  <a:gd name="T1" fmla="*/ 0 h 5"/>
                  <a:gd name="T2" fmla="*/ 2 w 7"/>
                  <a:gd name="T3" fmla="*/ 0 h 5"/>
                  <a:gd name="T4" fmla="*/ 2 w 7"/>
                  <a:gd name="T5" fmla="*/ 2 h 5"/>
                  <a:gd name="T6" fmla="*/ 0 w 7"/>
                  <a:gd name="T7" fmla="*/ 2 h 5"/>
                  <a:gd name="T8" fmla="*/ 3 w 7"/>
                  <a:gd name="T9" fmla="*/ 5 h 5"/>
                  <a:gd name="T10" fmla="*/ 7 w 7"/>
                  <a:gd name="T11" fmla="*/ 2 h 5"/>
                  <a:gd name="T12" fmla="*/ 6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5" y="0"/>
                      <a:pt x="5" y="0"/>
                      <a:pt x="2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0"/>
                      <a:pt x="2" y="0"/>
                      <a:pt x="0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6" y="5"/>
                      <a:pt x="4" y="2"/>
                      <a:pt x="7" y="2"/>
                    </a:cubicBezTo>
                    <a:cubicBezTo>
                      <a:pt x="6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5062"/>
              <p:cNvSpPr/>
              <p:nvPr/>
            </p:nvSpPr>
            <p:spPr bwMode="auto">
              <a:xfrm>
                <a:off x="-4382" y="1184"/>
                <a:ext cx="9" cy="7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0 h 3"/>
                  <a:gd name="T4" fmla="*/ 0 w 4"/>
                  <a:gd name="T5" fmla="*/ 2 h 3"/>
                  <a:gd name="T6" fmla="*/ 2 w 4"/>
                  <a:gd name="T7" fmla="*/ 1 h 3"/>
                  <a:gd name="T8" fmla="*/ 3 w 4"/>
                  <a:gd name="T9" fmla="*/ 2 h 3"/>
                  <a:gd name="T10" fmla="*/ 4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5063"/>
              <p:cNvSpPr/>
              <p:nvPr/>
            </p:nvSpPr>
            <p:spPr bwMode="auto">
              <a:xfrm>
                <a:off x="-4177" y="1388"/>
                <a:ext cx="36" cy="30"/>
              </a:xfrm>
              <a:custGeom>
                <a:avLst/>
                <a:gdLst>
                  <a:gd name="T0" fmla="*/ 10 w 15"/>
                  <a:gd name="T1" fmla="*/ 9 h 13"/>
                  <a:gd name="T2" fmla="*/ 9 w 15"/>
                  <a:gd name="T3" fmla="*/ 6 h 13"/>
                  <a:gd name="T4" fmla="*/ 11 w 15"/>
                  <a:gd name="T5" fmla="*/ 7 h 13"/>
                  <a:gd name="T6" fmla="*/ 10 w 15"/>
                  <a:gd name="T7" fmla="*/ 5 h 13"/>
                  <a:gd name="T8" fmla="*/ 12 w 15"/>
                  <a:gd name="T9" fmla="*/ 6 h 13"/>
                  <a:gd name="T10" fmla="*/ 13 w 15"/>
                  <a:gd name="T11" fmla="*/ 6 h 13"/>
                  <a:gd name="T12" fmla="*/ 14 w 15"/>
                  <a:gd name="T13" fmla="*/ 4 h 13"/>
                  <a:gd name="T14" fmla="*/ 13 w 15"/>
                  <a:gd name="T15" fmla="*/ 1 h 13"/>
                  <a:gd name="T16" fmla="*/ 11 w 15"/>
                  <a:gd name="T17" fmla="*/ 4 h 13"/>
                  <a:gd name="T18" fmla="*/ 10 w 15"/>
                  <a:gd name="T19" fmla="*/ 4 h 13"/>
                  <a:gd name="T20" fmla="*/ 7 w 15"/>
                  <a:gd name="T21" fmla="*/ 3 h 13"/>
                  <a:gd name="T22" fmla="*/ 8 w 15"/>
                  <a:gd name="T23" fmla="*/ 2 h 13"/>
                  <a:gd name="T24" fmla="*/ 6 w 15"/>
                  <a:gd name="T25" fmla="*/ 3 h 13"/>
                  <a:gd name="T26" fmla="*/ 9 w 15"/>
                  <a:gd name="T27" fmla="*/ 4 h 13"/>
                  <a:gd name="T28" fmla="*/ 4 w 15"/>
                  <a:gd name="T29" fmla="*/ 5 h 13"/>
                  <a:gd name="T30" fmla="*/ 4 w 15"/>
                  <a:gd name="T31" fmla="*/ 2 h 13"/>
                  <a:gd name="T32" fmla="*/ 0 w 15"/>
                  <a:gd name="T33" fmla="*/ 3 h 13"/>
                  <a:gd name="T34" fmla="*/ 2 w 15"/>
                  <a:gd name="T35" fmla="*/ 2 h 13"/>
                  <a:gd name="T36" fmla="*/ 3 w 15"/>
                  <a:gd name="T37" fmla="*/ 3 h 13"/>
                  <a:gd name="T38" fmla="*/ 0 w 15"/>
                  <a:gd name="T39" fmla="*/ 4 h 13"/>
                  <a:gd name="T40" fmla="*/ 2 w 15"/>
                  <a:gd name="T41" fmla="*/ 8 h 13"/>
                  <a:gd name="T42" fmla="*/ 3 w 15"/>
                  <a:gd name="T43" fmla="*/ 9 h 13"/>
                  <a:gd name="T44" fmla="*/ 5 w 15"/>
                  <a:gd name="T45" fmla="*/ 8 h 13"/>
                  <a:gd name="T46" fmla="*/ 4 w 15"/>
                  <a:gd name="T47" fmla="*/ 6 h 13"/>
                  <a:gd name="T48" fmla="*/ 8 w 15"/>
                  <a:gd name="T49" fmla="*/ 7 h 13"/>
                  <a:gd name="T50" fmla="*/ 4 w 15"/>
                  <a:gd name="T51" fmla="*/ 11 h 13"/>
                  <a:gd name="T52" fmla="*/ 6 w 15"/>
                  <a:gd name="T53" fmla="*/ 13 h 13"/>
                  <a:gd name="T54" fmla="*/ 8 w 15"/>
                  <a:gd name="T55" fmla="*/ 13 h 13"/>
                  <a:gd name="T56" fmla="*/ 10 w 15"/>
                  <a:gd name="T5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" h="13">
                    <a:moveTo>
                      <a:pt x="10" y="9"/>
                    </a:moveTo>
                    <a:cubicBezTo>
                      <a:pt x="10" y="8"/>
                      <a:pt x="9" y="8"/>
                      <a:pt x="9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3" y="6"/>
                      <a:pt x="10" y="6"/>
                      <a:pt x="10" y="5"/>
                    </a:cubicBezTo>
                    <a:cubicBezTo>
                      <a:pt x="11" y="4"/>
                      <a:pt x="11" y="5"/>
                      <a:pt x="12" y="6"/>
                    </a:cubicBezTo>
                    <a:cubicBezTo>
                      <a:pt x="12" y="6"/>
                      <a:pt x="12" y="5"/>
                      <a:pt x="13" y="6"/>
                    </a:cubicBezTo>
                    <a:cubicBezTo>
                      <a:pt x="13" y="5"/>
                      <a:pt x="11" y="4"/>
                      <a:pt x="14" y="4"/>
                    </a:cubicBezTo>
                    <a:cubicBezTo>
                      <a:pt x="14" y="2"/>
                      <a:pt x="15" y="2"/>
                      <a:pt x="13" y="1"/>
                    </a:cubicBezTo>
                    <a:cubicBezTo>
                      <a:pt x="12" y="1"/>
                      <a:pt x="13" y="3"/>
                      <a:pt x="11" y="4"/>
                    </a:cubicBezTo>
                    <a:cubicBezTo>
                      <a:pt x="11" y="3"/>
                      <a:pt x="10" y="2"/>
                      <a:pt x="10" y="4"/>
                    </a:cubicBezTo>
                    <a:cubicBezTo>
                      <a:pt x="9" y="3"/>
                      <a:pt x="8" y="4"/>
                      <a:pt x="7" y="3"/>
                    </a:cubicBezTo>
                    <a:cubicBezTo>
                      <a:pt x="6" y="2"/>
                      <a:pt x="8" y="3"/>
                      <a:pt x="8" y="2"/>
                    </a:cubicBezTo>
                    <a:cubicBezTo>
                      <a:pt x="6" y="0"/>
                      <a:pt x="6" y="3"/>
                      <a:pt x="6" y="3"/>
                    </a:cubicBezTo>
                    <a:cubicBezTo>
                      <a:pt x="6" y="4"/>
                      <a:pt x="8" y="4"/>
                      <a:pt x="9" y="4"/>
                    </a:cubicBezTo>
                    <a:cubicBezTo>
                      <a:pt x="8" y="6"/>
                      <a:pt x="5" y="3"/>
                      <a:pt x="4" y="5"/>
                    </a:cubicBezTo>
                    <a:cubicBezTo>
                      <a:pt x="3" y="3"/>
                      <a:pt x="5" y="4"/>
                      <a:pt x="4" y="2"/>
                    </a:cubicBezTo>
                    <a:cubicBezTo>
                      <a:pt x="3" y="2"/>
                      <a:pt x="1" y="1"/>
                      <a:pt x="0" y="3"/>
                    </a:cubicBezTo>
                    <a:cubicBezTo>
                      <a:pt x="0" y="4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2" y="4"/>
                      <a:pt x="0" y="4"/>
                    </a:cubicBezTo>
                    <a:cubicBezTo>
                      <a:pt x="2" y="6"/>
                      <a:pt x="3" y="7"/>
                      <a:pt x="2" y="8"/>
                    </a:cubicBezTo>
                    <a:cubicBezTo>
                      <a:pt x="2" y="9"/>
                      <a:pt x="4" y="7"/>
                      <a:pt x="3" y="9"/>
                    </a:cubicBezTo>
                    <a:cubicBezTo>
                      <a:pt x="5" y="11"/>
                      <a:pt x="4" y="7"/>
                      <a:pt x="5" y="8"/>
                    </a:cubicBezTo>
                    <a:cubicBezTo>
                      <a:pt x="6" y="8"/>
                      <a:pt x="4" y="7"/>
                      <a:pt x="4" y="6"/>
                    </a:cubicBezTo>
                    <a:cubicBezTo>
                      <a:pt x="5" y="6"/>
                      <a:pt x="7" y="8"/>
                      <a:pt x="8" y="7"/>
                    </a:cubicBezTo>
                    <a:cubicBezTo>
                      <a:pt x="8" y="8"/>
                      <a:pt x="6" y="9"/>
                      <a:pt x="4" y="11"/>
                    </a:cubicBezTo>
                    <a:cubicBezTo>
                      <a:pt x="5" y="11"/>
                      <a:pt x="7" y="11"/>
                      <a:pt x="6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6" y="11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5064"/>
              <p:cNvSpPr/>
              <p:nvPr/>
            </p:nvSpPr>
            <p:spPr bwMode="auto">
              <a:xfrm>
                <a:off x="-4167" y="1381"/>
                <a:ext cx="12" cy="14"/>
              </a:xfrm>
              <a:custGeom>
                <a:avLst/>
                <a:gdLst>
                  <a:gd name="T0" fmla="*/ 5 w 5"/>
                  <a:gd name="T1" fmla="*/ 2 h 6"/>
                  <a:gd name="T2" fmla="*/ 1 w 5"/>
                  <a:gd name="T3" fmla="*/ 2 h 6"/>
                  <a:gd name="T4" fmla="*/ 1 w 5"/>
                  <a:gd name="T5" fmla="*/ 5 h 6"/>
                  <a:gd name="T6" fmla="*/ 5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3" y="0"/>
                      <a:pt x="2" y="4"/>
                      <a:pt x="1" y="2"/>
                    </a:cubicBezTo>
                    <a:cubicBezTo>
                      <a:pt x="0" y="3"/>
                      <a:pt x="2" y="4"/>
                      <a:pt x="1" y="5"/>
                    </a:cubicBezTo>
                    <a:cubicBezTo>
                      <a:pt x="3" y="6"/>
                      <a:pt x="3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" name="Group 5266"/>
            <p:cNvGrpSpPr/>
            <p:nvPr/>
          </p:nvGrpSpPr>
          <p:grpSpPr bwMode="auto">
            <a:xfrm>
              <a:off x="10510277" y="2933631"/>
              <a:ext cx="650875" cy="631825"/>
              <a:chOff x="-4520" y="1099"/>
              <a:chExt cx="410" cy="398"/>
            </a:xfrm>
          </p:grpSpPr>
          <p:sp>
            <p:nvSpPr>
              <p:cNvPr id="37" name="Freeform 5066"/>
              <p:cNvSpPr/>
              <p:nvPr/>
            </p:nvSpPr>
            <p:spPr bwMode="auto">
              <a:xfrm>
                <a:off x="-4191" y="1291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1 h 3"/>
                  <a:gd name="T4" fmla="*/ 4 w 4"/>
                  <a:gd name="T5" fmla="*/ 2 h 3"/>
                  <a:gd name="T6" fmla="*/ 3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3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5067"/>
              <p:cNvSpPr/>
              <p:nvPr/>
            </p:nvSpPr>
            <p:spPr bwMode="auto">
              <a:xfrm>
                <a:off x="-4174" y="1274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2 h 3"/>
                  <a:gd name="T4" fmla="*/ 3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0" y="2"/>
                    </a:cubicBezTo>
                    <a:cubicBezTo>
                      <a:pt x="1" y="3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068"/>
              <p:cNvSpPr/>
              <p:nvPr/>
            </p:nvSpPr>
            <p:spPr bwMode="auto">
              <a:xfrm>
                <a:off x="-4323" y="1208"/>
                <a:ext cx="11" cy="9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2 h 4"/>
                  <a:gd name="T4" fmla="*/ 1 w 5"/>
                  <a:gd name="T5" fmla="*/ 1 h 4"/>
                  <a:gd name="T6" fmla="*/ 2 w 5"/>
                  <a:gd name="T7" fmla="*/ 1 h 4"/>
                  <a:gd name="T8" fmla="*/ 1 w 5"/>
                  <a:gd name="T9" fmla="*/ 2 h 4"/>
                  <a:gd name="T10" fmla="*/ 5 w 5"/>
                  <a:gd name="T11" fmla="*/ 3 h 4"/>
                  <a:gd name="T12" fmla="*/ 1 w 5"/>
                  <a:gd name="T13" fmla="*/ 0 h 4"/>
                  <a:gd name="T14" fmla="*/ 0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3"/>
                      <a:pt x="4" y="4"/>
                      <a:pt x="5" y="3"/>
                    </a:cubicBezTo>
                    <a:cubicBezTo>
                      <a:pt x="4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069"/>
              <p:cNvSpPr/>
              <p:nvPr/>
            </p:nvSpPr>
            <p:spPr bwMode="auto">
              <a:xfrm>
                <a:off x="-4295" y="1231"/>
                <a:ext cx="17" cy="10"/>
              </a:xfrm>
              <a:custGeom>
                <a:avLst/>
                <a:gdLst>
                  <a:gd name="T0" fmla="*/ 4 w 7"/>
                  <a:gd name="T1" fmla="*/ 3 h 4"/>
                  <a:gd name="T2" fmla="*/ 1 w 7"/>
                  <a:gd name="T3" fmla="*/ 0 h 4"/>
                  <a:gd name="T4" fmla="*/ 4 w 7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4" y="3"/>
                    </a:moveTo>
                    <a:cubicBezTo>
                      <a:pt x="7" y="4"/>
                      <a:pt x="2" y="1"/>
                      <a:pt x="1" y="0"/>
                    </a:cubicBezTo>
                    <a:cubicBezTo>
                      <a:pt x="0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070"/>
              <p:cNvSpPr/>
              <p:nvPr/>
            </p:nvSpPr>
            <p:spPr bwMode="auto">
              <a:xfrm>
                <a:off x="-4281" y="1229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1 h 3"/>
                  <a:gd name="T4" fmla="*/ 3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071"/>
              <p:cNvSpPr/>
              <p:nvPr/>
            </p:nvSpPr>
            <p:spPr bwMode="auto">
              <a:xfrm>
                <a:off x="-4217" y="1302"/>
                <a:ext cx="10" cy="5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1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2"/>
                      <a:pt x="2" y="1"/>
                      <a:pt x="4" y="1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072"/>
              <p:cNvSpPr/>
              <p:nvPr/>
            </p:nvSpPr>
            <p:spPr bwMode="auto">
              <a:xfrm>
                <a:off x="-4243" y="1253"/>
                <a:ext cx="26" cy="12"/>
              </a:xfrm>
              <a:custGeom>
                <a:avLst/>
                <a:gdLst>
                  <a:gd name="T0" fmla="*/ 6 w 11"/>
                  <a:gd name="T1" fmla="*/ 3 h 5"/>
                  <a:gd name="T2" fmla="*/ 3 w 11"/>
                  <a:gd name="T3" fmla="*/ 4 h 5"/>
                  <a:gd name="T4" fmla="*/ 9 w 11"/>
                  <a:gd name="T5" fmla="*/ 5 h 5"/>
                  <a:gd name="T6" fmla="*/ 11 w 11"/>
                  <a:gd name="T7" fmla="*/ 4 h 5"/>
                  <a:gd name="T8" fmla="*/ 5 w 11"/>
                  <a:gd name="T9" fmla="*/ 1 h 5"/>
                  <a:gd name="T10" fmla="*/ 7 w 11"/>
                  <a:gd name="T11" fmla="*/ 0 h 5"/>
                  <a:gd name="T12" fmla="*/ 0 w 11"/>
                  <a:gd name="T13" fmla="*/ 0 h 5"/>
                  <a:gd name="T14" fmla="*/ 6 w 11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6" y="3"/>
                    </a:moveTo>
                    <a:cubicBezTo>
                      <a:pt x="5" y="5"/>
                      <a:pt x="3" y="2"/>
                      <a:pt x="3" y="4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4"/>
                      <a:pt x="9" y="3"/>
                      <a:pt x="11" y="4"/>
                    </a:cubicBezTo>
                    <a:cubicBezTo>
                      <a:pt x="11" y="2"/>
                      <a:pt x="7" y="1"/>
                      <a:pt x="5" y="1"/>
                    </a:cubicBezTo>
                    <a:cubicBezTo>
                      <a:pt x="4" y="0"/>
                      <a:pt x="7" y="1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2" y="1"/>
                      <a:pt x="3" y="1"/>
                      <a:pt x="6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073"/>
              <p:cNvSpPr/>
              <p:nvPr/>
            </p:nvSpPr>
            <p:spPr bwMode="auto">
              <a:xfrm>
                <a:off x="-4179" y="1329"/>
                <a:ext cx="12" cy="7"/>
              </a:xfrm>
              <a:custGeom>
                <a:avLst/>
                <a:gdLst>
                  <a:gd name="T0" fmla="*/ 3 w 5"/>
                  <a:gd name="T1" fmla="*/ 1 h 3"/>
                  <a:gd name="T2" fmla="*/ 0 w 5"/>
                  <a:gd name="T3" fmla="*/ 1 h 3"/>
                  <a:gd name="T4" fmla="*/ 0 w 5"/>
                  <a:gd name="T5" fmla="*/ 1 h 3"/>
                  <a:gd name="T6" fmla="*/ 3 w 5"/>
                  <a:gd name="T7" fmla="*/ 3 h 3"/>
                  <a:gd name="T8" fmla="*/ 4 w 5"/>
                  <a:gd name="T9" fmla="*/ 3 h 3"/>
                  <a:gd name="T10" fmla="*/ 3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074"/>
              <p:cNvSpPr/>
              <p:nvPr/>
            </p:nvSpPr>
            <p:spPr bwMode="auto">
              <a:xfrm>
                <a:off x="-4264" y="1217"/>
                <a:ext cx="5" cy="10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3 h 4"/>
                  <a:gd name="T4" fmla="*/ 1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2" y="4"/>
                      <a:pt x="1" y="1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075"/>
              <p:cNvSpPr/>
              <p:nvPr/>
            </p:nvSpPr>
            <p:spPr bwMode="auto">
              <a:xfrm>
                <a:off x="-4222" y="1269"/>
                <a:ext cx="12" cy="5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1 w 5"/>
                  <a:gd name="T5" fmla="*/ 0 h 2"/>
                  <a:gd name="T6" fmla="*/ 0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3" y="1"/>
                      <a:pt x="4" y="2"/>
                    </a:cubicBezTo>
                    <a:cubicBezTo>
                      <a:pt x="5" y="0"/>
                      <a:pt x="2" y="2"/>
                      <a:pt x="1" y="0"/>
                    </a:cubicBezTo>
                    <a:cubicBezTo>
                      <a:pt x="0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076"/>
              <p:cNvSpPr/>
              <p:nvPr/>
            </p:nvSpPr>
            <p:spPr bwMode="auto">
              <a:xfrm>
                <a:off x="-4245" y="1236"/>
                <a:ext cx="9" cy="5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1"/>
                      <a:pt x="4" y="1"/>
                    </a:cubicBezTo>
                    <a:cubicBezTo>
                      <a:pt x="4" y="0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077"/>
              <p:cNvSpPr/>
              <p:nvPr/>
            </p:nvSpPr>
            <p:spPr bwMode="auto">
              <a:xfrm>
                <a:off x="-4250" y="1229"/>
                <a:ext cx="12" cy="7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0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3" y="0"/>
                      <a:pt x="3" y="1"/>
                      <a:pt x="0" y="0"/>
                    </a:cubicBezTo>
                    <a:cubicBezTo>
                      <a:pt x="2" y="1"/>
                      <a:pt x="3" y="3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078"/>
              <p:cNvSpPr/>
              <p:nvPr/>
            </p:nvSpPr>
            <p:spPr bwMode="auto">
              <a:xfrm>
                <a:off x="-4181" y="1314"/>
                <a:ext cx="9" cy="5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1"/>
                      <a:pt x="1" y="0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079"/>
              <p:cNvSpPr/>
              <p:nvPr/>
            </p:nvSpPr>
            <p:spPr bwMode="auto">
              <a:xfrm>
                <a:off x="-4229" y="1239"/>
                <a:ext cx="7" cy="4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0 h 2"/>
                  <a:gd name="T4" fmla="*/ 0 w 3"/>
                  <a:gd name="T5" fmla="*/ 0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080"/>
              <p:cNvSpPr/>
              <p:nvPr/>
            </p:nvSpPr>
            <p:spPr bwMode="auto">
              <a:xfrm>
                <a:off x="-4212" y="1267"/>
                <a:ext cx="21" cy="7"/>
              </a:xfrm>
              <a:custGeom>
                <a:avLst/>
                <a:gdLst>
                  <a:gd name="T0" fmla="*/ 3 w 9"/>
                  <a:gd name="T1" fmla="*/ 0 h 3"/>
                  <a:gd name="T2" fmla="*/ 3 w 9"/>
                  <a:gd name="T3" fmla="*/ 0 h 3"/>
                  <a:gd name="T4" fmla="*/ 0 w 9"/>
                  <a:gd name="T5" fmla="*/ 1 h 3"/>
                  <a:gd name="T6" fmla="*/ 5 w 9"/>
                  <a:gd name="T7" fmla="*/ 2 h 3"/>
                  <a:gd name="T8" fmla="*/ 5 w 9"/>
                  <a:gd name="T9" fmla="*/ 2 h 3"/>
                  <a:gd name="T10" fmla="*/ 5 w 9"/>
                  <a:gd name="T11" fmla="*/ 1 h 3"/>
                  <a:gd name="T12" fmla="*/ 3 w 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1"/>
                      <a:pt x="4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9" y="0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081"/>
              <p:cNvSpPr/>
              <p:nvPr/>
            </p:nvSpPr>
            <p:spPr bwMode="auto">
              <a:xfrm>
                <a:off x="-4416" y="1146"/>
                <a:ext cx="22" cy="12"/>
              </a:xfrm>
              <a:custGeom>
                <a:avLst/>
                <a:gdLst>
                  <a:gd name="T0" fmla="*/ 3 w 9"/>
                  <a:gd name="T1" fmla="*/ 0 h 5"/>
                  <a:gd name="T2" fmla="*/ 1 w 9"/>
                  <a:gd name="T3" fmla="*/ 2 h 5"/>
                  <a:gd name="T4" fmla="*/ 3 w 9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cubicBezTo>
                      <a:pt x="3" y="1"/>
                      <a:pt x="2" y="1"/>
                      <a:pt x="1" y="2"/>
                    </a:cubicBezTo>
                    <a:cubicBezTo>
                      <a:pt x="0" y="5"/>
                      <a:pt x="9" y="3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082"/>
              <p:cNvSpPr/>
              <p:nvPr/>
            </p:nvSpPr>
            <p:spPr bwMode="auto">
              <a:xfrm>
                <a:off x="-4184" y="1286"/>
                <a:ext cx="24" cy="24"/>
              </a:xfrm>
              <a:custGeom>
                <a:avLst/>
                <a:gdLst>
                  <a:gd name="T0" fmla="*/ 5 w 10"/>
                  <a:gd name="T1" fmla="*/ 3 h 10"/>
                  <a:gd name="T2" fmla="*/ 5 w 10"/>
                  <a:gd name="T3" fmla="*/ 3 h 10"/>
                  <a:gd name="T4" fmla="*/ 4 w 10"/>
                  <a:gd name="T5" fmla="*/ 2 h 10"/>
                  <a:gd name="T6" fmla="*/ 2 w 10"/>
                  <a:gd name="T7" fmla="*/ 4 h 10"/>
                  <a:gd name="T8" fmla="*/ 2 w 10"/>
                  <a:gd name="T9" fmla="*/ 3 h 10"/>
                  <a:gd name="T10" fmla="*/ 3 w 10"/>
                  <a:gd name="T11" fmla="*/ 4 h 10"/>
                  <a:gd name="T12" fmla="*/ 2 w 10"/>
                  <a:gd name="T13" fmla="*/ 6 h 10"/>
                  <a:gd name="T14" fmla="*/ 8 w 10"/>
                  <a:gd name="T15" fmla="*/ 0 h 10"/>
                  <a:gd name="T16" fmla="*/ 5 w 10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3" y="2"/>
                      <a:pt x="0" y="2"/>
                      <a:pt x="2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5" y="10"/>
                      <a:pt x="10" y="3"/>
                      <a:pt x="8" y="0"/>
                    </a:cubicBezTo>
                    <a:cubicBezTo>
                      <a:pt x="7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083"/>
              <p:cNvSpPr/>
              <p:nvPr/>
            </p:nvSpPr>
            <p:spPr bwMode="auto">
              <a:xfrm>
                <a:off x="-4229" y="1262"/>
                <a:ext cx="12" cy="10"/>
              </a:xfrm>
              <a:custGeom>
                <a:avLst/>
                <a:gdLst>
                  <a:gd name="T0" fmla="*/ 3 w 5"/>
                  <a:gd name="T1" fmla="*/ 4 h 4"/>
                  <a:gd name="T2" fmla="*/ 3 w 5"/>
                  <a:gd name="T3" fmla="*/ 0 h 4"/>
                  <a:gd name="T4" fmla="*/ 0 w 5"/>
                  <a:gd name="T5" fmla="*/ 3 h 4"/>
                  <a:gd name="T6" fmla="*/ 3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5" y="2"/>
                      <a:pt x="5" y="1"/>
                      <a:pt x="3" y="0"/>
                    </a:cubicBezTo>
                    <a:cubicBezTo>
                      <a:pt x="0" y="1"/>
                      <a:pt x="2" y="2"/>
                      <a:pt x="0" y="3"/>
                    </a:cubicBezTo>
                    <a:cubicBezTo>
                      <a:pt x="1" y="4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084"/>
              <p:cNvSpPr/>
              <p:nvPr/>
            </p:nvSpPr>
            <p:spPr bwMode="auto">
              <a:xfrm>
                <a:off x="-4226" y="1234"/>
                <a:ext cx="16" cy="12"/>
              </a:xfrm>
              <a:custGeom>
                <a:avLst/>
                <a:gdLst>
                  <a:gd name="T0" fmla="*/ 7 w 7"/>
                  <a:gd name="T1" fmla="*/ 3 h 5"/>
                  <a:gd name="T2" fmla="*/ 6 w 7"/>
                  <a:gd name="T3" fmla="*/ 2 h 5"/>
                  <a:gd name="T4" fmla="*/ 3 w 7"/>
                  <a:gd name="T5" fmla="*/ 0 h 5"/>
                  <a:gd name="T6" fmla="*/ 0 w 7"/>
                  <a:gd name="T7" fmla="*/ 3 h 5"/>
                  <a:gd name="T8" fmla="*/ 2 w 7"/>
                  <a:gd name="T9" fmla="*/ 4 h 5"/>
                  <a:gd name="T10" fmla="*/ 7 w 7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3"/>
                      <a:pt x="6" y="5"/>
                      <a:pt x="7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085"/>
              <p:cNvSpPr/>
              <p:nvPr/>
            </p:nvSpPr>
            <p:spPr bwMode="auto">
              <a:xfrm>
                <a:off x="-4382" y="1144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086"/>
              <p:cNvSpPr/>
              <p:nvPr/>
            </p:nvSpPr>
            <p:spPr bwMode="auto">
              <a:xfrm>
                <a:off x="-4392" y="114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087"/>
              <p:cNvSpPr/>
              <p:nvPr/>
            </p:nvSpPr>
            <p:spPr bwMode="auto">
              <a:xfrm>
                <a:off x="-4321" y="1177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088"/>
              <p:cNvSpPr/>
              <p:nvPr/>
            </p:nvSpPr>
            <p:spPr bwMode="auto">
              <a:xfrm>
                <a:off x="-4129" y="1435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2"/>
                      <a:pt x="0" y="3"/>
                      <a:pt x="2" y="4"/>
                    </a:cubicBezTo>
                    <a:cubicBezTo>
                      <a:pt x="3" y="3"/>
                      <a:pt x="4" y="1"/>
                      <a:pt x="4" y="0"/>
                    </a:cubicBezTo>
                    <a:cubicBezTo>
                      <a:pt x="2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5089"/>
              <p:cNvSpPr/>
              <p:nvPr/>
            </p:nvSpPr>
            <p:spPr bwMode="auto">
              <a:xfrm>
                <a:off x="-4144" y="1397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5090"/>
              <p:cNvSpPr/>
              <p:nvPr/>
            </p:nvSpPr>
            <p:spPr bwMode="auto">
              <a:xfrm>
                <a:off x="-4146" y="1381"/>
                <a:ext cx="19" cy="16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7 h 7"/>
                  <a:gd name="T4" fmla="*/ 7 w 8"/>
                  <a:gd name="T5" fmla="*/ 5 h 7"/>
                  <a:gd name="T6" fmla="*/ 7 w 8"/>
                  <a:gd name="T7" fmla="*/ 4 h 7"/>
                  <a:gd name="T8" fmla="*/ 6 w 8"/>
                  <a:gd name="T9" fmla="*/ 3 h 7"/>
                  <a:gd name="T10" fmla="*/ 7 w 8"/>
                  <a:gd name="T11" fmla="*/ 0 h 7"/>
                  <a:gd name="T12" fmla="*/ 5 w 8"/>
                  <a:gd name="T13" fmla="*/ 3 h 7"/>
                  <a:gd name="T14" fmla="*/ 7 w 8"/>
                  <a:gd name="T15" fmla="*/ 4 h 7"/>
                  <a:gd name="T16" fmla="*/ 5 w 8"/>
                  <a:gd name="T17" fmla="*/ 5 h 7"/>
                  <a:gd name="T18" fmla="*/ 2 w 8"/>
                  <a:gd name="T19" fmla="*/ 3 h 7"/>
                  <a:gd name="T20" fmla="*/ 1 w 8"/>
                  <a:gd name="T21" fmla="*/ 5 h 7"/>
                  <a:gd name="T22" fmla="*/ 4 w 8"/>
                  <a:gd name="T2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7" y="5"/>
                      <a:pt x="6" y="7"/>
                    </a:cubicBezTo>
                    <a:cubicBezTo>
                      <a:pt x="7" y="7"/>
                      <a:pt x="8" y="6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7" y="3"/>
                      <a:pt x="7" y="1"/>
                      <a:pt x="7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4"/>
                      <a:pt x="0" y="4"/>
                      <a:pt x="1" y="5"/>
                    </a:cubicBezTo>
                    <a:cubicBezTo>
                      <a:pt x="3" y="5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091"/>
              <p:cNvSpPr/>
              <p:nvPr/>
            </p:nvSpPr>
            <p:spPr bwMode="auto">
              <a:xfrm>
                <a:off x="-4127" y="1416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3 h 4"/>
                  <a:gd name="T4" fmla="*/ 3 w 3"/>
                  <a:gd name="T5" fmla="*/ 3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2"/>
                      <a:pt x="0" y="2"/>
                      <a:pt x="1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2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092"/>
              <p:cNvSpPr/>
              <p:nvPr/>
            </p:nvSpPr>
            <p:spPr bwMode="auto">
              <a:xfrm>
                <a:off x="-4141" y="1421"/>
                <a:ext cx="12" cy="16"/>
              </a:xfrm>
              <a:custGeom>
                <a:avLst/>
                <a:gdLst>
                  <a:gd name="T0" fmla="*/ 2 w 5"/>
                  <a:gd name="T1" fmla="*/ 0 h 7"/>
                  <a:gd name="T2" fmla="*/ 1 w 5"/>
                  <a:gd name="T3" fmla="*/ 3 h 7"/>
                  <a:gd name="T4" fmla="*/ 0 w 5"/>
                  <a:gd name="T5" fmla="*/ 7 h 7"/>
                  <a:gd name="T6" fmla="*/ 2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2"/>
                      <a:pt x="4" y="3"/>
                      <a:pt x="1" y="3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2" y="6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093"/>
              <p:cNvSpPr/>
              <p:nvPr/>
            </p:nvSpPr>
            <p:spPr bwMode="auto">
              <a:xfrm>
                <a:off x="-4134" y="1376"/>
                <a:ext cx="9" cy="12"/>
              </a:xfrm>
              <a:custGeom>
                <a:avLst/>
                <a:gdLst>
                  <a:gd name="T0" fmla="*/ 2 w 4"/>
                  <a:gd name="T1" fmla="*/ 5 h 5"/>
                  <a:gd name="T2" fmla="*/ 3 w 4"/>
                  <a:gd name="T3" fmla="*/ 3 h 5"/>
                  <a:gd name="T4" fmla="*/ 1 w 4"/>
                  <a:gd name="T5" fmla="*/ 0 h 5"/>
                  <a:gd name="T6" fmla="*/ 2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4"/>
                      <a:pt x="4" y="4"/>
                      <a:pt x="3" y="3"/>
                    </a:cubicBezTo>
                    <a:cubicBezTo>
                      <a:pt x="0" y="3"/>
                      <a:pt x="4" y="0"/>
                      <a:pt x="1" y="0"/>
                    </a:cubicBezTo>
                    <a:cubicBezTo>
                      <a:pt x="1" y="2"/>
                      <a:pt x="1" y="4"/>
                      <a:pt x="2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5094"/>
              <p:cNvSpPr/>
              <p:nvPr/>
            </p:nvSpPr>
            <p:spPr bwMode="auto">
              <a:xfrm>
                <a:off x="-4285" y="1213"/>
                <a:ext cx="14" cy="7"/>
              </a:xfrm>
              <a:custGeom>
                <a:avLst/>
                <a:gdLst>
                  <a:gd name="T0" fmla="*/ 4 w 6"/>
                  <a:gd name="T1" fmla="*/ 1 h 3"/>
                  <a:gd name="T2" fmla="*/ 4 w 6"/>
                  <a:gd name="T3" fmla="*/ 0 h 3"/>
                  <a:gd name="T4" fmla="*/ 1 w 6"/>
                  <a:gd name="T5" fmla="*/ 1 h 3"/>
                  <a:gd name="T6" fmla="*/ 4 w 6"/>
                  <a:gd name="T7" fmla="*/ 3 h 3"/>
                  <a:gd name="T8" fmla="*/ 6 w 6"/>
                  <a:gd name="T9" fmla="*/ 1 h 3"/>
                  <a:gd name="T10" fmla="*/ 4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0" y="0"/>
                      <a:pt x="1" y="1"/>
                    </a:cubicBezTo>
                    <a:cubicBezTo>
                      <a:pt x="3" y="0"/>
                      <a:pt x="3" y="2"/>
                      <a:pt x="4" y="3"/>
                    </a:cubicBezTo>
                    <a:cubicBezTo>
                      <a:pt x="4" y="0"/>
                      <a:pt x="6" y="3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5095"/>
              <p:cNvSpPr/>
              <p:nvPr/>
            </p:nvSpPr>
            <p:spPr bwMode="auto">
              <a:xfrm>
                <a:off x="-4319" y="1205"/>
                <a:ext cx="19" cy="17"/>
              </a:xfrm>
              <a:custGeom>
                <a:avLst/>
                <a:gdLst>
                  <a:gd name="T0" fmla="*/ 1 w 8"/>
                  <a:gd name="T1" fmla="*/ 2 h 7"/>
                  <a:gd name="T2" fmla="*/ 3 w 8"/>
                  <a:gd name="T3" fmla="*/ 3 h 7"/>
                  <a:gd name="T4" fmla="*/ 3 w 8"/>
                  <a:gd name="T5" fmla="*/ 4 h 7"/>
                  <a:gd name="T6" fmla="*/ 2 w 8"/>
                  <a:gd name="T7" fmla="*/ 4 h 7"/>
                  <a:gd name="T8" fmla="*/ 2 w 8"/>
                  <a:gd name="T9" fmla="*/ 4 h 7"/>
                  <a:gd name="T10" fmla="*/ 2 w 8"/>
                  <a:gd name="T11" fmla="*/ 4 h 7"/>
                  <a:gd name="T12" fmla="*/ 1 w 8"/>
                  <a:gd name="T13" fmla="*/ 5 h 7"/>
                  <a:gd name="T14" fmla="*/ 4 w 8"/>
                  <a:gd name="T15" fmla="*/ 6 h 7"/>
                  <a:gd name="T16" fmla="*/ 3 w 8"/>
                  <a:gd name="T17" fmla="*/ 5 h 7"/>
                  <a:gd name="T18" fmla="*/ 5 w 8"/>
                  <a:gd name="T19" fmla="*/ 4 h 7"/>
                  <a:gd name="T20" fmla="*/ 8 w 8"/>
                  <a:gd name="T21" fmla="*/ 4 h 7"/>
                  <a:gd name="T22" fmla="*/ 6 w 8"/>
                  <a:gd name="T23" fmla="*/ 1 h 7"/>
                  <a:gd name="T24" fmla="*/ 4 w 8"/>
                  <a:gd name="T25" fmla="*/ 2 h 7"/>
                  <a:gd name="T26" fmla="*/ 4 w 8"/>
                  <a:gd name="T27" fmla="*/ 1 h 7"/>
                  <a:gd name="T28" fmla="*/ 4 w 8"/>
                  <a:gd name="T29" fmla="*/ 1 h 7"/>
                  <a:gd name="T30" fmla="*/ 2 w 8"/>
                  <a:gd name="T31" fmla="*/ 1 h 7"/>
                  <a:gd name="T32" fmla="*/ 1 w 8"/>
                  <a:gd name="T33" fmla="*/ 0 h 7"/>
                  <a:gd name="T34" fmla="*/ 2 w 8"/>
                  <a:gd name="T35" fmla="*/ 2 h 7"/>
                  <a:gd name="T36" fmla="*/ 1 w 8"/>
                  <a:gd name="T3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7">
                    <a:moveTo>
                      <a:pt x="1" y="2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3" y="6"/>
                      <a:pt x="1" y="5"/>
                    </a:cubicBezTo>
                    <a:cubicBezTo>
                      <a:pt x="2" y="6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7" y="4"/>
                      <a:pt x="7" y="2"/>
                      <a:pt x="6" y="1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5096"/>
              <p:cNvSpPr/>
              <p:nvPr/>
            </p:nvSpPr>
            <p:spPr bwMode="auto">
              <a:xfrm>
                <a:off x="-4290" y="1220"/>
                <a:ext cx="12" cy="9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4 h 4"/>
                  <a:gd name="T4" fmla="*/ 4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3" y="1"/>
                      <a:pt x="0" y="3"/>
                      <a:pt x="0" y="4"/>
                    </a:cubicBezTo>
                    <a:cubicBezTo>
                      <a:pt x="1" y="3"/>
                      <a:pt x="5" y="2"/>
                      <a:pt x="4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5097"/>
              <p:cNvSpPr/>
              <p:nvPr/>
            </p:nvSpPr>
            <p:spPr bwMode="auto">
              <a:xfrm>
                <a:off x="-4290" y="1224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5 h 5"/>
                  <a:gd name="T4" fmla="*/ 4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2" y="4"/>
                      <a:pt x="5" y="3"/>
                      <a:pt x="4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5098"/>
              <p:cNvSpPr/>
              <p:nvPr/>
            </p:nvSpPr>
            <p:spPr bwMode="auto">
              <a:xfrm>
                <a:off x="-4338" y="1208"/>
                <a:ext cx="17" cy="9"/>
              </a:xfrm>
              <a:custGeom>
                <a:avLst/>
                <a:gdLst>
                  <a:gd name="T0" fmla="*/ 2 w 7"/>
                  <a:gd name="T1" fmla="*/ 0 h 4"/>
                  <a:gd name="T2" fmla="*/ 3 w 7"/>
                  <a:gd name="T3" fmla="*/ 4 h 4"/>
                  <a:gd name="T4" fmla="*/ 7 w 7"/>
                  <a:gd name="T5" fmla="*/ 2 h 4"/>
                  <a:gd name="T6" fmla="*/ 4 w 7"/>
                  <a:gd name="T7" fmla="*/ 0 h 4"/>
                  <a:gd name="T8" fmla="*/ 2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0"/>
                    </a:moveTo>
                    <a:cubicBezTo>
                      <a:pt x="0" y="3"/>
                      <a:pt x="4" y="1"/>
                      <a:pt x="3" y="4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5099"/>
              <p:cNvSpPr/>
              <p:nvPr/>
            </p:nvSpPr>
            <p:spPr bwMode="auto">
              <a:xfrm>
                <a:off x="-4342" y="1189"/>
                <a:ext cx="12" cy="7"/>
              </a:xfrm>
              <a:custGeom>
                <a:avLst/>
                <a:gdLst>
                  <a:gd name="T0" fmla="*/ 5 w 5"/>
                  <a:gd name="T1" fmla="*/ 1 h 3"/>
                  <a:gd name="T2" fmla="*/ 3 w 5"/>
                  <a:gd name="T3" fmla="*/ 0 h 3"/>
                  <a:gd name="T4" fmla="*/ 1 w 5"/>
                  <a:gd name="T5" fmla="*/ 1 h 3"/>
                  <a:gd name="T6" fmla="*/ 5 w 5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4" y="1"/>
                      <a:pt x="4" y="1"/>
                      <a:pt x="3" y="0"/>
                    </a:cubicBezTo>
                    <a:cubicBezTo>
                      <a:pt x="2" y="0"/>
                      <a:pt x="3" y="2"/>
                      <a:pt x="1" y="1"/>
                    </a:cubicBezTo>
                    <a:cubicBezTo>
                      <a:pt x="0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5100"/>
              <p:cNvSpPr/>
              <p:nvPr/>
            </p:nvSpPr>
            <p:spPr bwMode="auto">
              <a:xfrm>
                <a:off x="-4366" y="1179"/>
                <a:ext cx="7" cy="8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2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5101"/>
              <p:cNvSpPr/>
              <p:nvPr/>
            </p:nvSpPr>
            <p:spPr bwMode="auto">
              <a:xfrm>
                <a:off x="-4359" y="1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5102"/>
              <p:cNvSpPr/>
              <p:nvPr/>
            </p:nvSpPr>
            <p:spPr bwMode="auto">
              <a:xfrm>
                <a:off x="-4330" y="1191"/>
                <a:ext cx="9" cy="10"/>
              </a:xfrm>
              <a:custGeom>
                <a:avLst/>
                <a:gdLst>
                  <a:gd name="T0" fmla="*/ 2 w 4"/>
                  <a:gd name="T1" fmla="*/ 1 h 4"/>
                  <a:gd name="T2" fmla="*/ 0 w 4"/>
                  <a:gd name="T3" fmla="*/ 2 h 4"/>
                  <a:gd name="T4" fmla="*/ 3 w 4"/>
                  <a:gd name="T5" fmla="*/ 4 h 4"/>
                  <a:gd name="T6" fmla="*/ 4 w 4"/>
                  <a:gd name="T7" fmla="*/ 3 h 4"/>
                  <a:gd name="T8" fmla="*/ 3 w 4"/>
                  <a:gd name="T9" fmla="*/ 2 h 4"/>
                  <a:gd name="T10" fmla="*/ 2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0" y="0"/>
                      <a:pt x="1" y="2"/>
                      <a:pt x="0" y="2"/>
                    </a:cubicBezTo>
                    <a:cubicBezTo>
                      <a:pt x="1" y="3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5103"/>
              <p:cNvSpPr/>
              <p:nvPr/>
            </p:nvSpPr>
            <p:spPr bwMode="auto">
              <a:xfrm>
                <a:off x="-4342" y="1191"/>
                <a:ext cx="14" cy="7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3"/>
                      <a:pt x="2" y="2"/>
                      <a:pt x="4" y="1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5104"/>
              <p:cNvSpPr/>
              <p:nvPr/>
            </p:nvSpPr>
            <p:spPr bwMode="auto">
              <a:xfrm>
                <a:off x="-4366" y="1172"/>
                <a:ext cx="26" cy="24"/>
              </a:xfrm>
              <a:custGeom>
                <a:avLst/>
                <a:gdLst>
                  <a:gd name="T0" fmla="*/ 3 w 11"/>
                  <a:gd name="T1" fmla="*/ 1 h 10"/>
                  <a:gd name="T2" fmla="*/ 2 w 11"/>
                  <a:gd name="T3" fmla="*/ 1 h 10"/>
                  <a:gd name="T4" fmla="*/ 2 w 11"/>
                  <a:gd name="T5" fmla="*/ 3 h 10"/>
                  <a:gd name="T6" fmla="*/ 3 w 11"/>
                  <a:gd name="T7" fmla="*/ 2 h 10"/>
                  <a:gd name="T8" fmla="*/ 2 w 11"/>
                  <a:gd name="T9" fmla="*/ 5 h 10"/>
                  <a:gd name="T10" fmla="*/ 1 w 11"/>
                  <a:gd name="T11" fmla="*/ 4 h 10"/>
                  <a:gd name="T12" fmla="*/ 1 w 11"/>
                  <a:gd name="T13" fmla="*/ 6 h 10"/>
                  <a:gd name="T14" fmla="*/ 1 w 11"/>
                  <a:gd name="T15" fmla="*/ 6 h 10"/>
                  <a:gd name="T16" fmla="*/ 2 w 11"/>
                  <a:gd name="T17" fmla="*/ 8 h 10"/>
                  <a:gd name="T18" fmla="*/ 5 w 11"/>
                  <a:gd name="T19" fmla="*/ 10 h 10"/>
                  <a:gd name="T20" fmla="*/ 4 w 11"/>
                  <a:gd name="T21" fmla="*/ 6 h 10"/>
                  <a:gd name="T22" fmla="*/ 5 w 11"/>
                  <a:gd name="T23" fmla="*/ 5 h 10"/>
                  <a:gd name="T24" fmla="*/ 3 w 11"/>
                  <a:gd name="T25" fmla="*/ 4 h 10"/>
                  <a:gd name="T26" fmla="*/ 4 w 11"/>
                  <a:gd name="T27" fmla="*/ 5 h 10"/>
                  <a:gd name="T28" fmla="*/ 5 w 11"/>
                  <a:gd name="T29" fmla="*/ 3 h 10"/>
                  <a:gd name="T30" fmla="*/ 5 w 11"/>
                  <a:gd name="T31" fmla="*/ 3 h 10"/>
                  <a:gd name="T32" fmla="*/ 7 w 11"/>
                  <a:gd name="T33" fmla="*/ 4 h 10"/>
                  <a:gd name="T34" fmla="*/ 7 w 11"/>
                  <a:gd name="T35" fmla="*/ 5 h 10"/>
                  <a:gd name="T36" fmla="*/ 7 w 11"/>
                  <a:gd name="T37" fmla="*/ 4 h 10"/>
                  <a:gd name="T38" fmla="*/ 9 w 11"/>
                  <a:gd name="T39" fmla="*/ 4 h 10"/>
                  <a:gd name="T40" fmla="*/ 9 w 11"/>
                  <a:gd name="T41" fmla="*/ 5 h 10"/>
                  <a:gd name="T42" fmla="*/ 8 w 11"/>
                  <a:gd name="T43" fmla="*/ 3 h 10"/>
                  <a:gd name="T44" fmla="*/ 8 w 11"/>
                  <a:gd name="T45" fmla="*/ 1 h 10"/>
                  <a:gd name="T46" fmla="*/ 3 w 11"/>
                  <a:gd name="T4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0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3" y="2"/>
                      <a:pt x="1" y="2"/>
                      <a:pt x="2" y="3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6"/>
                      <a:pt x="1" y="6"/>
                    </a:cubicBezTo>
                    <a:cubicBezTo>
                      <a:pt x="3" y="5"/>
                      <a:pt x="3" y="8"/>
                      <a:pt x="2" y="8"/>
                    </a:cubicBezTo>
                    <a:cubicBezTo>
                      <a:pt x="2" y="8"/>
                      <a:pt x="3" y="8"/>
                      <a:pt x="5" y="10"/>
                    </a:cubicBezTo>
                    <a:cubicBezTo>
                      <a:pt x="4" y="8"/>
                      <a:pt x="3" y="7"/>
                      <a:pt x="4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1" y="5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5" y="2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5105"/>
              <p:cNvSpPr/>
              <p:nvPr/>
            </p:nvSpPr>
            <p:spPr bwMode="auto">
              <a:xfrm>
                <a:off x="-4144" y="1409"/>
                <a:ext cx="8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3"/>
                      <a:pt x="1" y="2"/>
                      <a:pt x="3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5106"/>
              <p:cNvSpPr/>
              <p:nvPr/>
            </p:nvSpPr>
            <p:spPr bwMode="auto">
              <a:xfrm>
                <a:off x="-4323" y="1201"/>
                <a:ext cx="4" cy="9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3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1" y="2"/>
                      <a:pt x="0" y="2"/>
                    </a:cubicBezTo>
                    <a:cubicBezTo>
                      <a:pt x="0" y="2"/>
                      <a:pt x="1" y="3"/>
                      <a:pt x="0" y="3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5107"/>
              <p:cNvSpPr/>
              <p:nvPr/>
            </p:nvSpPr>
            <p:spPr bwMode="auto">
              <a:xfrm>
                <a:off x="-4349" y="1179"/>
                <a:ext cx="30" cy="12"/>
              </a:xfrm>
              <a:custGeom>
                <a:avLst/>
                <a:gdLst>
                  <a:gd name="T0" fmla="*/ 1 w 13"/>
                  <a:gd name="T1" fmla="*/ 4 h 5"/>
                  <a:gd name="T2" fmla="*/ 3 w 13"/>
                  <a:gd name="T3" fmla="*/ 5 h 5"/>
                  <a:gd name="T4" fmla="*/ 2 w 13"/>
                  <a:gd name="T5" fmla="*/ 3 h 5"/>
                  <a:gd name="T6" fmla="*/ 6 w 13"/>
                  <a:gd name="T7" fmla="*/ 3 h 5"/>
                  <a:gd name="T8" fmla="*/ 5 w 13"/>
                  <a:gd name="T9" fmla="*/ 4 h 5"/>
                  <a:gd name="T10" fmla="*/ 7 w 13"/>
                  <a:gd name="T11" fmla="*/ 4 h 5"/>
                  <a:gd name="T12" fmla="*/ 5 w 13"/>
                  <a:gd name="T13" fmla="*/ 2 h 5"/>
                  <a:gd name="T14" fmla="*/ 4 w 13"/>
                  <a:gd name="T15" fmla="*/ 1 h 5"/>
                  <a:gd name="T16" fmla="*/ 11 w 13"/>
                  <a:gd name="T17" fmla="*/ 3 h 5"/>
                  <a:gd name="T18" fmla="*/ 11 w 13"/>
                  <a:gd name="T19" fmla="*/ 0 h 5"/>
                  <a:gd name="T20" fmla="*/ 1 w 13"/>
                  <a:gd name="T21" fmla="*/ 0 h 5"/>
                  <a:gd name="T22" fmla="*/ 1 w 13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5">
                    <a:moveTo>
                      <a:pt x="1" y="4"/>
                    </a:moveTo>
                    <a:cubicBezTo>
                      <a:pt x="2" y="4"/>
                      <a:pt x="2" y="4"/>
                      <a:pt x="3" y="5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3" y="2"/>
                      <a:pt x="5" y="1"/>
                      <a:pt x="6" y="3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7" y="4"/>
                      <a:pt x="7" y="4"/>
                    </a:cubicBezTo>
                    <a:cubicBezTo>
                      <a:pt x="6" y="3"/>
                      <a:pt x="7" y="0"/>
                      <a:pt x="5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8" y="2"/>
                      <a:pt x="7" y="1"/>
                      <a:pt x="11" y="3"/>
                    </a:cubicBezTo>
                    <a:cubicBezTo>
                      <a:pt x="12" y="2"/>
                      <a:pt x="13" y="1"/>
                      <a:pt x="11" y="0"/>
                    </a:cubicBezTo>
                    <a:cubicBezTo>
                      <a:pt x="8" y="0"/>
                      <a:pt x="4" y="0"/>
                      <a:pt x="1" y="0"/>
                    </a:cubicBezTo>
                    <a:cubicBezTo>
                      <a:pt x="0" y="1"/>
                      <a:pt x="3" y="2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5108"/>
              <p:cNvSpPr/>
              <p:nvPr/>
            </p:nvSpPr>
            <p:spPr bwMode="auto">
              <a:xfrm>
                <a:off x="-4349" y="1191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3 w 4"/>
                  <a:gd name="T3" fmla="*/ 2 h 2"/>
                  <a:gd name="T4" fmla="*/ 4 w 4"/>
                  <a:gd name="T5" fmla="*/ 1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3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5109"/>
              <p:cNvSpPr/>
              <p:nvPr/>
            </p:nvSpPr>
            <p:spPr bwMode="auto">
              <a:xfrm>
                <a:off x="-4127" y="1423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0 h 3"/>
                  <a:gd name="T4" fmla="*/ 0 w 3"/>
                  <a:gd name="T5" fmla="*/ 3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3" y="3"/>
                      <a:pt x="1" y="1"/>
                      <a:pt x="2" y="0"/>
                    </a:cubicBezTo>
                    <a:cubicBezTo>
                      <a:pt x="0" y="0"/>
                      <a:pt x="2" y="2"/>
                      <a:pt x="0" y="3"/>
                    </a:cubicBezTo>
                    <a:cubicBezTo>
                      <a:pt x="1" y="3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5110"/>
              <p:cNvSpPr/>
              <p:nvPr/>
            </p:nvSpPr>
            <p:spPr bwMode="auto">
              <a:xfrm>
                <a:off x="-4356" y="1168"/>
                <a:ext cx="26" cy="9"/>
              </a:xfrm>
              <a:custGeom>
                <a:avLst/>
                <a:gdLst>
                  <a:gd name="T0" fmla="*/ 3 w 11"/>
                  <a:gd name="T1" fmla="*/ 1 h 4"/>
                  <a:gd name="T2" fmla="*/ 0 w 11"/>
                  <a:gd name="T3" fmla="*/ 2 h 4"/>
                  <a:gd name="T4" fmla="*/ 0 w 11"/>
                  <a:gd name="T5" fmla="*/ 3 h 4"/>
                  <a:gd name="T6" fmla="*/ 5 w 11"/>
                  <a:gd name="T7" fmla="*/ 2 h 4"/>
                  <a:gd name="T8" fmla="*/ 7 w 11"/>
                  <a:gd name="T9" fmla="*/ 1 h 4"/>
                  <a:gd name="T10" fmla="*/ 11 w 11"/>
                  <a:gd name="T11" fmla="*/ 3 h 4"/>
                  <a:gd name="T12" fmla="*/ 10 w 11"/>
                  <a:gd name="T13" fmla="*/ 1 h 4"/>
                  <a:gd name="T14" fmla="*/ 1 w 11"/>
                  <a:gd name="T15" fmla="*/ 2 h 4"/>
                  <a:gd name="T16" fmla="*/ 3 w 11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1"/>
                    </a:moveTo>
                    <a:cubicBezTo>
                      <a:pt x="2" y="1"/>
                      <a:pt x="1" y="0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3"/>
                      <a:pt x="6" y="4"/>
                      <a:pt x="5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8" y="3"/>
                      <a:pt x="9" y="3"/>
                      <a:pt x="11" y="3"/>
                    </a:cubicBezTo>
                    <a:cubicBezTo>
                      <a:pt x="11" y="2"/>
                      <a:pt x="10" y="2"/>
                      <a:pt x="10" y="1"/>
                    </a:cubicBezTo>
                    <a:cubicBezTo>
                      <a:pt x="7" y="0"/>
                      <a:pt x="4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5111"/>
              <p:cNvSpPr/>
              <p:nvPr/>
            </p:nvSpPr>
            <p:spPr bwMode="auto">
              <a:xfrm>
                <a:off x="-4491" y="1099"/>
                <a:ext cx="9" cy="7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4" y="2"/>
                    </a:cubicBezTo>
                    <a:cubicBezTo>
                      <a:pt x="2" y="0"/>
                      <a:pt x="1" y="1"/>
                      <a:pt x="0" y="0"/>
                    </a:cubicBezTo>
                    <a:cubicBezTo>
                      <a:pt x="0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5112"/>
              <p:cNvSpPr/>
              <p:nvPr/>
            </p:nvSpPr>
            <p:spPr bwMode="auto">
              <a:xfrm>
                <a:off x="-4148" y="1430"/>
                <a:ext cx="19" cy="15"/>
              </a:xfrm>
              <a:custGeom>
                <a:avLst/>
                <a:gdLst>
                  <a:gd name="T0" fmla="*/ 8 w 8"/>
                  <a:gd name="T1" fmla="*/ 3 h 6"/>
                  <a:gd name="T2" fmla="*/ 8 w 8"/>
                  <a:gd name="T3" fmla="*/ 1 h 6"/>
                  <a:gd name="T4" fmla="*/ 2 w 8"/>
                  <a:gd name="T5" fmla="*/ 0 h 6"/>
                  <a:gd name="T6" fmla="*/ 2 w 8"/>
                  <a:gd name="T7" fmla="*/ 4 h 6"/>
                  <a:gd name="T8" fmla="*/ 8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8" y="3"/>
                      <a:pt x="8" y="2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3"/>
                      <a:pt x="5" y="1"/>
                      <a:pt x="2" y="4"/>
                    </a:cubicBezTo>
                    <a:cubicBezTo>
                      <a:pt x="5" y="6"/>
                      <a:pt x="5" y="1"/>
                      <a:pt x="8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5113"/>
              <p:cNvSpPr/>
              <p:nvPr/>
            </p:nvSpPr>
            <p:spPr bwMode="auto">
              <a:xfrm>
                <a:off x="-4304" y="1229"/>
                <a:ext cx="14" cy="12"/>
              </a:xfrm>
              <a:custGeom>
                <a:avLst/>
                <a:gdLst>
                  <a:gd name="T0" fmla="*/ 6 w 6"/>
                  <a:gd name="T1" fmla="*/ 1 h 5"/>
                  <a:gd name="T2" fmla="*/ 0 w 6"/>
                  <a:gd name="T3" fmla="*/ 3 h 5"/>
                  <a:gd name="T4" fmla="*/ 6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4" y="0"/>
                      <a:pt x="2" y="0"/>
                      <a:pt x="0" y="3"/>
                    </a:cubicBezTo>
                    <a:cubicBezTo>
                      <a:pt x="2" y="5"/>
                      <a:pt x="4" y="3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5114"/>
              <p:cNvSpPr/>
              <p:nvPr/>
            </p:nvSpPr>
            <p:spPr bwMode="auto">
              <a:xfrm>
                <a:off x="-4148" y="1411"/>
                <a:ext cx="9" cy="17"/>
              </a:xfrm>
              <a:custGeom>
                <a:avLst/>
                <a:gdLst>
                  <a:gd name="T0" fmla="*/ 1 w 4"/>
                  <a:gd name="T1" fmla="*/ 0 h 7"/>
                  <a:gd name="T2" fmla="*/ 4 w 4"/>
                  <a:gd name="T3" fmla="*/ 7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0" y="4"/>
                      <a:pt x="1" y="6"/>
                      <a:pt x="4" y="7"/>
                    </a:cubicBezTo>
                    <a:cubicBezTo>
                      <a:pt x="4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5115"/>
              <p:cNvSpPr/>
              <p:nvPr/>
            </p:nvSpPr>
            <p:spPr bwMode="auto">
              <a:xfrm>
                <a:off x="-4307" y="1220"/>
                <a:ext cx="19" cy="14"/>
              </a:xfrm>
              <a:custGeom>
                <a:avLst/>
                <a:gdLst>
                  <a:gd name="T0" fmla="*/ 2 w 8"/>
                  <a:gd name="T1" fmla="*/ 1 h 6"/>
                  <a:gd name="T2" fmla="*/ 2 w 8"/>
                  <a:gd name="T3" fmla="*/ 4 h 6"/>
                  <a:gd name="T4" fmla="*/ 3 w 8"/>
                  <a:gd name="T5" fmla="*/ 4 h 6"/>
                  <a:gd name="T6" fmla="*/ 4 w 8"/>
                  <a:gd name="T7" fmla="*/ 6 h 6"/>
                  <a:gd name="T8" fmla="*/ 5 w 8"/>
                  <a:gd name="T9" fmla="*/ 6 h 6"/>
                  <a:gd name="T10" fmla="*/ 8 w 8"/>
                  <a:gd name="T11" fmla="*/ 5 h 6"/>
                  <a:gd name="T12" fmla="*/ 5 w 8"/>
                  <a:gd name="T13" fmla="*/ 1 h 6"/>
                  <a:gd name="T14" fmla="*/ 2 w 8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2" y="1"/>
                    </a:move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7" y="5"/>
                      <a:pt x="8" y="5"/>
                    </a:cubicBezTo>
                    <a:cubicBezTo>
                      <a:pt x="8" y="3"/>
                      <a:pt x="7" y="1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5116"/>
              <p:cNvSpPr/>
              <p:nvPr/>
            </p:nvSpPr>
            <p:spPr bwMode="auto">
              <a:xfrm>
                <a:off x="-4148" y="133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5117"/>
              <p:cNvSpPr/>
              <p:nvPr/>
            </p:nvSpPr>
            <p:spPr bwMode="auto">
              <a:xfrm>
                <a:off x="-4356" y="1160"/>
                <a:ext cx="2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5118"/>
              <p:cNvSpPr/>
              <p:nvPr/>
            </p:nvSpPr>
            <p:spPr bwMode="auto">
              <a:xfrm>
                <a:off x="-4129" y="1452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1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5119"/>
              <p:cNvSpPr/>
              <p:nvPr/>
            </p:nvSpPr>
            <p:spPr bwMode="auto">
              <a:xfrm>
                <a:off x="-4477" y="1104"/>
                <a:ext cx="12" cy="9"/>
              </a:xfrm>
              <a:custGeom>
                <a:avLst/>
                <a:gdLst>
                  <a:gd name="T0" fmla="*/ 1 w 5"/>
                  <a:gd name="T1" fmla="*/ 1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2 h 4"/>
                  <a:gd name="T8" fmla="*/ 1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0" y="1"/>
                      <a:pt x="0" y="4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1"/>
                      <a:pt x="4" y="4"/>
                      <a:pt x="5" y="2"/>
                    </a:cubicBezTo>
                    <a:cubicBezTo>
                      <a:pt x="3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5120"/>
              <p:cNvSpPr/>
              <p:nvPr/>
            </p:nvSpPr>
            <p:spPr bwMode="auto">
              <a:xfrm>
                <a:off x="-4347" y="1182"/>
                <a:ext cx="17" cy="7"/>
              </a:xfrm>
              <a:custGeom>
                <a:avLst/>
                <a:gdLst>
                  <a:gd name="T0" fmla="*/ 3 w 7"/>
                  <a:gd name="T1" fmla="*/ 3 h 3"/>
                  <a:gd name="T2" fmla="*/ 3 w 7"/>
                  <a:gd name="T3" fmla="*/ 1 h 3"/>
                  <a:gd name="T4" fmla="*/ 7 w 7"/>
                  <a:gd name="T5" fmla="*/ 1 h 3"/>
                  <a:gd name="T6" fmla="*/ 4 w 7"/>
                  <a:gd name="T7" fmla="*/ 0 h 3"/>
                  <a:gd name="T8" fmla="*/ 0 w 7"/>
                  <a:gd name="T9" fmla="*/ 2 h 3"/>
                  <a:gd name="T10" fmla="*/ 3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3" y="3"/>
                      <a:pt x="7" y="3"/>
                      <a:pt x="7" y="1"/>
                    </a:cubicBezTo>
                    <a:cubicBezTo>
                      <a:pt x="6" y="1"/>
                      <a:pt x="4" y="1"/>
                      <a:pt x="4" y="0"/>
                    </a:cubicBezTo>
                    <a:cubicBezTo>
                      <a:pt x="4" y="2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5121"/>
              <p:cNvSpPr/>
              <p:nvPr/>
            </p:nvSpPr>
            <p:spPr bwMode="auto">
              <a:xfrm>
                <a:off x="-4139" y="1454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0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3" y="0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5122"/>
              <p:cNvSpPr/>
              <p:nvPr/>
            </p:nvSpPr>
            <p:spPr bwMode="auto">
              <a:xfrm>
                <a:off x="-4375" y="11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5123"/>
              <p:cNvSpPr/>
              <p:nvPr/>
            </p:nvSpPr>
            <p:spPr bwMode="auto">
              <a:xfrm>
                <a:off x="-4136" y="1426"/>
                <a:ext cx="21" cy="45"/>
              </a:xfrm>
              <a:custGeom>
                <a:avLst/>
                <a:gdLst>
                  <a:gd name="T0" fmla="*/ 9 w 9"/>
                  <a:gd name="T1" fmla="*/ 12 h 19"/>
                  <a:gd name="T2" fmla="*/ 6 w 9"/>
                  <a:gd name="T3" fmla="*/ 7 h 19"/>
                  <a:gd name="T4" fmla="*/ 7 w 9"/>
                  <a:gd name="T5" fmla="*/ 3 h 19"/>
                  <a:gd name="T6" fmla="*/ 5 w 9"/>
                  <a:gd name="T7" fmla="*/ 0 h 19"/>
                  <a:gd name="T8" fmla="*/ 4 w 9"/>
                  <a:gd name="T9" fmla="*/ 5 h 19"/>
                  <a:gd name="T10" fmla="*/ 3 w 9"/>
                  <a:gd name="T11" fmla="*/ 4 h 19"/>
                  <a:gd name="T12" fmla="*/ 1 w 9"/>
                  <a:gd name="T13" fmla="*/ 6 h 19"/>
                  <a:gd name="T14" fmla="*/ 4 w 9"/>
                  <a:gd name="T15" fmla="*/ 8 h 19"/>
                  <a:gd name="T16" fmla="*/ 4 w 9"/>
                  <a:gd name="T17" fmla="*/ 8 h 19"/>
                  <a:gd name="T18" fmla="*/ 2 w 9"/>
                  <a:gd name="T19" fmla="*/ 10 h 19"/>
                  <a:gd name="T20" fmla="*/ 2 w 9"/>
                  <a:gd name="T21" fmla="*/ 10 h 19"/>
                  <a:gd name="T22" fmla="*/ 2 w 9"/>
                  <a:gd name="T23" fmla="*/ 11 h 19"/>
                  <a:gd name="T24" fmla="*/ 2 w 9"/>
                  <a:gd name="T25" fmla="*/ 10 h 19"/>
                  <a:gd name="T26" fmla="*/ 3 w 9"/>
                  <a:gd name="T27" fmla="*/ 13 h 19"/>
                  <a:gd name="T28" fmla="*/ 1 w 9"/>
                  <a:gd name="T29" fmla="*/ 15 h 19"/>
                  <a:gd name="T30" fmla="*/ 3 w 9"/>
                  <a:gd name="T31" fmla="*/ 16 h 19"/>
                  <a:gd name="T32" fmla="*/ 1 w 9"/>
                  <a:gd name="T33" fmla="*/ 16 h 19"/>
                  <a:gd name="T34" fmla="*/ 3 w 9"/>
                  <a:gd name="T35" fmla="*/ 14 h 19"/>
                  <a:gd name="T36" fmla="*/ 2 w 9"/>
                  <a:gd name="T37" fmla="*/ 16 h 19"/>
                  <a:gd name="T38" fmla="*/ 4 w 9"/>
                  <a:gd name="T39" fmla="*/ 15 h 19"/>
                  <a:gd name="T40" fmla="*/ 3 w 9"/>
                  <a:gd name="T41" fmla="*/ 17 h 19"/>
                  <a:gd name="T42" fmla="*/ 4 w 9"/>
                  <a:gd name="T43" fmla="*/ 19 h 19"/>
                  <a:gd name="T44" fmla="*/ 5 w 9"/>
                  <a:gd name="T45" fmla="*/ 19 h 19"/>
                  <a:gd name="T46" fmla="*/ 6 w 9"/>
                  <a:gd name="T47" fmla="*/ 18 h 19"/>
                  <a:gd name="T48" fmla="*/ 5 w 9"/>
                  <a:gd name="T49" fmla="*/ 18 h 19"/>
                  <a:gd name="T50" fmla="*/ 5 w 9"/>
                  <a:gd name="T51" fmla="*/ 15 h 19"/>
                  <a:gd name="T52" fmla="*/ 5 w 9"/>
                  <a:gd name="T53" fmla="*/ 15 h 19"/>
                  <a:gd name="T54" fmla="*/ 6 w 9"/>
                  <a:gd name="T55" fmla="*/ 14 h 19"/>
                  <a:gd name="T56" fmla="*/ 5 w 9"/>
                  <a:gd name="T57" fmla="*/ 12 h 19"/>
                  <a:gd name="T58" fmla="*/ 6 w 9"/>
                  <a:gd name="T59" fmla="*/ 12 h 19"/>
                  <a:gd name="T60" fmla="*/ 6 w 9"/>
                  <a:gd name="T61" fmla="*/ 13 h 19"/>
                  <a:gd name="T62" fmla="*/ 9 w 9"/>
                  <a:gd name="T63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" h="19">
                    <a:moveTo>
                      <a:pt x="9" y="12"/>
                    </a:moveTo>
                    <a:cubicBezTo>
                      <a:pt x="8" y="11"/>
                      <a:pt x="6" y="8"/>
                      <a:pt x="6" y="7"/>
                    </a:cubicBezTo>
                    <a:cubicBezTo>
                      <a:pt x="5" y="6"/>
                      <a:pt x="7" y="4"/>
                      <a:pt x="7" y="3"/>
                    </a:cubicBezTo>
                    <a:cubicBezTo>
                      <a:pt x="6" y="2"/>
                      <a:pt x="6" y="2"/>
                      <a:pt x="5" y="0"/>
                    </a:cubicBezTo>
                    <a:cubicBezTo>
                      <a:pt x="5" y="2"/>
                      <a:pt x="4" y="4"/>
                      <a:pt x="4" y="5"/>
                    </a:cubicBezTo>
                    <a:cubicBezTo>
                      <a:pt x="3" y="6"/>
                      <a:pt x="2" y="5"/>
                      <a:pt x="3" y="4"/>
                    </a:cubicBezTo>
                    <a:cubicBezTo>
                      <a:pt x="2" y="4"/>
                      <a:pt x="2" y="5"/>
                      <a:pt x="1" y="6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2" y="10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2" y="13"/>
                      <a:pt x="2" y="16"/>
                      <a:pt x="1" y="15"/>
                    </a:cubicBezTo>
                    <a:cubicBezTo>
                      <a:pt x="0" y="17"/>
                      <a:pt x="2" y="19"/>
                      <a:pt x="3" y="16"/>
                    </a:cubicBezTo>
                    <a:cubicBezTo>
                      <a:pt x="2" y="17"/>
                      <a:pt x="2" y="17"/>
                      <a:pt x="1" y="16"/>
                    </a:cubicBezTo>
                    <a:cubicBezTo>
                      <a:pt x="3" y="15"/>
                      <a:pt x="2" y="15"/>
                      <a:pt x="3" y="14"/>
                    </a:cubicBezTo>
                    <a:cubicBezTo>
                      <a:pt x="3" y="15"/>
                      <a:pt x="3" y="15"/>
                      <a:pt x="2" y="16"/>
                    </a:cubicBezTo>
                    <a:cubicBezTo>
                      <a:pt x="3" y="16"/>
                      <a:pt x="3" y="16"/>
                      <a:pt x="4" y="15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5" y="16"/>
                      <a:pt x="4" y="18"/>
                      <a:pt x="4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4" y="17"/>
                      <a:pt x="5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6" y="14"/>
                    </a:cubicBezTo>
                    <a:cubicBezTo>
                      <a:pt x="4" y="14"/>
                      <a:pt x="5" y="13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6" y="13"/>
                      <a:pt x="6" y="13"/>
                    </a:cubicBezTo>
                    <a:cubicBezTo>
                      <a:pt x="7" y="14"/>
                      <a:pt x="8" y="12"/>
                      <a:pt x="9" y="1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5124"/>
              <p:cNvSpPr/>
              <p:nvPr/>
            </p:nvSpPr>
            <p:spPr bwMode="auto">
              <a:xfrm>
                <a:off x="-4120" y="1487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0"/>
                      <a:pt x="1" y="1"/>
                      <a:pt x="1" y="0"/>
                    </a:cubicBezTo>
                    <a:cubicBezTo>
                      <a:pt x="0" y="1"/>
                      <a:pt x="2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5125"/>
              <p:cNvSpPr/>
              <p:nvPr/>
            </p:nvSpPr>
            <p:spPr bwMode="auto">
              <a:xfrm>
                <a:off x="-4120" y="1475"/>
                <a:ext cx="7" cy="12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3 h 5"/>
                  <a:gd name="T4" fmla="*/ 0 w 3"/>
                  <a:gd name="T5" fmla="*/ 5 h 5"/>
                  <a:gd name="T6" fmla="*/ 3 w 3"/>
                  <a:gd name="T7" fmla="*/ 4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2" y="3"/>
                      <a:pt x="3" y="4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5126"/>
              <p:cNvSpPr/>
              <p:nvPr/>
            </p:nvSpPr>
            <p:spPr bwMode="auto">
              <a:xfrm>
                <a:off x="-4122" y="1416"/>
                <a:ext cx="7" cy="14"/>
              </a:xfrm>
              <a:custGeom>
                <a:avLst/>
                <a:gdLst>
                  <a:gd name="T0" fmla="*/ 2 w 3"/>
                  <a:gd name="T1" fmla="*/ 2 h 6"/>
                  <a:gd name="T2" fmla="*/ 0 w 3"/>
                  <a:gd name="T3" fmla="*/ 3 h 6"/>
                  <a:gd name="T4" fmla="*/ 1 w 3"/>
                  <a:gd name="T5" fmla="*/ 5 h 6"/>
                  <a:gd name="T6" fmla="*/ 3 w 3"/>
                  <a:gd name="T7" fmla="*/ 4 h 6"/>
                  <a:gd name="T8" fmla="*/ 3 w 3"/>
                  <a:gd name="T9" fmla="*/ 4 h 6"/>
                  <a:gd name="T10" fmla="*/ 2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2"/>
                    </a:moveTo>
                    <a:cubicBezTo>
                      <a:pt x="2" y="0"/>
                      <a:pt x="1" y="3"/>
                      <a:pt x="0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6"/>
                      <a:pt x="2" y="4"/>
                      <a:pt x="3" y="4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1" y="4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5127"/>
              <p:cNvSpPr/>
              <p:nvPr/>
            </p:nvSpPr>
            <p:spPr bwMode="auto">
              <a:xfrm>
                <a:off x="-4304" y="1227"/>
                <a:ext cx="9" cy="14"/>
              </a:xfrm>
              <a:custGeom>
                <a:avLst/>
                <a:gdLst>
                  <a:gd name="T0" fmla="*/ 0 w 4"/>
                  <a:gd name="T1" fmla="*/ 1 h 6"/>
                  <a:gd name="T2" fmla="*/ 1 w 4"/>
                  <a:gd name="T3" fmla="*/ 4 h 6"/>
                  <a:gd name="T4" fmla="*/ 3 w 4"/>
                  <a:gd name="T5" fmla="*/ 4 h 6"/>
                  <a:gd name="T6" fmla="*/ 0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2" y="2"/>
                      <a:pt x="2" y="3"/>
                      <a:pt x="1" y="4"/>
                    </a:cubicBezTo>
                    <a:cubicBezTo>
                      <a:pt x="2" y="6"/>
                      <a:pt x="2" y="3"/>
                      <a:pt x="3" y="4"/>
                    </a:cubicBezTo>
                    <a:cubicBezTo>
                      <a:pt x="4" y="3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5128"/>
              <p:cNvSpPr/>
              <p:nvPr/>
            </p:nvSpPr>
            <p:spPr bwMode="auto">
              <a:xfrm>
                <a:off x="-4316" y="1210"/>
                <a:ext cx="12" cy="5"/>
              </a:xfrm>
              <a:custGeom>
                <a:avLst/>
                <a:gdLst>
                  <a:gd name="T0" fmla="*/ 1 w 5"/>
                  <a:gd name="T1" fmla="*/ 1 h 2"/>
                  <a:gd name="T2" fmla="*/ 5 w 5"/>
                  <a:gd name="T3" fmla="*/ 2 h 2"/>
                  <a:gd name="T4" fmla="*/ 0 w 5"/>
                  <a:gd name="T5" fmla="*/ 0 h 2"/>
                  <a:gd name="T6" fmla="*/ 1 w 5"/>
                  <a:gd name="T7" fmla="*/ 0 h 2"/>
                  <a:gd name="T8" fmla="*/ 1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2" y="2"/>
                      <a:pt x="4" y="1"/>
                      <a:pt x="5" y="2"/>
                    </a:cubicBezTo>
                    <a:cubicBezTo>
                      <a:pt x="5" y="0"/>
                      <a:pt x="1" y="1"/>
                      <a:pt x="0" y="0"/>
                    </a:cubicBezTo>
                    <a:cubicBezTo>
                      <a:pt x="0" y="0"/>
                      <a:pt x="0" y="2"/>
                      <a:pt x="1" y="0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129"/>
              <p:cNvSpPr/>
              <p:nvPr/>
            </p:nvSpPr>
            <p:spPr bwMode="auto">
              <a:xfrm>
                <a:off x="-4304" y="1222"/>
                <a:ext cx="7" cy="9"/>
              </a:xfrm>
              <a:custGeom>
                <a:avLst/>
                <a:gdLst>
                  <a:gd name="T0" fmla="*/ 3 w 3"/>
                  <a:gd name="T1" fmla="*/ 3 h 4"/>
                  <a:gd name="T2" fmla="*/ 1 w 3"/>
                  <a:gd name="T3" fmla="*/ 0 h 4"/>
                  <a:gd name="T4" fmla="*/ 2 w 3"/>
                  <a:gd name="T5" fmla="*/ 4 h 4"/>
                  <a:gd name="T6" fmla="*/ 3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2"/>
                      <a:pt x="3" y="2"/>
                      <a:pt x="1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5130"/>
              <p:cNvSpPr/>
              <p:nvPr/>
            </p:nvSpPr>
            <p:spPr bwMode="auto">
              <a:xfrm>
                <a:off x="-4144" y="1397"/>
                <a:ext cx="8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3" y="3"/>
                      <a:pt x="1" y="1"/>
                      <a:pt x="1" y="0"/>
                    </a:cubicBezTo>
                    <a:cubicBezTo>
                      <a:pt x="0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5131"/>
              <p:cNvSpPr/>
              <p:nvPr/>
            </p:nvSpPr>
            <p:spPr bwMode="auto">
              <a:xfrm>
                <a:off x="-4321" y="1205"/>
                <a:ext cx="19" cy="10"/>
              </a:xfrm>
              <a:custGeom>
                <a:avLst/>
                <a:gdLst>
                  <a:gd name="T0" fmla="*/ 2 w 8"/>
                  <a:gd name="T1" fmla="*/ 4 h 4"/>
                  <a:gd name="T2" fmla="*/ 6 w 8"/>
                  <a:gd name="T3" fmla="*/ 3 h 4"/>
                  <a:gd name="T4" fmla="*/ 8 w 8"/>
                  <a:gd name="T5" fmla="*/ 4 h 4"/>
                  <a:gd name="T6" fmla="*/ 2 w 8"/>
                  <a:gd name="T7" fmla="*/ 0 h 4"/>
                  <a:gd name="T8" fmla="*/ 2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4"/>
                    </a:moveTo>
                    <a:cubicBezTo>
                      <a:pt x="3" y="3"/>
                      <a:pt x="6" y="4"/>
                      <a:pt x="6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1"/>
                      <a:pt x="3" y="2"/>
                      <a:pt x="2" y="0"/>
                    </a:cubicBezTo>
                    <a:cubicBezTo>
                      <a:pt x="0" y="2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5132"/>
              <p:cNvSpPr/>
              <p:nvPr/>
            </p:nvSpPr>
            <p:spPr bwMode="auto">
              <a:xfrm>
                <a:off x="-4134" y="1409"/>
                <a:ext cx="12" cy="9"/>
              </a:xfrm>
              <a:custGeom>
                <a:avLst/>
                <a:gdLst>
                  <a:gd name="T0" fmla="*/ 5 w 5"/>
                  <a:gd name="T1" fmla="*/ 1 h 4"/>
                  <a:gd name="T2" fmla="*/ 1 w 5"/>
                  <a:gd name="T3" fmla="*/ 0 h 4"/>
                  <a:gd name="T4" fmla="*/ 0 w 5"/>
                  <a:gd name="T5" fmla="*/ 2 h 4"/>
                  <a:gd name="T6" fmla="*/ 5 w 5"/>
                  <a:gd name="T7" fmla="*/ 3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4"/>
                      <a:pt x="2" y="2"/>
                      <a:pt x="5" y="3"/>
                    </a:cubicBezTo>
                    <a:cubicBezTo>
                      <a:pt x="5" y="2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5133"/>
              <p:cNvSpPr/>
              <p:nvPr/>
            </p:nvSpPr>
            <p:spPr bwMode="auto">
              <a:xfrm>
                <a:off x="-4129" y="1409"/>
                <a:ext cx="9" cy="14"/>
              </a:xfrm>
              <a:custGeom>
                <a:avLst/>
                <a:gdLst>
                  <a:gd name="T0" fmla="*/ 1 w 4"/>
                  <a:gd name="T1" fmla="*/ 0 h 6"/>
                  <a:gd name="T2" fmla="*/ 4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4"/>
                      <a:pt x="1" y="6"/>
                      <a:pt x="4" y="6"/>
                    </a:cubicBezTo>
                    <a:cubicBezTo>
                      <a:pt x="4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5134"/>
              <p:cNvSpPr/>
              <p:nvPr/>
            </p:nvSpPr>
            <p:spPr bwMode="auto">
              <a:xfrm>
                <a:off x="-4420" y="111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5135"/>
              <p:cNvSpPr/>
              <p:nvPr/>
            </p:nvSpPr>
            <p:spPr bwMode="auto">
              <a:xfrm>
                <a:off x="-4465" y="113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1 h 3"/>
                  <a:gd name="T6" fmla="*/ 1 w 3"/>
                  <a:gd name="T7" fmla="*/ 1 h 3"/>
                  <a:gd name="T8" fmla="*/ 3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5136"/>
              <p:cNvSpPr/>
              <p:nvPr/>
            </p:nvSpPr>
            <p:spPr bwMode="auto">
              <a:xfrm>
                <a:off x="-4118" y="1454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137"/>
              <p:cNvSpPr/>
              <p:nvPr/>
            </p:nvSpPr>
            <p:spPr bwMode="auto">
              <a:xfrm>
                <a:off x="-4319" y="1191"/>
                <a:ext cx="5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5138"/>
              <p:cNvSpPr/>
              <p:nvPr/>
            </p:nvSpPr>
            <p:spPr bwMode="auto">
              <a:xfrm>
                <a:off x="-4349" y="1210"/>
                <a:ext cx="7" cy="10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0 h 4"/>
                  <a:gd name="T4" fmla="*/ 1 w 3"/>
                  <a:gd name="T5" fmla="*/ 2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2" y="2"/>
                      <a:pt x="1" y="2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5139"/>
              <p:cNvSpPr/>
              <p:nvPr/>
            </p:nvSpPr>
            <p:spPr bwMode="auto">
              <a:xfrm>
                <a:off x="-4314" y="1182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3"/>
                      <a:pt x="2" y="3"/>
                      <a:pt x="4" y="1"/>
                    </a:cubicBezTo>
                    <a:cubicBezTo>
                      <a:pt x="2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5140"/>
              <p:cNvSpPr/>
              <p:nvPr/>
            </p:nvSpPr>
            <p:spPr bwMode="auto">
              <a:xfrm>
                <a:off x="-4366" y="1134"/>
                <a:ext cx="10" cy="8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1 h 3"/>
                  <a:gd name="T4" fmla="*/ 1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2" y="2"/>
                      <a:pt x="4" y="3"/>
                      <a:pt x="3" y="1"/>
                    </a:cubicBezTo>
                    <a:cubicBezTo>
                      <a:pt x="2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5141"/>
              <p:cNvSpPr/>
              <p:nvPr/>
            </p:nvSpPr>
            <p:spPr bwMode="auto">
              <a:xfrm>
                <a:off x="-4144" y="1440"/>
                <a:ext cx="15" cy="16"/>
              </a:xfrm>
              <a:custGeom>
                <a:avLst/>
                <a:gdLst>
                  <a:gd name="T0" fmla="*/ 5 w 6"/>
                  <a:gd name="T1" fmla="*/ 0 h 7"/>
                  <a:gd name="T2" fmla="*/ 0 w 6"/>
                  <a:gd name="T3" fmla="*/ 7 h 7"/>
                  <a:gd name="T4" fmla="*/ 5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cubicBezTo>
                      <a:pt x="2" y="3"/>
                      <a:pt x="1" y="3"/>
                      <a:pt x="0" y="7"/>
                    </a:cubicBezTo>
                    <a:cubicBezTo>
                      <a:pt x="2" y="6"/>
                      <a:pt x="6" y="4"/>
                      <a:pt x="5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5142"/>
              <p:cNvSpPr/>
              <p:nvPr/>
            </p:nvSpPr>
            <p:spPr bwMode="auto">
              <a:xfrm>
                <a:off x="-4132" y="1426"/>
                <a:ext cx="10" cy="11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0 h 5"/>
                  <a:gd name="T6" fmla="*/ 0 w 4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1" y="4"/>
                      <a:pt x="1" y="5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143"/>
              <p:cNvSpPr/>
              <p:nvPr/>
            </p:nvSpPr>
            <p:spPr bwMode="auto">
              <a:xfrm>
                <a:off x="-4281" y="1210"/>
                <a:ext cx="10" cy="7"/>
              </a:xfrm>
              <a:custGeom>
                <a:avLst/>
                <a:gdLst>
                  <a:gd name="T0" fmla="*/ 0 w 4"/>
                  <a:gd name="T1" fmla="*/ 1 h 3"/>
                  <a:gd name="T2" fmla="*/ 3 w 4"/>
                  <a:gd name="T3" fmla="*/ 2 h 3"/>
                  <a:gd name="T4" fmla="*/ 4 w 4"/>
                  <a:gd name="T5" fmla="*/ 2 h 3"/>
                  <a:gd name="T6" fmla="*/ 3 w 4"/>
                  <a:gd name="T7" fmla="*/ 0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1"/>
                      <a:pt x="2" y="3"/>
                      <a:pt x="3" y="2"/>
                    </a:cubicBezTo>
                    <a:cubicBezTo>
                      <a:pt x="2" y="0"/>
                      <a:pt x="4" y="3"/>
                      <a:pt x="4" y="2"/>
                    </a:cubicBezTo>
                    <a:cubicBezTo>
                      <a:pt x="3" y="1"/>
                      <a:pt x="4" y="0"/>
                      <a:pt x="3" y="0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144"/>
              <p:cNvSpPr/>
              <p:nvPr/>
            </p:nvSpPr>
            <p:spPr bwMode="auto">
              <a:xfrm>
                <a:off x="-4302" y="1201"/>
                <a:ext cx="12" cy="14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1 h 6"/>
                  <a:gd name="T4" fmla="*/ 0 w 5"/>
                  <a:gd name="T5" fmla="*/ 3 h 6"/>
                  <a:gd name="T6" fmla="*/ 3 w 5"/>
                  <a:gd name="T7" fmla="*/ 4 h 6"/>
                  <a:gd name="T8" fmla="*/ 5 w 5"/>
                  <a:gd name="T9" fmla="*/ 6 h 6"/>
                  <a:gd name="T10" fmla="*/ 2 w 5"/>
                  <a:gd name="T11" fmla="*/ 2 h 6"/>
                  <a:gd name="T12" fmla="*/ 1 w 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" y="1"/>
                      <a:pt x="0" y="6"/>
                      <a:pt x="3" y="4"/>
                    </a:cubicBezTo>
                    <a:cubicBezTo>
                      <a:pt x="3" y="5"/>
                      <a:pt x="3" y="6"/>
                      <a:pt x="5" y="6"/>
                    </a:cubicBezTo>
                    <a:cubicBezTo>
                      <a:pt x="4" y="5"/>
                      <a:pt x="5" y="0"/>
                      <a:pt x="2" y="2"/>
                    </a:cubicBezTo>
                    <a:cubicBezTo>
                      <a:pt x="0" y="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145"/>
              <p:cNvSpPr/>
              <p:nvPr/>
            </p:nvSpPr>
            <p:spPr bwMode="auto">
              <a:xfrm>
                <a:off x="-4290" y="1208"/>
                <a:ext cx="9" cy="12"/>
              </a:xfrm>
              <a:custGeom>
                <a:avLst/>
                <a:gdLst>
                  <a:gd name="T0" fmla="*/ 0 w 4"/>
                  <a:gd name="T1" fmla="*/ 1 h 5"/>
                  <a:gd name="T2" fmla="*/ 3 w 4"/>
                  <a:gd name="T3" fmla="*/ 5 h 5"/>
                  <a:gd name="T4" fmla="*/ 4 w 4"/>
                  <a:gd name="T5" fmla="*/ 0 h 5"/>
                  <a:gd name="T6" fmla="*/ 0 w 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4"/>
                      <a:pt x="1" y="5"/>
                      <a:pt x="3" y="5"/>
                    </a:cubicBezTo>
                    <a:cubicBezTo>
                      <a:pt x="3" y="4"/>
                      <a:pt x="4" y="2"/>
                      <a:pt x="4" y="0"/>
                    </a:cubicBezTo>
                    <a:cubicBezTo>
                      <a:pt x="3" y="1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146"/>
              <p:cNvSpPr/>
              <p:nvPr/>
            </p:nvSpPr>
            <p:spPr bwMode="auto">
              <a:xfrm>
                <a:off x="-4373" y="1144"/>
                <a:ext cx="14" cy="9"/>
              </a:xfrm>
              <a:custGeom>
                <a:avLst/>
                <a:gdLst>
                  <a:gd name="T0" fmla="*/ 2 w 6"/>
                  <a:gd name="T1" fmla="*/ 0 h 4"/>
                  <a:gd name="T2" fmla="*/ 1 w 6"/>
                  <a:gd name="T3" fmla="*/ 2 h 4"/>
                  <a:gd name="T4" fmla="*/ 2 w 6"/>
                  <a:gd name="T5" fmla="*/ 1 h 4"/>
                  <a:gd name="T6" fmla="*/ 6 w 6"/>
                  <a:gd name="T7" fmla="*/ 2 h 4"/>
                  <a:gd name="T8" fmla="*/ 2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1" y="0"/>
                      <a:pt x="0" y="3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4" y="2"/>
                      <a:pt x="4" y="4"/>
                      <a:pt x="6" y="2"/>
                    </a:cubicBezTo>
                    <a:cubicBezTo>
                      <a:pt x="4" y="2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147"/>
              <p:cNvSpPr/>
              <p:nvPr/>
            </p:nvSpPr>
            <p:spPr bwMode="auto">
              <a:xfrm>
                <a:off x="-4390" y="1130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1 h 3"/>
                  <a:gd name="T4" fmla="*/ 1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3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148"/>
              <p:cNvSpPr/>
              <p:nvPr/>
            </p:nvSpPr>
            <p:spPr bwMode="auto">
              <a:xfrm>
                <a:off x="-4295" y="1213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1 w 4"/>
                  <a:gd name="T3" fmla="*/ 0 h 3"/>
                  <a:gd name="T4" fmla="*/ 0 w 4"/>
                  <a:gd name="T5" fmla="*/ 1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149"/>
              <p:cNvSpPr/>
              <p:nvPr/>
            </p:nvSpPr>
            <p:spPr bwMode="auto">
              <a:xfrm>
                <a:off x="-4484" y="1099"/>
                <a:ext cx="19" cy="21"/>
              </a:xfrm>
              <a:custGeom>
                <a:avLst/>
                <a:gdLst>
                  <a:gd name="T0" fmla="*/ 4 w 8"/>
                  <a:gd name="T1" fmla="*/ 1 h 9"/>
                  <a:gd name="T2" fmla="*/ 1 w 8"/>
                  <a:gd name="T3" fmla="*/ 2 h 9"/>
                  <a:gd name="T4" fmla="*/ 4 w 8"/>
                  <a:gd name="T5" fmla="*/ 2 h 9"/>
                  <a:gd name="T6" fmla="*/ 4 w 8"/>
                  <a:gd name="T7" fmla="*/ 5 h 9"/>
                  <a:gd name="T8" fmla="*/ 6 w 8"/>
                  <a:gd name="T9" fmla="*/ 5 h 9"/>
                  <a:gd name="T10" fmla="*/ 8 w 8"/>
                  <a:gd name="T11" fmla="*/ 7 h 9"/>
                  <a:gd name="T12" fmla="*/ 7 w 8"/>
                  <a:gd name="T13" fmla="*/ 4 h 9"/>
                  <a:gd name="T14" fmla="*/ 4 w 8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1"/>
                      <a:pt x="3" y="4"/>
                      <a:pt x="4" y="2"/>
                    </a:cubicBezTo>
                    <a:cubicBezTo>
                      <a:pt x="3" y="4"/>
                      <a:pt x="6" y="4"/>
                      <a:pt x="4" y="5"/>
                    </a:cubicBezTo>
                    <a:cubicBezTo>
                      <a:pt x="5" y="5"/>
                      <a:pt x="5" y="4"/>
                      <a:pt x="6" y="5"/>
                    </a:cubicBezTo>
                    <a:cubicBezTo>
                      <a:pt x="6" y="6"/>
                      <a:pt x="8" y="9"/>
                      <a:pt x="8" y="7"/>
                    </a:cubicBezTo>
                    <a:cubicBezTo>
                      <a:pt x="7" y="6"/>
                      <a:pt x="6" y="5"/>
                      <a:pt x="7" y="4"/>
                    </a:cubicBezTo>
                    <a:cubicBezTo>
                      <a:pt x="5" y="3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150"/>
              <p:cNvSpPr/>
              <p:nvPr/>
            </p:nvSpPr>
            <p:spPr bwMode="auto">
              <a:xfrm>
                <a:off x="-4136" y="1428"/>
                <a:ext cx="9" cy="12"/>
              </a:xfrm>
              <a:custGeom>
                <a:avLst/>
                <a:gdLst>
                  <a:gd name="T0" fmla="*/ 1 w 4"/>
                  <a:gd name="T1" fmla="*/ 5 h 5"/>
                  <a:gd name="T2" fmla="*/ 3 w 4"/>
                  <a:gd name="T3" fmla="*/ 4 h 5"/>
                  <a:gd name="T4" fmla="*/ 2 w 4"/>
                  <a:gd name="T5" fmla="*/ 2 h 5"/>
                  <a:gd name="T6" fmla="*/ 1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3" y="5"/>
                      <a:pt x="2" y="4"/>
                      <a:pt x="3" y="4"/>
                    </a:cubicBezTo>
                    <a:cubicBezTo>
                      <a:pt x="3" y="3"/>
                      <a:pt x="2" y="0"/>
                      <a:pt x="2" y="2"/>
                    </a:cubicBezTo>
                    <a:cubicBezTo>
                      <a:pt x="4" y="3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151"/>
              <p:cNvSpPr/>
              <p:nvPr/>
            </p:nvSpPr>
            <p:spPr bwMode="auto">
              <a:xfrm>
                <a:off x="-4132" y="1487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0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2"/>
                      <a:pt x="3" y="1"/>
                      <a:pt x="2" y="0"/>
                    </a:cubicBezTo>
                    <a:cubicBezTo>
                      <a:pt x="2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152"/>
              <p:cNvSpPr/>
              <p:nvPr/>
            </p:nvSpPr>
            <p:spPr bwMode="auto">
              <a:xfrm>
                <a:off x="-4356" y="1137"/>
                <a:ext cx="14" cy="7"/>
              </a:xfrm>
              <a:custGeom>
                <a:avLst/>
                <a:gdLst>
                  <a:gd name="T0" fmla="*/ 1 w 6"/>
                  <a:gd name="T1" fmla="*/ 1 h 3"/>
                  <a:gd name="T2" fmla="*/ 1 w 6"/>
                  <a:gd name="T3" fmla="*/ 3 h 3"/>
                  <a:gd name="T4" fmla="*/ 4 w 6"/>
                  <a:gd name="T5" fmla="*/ 3 h 3"/>
                  <a:gd name="T6" fmla="*/ 4 w 6"/>
                  <a:gd name="T7" fmla="*/ 1 h 3"/>
                  <a:gd name="T8" fmla="*/ 3 w 6"/>
                  <a:gd name="T9" fmla="*/ 1 h 3"/>
                  <a:gd name="T10" fmla="*/ 1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1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6" y="3"/>
                      <a:pt x="4" y="2"/>
                      <a:pt x="4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3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153"/>
              <p:cNvSpPr/>
              <p:nvPr/>
            </p:nvSpPr>
            <p:spPr bwMode="auto">
              <a:xfrm>
                <a:off x="-4361" y="1170"/>
                <a:ext cx="19" cy="19"/>
              </a:xfrm>
              <a:custGeom>
                <a:avLst/>
                <a:gdLst>
                  <a:gd name="T0" fmla="*/ 3 w 8"/>
                  <a:gd name="T1" fmla="*/ 0 h 8"/>
                  <a:gd name="T2" fmla="*/ 0 w 8"/>
                  <a:gd name="T3" fmla="*/ 1 h 8"/>
                  <a:gd name="T4" fmla="*/ 4 w 8"/>
                  <a:gd name="T5" fmla="*/ 8 h 8"/>
                  <a:gd name="T6" fmla="*/ 7 w 8"/>
                  <a:gd name="T7" fmla="*/ 8 h 8"/>
                  <a:gd name="T8" fmla="*/ 5 w 8"/>
                  <a:gd name="T9" fmla="*/ 5 h 8"/>
                  <a:gd name="T10" fmla="*/ 8 w 8"/>
                  <a:gd name="T11" fmla="*/ 6 h 8"/>
                  <a:gd name="T12" fmla="*/ 5 w 8"/>
                  <a:gd name="T13" fmla="*/ 1 h 8"/>
                  <a:gd name="T14" fmla="*/ 3 w 8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cubicBezTo>
                      <a:pt x="1" y="0"/>
                      <a:pt x="1" y="3"/>
                      <a:pt x="0" y="1"/>
                    </a:cubicBezTo>
                    <a:cubicBezTo>
                      <a:pt x="1" y="2"/>
                      <a:pt x="4" y="6"/>
                      <a:pt x="4" y="8"/>
                    </a:cubicBezTo>
                    <a:cubicBezTo>
                      <a:pt x="5" y="8"/>
                      <a:pt x="6" y="6"/>
                      <a:pt x="7" y="8"/>
                    </a:cubicBezTo>
                    <a:cubicBezTo>
                      <a:pt x="8" y="8"/>
                      <a:pt x="5" y="6"/>
                      <a:pt x="5" y="5"/>
                    </a:cubicBezTo>
                    <a:cubicBezTo>
                      <a:pt x="6" y="5"/>
                      <a:pt x="6" y="7"/>
                      <a:pt x="8" y="6"/>
                    </a:cubicBezTo>
                    <a:cubicBezTo>
                      <a:pt x="6" y="6"/>
                      <a:pt x="5" y="3"/>
                      <a:pt x="5" y="1"/>
                    </a:cubicBezTo>
                    <a:cubicBezTo>
                      <a:pt x="4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154"/>
              <p:cNvSpPr/>
              <p:nvPr/>
            </p:nvSpPr>
            <p:spPr bwMode="auto">
              <a:xfrm>
                <a:off x="-4342" y="1198"/>
                <a:ext cx="26" cy="22"/>
              </a:xfrm>
              <a:custGeom>
                <a:avLst/>
                <a:gdLst>
                  <a:gd name="T0" fmla="*/ 5 w 11"/>
                  <a:gd name="T1" fmla="*/ 9 h 9"/>
                  <a:gd name="T2" fmla="*/ 6 w 11"/>
                  <a:gd name="T3" fmla="*/ 6 h 9"/>
                  <a:gd name="T4" fmla="*/ 8 w 11"/>
                  <a:gd name="T5" fmla="*/ 8 h 9"/>
                  <a:gd name="T6" fmla="*/ 6 w 11"/>
                  <a:gd name="T7" fmla="*/ 5 h 9"/>
                  <a:gd name="T8" fmla="*/ 6 w 11"/>
                  <a:gd name="T9" fmla="*/ 5 h 9"/>
                  <a:gd name="T10" fmla="*/ 4 w 11"/>
                  <a:gd name="T11" fmla="*/ 4 h 9"/>
                  <a:gd name="T12" fmla="*/ 9 w 11"/>
                  <a:gd name="T13" fmla="*/ 7 h 9"/>
                  <a:gd name="T14" fmla="*/ 9 w 11"/>
                  <a:gd name="T15" fmla="*/ 5 h 9"/>
                  <a:gd name="T16" fmla="*/ 10 w 11"/>
                  <a:gd name="T17" fmla="*/ 5 h 9"/>
                  <a:gd name="T18" fmla="*/ 10 w 11"/>
                  <a:gd name="T19" fmla="*/ 4 h 9"/>
                  <a:gd name="T20" fmla="*/ 9 w 11"/>
                  <a:gd name="T21" fmla="*/ 2 h 9"/>
                  <a:gd name="T22" fmla="*/ 9 w 11"/>
                  <a:gd name="T23" fmla="*/ 1 h 9"/>
                  <a:gd name="T24" fmla="*/ 6 w 11"/>
                  <a:gd name="T25" fmla="*/ 3 h 9"/>
                  <a:gd name="T26" fmla="*/ 4 w 11"/>
                  <a:gd name="T27" fmla="*/ 1 h 9"/>
                  <a:gd name="T28" fmla="*/ 0 w 11"/>
                  <a:gd name="T29" fmla="*/ 3 h 9"/>
                  <a:gd name="T30" fmla="*/ 3 w 11"/>
                  <a:gd name="T31" fmla="*/ 4 h 9"/>
                  <a:gd name="T32" fmla="*/ 5 w 11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9">
                    <a:moveTo>
                      <a:pt x="5" y="9"/>
                    </a:moveTo>
                    <a:cubicBezTo>
                      <a:pt x="6" y="8"/>
                      <a:pt x="5" y="7"/>
                      <a:pt x="6" y="6"/>
                    </a:cubicBezTo>
                    <a:cubicBezTo>
                      <a:pt x="6" y="7"/>
                      <a:pt x="8" y="8"/>
                      <a:pt x="8" y="8"/>
                    </a:cubicBezTo>
                    <a:cubicBezTo>
                      <a:pt x="6" y="7"/>
                      <a:pt x="8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4" y="4"/>
                    </a:cubicBezTo>
                    <a:cubicBezTo>
                      <a:pt x="6" y="5"/>
                      <a:pt x="7" y="5"/>
                      <a:pt x="9" y="7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8" y="2"/>
                      <a:pt x="10" y="4"/>
                    </a:cubicBezTo>
                    <a:cubicBezTo>
                      <a:pt x="11" y="3"/>
                      <a:pt x="9" y="2"/>
                      <a:pt x="9" y="2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10" y="0"/>
                      <a:pt x="5" y="2"/>
                      <a:pt x="6" y="3"/>
                    </a:cubicBezTo>
                    <a:cubicBezTo>
                      <a:pt x="6" y="3"/>
                      <a:pt x="3" y="2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5" y="6"/>
                      <a:pt x="3" y="7"/>
                      <a:pt x="5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155"/>
              <p:cNvSpPr/>
              <p:nvPr/>
            </p:nvSpPr>
            <p:spPr bwMode="auto">
              <a:xfrm>
                <a:off x="-4125" y="1480"/>
                <a:ext cx="10" cy="9"/>
              </a:xfrm>
              <a:custGeom>
                <a:avLst/>
                <a:gdLst>
                  <a:gd name="T0" fmla="*/ 3 w 4"/>
                  <a:gd name="T1" fmla="*/ 1 h 4"/>
                  <a:gd name="T2" fmla="*/ 1 w 4"/>
                  <a:gd name="T3" fmla="*/ 2 h 4"/>
                  <a:gd name="T4" fmla="*/ 3 w 4"/>
                  <a:gd name="T5" fmla="*/ 4 h 4"/>
                  <a:gd name="T6" fmla="*/ 3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0"/>
                      <a:pt x="2" y="3"/>
                      <a:pt x="1" y="2"/>
                    </a:cubicBezTo>
                    <a:cubicBezTo>
                      <a:pt x="0" y="3"/>
                      <a:pt x="3" y="2"/>
                      <a:pt x="3" y="4"/>
                    </a:cubicBezTo>
                    <a:cubicBezTo>
                      <a:pt x="4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156"/>
              <p:cNvSpPr/>
              <p:nvPr/>
            </p:nvSpPr>
            <p:spPr bwMode="auto">
              <a:xfrm>
                <a:off x="-4146" y="1433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3 h 4"/>
                  <a:gd name="T4" fmla="*/ 2 w 2"/>
                  <a:gd name="T5" fmla="*/ 1 h 4"/>
                  <a:gd name="T6" fmla="*/ 0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1" y="2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157"/>
              <p:cNvSpPr/>
              <p:nvPr/>
            </p:nvSpPr>
            <p:spPr bwMode="auto">
              <a:xfrm>
                <a:off x="-4141" y="143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158"/>
              <p:cNvSpPr/>
              <p:nvPr/>
            </p:nvSpPr>
            <p:spPr bwMode="auto">
              <a:xfrm>
                <a:off x="-4148" y="1423"/>
                <a:ext cx="9" cy="7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0 h 3"/>
                  <a:gd name="T4" fmla="*/ 1 w 4"/>
                  <a:gd name="T5" fmla="*/ 0 h 3"/>
                  <a:gd name="T6" fmla="*/ 1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2" y="3"/>
                      <a:pt x="4" y="1"/>
                      <a:pt x="3" y="0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1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159"/>
              <p:cNvSpPr/>
              <p:nvPr/>
            </p:nvSpPr>
            <p:spPr bwMode="auto">
              <a:xfrm>
                <a:off x="-4141" y="1407"/>
                <a:ext cx="5" cy="11"/>
              </a:xfrm>
              <a:custGeom>
                <a:avLst/>
                <a:gdLst>
                  <a:gd name="T0" fmla="*/ 1 w 2"/>
                  <a:gd name="T1" fmla="*/ 3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3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1" y="2"/>
                      <a:pt x="0" y="3"/>
                    </a:cubicBezTo>
                    <a:cubicBezTo>
                      <a:pt x="1" y="5"/>
                      <a:pt x="1" y="1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5160"/>
              <p:cNvSpPr/>
              <p:nvPr/>
            </p:nvSpPr>
            <p:spPr bwMode="auto">
              <a:xfrm>
                <a:off x="-4328" y="1160"/>
                <a:ext cx="9" cy="15"/>
              </a:xfrm>
              <a:custGeom>
                <a:avLst/>
                <a:gdLst>
                  <a:gd name="T0" fmla="*/ 2 w 4"/>
                  <a:gd name="T1" fmla="*/ 2 h 6"/>
                  <a:gd name="T2" fmla="*/ 1 w 4"/>
                  <a:gd name="T3" fmla="*/ 5 h 6"/>
                  <a:gd name="T4" fmla="*/ 2 w 4"/>
                  <a:gd name="T5" fmla="*/ 5 h 6"/>
                  <a:gd name="T6" fmla="*/ 4 w 4"/>
                  <a:gd name="T7" fmla="*/ 5 h 6"/>
                  <a:gd name="T8" fmla="*/ 2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cubicBezTo>
                      <a:pt x="0" y="0"/>
                      <a:pt x="2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3" y="6"/>
                      <a:pt x="4" y="5"/>
                    </a:cubicBezTo>
                    <a:cubicBezTo>
                      <a:pt x="3" y="5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5161"/>
              <p:cNvSpPr/>
              <p:nvPr/>
            </p:nvSpPr>
            <p:spPr bwMode="auto">
              <a:xfrm>
                <a:off x="-4162" y="1331"/>
                <a:ext cx="16" cy="12"/>
              </a:xfrm>
              <a:custGeom>
                <a:avLst/>
                <a:gdLst>
                  <a:gd name="T0" fmla="*/ 2 w 7"/>
                  <a:gd name="T1" fmla="*/ 4 h 5"/>
                  <a:gd name="T2" fmla="*/ 3 w 7"/>
                  <a:gd name="T3" fmla="*/ 5 h 5"/>
                  <a:gd name="T4" fmla="*/ 7 w 7"/>
                  <a:gd name="T5" fmla="*/ 0 h 5"/>
                  <a:gd name="T6" fmla="*/ 3 w 7"/>
                  <a:gd name="T7" fmla="*/ 3 h 5"/>
                  <a:gd name="T8" fmla="*/ 2 w 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4"/>
                    </a:moveTo>
                    <a:cubicBezTo>
                      <a:pt x="0" y="5"/>
                      <a:pt x="4" y="4"/>
                      <a:pt x="3" y="5"/>
                    </a:cubicBezTo>
                    <a:cubicBezTo>
                      <a:pt x="5" y="5"/>
                      <a:pt x="7" y="2"/>
                      <a:pt x="7" y="0"/>
                    </a:cubicBezTo>
                    <a:cubicBezTo>
                      <a:pt x="6" y="1"/>
                      <a:pt x="6" y="4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5162"/>
              <p:cNvSpPr/>
              <p:nvPr/>
            </p:nvSpPr>
            <p:spPr bwMode="auto">
              <a:xfrm>
                <a:off x="-4276" y="1201"/>
                <a:ext cx="9" cy="9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0" y="0"/>
                      <a:pt x="2" y="2"/>
                      <a:pt x="0" y="2"/>
                    </a:cubicBezTo>
                    <a:cubicBezTo>
                      <a:pt x="0" y="4"/>
                      <a:pt x="3" y="1"/>
                      <a:pt x="2" y="3"/>
                    </a:cubicBezTo>
                    <a:cubicBezTo>
                      <a:pt x="3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5163"/>
              <p:cNvSpPr/>
              <p:nvPr/>
            </p:nvSpPr>
            <p:spPr bwMode="auto">
              <a:xfrm>
                <a:off x="-4442" y="1101"/>
                <a:ext cx="10" cy="10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2 h 4"/>
                  <a:gd name="T4" fmla="*/ 0 w 4"/>
                  <a:gd name="T5" fmla="*/ 2 h 4"/>
                  <a:gd name="T6" fmla="*/ 3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3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0"/>
                      <a:pt x="2" y="1"/>
                      <a:pt x="3" y="2"/>
                    </a:cubicBezTo>
                    <a:cubicBezTo>
                      <a:pt x="2" y="2"/>
                      <a:pt x="0" y="1"/>
                      <a:pt x="0" y="2"/>
                    </a:cubicBezTo>
                    <a:cubicBezTo>
                      <a:pt x="1" y="4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5164"/>
              <p:cNvSpPr/>
              <p:nvPr/>
            </p:nvSpPr>
            <p:spPr bwMode="auto">
              <a:xfrm>
                <a:off x="-4302" y="1198"/>
                <a:ext cx="14" cy="15"/>
              </a:xfrm>
              <a:custGeom>
                <a:avLst/>
                <a:gdLst>
                  <a:gd name="T0" fmla="*/ 6 w 6"/>
                  <a:gd name="T1" fmla="*/ 1 h 6"/>
                  <a:gd name="T2" fmla="*/ 2 w 6"/>
                  <a:gd name="T3" fmla="*/ 0 h 6"/>
                  <a:gd name="T4" fmla="*/ 2 w 6"/>
                  <a:gd name="T5" fmla="*/ 3 h 6"/>
                  <a:gd name="T6" fmla="*/ 0 w 6"/>
                  <a:gd name="T7" fmla="*/ 3 h 6"/>
                  <a:gd name="T8" fmla="*/ 3 w 6"/>
                  <a:gd name="T9" fmla="*/ 6 h 6"/>
                  <a:gd name="T10" fmla="*/ 6 w 6"/>
                  <a:gd name="T11" fmla="*/ 2 h 6"/>
                  <a:gd name="T12" fmla="*/ 6 w 6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1"/>
                      <a:pt x="4" y="1"/>
                      <a:pt x="2" y="0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1"/>
                      <a:pt x="2" y="1"/>
                      <a:pt x="0" y="3"/>
                    </a:cubicBezTo>
                    <a:cubicBezTo>
                      <a:pt x="0" y="4"/>
                      <a:pt x="2" y="5"/>
                      <a:pt x="3" y="6"/>
                    </a:cubicBezTo>
                    <a:cubicBezTo>
                      <a:pt x="5" y="5"/>
                      <a:pt x="4" y="3"/>
                      <a:pt x="6" y="2"/>
                    </a:cubicBezTo>
                    <a:cubicBezTo>
                      <a:pt x="6" y="2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5165"/>
              <p:cNvSpPr/>
              <p:nvPr/>
            </p:nvSpPr>
            <p:spPr bwMode="auto">
              <a:xfrm>
                <a:off x="-4420" y="1111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0 w 3"/>
                  <a:gd name="T5" fmla="*/ 2 h 3"/>
                  <a:gd name="T6" fmla="*/ 1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5166"/>
              <p:cNvSpPr/>
              <p:nvPr/>
            </p:nvSpPr>
            <p:spPr bwMode="auto">
              <a:xfrm>
                <a:off x="-4134" y="1482"/>
                <a:ext cx="9" cy="10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1 h 4"/>
                  <a:gd name="T4" fmla="*/ 1 w 4"/>
                  <a:gd name="T5" fmla="*/ 3 h 4"/>
                  <a:gd name="T6" fmla="*/ 4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2" y="0"/>
                      <a:pt x="2" y="4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5167"/>
              <p:cNvSpPr/>
              <p:nvPr/>
            </p:nvSpPr>
            <p:spPr bwMode="auto">
              <a:xfrm>
                <a:off x="-4326" y="1179"/>
                <a:ext cx="7" cy="8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1 h 3"/>
                  <a:gd name="T4" fmla="*/ 3 w 3"/>
                  <a:gd name="T5" fmla="*/ 2 h 3"/>
                  <a:gd name="T6" fmla="*/ 2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2" y="1"/>
                      <a:pt x="1" y="1"/>
                    </a:cubicBezTo>
                    <a:cubicBezTo>
                      <a:pt x="0" y="1"/>
                      <a:pt x="2" y="3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5168"/>
              <p:cNvSpPr/>
              <p:nvPr/>
            </p:nvSpPr>
            <p:spPr bwMode="auto">
              <a:xfrm>
                <a:off x="-4139" y="1426"/>
                <a:ext cx="7" cy="16"/>
              </a:xfrm>
              <a:custGeom>
                <a:avLst/>
                <a:gdLst>
                  <a:gd name="T0" fmla="*/ 0 w 3"/>
                  <a:gd name="T1" fmla="*/ 4 h 7"/>
                  <a:gd name="T2" fmla="*/ 2 w 3"/>
                  <a:gd name="T3" fmla="*/ 6 h 7"/>
                  <a:gd name="T4" fmla="*/ 0 w 3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4"/>
                    </a:moveTo>
                    <a:cubicBezTo>
                      <a:pt x="2" y="3"/>
                      <a:pt x="1" y="5"/>
                      <a:pt x="2" y="6"/>
                    </a:cubicBezTo>
                    <a:cubicBezTo>
                      <a:pt x="3" y="7"/>
                      <a:pt x="2" y="0"/>
                      <a:pt x="0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5169"/>
              <p:cNvSpPr/>
              <p:nvPr/>
            </p:nvSpPr>
            <p:spPr bwMode="auto">
              <a:xfrm>
                <a:off x="-4489" y="1099"/>
                <a:ext cx="17" cy="9"/>
              </a:xfrm>
              <a:custGeom>
                <a:avLst/>
                <a:gdLst>
                  <a:gd name="T0" fmla="*/ 5 w 7"/>
                  <a:gd name="T1" fmla="*/ 2 h 4"/>
                  <a:gd name="T2" fmla="*/ 2 w 7"/>
                  <a:gd name="T3" fmla="*/ 0 h 4"/>
                  <a:gd name="T4" fmla="*/ 5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5" y="2"/>
                    </a:moveTo>
                    <a:cubicBezTo>
                      <a:pt x="7" y="4"/>
                      <a:pt x="3" y="0"/>
                      <a:pt x="2" y="0"/>
                    </a:cubicBezTo>
                    <a:cubicBezTo>
                      <a:pt x="0" y="2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5170"/>
              <p:cNvSpPr/>
              <p:nvPr/>
            </p:nvSpPr>
            <p:spPr bwMode="auto">
              <a:xfrm>
                <a:off x="-4418" y="1118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5171"/>
              <p:cNvSpPr/>
              <p:nvPr/>
            </p:nvSpPr>
            <p:spPr bwMode="auto">
              <a:xfrm>
                <a:off x="-4132" y="1454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2" y="1"/>
                      <a:pt x="2" y="3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5172"/>
              <p:cNvSpPr/>
              <p:nvPr/>
            </p:nvSpPr>
            <p:spPr bwMode="auto">
              <a:xfrm>
                <a:off x="-4378" y="1142"/>
                <a:ext cx="26" cy="11"/>
              </a:xfrm>
              <a:custGeom>
                <a:avLst/>
                <a:gdLst>
                  <a:gd name="T0" fmla="*/ 5 w 11"/>
                  <a:gd name="T1" fmla="*/ 3 h 5"/>
                  <a:gd name="T2" fmla="*/ 2 w 11"/>
                  <a:gd name="T3" fmla="*/ 4 h 5"/>
                  <a:gd name="T4" fmla="*/ 8 w 11"/>
                  <a:gd name="T5" fmla="*/ 5 h 5"/>
                  <a:gd name="T6" fmla="*/ 11 w 11"/>
                  <a:gd name="T7" fmla="*/ 4 h 5"/>
                  <a:gd name="T8" fmla="*/ 5 w 11"/>
                  <a:gd name="T9" fmla="*/ 1 h 5"/>
                  <a:gd name="T10" fmla="*/ 6 w 11"/>
                  <a:gd name="T11" fmla="*/ 0 h 5"/>
                  <a:gd name="T12" fmla="*/ 0 w 11"/>
                  <a:gd name="T13" fmla="*/ 0 h 5"/>
                  <a:gd name="T14" fmla="*/ 5 w 11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5" y="3"/>
                    </a:moveTo>
                    <a:cubicBezTo>
                      <a:pt x="4" y="4"/>
                      <a:pt x="3" y="2"/>
                      <a:pt x="2" y="4"/>
                    </a:cubicBezTo>
                    <a:cubicBezTo>
                      <a:pt x="4" y="5"/>
                      <a:pt x="6" y="4"/>
                      <a:pt x="8" y="5"/>
                    </a:cubicBezTo>
                    <a:cubicBezTo>
                      <a:pt x="9" y="4"/>
                      <a:pt x="8" y="3"/>
                      <a:pt x="11" y="4"/>
                    </a:cubicBezTo>
                    <a:cubicBezTo>
                      <a:pt x="10" y="2"/>
                      <a:pt x="6" y="1"/>
                      <a:pt x="5" y="1"/>
                    </a:cubicBezTo>
                    <a:cubicBezTo>
                      <a:pt x="4" y="0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2" y="1"/>
                      <a:pt x="3" y="1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5173"/>
              <p:cNvSpPr/>
              <p:nvPr/>
            </p:nvSpPr>
            <p:spPr bwMode="auto">
              <a:xfrm>
                <a:off x="-4356" y="1156"/>
                <a:ext cx="9" cy="7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3 h 3"/>
                  <a:gd name="T4" fmla="*/ 1 w 4"/>
                  <a:gd name="T5" fmla="*/ 1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4" y="3"/>
                    </a:cubicBezTo>
                    <a:cubicBezTo>
                      <a:pt x="4" y="0"/>
                      <a:pt x="1" y="2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5174"/>
              <p:cNvSpPr/>
              <p:nvPr/>
            </p:nvSpPr>
            <p:spPr bwMode="auto">
              <a:xfrm>
                <a:off x="-4380" y="1123"/>
                <a:ext cx="9" cy="7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2 h 3"/>
                  <a:gd name="T4" fmla="*/ 0 w 4"/>
                  <a:gd name="T5" fmla="*/ 0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4" y="1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5175"/>
              <p:cNvSpPr/>
              <p:nvPr/>
            </p:nvSpPr>
            <p:spPr bwMode="auto">
              <a:xfrm>
                <a:off x="-4385" y="1118"/>
                <a:ext cx="10" cy="7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1" y="1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5176"/>
              <p:cNvSpPr/>
              <p:nvPr/>
            </p:nvSpPr>
            <p:spPr bwMode="auto">
              <a:xfrm>
                <a:off x="-4366" y="1127"/>
                <a:ext cx="10" cy="5"/>
              </a:xfrm>
              <a:custGeom>
                <a:avLst/>
                <a:gdLst>
                  <a:gd name="T0" fmla="*/ 4 w 4"/>
                  <a:gd name="T1" fmla="*/ 1 h 2"/>
                  <a:gd name="T2" fmla="*/ 2 w 4"/>
                  <a:gd name="T3" fmla="*/ 0 h 2"/>
                  <a:gd name="T4" fmla="*/ 0 w 4"/>
                  <a:gd name="T5" fmla="*/ 0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5177"/>
              <p:cNvSpPr/>
              <p:nvPr/>
            </p:nvSpPr>
            <p:spPr bwMode="auto">
              <a:xfrm>
                <a:off x="-4347" y="1153"/>
                <a:ext cx="19" cy="7"/>
              </a:xfrm>
              <a:custGeom>
                <a:avLst/>
                <a:gdLst>
                  <a:gd name="T0" fmla="*/ 3 w 8"/>
                  <a:gd name="T1" fmla="*/ 1 h 3"/>
                  <a:gd name="T2" fmla="*/ 3 w 8"/>
                  <a:gd name="T3" fmla="*/ 1 h 3"/>
                  <a:gd name="T4" fmla="*/ 0 w 8"/>
                  <a:gd name="T5" fmla="*/ 2 h 3"/>
                  <a:gd name="T6" fmla="*/ 4 w 8"/>
                  <a:gd name="T7" fmla="*/ 3 h 3"/>
                  <a:gd name="T8" fmla="*/ 4 w 8"/>
                  <a:gd name="T9" fmla="*/ 3 h 3"/>
                  <a:gd name="T10" fmla="*/ 4 w 8"/>
                  <a:gd name="T11" fmla="*/ 2 h 3"/>
                  <a:gd name="T12" fmla="*/ 3 w 8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3" y="1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8" y="1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5178"/>
              <p:cNvSpPr/>
              <p:nvPr/>
            </p:nvSpPr>
            <p:spPr bwMode="auto">
              <a:xfrm>
                <a:off x="-4468" y="1106"/>
                <a:ext cx="15" cy="12"/>
              </a:xfrm>
              <a:custGeom>
                <a:avLst/>
                <a:gdLst>
                  <a:gd name="T0" fmla="*/ 1 w 6"/>
                  <a:gd name="T1" fmla="*/ 3 h 5"/>
                  <a:gd name="T2" fmla="*/ 5 w 6"/>
                  <a:gd name="T3" fmla="*/ 3 h 5"/>
                  <a:gd name="T4" fmla="*/ 6 w 6"/>
                  <a:gd name="T5" fmla="*/ 5 h 5"/>
                  <a:gd name="T6" fmla="*/ 1 w 6"/>
                  <a:gd name="T7" fmla="*/ 0 h 5"/>
                  <a:gd name="T8" fmla="*/ 1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2" y="2"/>
                      <a:pt x="5" y="4"/>
                      <a:pt x="5" y="3"/>
                    </a:cubicBezTo>
                    <a:cubicBezTo>
                      <a:pt x="5" y="3"/>
                      <a:pt x="5" y="4"/>
                      <a:pt x="6" y="5"/>
                    </a:cubicBezTo>
                    <a:cubicBezTo>
                      <a:pt x="6" y="2"/>
                      <a:pt x="2" y="1"/>
                      <a:pt x="1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5179"/>
              <p:cNvSpPr>
                <a:spLocks noEditPoints="1"/>
              </p:cNvSpPr>
              <p:nvPr/>
            </p:nvSpPr>
            <p:spPr bwMode="auto">
              <a:xfrm>
                <a:off x="-4425" y="1106"/>
                <a:ext cx="26" cy="19"/>
              </a:xfrm>
              <a:custGeom>
                <a:avLst/>
                <a:gdLst>
                  <a:gd name="T0" fmla="*/ 1 w 11"/>
                  <a:gd name="T1" fmla="*/ 5 h 8"/>
                  <a:gd name="T2" fmla="*/ 9 w 11"/>
                  <a:gd name="T3" fmla="*/ 7 h 8"/>
                  <a:gd name="T4" fmla="*/ 7 w 11"/>
                  <a:gd name="T5" fmla="*/ 6 h 8"/>
                  <a:gd name="T6" fmla="*/ 9 w 11"/>
                  <a:gd name="T7" fmla="*/ 7 h 8"/>
                  <a:gd name="T8" fmla="*/ 11 w 11"/>
                  <a:gd name="T9" fmla="*/ 5 h 8"/>
                  <a:gd name="T10" fmla="*/ 8 w 11"/>
                  <a:gd name="T11" fmla="*/ 5 h 8"/>
                  <a:gd name="T12" fmla="*/ 6 w 11"/>
                  <a:gd name="T13" fmla="*/ 1 h 8"/>
                  <a:gd name="T14" fmla="*/ 5 w 11"/>
                  <a:gd name="T15" fmla="*/ 4 h 8"/>
                  <a:gd name="T16" fmla="*/ 4 w 11"/>
                  <a:gd name="T17" fmla="*/ 2 h 8"/>
                  <a:gd name="T18" fmla="*/ 3 w 11"/>
                  <a:gd name="T19" fmla="*/ 1 h 8"/>
                  <a:gd name="T20" fmla="*/ 0 w 11"/>
                  <a:gd name="T21" fmla="*/ 1 h 8"/>
                  <a:gd name="T22" fmla="*/ 1 w 11"/>
                  <a:gd name="T23" fmla="*/ 2 h 8"/>
                  <a:gd name="T24" fmla="*/ 1 w 11"/>
                  <a:gd name="T25" fmla="*/ 3 h 8"/>
                  <a:gd name="T26" fmla="*/ 1 w 11"/>
                  <a:gd name="T27" fmla="*/ 2 h 8"/>
                  <a:gd name="T28" fmla="*/ 1 w 11"/>
                  <a:gd name="T29" fmla="*/ 5 h 8"/>
                  <a:gd name="T30" fmla="*/ 2 w 11"/>
                  <a:gd name="T31" fmla="*/ 3 h 8"/>
                  <a:gd name="T32" fmla="*/ 3 w 11"/>
                  <a:gd name="T33" fmla="*/ 3 h 8"/>
                  <a:gd name="T34" fmla="*/ 2 w 11"/>
                  <a:gd name="T35" fmla="*/ 3 h 8"/>
                  <a:gd name="T36" fmla="*/ 2 w 11"/>
                  <a:gd name="T3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8">
                    <a:moveTo>
                      <a:pt x="1" y="5"/>
                    </a:moveTo>
                    <a:cubicBezTo>
                      <a:pt x="4" y="5"/>
                      <a:pt x="7" y="3"/>
                      <a:pt x="9" y="7"/>
                    </a:cubicBezTo>
                    <a:cubicBezTo>
                      <a:pt x="8" y="7"/>
                      <a:pt x="7" y="7"/>
                      <a:pt x="7" y="6"/>
                    </a:cubicBezTo>
                    <a:cubicBezTo>
                      <a:pt x="6" y="7"/>
                      <a:pt x="8" y="8"/>
                      <a:pt x="9" y="7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5"/>
                      <a:pt x="10" y="5"/>
                      <a:pt x="8" y="5"/>
                    </a:cubicBezTo>
                    <a:cubicBezTo>
                      <a:pt x="6" y="4"/>
                      <a:pt x="8" y="3"/>
                      <a:pt x="6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5" y="4"/>
                      <a:pt x="2" y="2"/>
                      <a:pt x="4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3"/>
                      <a:pt x="5" y="4"/>
                      <a:pt x="1" y="5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5180"/>
              <p:cNvSpPr>
                <a:spLocks noEditPoints="1"/>
              </p:cNvSpPr>
              <p:nvPr/>
            </p:nvSpPr>
            <p:spPr bwMode="auto">
              <a:xfrm>
                <a:off x="-4129" y="1452"/>
                <a:ext cx="19" cy="19"/>
              </a:xfrm>
              <a:custGeom>
                <a:avLst/>
                <a:gdLst>
                  <a:gd name="T0" fmla="*/ 7 w 8"/>
                  <a:gd name="T1" fmla="*/ 5 h 8"/>
                  <a:gd name="T2" fmla="*/ 8 w 8"/>
                  <a:gd name="T3" fmla="*/ 5 h 8"/>
                  <a:gd name="T4" fmla="*/ 8 w 8"/>
                  <a:gd name="T5" fmla="*/ 2 h 8"/>
                  <a:gd name="T6" fmla="*/ 8 w 8"/>
                  <a:gd name="T7" fmla="*/ 2 h 8"/>
                  <a:gd name="T8" fmla="*/ 7 w 8"/>
                  <a:gd name="T9" fmla="*/ 1 h 8"/>
                  <a:gd name="T10" fmla="*/ 7 w 8"/>
                  <a:gd name="T11" fmla="*/ 2 h 8"/>
                  <a:gd name="T12" fmla="*/ 7 w 8"/>
                  <a:gd name="T13" fmla="*/ 2 h 8"/>
                  <a:gd name="T14" fmla="*/ 4 w 8"/>
                  <a:gd name="T15" fmla="*/ 1 h 8"/>
                  <a:gd name="T16" fmla="*/ 4 w 8"/>
                  <a:gd name="T17" fmla="*/ 1 h 8"/>
                  <a:gd name="T18" fmla="*/ 3 w 8"/>
                  <a:gd name="T19" fmla="*/ 0 h 8"/>
                  <a:gd name="T20" fmla="*/ 3 w 8"/>
                  <a:gd name="T21" fmla="*/ 1 h 8"/>
                  <a:gd name="T22" fmla="*/ 3 w 8"/>
                  <a:gd name="T23" fmla="*/ 4 h 8"/>
                  <a:gd name="T24" fmla="*/ 2 w 8"/>
                  <a:gd name="T25" fmla="*/ 7 h 8"/>
                  <a:gd name="T26" fmla="*/ 2 w 8"/>
                  <a:gd name="T27" fmla="*/ 7 h 8"/>
                  <a:gd name="T28" fmla="*/ 3 w 8"/>
                  <a:gd name="T29" fmla="*/ 8 h 8"/>
                  <a:gd name="T30" fmla="*/ 5 w 8"/>
                  <a:gd name="T31" fmla="*/ 4 h 8"/>
                  <a:gd name="T32" fmla="*/ 4 w 8"/>
                  <a:gd name="T33" fmla="*/ 3 h 8"/>
                  <a:gd name="T34" fmla="*/ 4 w 8"/>
                  <a:gd name="T35" fmla="*/ 3 h 8"/>
                  <a:gd name="T36" fmla="*/ 4 w 8"/>
                  <a:gd name="T37" fmla="*/ 3 h 8"/>
                  <a:gd name="T38" fmla="*/ 7 w 8"/>
                  <a:gd name="T39" fmla="*/ 5 h 8"/>
                  <a:gd name="T40" fmla="*/ 4 w 8"/>
                  <a:gd name="T41" fmla="*/ 2 h 8"/>
                  <a:gd name="T42" fmla="*/ 4 w 8"/>
                  <a:gd name="T43" fmla="*/ 3 h 8"/>
                  <a:gd name="T44" fmla="*/ 4 w 8"/>
                  <a:gd name="T4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8">
                    <a:moveTo>
                      <a:pt x="7" y="5"/>
                    </a:moveTo>
                    <a:cubicBezTo>
                      <a:pt x="7" y="5"/>
                      <a:pt x="7" y="5"/>
                      <a:pt x="8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6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5"/>
                      <a:pt x="0" y="6"/>
                      <a:pt x="2" y="7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3" y="8"/>
                    </a:cubicBezTo>
                    <a:cubicBezTo>
                      <a:pt x="4" y="8"/>
                      <a:pt x="3" y="5"/>
                      <a:pt x="5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2"/>
                      <a:pt x="6" y="5"/>
                      <a:pt x="7" y="5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5181"/>
              <p:cNvSpPr/>
              <p:nvPr/>
            </p:nvSpPr>
            <p:spPr bwMode="auto">
              <a:xfrm>
                <a:off x="-4148" y="1437"/>
                <a:ext cx="9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4 h 5"/>
                  <a:gd name="T4" fmla="*/ 2 w 4"/>
                  <a:gd name="T5" fmla="*/ 5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5182"/>
              <p:cNvSpPr/>
              <p:nvPr/>
            </p:nvSpPr>
            <p:spPr bwMode="auto">
              <a:xfrm>
                <a:off x="-4347" y="1172"/>
                <a:ext cx="12" cy="12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4 h 5"/>
                  <a:gd name="T4" fmla="*/ 2 w 5"/>
                  <a:gd name="T5" fmla="*/ 5 h 5"/>
                  <a:gd name="T6" fmla="*/ 4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5" y="4"/>
                      <a:pt x="2" y="3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5183"/>
              <p:cNvSpPr/>
              <p:nvPr/>
            </p:nvSpPr>
            <p:spPr bwMode="auto">
              <a:xfrm>
                <a:off x="-4319" y="1175"/>
                <a:ext cx="22" cy="23"/>
              </a:xfrm>
              <a:custGeom>
                <a:avLst/>
                <a:gdLst>
                  <a:gd name="T0" fmla="*/ 5 w 9"/>
                  <a:gd name="T1" fmla="*/ 2 h 10"/>
                  <a:gd name="T2" fmla="*/ 4 w 9"/>
                  <a:gd name="T3" fmla="*/ 3 h 10"/>
                  <a:gd name="T4" fmla="*/ 4 w 9"/>
                  <a:gd name="T5" fmla="*/ 2 h 10"/>
                  <a:gd name="T6" fmla="*/ 2 w 9"/>
                  <a:gd name="T7" fmla="*/ 4 h 10"/>
                  <a:gd name="T8" fmla="*/ 2 w 9"/>
                  <a:gd name="T9" fmla="*/ 3 h 10"/>
                  <a:gd name="T10" fmla="*/ 3 w 9"/>
                  <a:gd name="T11" fmla="*/ 4 h 10"/>
                  <a:gd name="T12" fmla="*/ 1 w 9"/>
                  <a:gd name="T13" fmla="*/ 5 h 10"/>
                  <a:gd name="T14" fmla="*/ 7 w 9"/>
                  <a:gd name="T15" fmla="*/ 0 h 10"/>
                  <a:gd name="T16" fmla="*/ 5 w 9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5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0" y="2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5" y="10"/>
                      <a:pt x="9" y="2"/>
                      <a:pt x="7" y="0"/>
                    </a:cubicBezTo>
                    <a:cubicBezTo>
                      <a:pt x="6" y="1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5184"/>
              <p:cNvSpPr/>
              <p:nvPr/>
            </p:nvSpPr>
            <p:spPr bwMode="auto">
              <a:xfrm>
                <a:off x="-4328" y="1194"/>
                <a:ext cx="14" cy="11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0 w 6"/>
                  <a:gd name="T5" fmla="*/ 4 h 5"/>
                  <a:gd name="T6" fmla="*/ 3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3"/>
                      <a:pt x="5" y="2"/>
                      <a:pt x="3" y="0"/>
                    </a:cubicBezTo>
                    <a:cubicBezTo>
                      <a:pt x="0" y="2"/>
                      <a:pt x="2" y="3"/>
                      <a:pt x="0" y="4"/>
                    </a:cubicBezTo>
                    <a:cubicBezTo>
                      <a:pt x="1" y="5"/>
                      <a:pt x="2" y="4"/>
                      <a:pt x="3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5185"/>
              <p:cNvSpPr/>
              <p:nvPr/>
            </p:nvSpPr>
            <p:spPr bwMode="auto">
              <a:xfrm>
                <a:off x="-4335" y="1170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5186"/>
              <p:cNvSpPr/>
              <p:nvPr/>
            </p:nvSpPr>
            <p:spPr bwMode="auto">
              <a:xfrm>
                <a:off x="-4224" y="1217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1 w 3"/>
                  <a:gd name="T5" fmla="*/ 2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2" y="2"/>
                      <a:pt x="1" y="2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5187"/>
              <p:cNvSpPr/>
              <p:nvPr/>
            </p:nvSpPr>
            <p:spPr bwMode="auto">
              <a:xfrm>
                <a:off x="-4349" y="1123"/>
                <a:ext cx="19" cy="16"/>
              </a:xfrm>
              <a:custGeom>
                <a:avLst/>
                <a:gdLst>
                  <a:gd name="T0" fmla="*/ 0 w 8"/>
                  <a:gd name="T1" fmla="*/ 2 h 7"/>
                  <a:gd name="T2" fmla="*/ 4 w 8"/>
                  <a:gd name="T3" fmla="*/ 3 h 7"/>
                  <a:gd name="T4" fmla="*/ 3 w 8"/>
                  <a:gd name="T5" fmla="*/ 5 h 7"/>
                  <a:gd name="T6" fmla="*/ 7 w 8"/>
                  <a:gd name="T7" fmla="*/ 6 h 7"/>
                  <a:gd name="T8" fmla="*/ 0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2"/>
                    </a:moveTo>
                    <a:cubicBezTo>
                      <a:pt x="2" y="3"/>
                      <a:pt x="3" y="4"/>
                      <a:pt x="4" y="3"/>
                    </a:cubicBezTo>
                    <a:cubicBezTo>
                      <a:pt x="5" y="5"/>
                      <a:pt x="4" y="4"/>
                      <a:pt x="3" y="5"/>
                    </a:cubicBezTo>
                    <a:cubicBezTo>
                      <a:pt x="5" y="5"/>
                      <a:pt x="8" y="7"/>
                      <a:pt x="7" y="6"/>
                    </a:cubicBezTo>
                    <a:cubicBezTo>
                      <a:pt x="6" y="4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5188"/>
              <p:cNvSpPr/>
              <p:nvPr/>
            </p:nvSpPr>
            <p:spPr bwMode="auto">
              <a:xfrm>
                <a:off x="-4354" y="113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2"/>
                      <a:pt x="2" y="2"/>
                      <a:pt x="4" y="1"/>
                    </a:cubicBezTo>
                    <a:cubicBezTo>
                      <a:pt x="2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5189"/>
              <p:cNvSpPr/>
              <p:nvPr/>
            </p:nvSpPr>
            <p:spPr bwMode="auto">
              <a:xfrm>
                <a:off x="-4132" y="1463"/>
                <a:ext cx="14" cy="17"/>
              </a:xfrm>
              <a:custGeom>
                <a:avLst/>
                <a:gdLst>
                  <a:gd name="T0" fmla="*/ 6 w 6"/>
                  <a:gd name="T1" fmla="*/ 0 h 7"/>
                  <a:gd name="T2" fmla="*/ 1 w 6"/>
                  <a:gd name="T3" fmla="*/ 7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4" y="1"/>
                      <a:pt x="0" y="5"/>
                      <a:pt x="1" y="7"/>
                    </a:cubicBezTo>
                    <a:cubicBezTo>
                      <a:pt x="3" y="5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5190"/>
              <p:cNvSpPr>
                <a:spLocks noEditPoints="1"/>
              </p:cNvSpPr>
              <p:nvPr/>
            </p:nvSpPr>
            <p:spPr bwMode="auto">
              <a:xfrm>
                <a:off x="-4456" y="1132"/>
                <a:ext cx="26" cy="21"/>
              </a:xfrm>
              <a:custGeom>
                <a:avLst/>
                <a:gdLst>
                  <a:gd name="T0" fmla="*/ 3 w 11"/>
                  <a:gd name="T1" fmla="*/ 0 h 9"/>
                  <a:gd name="T2" fmla="*/ 4 w 11"/>
                  <a:gd name="T3" fmla="*/ 5 h 9"/>
                  <a:gd name="T4" fmla="*/ 3 w 11"/>
                  <a:gd name="T5" fmla="*/ 6 h 9"/>
                  <a:gd name="T6" fmla="*/ 6 w 11"/>
                  <a:gd name="T7" fmla="*/ 7 h 9"/>
                  <a:gd name="T8" fmla="*/ 6 w 11"/>
                  <a:gd name="T9" fmla="*/ 6 h 9"/>
                  <a:gd name="T10" fmla="*/ 9 w 11"/>
                  <a:gd name="T11" fmla="*/ 9 h 9"/>
                  <a:gd name="T12" fmla="*/ 3 w 11"/>
                  <a:gd name="T13" fmla="*/ 0 h 9"/>
                  <a:gd name="T14" fmla="*/ 4 w 11"/>
                  <a:gd name="T15" fmla="*/ 5 h 9"/>
                  <a:gd name="T16" fmla="*/ 6 w 11"/>
                  <a:gd name="T17" fmla="*/ 4 h 9"/>
                  <a:gd name="T18" fmla="*/ 7 w 11"/>
                  <a:gd name="T19" fmla="*/ 6 h 9"/>
                  <a:gd name="T20" fmla="*/ 6 w 11"/>
                  <a:gd name="T21" fmla="*/ 5 h 9"/>
                  <a:gd name="T22" fmla="*/ 5 w 11"/>
                  <a:gd name="T23" fmla="*/ 4 h 9"/>
                  <a:gd name="T24" fmla="*/ 4 w 11"/>
                  <a:gd name="T2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cubicBezTo>
                      <a:pt x="0" y="2"/>
                      <a:pt x="3" y="4"/>
                      <a:pt x="4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8" y="8"/>
                      <a:pt x="9" y="9"/>
                    </a:cubicBezTo>
                    <a:cubicBezTo>
                      <a:pt x="11" y="4"/>
                      <a:pt x="6" y="2"/>
                      <a:pt x="3" y="0"/>
                    </a:cubicBezTo>
                    <a:close/>
                    <a:moveTo>
                      <a:pt x="4" y="5"/>
                    </a:moveTo>
                    <a:cubicBezTo>
                      <a:pt x="4" y="4"/>
                      <a:pt x="5" y="4"/>
                      <a:pt x="6" y="4"/>
                    </a:cubicBezTo>
                    <a:cubicBezTo>
                      <a:pt x="6" y="5"/>
                      <a:pt x="8" y="5"/>
                      <a:pt x="7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5191"/>
              <p:cNvSpPr/>
              <p:nvPr/>
            </p:nvSpPr>
            <p:spPr bwMode="auto">
              <a:xfrm>
                <a:off x="-4307" y="1163"/>
                <a:ext cx="14" cy="14"/>
              </a:xfrm>
              <a:custGeom>
                <a:avLst/>
                <a:gdLst>
                  <a:gd name="T0" fmla="*/ 0 w 6"/>
                  <a:gd name="T1" fmla="*/ 2 h 6"/>
                  <a:gd name="T2" fmla="*/ 3 w 6"/>
                  <a:gd name="T3" fmla="*/ 4 h 6"/>
                  <a:gd name="T4" fmla="*/ 6 w 6"/>
                  <a:gd name="T5" fmla="*/ 6 h 6"/>
                  <a:gd name="T6" fmla="*/ 0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2" y="2"/>
                      <a:pt x="4" y="1"/>
                      <a:pt x="3" y="4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4"/>
                      <a:pt x="4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5192"/>
              <p:cNvSpPr/>
              <p:nvPr/>
            </p:nvSpPr>
            <p:spPr bwMode="auto">
              <a:xfrm>
                <a:off x="-4347" y="1137"/>
                <a:ext cx="14" cy="9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1 h 4"/>
                  <a:gd name="T4" fmla="*/ 0 w 6"/>
                  <a:gd name="T5" fmla="*/ 2 h 4"/>
                  <a:gd name="T6" fmla="*/ 5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4" y="2"/>
                      <a:pt x="6" y="1"/>
                      <a:pt x="4" y="1"/>
                    </a:cubicBezTo>
                    <a:cubicBezTo>
                      <a:pt x="3" y="4"/>
                      <a:pt x="2" y="0"/>
                      <a:pt x="0" y="2"/>
                    </a:cubicBezTo>
                    <a:cubicBezTo>
                      <a:pt x="2" y="2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5193"/>
              <p:cNvSpPr/>
              <p:nvPr/>
            </p:nvSpPr>
            <p:spPr bwMode="auto">
              <a:xfrm>
                <a:off x="-4446" y="1134"/>
                <a:ext cx="11" cy="17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3 h 7"/>
                  <a:gd name="T6" fmla="*/ 4 w 5"/>
                  <a:gd name="T7" fmla="*/ 4 h 7"/>
                  <a:gd name="T8" fmla="*/ 5 w 5"/>
                  <a:gd name="T9" fmla="*/ 7 h 7"/>
                  <a:gd name="T10" fmla="*/ 3 w 5"/>
                  <a:gd name="T11" fmla="*/ 2 h 7"/>
                  <a:gd name="T12" fmla="*/ 2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1" y="0"/>
                      <a:pt x="2" y="2"/>
                      <a:pt x="0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4" y="2"/>
                      <a:pt x="0" y="6"/>
                      <a:pt x="4" y="4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5" y="5"/>
                      <a:pt x="5" y="0"/>
                      <a:pt x="3" y="2"/>
                    </a:cubicBezTo>
                    <a:cubicBezTo>
                      <a:pt x="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194"/>
              <p:cNvSpPr/>
              <p:nvPr/>
            </p:nvSpPr>
            <p:spPr bwMode="auto">
              <a:xfrm>
                <a:off x="-4278" y="1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95"/>
              <p:cNvSpPr/>
              <p:nvPr/>
            </p:nvSpPr>
            <p:spPr bwMode="auto">
              <a:xfrm>
                <a:off x="-4278" y="1210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196"/>
              <p:cNvSpPr/>
              <p:nvPr/>
            </p:nvSpPr>
            <p:spPr bwMode="auto">
              <a:xfrm>
                <a:off x="-4304" y="1196"/>
                <a:ext cx="19" cy="14"/>
              </a:xfrm>
              <a:custGeom>
                <a:avLst/>
                <a:gdLst>
                  <a:gd name="T0" fmla="*/ 2 w 8"/>
                  <a:gd name="T1" fmla="*/ 2 h 6"/>
                  <a:gd name="T2" fmla="*/ 3 w 8"/>
                  <a:gd name="T3" fmla="*/ 3 h 6"/>
                  <a:gd name="T4" fmla="*/ 3 w 8"/>
                  <a:gd name="T5" fmla="*/ 3 h 6"/>
                  <a:gd name="T6" fmla="*/ 2 w 8"/>
                  <a:gd name="T7" fmla="*/ 3 h 6"/>
                  <a:gd name="T8" fmla="*/ 2 w 8"/>
                  <a:gd name="T9" fmla="*/ 3 h 6"/>
                  <a:gd name="T10" fmla="*/ 2 w 8"/>
                  <a:gd name="T11" fmla="*/ 3 h 6"/>
                  <a:gd name="T12" fmla="*/ 1 w 8"/>
                  <a:gd name="T13" fmla="*/ 4 h 6"/>
                  <a:gd name="T14" fmla="*/ 4 w 8"/>
                  <a:gd name="T15" fmla="*/ 6 h 6"/>
                  <a:gd name="T16" fmla="*/ 3 w 8"/>
                  <a:gd name="T17" fmla="*/ 5 h 6"/>
                  <a:gd name="T18" fmla="*/ 5 w 8"/>
                  <a:gd name="T19" fmla="*/ 4 h 6"/>
                  <a:gd name="T20" fmla="*/ 8 w 8"/>
                  <a:gd name="T21" fmla="*/ 5 h 6"/>
                  <a:gd name="T22" fmla="*/ 7 w 8"/>
                  <a:gd name="T23" fmla="*/ 2 h 6"/>
                  <a:gd name="T24" fmla="*/ 5 w 8"/>
                  <a:gd name="T25" fmla="*/ 2 h 6"/>
                  <a:gd name="T26" fmla="*/ 5 w 8"/>
                  <a:gd name="T27" fmla="*/ 1 h 6"/>
                  <a:gd name="T28" fmla="*/ 6 w 8"/>
                  <a:gd name="T29" fmla="*/ 1 h 6"/>
                  <a:gd name="T30" fmla="*/ 3 w 8"/>
                  <a:gd name="T31" fmla="*/ 1 h 6"/>
                  <a:gd name="T32" fmla="*/ 3 w 8"/>
                  <a:gd name="T33" fmla="*/ 0 h 6"/>
                  <a:gd name="T34" fmla="*/ 3 w 8"/>
                  <a:gd name="T35" fmla="*/ 1 h 6"/>
                  <a:gd name="T36" fmla="*/ 2 w 8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6">
                    <a:moveTo>
                      <a:pt x="2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3" y="5"/>
                      <a:pt x="1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8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4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197"/>
              <p:cNvSpPr/>
              <p:nvPr/>
            </p:nvSpPr>
            <p:spPr bwMode="auto">
              <a:xfrm>
                <a:off x="-4309" y="1177"/>
                <a:ext cx="9" cy="12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0 h 5"/>
                  <a:gd name="T4" fmla="*/ 4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3"/>
                      <a:pt x="1" y="0"/>
                      <a:pt x="0" y="0"/>
                    </a:cubicBezTo>
                    <a:cubicBezTo>
                      <a:pt x="0" y="2"/>
                      <a:pt x="1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198"/>
              <p:cNvSpPr/>
              <p:nvPr/>
            </p:nvSpPr>
            <p:spPr bwMode="auto">
              <a:xfrm>
                <a:off x="-4290" y="1201"/>
                <a:ext cx="16" cy="9"/>
              </a:xfrm>
              <a:custGeom>
                <a:avLst/>
                <a:gdLst>
                  <a:gd name="T0" fmla="*/ 3 w 7"/>
                  <a:gd name="T1" fmla="*/ 2 h 4"/>
                  <a:gd name="T2" fmla="*/ 4 w 7"/>
                  <a:gd name="T3" fmla="*/ 1 h 4"/>
                  <a:gd name="T4" fmla="*/ 7 w 7"/>
                  <a:gd name="T5" fmla="*/ 2 h 4"/>
                  <a:gd name="T6" fmla="*/ 4 w 7"/>
                  <a:gd name="T7" fmla="*/ 0 h 4"/>
                  <a:gd name="T8" fmla="*/ 0 w 7"/>
                  <a:gd name="T9" fmla="*/ 1 h 4"/>
                  <a:gd name="T10" fmla="*/ 3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3" y="2"/>
                    </a:moveTo>
                    <a:cubicBezTo>
                      <a:pt x="3" y="2"/>
                      <a:pt x="3" y="1"/>
                      <a:pt x="4" y="1"/>
                    </a:cubicBezTo>
                    <a:cubicBezTo>
                      <a:pt x="3" y="2"/>
                      <a:pt x="7" y="4"/>
                      <a:pt x="7" y="2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4" y="2"/>
                      <a:pt x="1" y="0"/>
                      <a:pt x="0" y="1"/>
                    </a:cubicBezTo>
                    <a:cubicBezTo>
                      <a:pt x="1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199"/>
              <p:cNvSpPr/>
              <p:nvPr/>
            </p:nvSpPr>
            <p:spPr bwMode="auto">
              <a:xfrm>
                <a:off x="-4316" y="1177"/>
                <a:ext cx="9" cy="12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0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1" y="5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200"/>
              <p:cNvSpPr/>
              <p:nvPr/>
            </p:nvSpPr>
            <p:spPr bwMode="auto">
              <a:xfrm>
                <a:off x="-4333" y="1158"/>
                <a:ext cx="12" cy="14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3" y="6"/>
                      <a:pt x="5" y="6"/>
                    </a:cubicBezTo>
                    <a:cubicBezTo>
                      <a:pt x="4" y="4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5201"/>
              <p:cNvSpPr/>
              <p:nvPr/>
            </p:nvSpPr>
            <p:spPr bwMode="auto">
              <a:xfrm>
                <a:off x="-4330" y="1142"/>
                <a:ext cx="7" cy="4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0 w 3"/>
                  <a:gd name="T5" fmla="*/ 1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5202"/>
              <p:cNvSpPr/>
              <p:nvPr/>
            </p:nvSpPr>
            <p:spPr bwMode="auto">
              <a:xfrm>
                <a:off x="-4356" y="1139"/>
                <a:ext cx="18" cy="19"/>
              </a:xfrm>
              <a:custGeom>
                <a:avLst/>
                <a:gdLst>
                  <a:gd name="T0" fmla="*/ 5 w 8"/>
                  <a:gd name="T1" fmla="*/ 1 h 8"/>
                  <a:gd name="T2" fmla="*/ 1 w 8"/>
                  <a:gd name="T3" fmla="*/ 2 h 8"/>
                  <a:gd name="T4" fmla="*/ 4 w 8"/>
                  <a:gd name="T5" fmla="*/ 2 h 8"/>
                  <a:gd name="T6" fmla="*/ 4 w 8"/>
                  <a:gd name="T7" fmla="*/ 4 h 8"/>
                  <a:gd name="T8" fmla="*/ 7 w 8"/>
                  <a:gd name="T9" fmla="*/ 4 h 8"/>
                  <a:gd name="T10" fmla="*/ 8 w 8"/>
                  <a:gd name="T11" fmla="*/ 7 h 8"/>
                  <a:gd name="T12" fmla="*/ 8 w 8"/>
                  <a:gd name="T13" fmla="*/ 3 h 8"/>
                  <a:gd name="T14" fmla="*/ 5 w 8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1"/>
                      <a:pt x="3" y="3"/>
                      <a:pt x="4" y="2"/>
                    </a:cubicBezTo>
                    <a:cubicBezTo>
                      <a:pt x="3" y="3"/>
                      <a:pt x="6" y="3"/>
                      <a:pt x="4" y="4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5"/>
                      <a:pt x="8" y="8"/>
                      <a:pt x="8" y="7"/>
                    </a:cubicBezTo>
                    <a:cubicBezTo>
                      <a:pt x="8" y="6"/>
                      <a:pt x="6" y="5"/>
                      <a:pt x="8" y="3"/>
                    </a:cubicBezTo>
                    <a:cubicBezTo>
                      <a:pt x="5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203"/>
              <p:cNvSpPr/>
              <p:nvPr/>
            </p:nvSpPr>
            <p:spPr bwMode="auto">
              <a:xfrm>
                <a:off x="-4151" y="1400"/>
                <a:ext cx="10" cy="11"/>
              </a:xfrm>
              <a:custGeom>
                <a:avLst/>
                <a:gdLst>
                  <a:gd name="T0" fmla="*/ 1 w 4"/>
                  <a:gd name="T1" fmla="*/ 4 h 5"/>
                  <a:gd name="T2" fmla="*/ 3 w 4"/>
                  <a:gd name="T3" fmla="*/ 3 h 5"/>
                  <a:gd name="T4" fmla="*/ 2 w 4"/>
                  <a:gd name="T5" fmla="*/ 1 h 5"/>
                  <a:gd name="T6" fmla="*/ 1 w 4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3" y="5"/>
                      <a:pt x="2" y="3"/>
                      <a:pt x="3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4" y="3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5204"/>
              <p:cNvSpPr/>
              <p:nvPr/>
            </p:nvSpPr>
            <p:spPr bwMode="auto">
              <a:xfrm>
                <a:off x="-4243" y="1210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3 w 7"/>
                  <a:gd name="T3" fmla="*/ 4 h 4"/>
                  <a:gd name="T4" fmla="*/ 7 w 7"/>
                  <a:gd name="T5" fmla="*/ 3 h 4"/>
                  <a:gd name="T6" fmla="*/ 4 w 7"/>
                  <a:gd name="T7" fmla="*/ 0 h 4"/>
                  <a:gd name="T8" fmla="*/ 3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0" y="2"/>
                      <a:pt x="4" y="1"/>
                      <a:pt x="3" y="4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5205"/>
              <p:cNvSpPr/>
              <p:nvPr/>
            </p:nvSpPr>
            <p:spPr bwMode="auto">
              <a:xfrm>
                <a:off x="-4406" y="1120"/>
                <a:ext cx="9" cy="7"/>
              </a:xfrm>
              <a:custGeom>
                <a:avLst/>
                <a:gdLst>
                  <a:gd name="T0" fmla="*/ 3 w 4"/>
                  <a:gd name="T1" fmla="*/ 1 h 3"/>
                  <a:gd name="T2" fmla="*/ 4 w 4"/>
                  <a:gd name="T3" fmla="*/ 2 h 3"/>
                  <a:gd name="T4" fmla="*/ 0 w 4"/>
                  <a:gd name="T5" fmla="*/ 0 h 3"/>
                  <a:gd name="T6" fmla="*/ 2 w 4"/>
                  <a:gd name="T7" fmla="*/ 3 h 3"/>
                  <a:gd name="T8" fmla="*/ 3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3" y="1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206"/>
              <p:cNvSpPr/>
              <p:nvPr/>
            </p:nvSpPr>
            <p:spPr bwMode="auto">
              <a:xfrm>
                <a:off x="-4387" y="1118"/>
                <a:ext cx="9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0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2"/>
                      <a:pt x="2" y="0"/>
                      <a:pt x="0" y="0"/>
                    </a:cubicBezTo>
                    <a:cubicBezTo>
                      <a:pt x="1" y="1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5207"/>
              <p:cNvSpPr/>
              <p:nvPr/>
            </p:nvSpPr>
            <p:spPr bwMode="auto">
              <a:xfrm>
                <a:off x="-4319" y="1146"/>
                <a:ext cx="7" cy="10"/>
              </a:xfrm>
              <a:custGeom>
                <a:avLst/>
                <a:gdLst>
                  <a:gd name="T0" fmla="*/ 1 w 3"/>
                  <a:gd name="T1" fmla="*/ 1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3 h 4"/>
                  <a:gd name="T8" fmla="*/ 2 w 3"/>
                  <a:gd name="T9" fmla="*/ 1 h 4"/>
                  <a:gd name="T10" fmla="*/ 1 w 3"/>
                  <a:gd name="T11" fmla="*/ 0 h 4"/>
                  <a:gd name="T12" fmla="*/ 1 w 3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3"/>
                      <a:pt x="1" y="3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5208"/>
              <p:cNvSpPr/>
              <p:nvPr/>
            </p:nvSpPr>
            <p:spPr bwMode="auto">
              <a:xfrm>
                <a:off x="-4330" y="1196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1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2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5209"/>
              <p:cNvSpPr/>
              <p:nvPr/>
            </p:nvSpPr>
            <p:spPr bwMode="auto">
              <a:xfrm>
                <a:off x="-4335" y="1187"/>
                <a:ext cx="9" cy="9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1 w 4"/>
                  <a:gd name="T5" fmla="*/ 4 h 4"/>
                  <a:gd name="T6" fmla="*/ 3 w 4"/>
                  <a:gd name="T7" fmla="*/ 3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5210"/>
              <p:cNvSpPr/>
              <p:nvPr/>
            </p:nvSpPr>
            <p:spPr bwMode="auto">
              <a:xfrm>
                <a:off x="-4304" y="1194"/>
                <a:ext cx="35" cy="23"/>
              </a:xfrm>
              <a:custGeom>
                <a:avLst/>
                <a:gdLst>
                  <a:gd name="T0" fmla="*/ 8 w 15"/>
                  <a:gd name="T1" fmla="*/ 10 h 10"/>
                  <a:gd name="T2" fmla="*/ 13 w 15"/>
                  <a:gd name="T3" fmla="*/ 2 h 10"/>
                  <a:gd name="T4" fmla="*/ 13 w 15"/>
                  <a:gd name="T5" fmla="*/ 4 h 10"/>
                  <a:gd name="T6" fmla="*/ 11 w 15"/>
                  <a:gd name="T7" fmla="*/ 4 h 10"/>
                  <a:gd name="T8" fmla="*/ 11 w 15"/>
                  <a:gd name="T9" fmla="*/ 3 h 10"/>
                  <a:gd name="T10" fmla="*/ 12 w 15"/>
                  <a:gd name="T11" fmla="*/ 1 h 10"/>
                  <a:gd name="T12" fmla="*/ 11 w 15"/>
                  <a:gd name="T13" fmla="*/ 1 h 10"/>
                  <a:gd name="T14" fmla="*/ 9 w 15"/>
                  <a:gd name="T15" fmla="*/ 0 h 10"/>
                  <a:gd name="T16" fmla="*/ 8 w 15"/>
                  <a:gd name="T17" fmla="*/ 3 h 10"/>
                  <a:gd name="T18" fmla="*/ 6 w 15"/>
                  <a:gd name="T19" fmla="*/ 2 h 10"/>
                  <a:gd name="T20" fmla="*/ 8 w 15"/>
                  <a:gd name="T21" fmla="*/ 1 h 10"/>
                  <a:gd name="T22" fmla="*/ 5 w 15"/>
                  <a:gd name="T23" fmla="*/ 2 h 10"/>
                  <a:gd name="T24" fmla="*/ 6 w 15"/>
                  <a:gd name="T25" fmla="*/ 4 h 10"/>
                  <a:gd name="T26" fmla="*/ 1 w 15"/>
                  <a:gd name="T27" fmla="*/ 4 h 10"/>
                  <a:gd name="T28" fmla="*/ 3 w 15"/>
                  <a:gd name="T29" fmla="*/ 7 h 10"/>
                  <a:gd name="T30" fmla="*/ 2 w 15"/>
                  <a:gd name="T31" fmla="*/ 10 h 10"/>
                  <a:gd name="T32" fmla="*/ 6 w 15"/>
                  <a:gd name="T33" fmla="*/ 10 h 10"/>
                  <a:gd name="T34" fmla="*/ 5 w 15"/>
                  <a:gd name="T35" fmla="*/ 8 h 10"/>
                  <a:gd name="T36" fmla="*/ 6 w 15"/>
                  <a:gd name="T37" fmla="*/ 9 h 10"/>
                  <a:gd name="T38" fmla="*/ 6 w 15"/>
                  <a:gd name="T39" fmla="*/ 7 h 10"/>
                  <a:gd name="T40" fmla="*/ 6 w 15"/>
                  <a:gd name="T41" fmla="*/ 7 h 10"/>
                  <a:gd name="T42" fmla="*/ 5 w 15"/>
                  <a:gd name="T43" fmla="*/ 6 h 10"/>
                  <a:gd name="T44" fmla="*/ 5 w 15"/>
                  <a:gd name="T45" fmla="*/ 6 h 10"/>
                  <a:gd name="T46" fmla="*/ 9 w 15"/>
                  <a:gd name="T47" fmla="*/ 6 h 10"/>
                  <a:gd name="T48" fmla="*/ 8 w 15"/>
                  <a:gd name="T49" fmla="*/ 4 h 10"/>
                  <a:gd name="T50" fmla="*/ 11 w 15"/>
                  <a:gd name="T51" fmla="*/ 4 h 10"/>
                  <a:gd name="T52" fmla="*/ 7 w 15"/>
                  <a:gd name="T53" fmla="*/ 8 h 10"/>
                  <a:gd name="T54" fmla="*/ 8 w 15"/>
                  <a:gd name="T5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10">
                    <a:moveTo>
                      <a:pt x="8" y="10"/>
                    </a:moveTo>
                    <a:cubicBezTo>
                      <a:pt x="10" y="7"/>
                      <a:pt x="15" y="6"/>
                      <a:pt x="13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3"/>
                      <a:pt x="13" y="2"/>
                      <a:pt x="11" y="3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1" y="0"/>
                      <a:pt x="10" y="1"/>
                      <a:pt x="11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0" y="2"/>
                      <a:pt x="7" y="2"/>
                      <a:pt x="8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1"/>
                      <a:pt x="8" y="1"/>
                      <a:pt x="8" y="1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5" y="3"/>
                      <a:pt x="5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6" y="8"/>
                      <a:pt x="5" y="9"/>
                      <a:pt x="5" y="8"/>
                    </a:cubicBezTo>
                    <a:cubicBezTo>
                      <a:pt x="7" y="7"/>
                      <a:pt x="5" y="8"/>
                      <a:pt x="6" y="9"/>
                    </a:cubicBezTo>
                    <a:cubicBezTo>
                      <a:pt x="7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10" y="4"/>
                      <a:pt x="9" y="5"/>
                      <a:pt x="8" y="4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0" y="5"/>
                      <a:pt x="10" y="7"/>
                      <a:pt x="7" y="8"/>
                    </a:cubicBezTo>
                    <a:cubicBezTo>
                      <a:pt x="9" y="8"/>
                      <a:pt x="7" y="9"/>
                      <a:pt x="8" y="1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5211"/>
              <p:cNvSpPr/>
              <p:nvPr/>
            </p:nvSpPr>
            <p:spPr bwMode="auto">
              <a:xfrm>
                <a:off x="-4354" y="1153"/>
                <a:ext cx="9" cy="10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1 h 4"/>
                  <a:gd name="T4" fmla="*/ 0 w 4"/>
                  <a:gd name="T5" fmla="*/ 2 h 4"/>
                  <a:gd name="T6" fmla="*/ 3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0" y="2"/>
                    </a:cubicBezTo>
                    <a:cubicBezTo>
                      <a:pt x="1" y="4"/>
                      <a:pt x="4" y="1"/>
                      <a:pt x="3" y="3"/>
                    </a:cubicBezTo>
                    <a:cubicBezTo>
                      <a:pt x="4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5212"/>
              <p:cNvSpPr/>
              <p:nvPr/>
            </p:nvSpPr>
            <p:spPr bwMode="auto">
              <a:xfrm>
                <a:off x="-4349" y="1127"/>
                <a:ext cx="9" cy="10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1 h 4"/>
                  <a:gd name="T4" fmla="*/ 0 w 4"/>
                  <a:gd name="T5" fmla="*/ 2 h 4"/>
                  <a:gd name="T6" fmla="*/ 2 w 4"/>
                  <a:gd name="T7" fmla="*/ 1 h 4"/>
                  <a:gd name="T8" fmla="*/ 2 w 4"/>
                  <a:gd name="T9" fmla="*/ 2 h 4"/>
                  <a:gd name="T10" fmla="*/ 4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4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4" y="4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5213"/>
              <p:cNvSpPr/>
              <p:nvPr/>
            </p:nvSpPr>
            <p:spPr bwMode="auto">
              <a:xfrm>
                <a:off x="-4364" y="1149"/>
                <a:ext cx="12" cy="14"/>
              </a:xfrm>
              <a:custGeom>
                <a:avLst/>
                <a:gdLst>
                  <a:gd name="T0" fmla="*/ 5 w 5"/>
                  <a:gd name="T1" fmla="*/ 2 h 6"/>
                  <a:gd name="T2" fmla="*/ 1 w 5"/>
                  <a:gd name="T3" fmla="*/ 2 h 6"/>
                  <a:gd name="T4" fmla="*/ 1 w 5"/>
                  <a:gd name="T5" fmla="*/ 5 h 6"/>
                  <a:gd name="T6" fmla="*/ 5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3" y="0"/>
                      <a:pt x="2" y="4"/>
                      <a:pt x="1" y="2"/>
                    </a:cubicBezTo>
                    <a:cubicBezTo>
                      <a:pt x="0" y="3"/>
                      <a:pt x="2" y="4"/>
                      <a:pt x="1" y="5"/>
                    </a:cubicBezTo>
                    <a:cubicBezTo>
                      <a:pt x="3" y="6"/>
                      <a:pt x="3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5214"/>
              <p:cNvSpPr/>
              <p:nvPr/>
            </p:nvSpPr>
            <p:spPr bwMode="auto">
              <a:xfrm>
                <a:off x="-4127" y="1445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1 w 3"/>
                  <a:gd name="T5" fmla="*/ 3 h 3"/>
                  <a:gd name="T6" fmla="*/ 1 w 3"/>
                  <a:gd name="T7" fmla="*/ 2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1" y="2"/>
                      <a:pt x="2" y="1"/>
                    </a:cubicBezTo>
                    <a:cubicBezTo>
                      <a:pt x="1" y="0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5215"/>
              <p:cNvSpPr/>
              <p:nvPr/>
            </p:nvSpPr>
            <p:spPr bwMode="auto">
              <a:xfrm>
                <a:off x="-4146" y="1423"/>
                <a:ext cx="7" cy="7"/>
              </a:xfrm>
              <a:custGeom>
                <a:avLst/>
                <a:gdLst>
                  <a:gd name="T0" fmla="*/ 1 w 3"/>
                  <a:gd name="T1" fmla="*/ 1 h 3"/>
                  <a:gd name="T2" fmla="*/ 2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1"/>
                      <a:pt x="2" y="2"/>
                      <a:pt x="2" y="3"/>
                    </a:cubicBezTo>
                    <a:cubicBezTo>
                      <a:pt x="3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5216"/>
              <p:cNvSpPr/>
              <p:nvPr/>
            </p:nvSpPr>
            <p:spPr bwMode="auto">
              <a:xfrm>
                <a:off x="-4409" y="1108"/>
                <a:ext cx="27" cy="12"/>
              </a:xfrm>
              <a:custGeom>
                <a:avLst/>
                <a:gdLst>
                  <a:gd name="T0" fmla="*/ 6 w 11"/>
                  <a:gd name="T1" fmla="*/ 3 h 5"/>
                  <a:gd name="T2" fmla="*/ 3 w 11"/>
                  <a:gd name="T3" fmla="*/ 4 h 5"/>
                  <a:gd name="T4" fmla="*/ 9 w 11"/>
                  <a:gd name="T5" fmla="*/ 5 h 5"/>
                  <a:gd name="T6" fmla="*/ 11 w 11"/>
                  <a:gd name="T7" fmla="*/ 4 h 5"/>
                  <a:gd name="T8" fmla="*/ 5 w 11"/>
                  <a:gd name="T9" fmla="*/ 1 h 5"/>
                  <a:gd name="T10" fmla="*/ 7 w 11"/>
                  <a:gd name="T11" fmla="*/ 0 h 5"/>
                  <a:gd name="T12" fmla="*/ 0 w 11"/>
                  <a:gd name="T13" fmla="*/ 0 h 5"/>
                  <a:gd name="T14" fmla="*/ 6 w 11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6" y="3"/>
                    </a:moveTo>
                    <a:cubicBezTo>
                      <a:pt x="5" y="4"/>
                      <a:pt x="3" y="2"/>
                      <a:pt x="3" y="4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0" y="4"/>
                      <a:pt x="9" y="3"/>
                      <a:pt x="11" y="4"/>
                    </a:cubicBezTo>
                    <a:cubicBezTo>
                      <a:pt x="11" y="2"/>
                      <a:pt x="7" y="1"/>
                      <a:pt x="5" y="1"/>
                    </a:cubicBezTo>
                    <a:cubicBezTo>
                      <a:pt x="5" y="0"/>
                      <a:pt x="7" y="1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2" y="1"/>
                      <a:pt x="3" y="1"/>
                      <a:pt x="6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5217"/>
              <p:cNvSpPr/>
              <p:nvPr/>
            </p:nvSpPr>
            <p:spPr bwMode="auto">
              <a:xfrm>
                <a:off x="-4472" y="1106"/>
                <a:ext cx="9" cy="7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3"/>
                      <a:pt x="3" y="2"/>
                      <a:pt x="4" y="2"/>
                    </a:cubicBezTo>
                    <a:cubicBezTo>
                      <a:pt x="4" y="1"/>
                      <a:pt x="2" y="2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5218"/>
              <p:cNvSpPr/>
              <p:nvPr/>
            </p:nvSpPr>
            <p:spPr bwMode="auto">
              <a:xfrm>
                <a:off x="-4477" y="1099"/>
                <a:ext cx="12" cy="9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1 h 4"/>
                  <a:gd name="T4" fmla="*/ 5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3" y="0"/>
                      <a:pt x="3" y="1"/>
                      <a:pt x="0" y="1"/>
                    </a:cubicBezTo>
                    <a:cubicBezTo>
                      <a:pt x="2" y="2"/>
                      <a:pt x="3" y="4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5219"/>
              <p:cNvSpPr/>
              <p:nvPr/>
            </p:nvSpPr>
            <p:spPr bwMode="auto">
              <a:xfrm>
                <a:off x="-4352" y="1205"/>
                <a:ext cx="10" cy="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0 h 3"/>
                  <a:gd name="T4" fmla="*/ 2 w 4"/>
                  <a:gd name="T5" fmla="*/ 2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1"/>
                      <a:pt x="2" y="2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ubicBezTo>
                      <a:pt x="3" y="2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5220"/>
              <p:cNvSpPr/>
              <p:nvPr/>
            </p:nvSpPr>
            <p:spPr bwMode="auto">
              <a:xfrm>
                <a:off x="-4399" y="1132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0 h 2"/>
                  <a:gd name="T4" fmla="*/ 0 w 3"/>
                  <a:gd name="T5" fmla="*/ 0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5221"/>
              <p:cNvSpPr/>
              <p:nvPr/>
            </p:nvSpPr>
            <p:spPr bwMode="auto">
              <a:xfrm>
                <a:off x="-4316" y="1177"/>
                <a:ext cx="16" cy="19"/>
              </a:xfrm>
              <a:custGeom>
                <a:avLst/>
                <a:gdLst>
                  <a:gd name="T0" fmla="*/ 6 w 7"/>
                  <a:gd name="T1" fmla="*/ 2 h 8"/>
                  <a:gd name="T2" fmla="*/ 5 w 7"/>
                  <a:gd name="T3" fmla="*/ 0 h 8"/>
                  <a:gd name="T4" fmla="*/ 0 w 7"/>
                  <a:gd name="T5" fmla="*/ 4 h 8"/>
                  <a:gd name="T6" fmla="*/ 5 w 7"/>
                  <a:gd name="T7" fmla="*/ 6 h 8"/>
                  <a:gd name="T8" fmla="*/ 6 w 7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6" y="2"/>
                    </a:moveTo>
                    <a:cubicBezTo>
                      <a:pt x="6" y="1"/>
                      <a:pt x="5" y="1"/>
                      <a:pt x="5" y="0"/>
                    </a:cubicBezTo>
                    <a:cubicBezTo>
                      <a:pt x="3" y="2"/>
                      <a:pt x="2" y="3"/>
                      <a:pt x="0" y="4"/>
                    </a:cubicBezTo>
                    <a:cubicBezTo>
                      <a:pt x="2" y="8"/>
                      <a:pt x="3" y="3"/>
                      <a:pt x="5" y="6"/>
                    </a:cubicBezTo>
                    <a:cubicBezTo>
                      <a:pt x="7" y="5"/>
                      <a:pt x="3" y="3"/>
                      <a:pt x="6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5222"/>
              <p:cNvSpPr/>
              <p:nvPr/>
            </p:nvSpPr>
            <p:spPr bwMode="auto">
              <a:xfrm>
                <a:off x="-4136" y="1449"/>
                <a:ext cx="26" cy="22"/>
              </a:xfrm>
              <a:custGeom>
                <a:avLst/>
                <a:gdLst>
                  <a:gd name="T0" fmla="*/ 8 w 11"/>
                  <a:gd name="T1" fmla="*/ 5 h 9"/>
                  <a:gd name="T2" fmla="*/ 8 w 11"/>
                  <a:gd name="T3" fmla="*/ 5 h 9"/>
                  <a:gd name="T4" fmla="*/ 8 w 11"/>
                  <a:gd name="T5" fmla="*/ 4 h 9"/>
                  <a:gd name="T6" fmla="*/ 6 w 11"/>
                  <a:gd name="T7" fmla="*/ 3 h 9"/>
                  <a:gd name="T8" fmla="*/ 7 w 11"/>
                  <a:gd name="T9" fmla="*/ 2 h 9"/>
                  <a:gd name="T10" fmla="*/ 6 w 11"/>
                  <a:gd name="T11" fmla="*/ 4 h 9"/>
                  <a:gd name="T12" fmla="*/ 4 w 11"/>
                  <a:gd name="T13" fmla="*/ 3 h 9"/>
                  <a:gd name="T14" fmla="*/ 11 w 11"/>
                  <a:gd name="T15" fmla="*/ 6 h 9"/>
                  <a:gd name="T16" fmla="*/ 8 w 11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0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0" y="7"/>
                      <a:pt x="9" y="9"/>
                      <a:pt x="11" y="6"/>
                    </a:cubicBezTo>
                    <a:cubicBezTo>
                      <a:pt x="10" y="6"/>
                      <a:pt x="9" y="5"/>
                      <a:pt x="8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5223"/>
              <p:cNvSpPr/>
              <p:nvPr/>
            </p:nvSpPr>
            <p:spPr bwMode="auto">
              <a:xfrm>
                <a:off x="-4323" y="1163"/>
                <a:ext cx="11" cy="16"/>
              </a:xfrm>
              <a:custGeom>
                <a:avLst/>
                <a:gdLst>
                  <a:gd name="T0" fmla="*/ 4 w 5"/>
                  <a:gd name="T1" fmla="*/ 7 h 7"/>
                  <a:gd name="T2" fmla="*/ 3 w 5"/>
                  <a:gd name="T3" fmla="*/ 0 h 7"/>
                  <a:gd name="T4" fmla="*/ 4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cubicBezTo>
                      <a:pt x="5" y="5"/>
                      <a:pt x="5" y="3"/>
                      <a:pt x="3" y="0"/>
                    </a:cubicBezTo>
                    <a:cubicBezTo>
                      <a:pt x="0" y="2"/>
                      <a:pt x="3" y="4"/>
                      <a:pt x="4" y="7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5224"/>
              <p:cNvSpPr/>
              <p:nvPr/>
            </p:nvSpPr>
            <p:spPr bwMode="auto">
              <a:xfrm>
                <a:off x="-4321" y="1153"/>
                <a:ext cx="14" cy="15"/>
              </a:xfrm>
              <a:custGeom>
                <a:avLst/>
                <a:gdLst>
                  <a:gd name="T0" fmla="*/ 6 w 6"/>
                  <a:gd name="T1" fmla="*/ 1 h 6"/>
                  <a:gd name="T2" fmla="*/ 3 w 6"/>
                  <a:gd name="T3" fmla="*/ 1 h 6"/>
                  <a:gd name="T4" fmla="*/ 3 w 6"/>
                  <a:gd name="T5" fmla="*/ 2 h 6"/>
                  <a:gd name="T6" fmla="*/ 0 w 6"/>
                  <a:gd name="T7" fmla="*/ 3 h 6"/>
                  <a:gd name="T8" fmla="*/ 0 w 6"/>
                  <a:gd name="T9" fmla="*/ 3 h 6"/>
                  <a:gd name="T10" fmla="*/ 1 w 6"/>
                  <a:gd name="T11" fmla="*/ 6 h 6"/>
                  <a:gd name="T12" fmla="*/ 5 w 6"/>
                  <a:gd name="T13" fmla="*/ 4 h 6"/>
                  <a:gd name="T14" fmla="*/ 6 w 6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3" y="6"/>
                      <a:pt x="6" y="6"/>
                      <a:pt x="5" y="4"/>
                    </a:cubicBezTo>
                    <a:cubicBezTo>
                      <a:pt x="6" y="3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5225"/>
              <p:cNvSpPr/>
              <p:nvPr/>
            </p:nvSpPr>
            <p:spPr bwMode="auto">
              <a:xfrm>
                <a:off x="-4309" y="1198"/>
                <a:ext cx="12" cy="10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0 h 4"/>
                  <a:gd name="T4" fmla="*/ 0 w 5"/>
                  <a:gd name="T5" fmla="*/ 3 h 4"/>
                  <a:gd name="T6" fmla="*/ 3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5" y="3"/>
                      <a:pt x="5" y="1"/>
                      <a:pt x="2" y="0"/>
                    </a:cubicBezTo>
                    <a:cubicBezTo>
                      <a:pt x="0" y="1"/>
                      <a:pt x="2" y="2"/>
                      <a:pt x="0" y="3"/>
                    </a:cubicBezTo>
                    <a:cubicBezTo>
                      <a:pt x="1" y="4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5226"/>
              <p:cNvSpPr/>
              <p:nvPr/>
            </p:nvSpPr>
            <p:spPr bwMode="auto">
              <a:xfrm>
                <a:off x="-4134" y="1471"/>
                <a:ext cx="12" cy="14"/>
              </a:xfrm>
              <a:custGeom>
                <a:avLst/>
                <a:gdLst>
                  <a:gd name="T0" fmla="*/ 4 w 5"/>
                  <a:gd name="T1" fmla="*/ 6 h 6"/>
                  <a:gd name="T2" fmla="*/ 2 w 5"/>
                  <a:gd name="T3" fmla="*/ 0 h 6"/>
                  <a:gd name="T4" fmla="*/ 4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5" y="4"/>
                      <a:pt x="5" y="2"/>
                      <a:pt x="2" y="0"/>
                    </a:cubicBezTo>
                    <a:cubicBezTo>
                      <a:pt x="0" y="2"/>
                      <a:pt x="2" y="4"/>
                      <a:pt x="4" y="6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5227"/>
              <p:cNvSpPr/>
              <p:nvPr/>
            </p:nvSpPr>
            <p:spPr bwMode="auto">
              <a:xfrm>
                <a:off x="-4439" y="1123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2" y="2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5228"/>
              <p:cNvSpPr/>
              <p:nvPr/>
            </p:nvSpPr>
            <p:spPr bwMode="auto">
              <a:xfrm>
                <a:off x="-4458" y="1108"/>
                <a:ext cx="14" cy="8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3"/>
                      <a:pt x="3" y="2"/>
                      <a:pt x="4" y="1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5229"/>
              <p:cNvSpPr/>
              <p:nvPr/>
            </p:nvSpPr>
            <p:spPr bwMode="auto">
              <a:xfrm>
                <a:off x="-4449" y="1120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1" y="1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5230"/>
              <p:cNvSpPr/>
              <p:nvPr/>
            </p:nvSpPr>
            <p:spPr bwMode="auto">
              <a:xfrm>
                <a:off x="-4453" y="1111"/>
                <a:ext cx="11" cy="9"/>
              </a:xfrm>
              <a:custGeom>
                <a:avLst/>
                <a:gdLst>
                  <a:gd name="T0" fmla="*/ 2 w 5"/>
                  <a:gd name="T1" fmla="*/ 1 h 4"/>
                  <a:gd name="T2" fmla="*/ 2 w 5"/>
                  <a:gd name="T3" fmla="*/ 3 h 4"/>
                  <a:gd name="T4" fmla="*/ 5 w 5"/>
                  <a:gd name="T5" fmla="*/ 2 h 4"/>
                  <a:gd name="T6" fmla="*/ 2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1"/>
                    </a:moveTo>
                    <a:cubicBezTo>
                      <a:pt x="0" y="2"/>
                      <a:pt x="3" y="2"/>
                      <a:pt x="2" y="3"/>
                    </a:cubicBezTo>
                    <a:cubicBezTo>
                      <a:pt x="3" y="4"/>
                      <a:pt x="2" y="1"/>
                      <a:pt x="5" y="2"/>
                    </a:cubicBezTo>
                    <a:cubicBezTo>
                      <a:pt x="4" y="0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5231"/>
              <p:cNvSpPr/>
              <p:nvPr/>
            </p:nvSpPr>
            <p:spPr bwMode="auto">
              <a:xfrm>
                <a:off x="-4453" y="1120"/>
                <a:ext cx="9" cy="7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3 h 3"/>
                  <a:gd name="T4" fmla="*/ 3 w 4"/>
                  <a:gd name="T5" fmla="*/ 3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1"/>
                      <a:pt x="0" y="1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0" y="1"/>
                      <a:pt x="4" y="2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5232"/>
              <p:cNvSpPr/>
              <p:nvPr/>
            </p:nvSpPr>
            <p:spPr bwMode="auto">
              <a:xfrm>
                <a:off x="-4224" y="1293"/>
                <a:ext cx="12" cy="9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2 h 4"/>
                  <a:gd name="T4" fmla="*/ 1 w 5"/>
                  <a:gd name="T5" fmla="*/ 1 h 4"/>
                  <a:gd name="T6" fmla="*/ 2 w 5"/>
                  <a:gd name="T7" fmla="*/ 2 h 4"/>
                  <a:gd name="T8" fmla="*/ 2 w 5"/>
                  <a:gd name="T9" fmla="*/ 2 h 4"/>
                  <a:gd name="T10" fmla="*/ 5 w 5"/>
                  <a:gd name="T11" fmla="*/ 4 h 4"/>
                  <a:gd name="T12" fmla="*/ 1 w 5"/>
                  <a:gd name="T13" fmla="*/ 0 h 4"/>
                  <a:gd name="T14" fmla="*/ 0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1" y="3"/>
                      <a:pt x="4" y="4"/>
                      <a:pt x="5" y="4"/>
                    </a:cubicBezTo>
                    <a:cubicBezTo>
                      <a:pt x="4" y="2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5233"/>
              <p:cNvSpPr/>
              <p:nvPr/>
            </p:nvSpPr>
            <p:spPr bwMode="auto">
              <a:xfrm>
                <a:off x="-4271" y="1267"/>
                <a:ext cx="12" cy="9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3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3" y="0"/>
                      <a:pt x="3" y="4"/>
                      <a:pt x="5" y="3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5234"/>
              <p:cNvSpPr/>
              <p:nvPr/>
            </p:nvSpPr>
            <p:spPr bwMode="auto">
              <a:xfrm>
                <a:off x="-4323" y="1236"/>
                <a:ext cx="16" cy="14"/>
              </a:xfrm>
              <a:custGeom>
                <a:avLst/>
                <a:gdLst>
                  <a:gd name="T0" fmla="*/ 0 w 7"/>
                  <a:gd name="T1" fmla="*/ 3 h 6"/>
                  <a:gd name="T2" fmla="*/ 2 w 7"/>
                  <a:gd name="T3" fmla="*/ 5 h 6"/>
                  <a:gd name="T4" fmla="*/ 7 w 7"/>
                  <a:gd name="T5" fmla="*/ 6 h 6"/>
                  <a:gd name="T6" fmla="*/ 0 w 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cubicBezTo>
                      <a:pt x="2" y="3"/>
                      <a:pt x="3" y="2"/>
                      <a:pt x="2" y="5"/>
                    </a:cubicBezTo>
                    <a:cubicBezTo>
                      <a:pt x="4" y="5"/>
                      <a:pt x="5" y="6"/>
                      <a:pt x="7" y="6"/>
                    </a:cubicBezTo>
                    <a:cubicBezTo>
                      <a:pt x="5" y="4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5235"/>
              <p:cNvSpPr/>
              <p:nvPr/>
            </p:nvSpPr>
            <p:spPr bwMode="auto">
              <a:xfrm>
                <a:off x="-4236" y="1293"/>
                <a:ext cx="14" cy="9"/>
              </a:xfrm>
              <a:custGeom>
                <a:avLst/>
                <a:gdLst>
                  <a:gd name="T0" fmla="*/ 1 w 6"/>
                  <a:gd name="T1" fmla="*/ 0 h 4"/>
                  <a:gd name="T2" fmla="*/ 3 w 6"/>
                  <a:gd name="T3" fmla="*/ 4 h 4"/>
                  <a:gd name="T4" fmla="*/ 6 w 6"/>
                  <a:gd name="T5" fmla="*/ 2 h 4"/>
                  <a:gd name="T6" fmla="*/ 3 w 6"/>
                  <a:gd name="T7" fmla="*/ 0 h 4"/>
                  <a:gd name="T8" fmla="*/ 1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3"/>
                      <a:pt x="3" y="1"/>
                      <a:pt x="3" y="4"/>
                    </a:cubicBezTo>
                    <a:cubicBezTo>
                      <a:pt x="4" y="4"/>
                      <a:pt x="6" y="4"/>
                      <a:pt x="6" y="2"/>
                    </a:cubicBezTo>
                    <a:cubicBezTo>
                      <a:pt x="4" y="2"/>
                      <a:pt x="4" y="1"/>
                      <a:pt x="3" y="0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5236"/>
              <p:cNvSpPr/>
              <p:nvPr/>
            </p:nvSpPr>
            <p:spPr bwMode="auto">
              <a:xfrm>
                <a:off x="-4255" y="1305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5237"/>
              <p:cNvSpPr/>
              <p:nvPr/>
            </p:nvSpPr>
            <p:spPr bwMode="auto">
              <a:xfrm>
                <a:off x="-4250" y="131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5238"/>
              <p:cNvSpPr/>
              <p:nvPr/>
            </p:nvSpPr>
            <p:spPr bwMode="auto">
              <a:xfrm>
                <a:off x="-4316" y="1253"/>
                <a:ext cx="47" cy="21"/>
              </a:xfrm>
              <a:custGeom>
                <a:avLst/>
                <a:gdLst>
                  <a:gd name="T0" fmla="*/ 13 w 20"/>
                  <a:gd name="T1" fmla="*/ 0 h 9"/>
                  <a:gd name="T2" fmla="*/ 7 w 20"/>
                  <a:gd name="T3" fmla="*/ 2 h 9"/>
                  <a:gd name="T4" fmla="*/ 3 w 20"/>
                  <a:gd name="T5" fmla="*/ 0 h 9"/>
                  <a:gd name="T6" fmla="*/ 0 w 20"/>
                  <a:gd name="T7" fmla="*/ 1 h 9"/>
                  <a:gd name="T8" fmla="*/ 5 w 20"/>
                  <a:gd name="T9" fmla="*/ 3 h 9"/>
                  <a:gd name="T10" fmla="*/ 3 w 20"/>
                  <a:gd name="T11" fmla="*/ 4 h 9"/>
                  <a:gd name="T12" fmla="*/ 4 w 20"/>
                  <a:gd name="T13" fmla="*/ 6 h 9"/>
                  <a:gd name="T14" fmla="*/ 8 w 20"/>
                  <a:gd name="T15" fmla="*/ 4 h 9"/>
                  <a:gd name="T16" fmla="*/ 8 w 20"/>
                  <a:gd name="T17" fmla="*/ 4 h 9"/>
                  <a:gd name="T18" fmla="*/ 9 w 20"/>
                  <a:gd name="T19" fmla="*/ 6 h 9"/>
                  <a:gd name="T20" fmla="*/ 9 w 20"/>
                  <a:gd name="T21" fmla="*/ 6 h 9"/>
                  <a:gd name="T22" fmla="*/ 10 w 20"/>
                  <a:gd name="T23" fmla="*/ 6 h 9"/>
                  <a:gd name="T24" fmla="*/ 10 w 20"/>
                  <a:gd name="T25" fmla="*/ 6 h 9"/>
                  <a:gd name="T26" fmla="*/ 13 w 20"/>
                  <a:gd name="T27" fmla="*/ 6 h 9"/>
                  <a:gd name="T28" fmla="*/ 14 w 20"/>
                  <a:gd name="T29" fmla="*/ 8 h 9"/>
                  <a:gd name="T30" fmla="*/ 16 w 20"/>
                  <a:gd name="T31" fmla="*/ 7 h 9"/>
                  <a:gd name="T32" fmla="*/ 16 w 20"/>
                  <a:gd name="T33" fmla="*/ 8 h 9"/>
                  <a:gd name="T34" fmla="*/ 14 w 20"/>
                  <a:gd name="T35" fmla="*/ 6 h 9"/>
                  <a:gd name="T36" fmla="*/ 15 w 20"/>
                  <a:gd name="T37" fmla="*/ 7 h 9"/>
                  <a:gd name="T38" fmla="*/ 15 w 20"/>
                  <a:gd name="T39" fmla="*/ 6 h 9"/>
                  <a:gd name="T40" fmla="*/ 17 w 20"/>
                  <a:gd name="T41" fmla="*/ 7 h 9"/>
                  <a:gd name="T42" fmla="*/ 19 w 20"/>
                  <a:gd name="T43" fmla="*/ 6 h 9"/>
                  <a:gd name="T44" fmla="*/ 19 w 20"/>
                  <a:gd name="T45" fmla="*/ 6 h 9"/>
                  <a:gd name="T46" fmla="*/ 18 w 20"/>
                  <a:gd name="T47" fmla="*/ 5 h 9"/>
                  <a:gd name="T48" fmla="*/ 18 w 20"/>
                  <a:gd name="T49" fmla="*/ 6 h 9"/>
                  <a:gd name="T50" fmla="*/ 16 w 20"/>
                  <a:gd name="T51" fmla="*/ 5 h 9"/>
                  <a:gd name="T52" fmla="*/ 15 w 20"/>
                  <a:gd name="T53" fmla="*/ 5 h 9"/>
                  <a:gd name="T54" fmla="*/ 15 w 20"/>
                  <a:gd name="T55" fmla="*/ 4 h 9"/>
                  <a:gd name="T56" fmla="*/ 12 w 20"/>
                  <a:gd name="T57" fmla="*/ 4 h 9"/>
                  <a:gd name="T58" fmla="*/ 12 w 20"/>
                  <a:gd name="T59" fmla="*/ 3 h 9"/>
                  <a:gd name="T60" fmla="*/ 14 w 20"/>
                  <a:gd name="T61" fmla="*/ 4 h 9"/>
                  <a:gd name="T62" fmla="*/ 13 w 20"/>
                  <a:gd name="T6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9">
                    <a:moveTo>
                      <a:pt x="13" y="0"/>
                    </a:moveTo>
                    <a:cubicBezTo>
                      <a:pt x="12" y="1"/>
                      <a:pt x="8" y="2"/>
                      <a:pt x="7" y="2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1"/>
                      <a:pt x="3" y="3"/>
                      <a:pt x="5" y="3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5" y="5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2" y="7"/>
                      <a:pt x="13" y="6"/>
                    </a:cubicBezTo>
                    <a:cubicBezTo>
                      <a:pt x="13" y="7"/>
                      <a:pt x="15" y="8"/>
                      <a:pt x="14" y="8"/>
                    </a:cubicBezTo>
                    <a:cubicBezTo>
                      <a:pt x="16" y="9"/>
                      <a:pt x="19" y="9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7"/>
                      <a:pt x="14" y="7"/>
                      <a:pt x="14" y="6"/>
                    </a:cubicBezTo>
                    <a:cubicBezTo>
                      <a:pt x="14" y="6"/>
                      <a:pt x="15" y="7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6" y="6"/>
                      <a:pt x="16" y="6"/>
                      <a:pt x="17" y="7"/>
                    </a:cubicBezTo>
                    <a:cubicBezTo>
                      <a:pt x="16" y="5"/>
                      <a:pt x="18" y="6"/>
                      <a:pt x="19" y="6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7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4" y="6"/>
                      <a:pt x="13" y="4"/>
                      <a:pt x="12" y="4"/>
                    </a:cubicBezTo>
                    <a:cubicBezTo>
                      <a:pt x="12" y="3"/>
                      <a:pt x="13" y="3"/>
                      <a:pt x="12" y="3"/>
                    </a:cubicBezTo>
                    <a:cubicBezTo>
                      <a:pt x="13" y="3"/>
                      <a:pt x="13" y="3"/>
                      <a:pt x="14" y="4"/>
                    </a:cubicBezTo>
                    <a:cubicBezTo>
                      <a:pt x="15" y="3"/>
                      <a:pt x="13" y="1"/>
                      <a:pt x="1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5239"/>
              <p:cNvSpPr/>
              <p:nvPr/>
            </p:nvSpPr>
            <p:spPr bwMode="auto">
              <a:xfrm>
                <a:off x="-4231" y="1276"/>
                <a:ext cx="9" cy="10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3 h 4"/>
                  <a:gd name="T4" fmla="*/ 4 w 4"/>
                  <a:gd name="T5" fmla="*/ 4 h 4"/>
                  <a:gd name="T6" fmla="*/ 4 w 4"/>
                  <a:gd name="T7" fmla="*/ 3 h 4"/>
                  <a:gd name="T8" fmla="*/ 4 w 4"/>
                  <a:gd name="T9" fmla="*/ 2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1" y="0"/>
                      <a:pt x="1" y="3"/>
                      <a:pt x="0" y="3"/>
                    </a:cubicBezTo>
                    <a:cubicBezTo>
                      <a:pt x="1" y="4"/>
                      <a:pt x="3" y="2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3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5240"/>
              <p:cNvSpPr/>
              <p:nvPr/>
            </p:nvSpPr>
            <p:spPr bwMode="auto">
              <a:xfrm>
                <a:off x="-4243" y="1279"/>
                <a:ext cx="14" cy="7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2"/>
                      <a:pt x="3" y="1"/>
                      <a:pt x="4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2"/>
                      <a:pt x="4" y="1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5241"/>
              <p:cNvSpPr/>
              <p:nvPr/>
            </p:nvSpPr>
            <p:spPr bwMode="auto">
              <a:xfrm>
                <a:off x="-4520" y="1099"/>
                <a:ext cx="26" cy="21"/>
              </a:xfrm>
              <a:custGeom>
                <a:avLst/>
                <a:gdLst>
                  <a:gd name="T0" fmla="*/ 3 w 11"/>
                  <a:gd name="T1" fmla="*/ 0 h 9"/>
                  <a:gd name="T2" fmla="*/ 2 w 11"/>
                  <a:gd name="T3" fmla="*/ 0 h 9"/>
                  <a:gd name="T4" fmla="*/ 2 w 11"/>
                  <a:gd name="T5" fmla="*/ 2 h 9"/>
                  <a:gd name="T6" fmla="*/ 3 w 11"/>
                  <a:gd name="T7" fmla="*/ 1 h 9"/>
                  <a:gd name="T8" fmla="*/ 2 w 11"/>
                  <a:gd name="T9" fmla="*/ 5 h 9"/>
                  <a:gd name="T10" fmla="*/ 1 w 11"/>
                  <a:gd name="T11" fmla="*/ 4 h 9"/>
                  <a:gd name="T12" fmla="*/ 1 w 11"/>
                  <a:gd name="T13" fmla="*/ 5 h 9"/>
                  <a:gd name="T14" fmla="*/ 1 w 11"/>
                  <a:gd name="T15" fmla="*/ 6 h 9"/>
                  <a:gd name="T16" fmla="*/ 2 w 11"/>
                  <a:gd name="T17" fmla="*/ 8 h 9"/>
                  <a:gd name="T18" fmla="*/ 5 w 11"/>
                  <a:gd name="T19" fmla="*/ 9 h 9"/>
                  <a:gd name="T20" fmla="*/ 4 w 11"/>
                  <a:gd name="T21" fmla="*/ 6 h 9"/>
                  <a:gd name="T22" fmla="*/ 5 w 11"/>
                  <a:gd name="T23" fmla="*/ 5 h 9"/>
                  <a:gd name="T24" fmla="*/ 3 w 11"/>
                  <a:gd name="T25" fmla="*/ 4 h 9"/>
                  <a:gd name="T26" fmla="*/ 4 w 11"/>
                  <a:gd name="T27" fmla="*/ 4 h 9"/>
                  <a:gd name="T28" fmla="*/ 5 w 11"/>
                  <a:gd name="T29" fmla="*/ 3 h 9"/>
                  <a:gd name="T30" fmla="*/ 5 w 11"/>
                  <a:gd name="T31" fmla="*/ 3 h 9"/>
                  <a:gd name="T32" fmla="*/ 7 w 11"/>
                  <a:gd name="T33" fmla="*/ 4 h 9"/>
                  <a:gd name="T34" fmla="*/ 7 w 11"/>
                  <a:gd name="T35" fmla="*/ 4 h 9"/>
                  <a:gd name="T36" fmla="*/ 7 w 11"/>
                  <a:gd name="T37" fmla="*/ 4 h 9"/>
                  <a:gd name="T38" fmla="*/ 9 w 11"/>
                  <a:gd name="T39" fmla="*/ 3 h 9"/>
                  <a:gd name="T40" fmla="*/ 9 w 11"/>
                  <a:gd name="T41" fmla="*/ 4 h 9"/>
                  <a:gd name="T42" fmla="*/ 8 w 11"/>
                  <a:gd name="T43" fmla="*/ 2 h 9"/>
                  <a:gd name="T44" fmla="*/ 8 w 11"/>
                  <a:gd name="T45" fmla="*/ 1 h 9"/>
                  <a:gd name="T46" fmla="*/ 3 w 11"/>
                  <a:gd name="T4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1" y="1"/>
                      <a:pt x="2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5"/>
                      <a:pt x="3" y="7"/>
                      <a:pt x="2" y="8"/>
                    </a:cubicBezTo>
                    <a:cubicBezTo>
                      <a:pt x="2" y="8"/>
                      <a:pt x="3" y="8"/>
                      <a:pt x="5" y="9"/>
                    </a:cubicBezTo>
                    <a:cubicBezTo>
                      <a:pt x="4" y="8"/>
                      <a:pt x="3" y="6"/>
                      <a:pt x="4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5242"/>
              <p:cNvSpPr/>
              <p:nvPr/>
            </p:nvSpPr>
            <p:spPr bwMode="auto">
              <a:xfrm>
                <a:off x="-4224" y="1288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2" y="1"/>
                      <a:pt x="0" y="2"/>
                    </a:cubicBezTo>
                    <a:cubicBezTo>
                      <a:pt x="0" y="2"/>
                      <a:pt x="1" y="2"/>
                      <a:pt x="0" y="2"/>
                    </a:cubicBezTo>
                    <a:cubicBezTo>
                      <a:pt x="2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5243"/>
              <p:cNvSpPr/>
              <p:nvPr/>
            </p:nvSpPr>
            <p:spPr bwMode="auto">
              <a:xfrm>
                <a:off x="-4508" y="1101"/>
                <a:ext cx="29" cy="12"/>
              </a:xfrm>
              <a:custGeom>
                <a:avLst/>
                <a:gdLst>
                  <a:gd name="T0" fmla="*/ 0 w 12"/>
                  <a:gd name="T1" fmla="*/ 5 h 5"/>
                  <a:gd name="T2" fmla="*/ 3 w 12"/>
                  <a:gd name="T3" fmla="*/ 5 h 5"/>
                  <a:gd name="T4" fmla="*/ 1 w 12"/>
                  <a:gd name="T5" fmla="*/ 4 h 5"/>
                  <a:gd name="T6" fmla="*/ 5 w 12"/>
                  <a:gd name="T7" fmla="*/ 4 h 5"/>
                  <a:gd name="T8" fmla="*/ 4 w 12"/>
                  <a:gd name="T9" fmla="*/ 4 h 5"/>
                  <a:gd name="T10" fmla="*/ 7 w 12"/>
                  <a:gd name="T11" fmla="*/ 4 h 5"/>
                  <a:gd name="T12" fmla="*/ 4 w 12"/>
                  <a:gd name="T13" fmla="*/ 3 h 5"/>
                  <a:gd name="T14" fmla="*/ 4 w 12"/>
                  <a:gd name="T15" fmla="*/ 1 h 5"/>
                  <a:gd name="T16" fmla="*/ 10 w 12"/>
                  <a:gd name="T17" fmla="*/ 4 h 5"/>
                  <a:gd name="T18" fmla="*/ 10 w 12"/>
                  <a:gd name="T19" fmla="*/ 1 h 5"/>
                  <a:gd name="T20" fmla="*/ 0 w 12"/>
                  <a:gd name="T21" fmla="*/ 1 h 5"/>
                  <a:gd name="T22" fmla="*/ 0 w 12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1" y="5"/>
                      <a:pt x="2" y="4"/>
                      <a:pt x="3" y="5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2" y="3"/>
                      <a:pt x="4" y="2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6" y="5"/>
                      <a:pt x="7" y="4"/>
                    </a:cubicBezTo>
                    <a:cubicBezTo>
                      <a:pt x="5" y="4"/>
                      <a:pt x="6" y="1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7" y="3"/>
                      <a:pt x="7" y="2"/>
                      <a:pt x="10" y="4"/>
                    </a:cubicBezTo>
                    <a:cubicBezTo>
                      <a:pt x="11" y="3"/>
                      <a:pt x="12" y="2"/>
                      <a:pt x="10" y="1"/>
                    </a:cubicBezTo>
                    <a:cubicBezTo>
                      <a:pt x="7" y="1"/>
                      <a:pt x="4" y="0"/>
                      <a:pt x="0" y="1"/>
                    </a:cubicBezTo>
                    <a:cubicBezTo>
                      <a:pt x="0" y="2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5244"/>
              <p:cNvSpPr/>
              <p:nvPr/>
            </p:nvSpPr>
            <p:spPr bwMode="auto">
              <a:xfrm>
                <a:off x="-4316" y="1239"/>
                <a:ext cx="16" cy="19"/>
              </a:xfrm>
              <a:custGeom>
                <a:avLst/>
                <a:gdLst>
                  <a:gd name="T0" fmla="*/ 5 w 7"/>
                  <a:gd name="T1" fmla="*/ 1 h 8"/>
                  <a:gd name="T2" fmla="*/ 3 w 7"/>
                  <a:gd name="T3" fmla="*/ 0 h 8"/>
                  <a:gd name="T4" fmla="*/ 0 w 7"/>
                  <a:gd name="T5" fmla="*/ 6 h 8"/>
                  <a:gd name="T6" fmla="*/ 4 w 7"/>
                  <a:gd name="T7" fmla="*/ 6 h 8"/>
                  <a:gd name="T8" fmla="*/ 5 w 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1"/>
                    </a:moveTo>
                    <a:cubicBezTo>
                      <a:pt x="4" y="1"/>
                      <a:pt x="3" y="1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2" y="8"/>
                      <a:pt x="2" y="4"/>
                      <a:pt x="4" y="6"/>
                    </a:cubicBezTo>
                    <a:cubicBezTo>
                      <a:pt x="7" y="4"/>
                      <a:pt x="2" y="3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5245"/>
              <p:cNvSpPr/>
              <p:nvPr/>
            </p:nvSpPr>
            <p:spPr bwMode="auto">
              <a:xfrm>
                <a:off x="-4259" y="1255"/>
                <a:ext cx="7" cy="10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3 h 4"/>
                  <a:gd name="T4" fmla="*/ 2 w 3"/>
                  <a:gd name="T5" fmla="*/ 4 h 4"/>
                  <a:gd name="T6" fmla="*/ 2 w 3"/>
                  <a:gd name="T7" fmla="*/ 3 h 4"/>
                  <a:gd name="T8" fmla="*/ 3 w 3"/>
                  <a:gd name="T9" fmla="*/ 3 h 4"/>
                  <a:gd name="T10" fmla="*/ 2 w 3"/>
                  <a:gd name="T11" fmla="*/ 0 h 4"/>
                  <a:gd name="T12" fmla="*/ 1 w 3"/>
                  <a:gd name="T13" fmla="*/ 0 h 4"/>
                  <a:gd name="T14" fmla="*/ 2 w 3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2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5246"/>
              <p:cNvSpPr/>
              <p:nvPr/>
            </p:nvSpPr>
            <p:spPr bwMode="auto">
              <a:xfrm>
                <a:off x="-4252" y="1276"/>
                <a:ext cx="4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5247"/>
              <p:cNvSpPr/>
              <p:nvPr/>
            </p:nvSpPr>
            <p:spPr bwMode="auto">
              <a:xfrm>
                <a:off x="-4255" y="1284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5248"/>
              <p:cNvSpPr/>
              <p:nvPr/>
            </p:nvSpPr>
            <p:spPr bwMode="auto">
              <a:xfrm>
                <a:off x="-4316" y="1231"/>
                <a:ext cx="47" cy="22"/>
              </a:xfrm>
              <a:custGeom>
                <a:avLst/>
                <a:gdLst>
                  <a:gd name="T0" fmla="*/ 13 w 20"/>
                  <a:gd name="T1" fmla="*/ 0 h 9"/>
                  <a:gd name="T2" fmla="*/ 7 w 20"/>
                  <a:gd name="T3" fmla="*/ 2 h 9"/>
                  <a:gd name="T4" fmla="*/ 3 w 20"/>
                  <a:gd name="T5" fmla="*/ 0 h 9"/>
                  <a:gd name="T6" fmla="*/ 0 w 20"/>
                  <a:gd name="T7" fmla="*/ 1 h 9"/>
                  <a:gd name="T8" fmla="*/ 5 w 20"/>
                  <a:gd name="T9" fmla="*/ 3 h 9"/>
                  <a:gd name="T10" fmla="*/ 3 w 20"/>
                  <a:gd name="T11" fmla="*/ 4 h 9"/>
                  <a:gd name="T12" fmla="*/ 4 w 20"/>
                  <a:gd name="T13" fmla="*/ 6 h 9"/>
                  <a:gd name="T14" fmla="*/ 8 w 20"/>
                  <a:gd name="T15" fmla="*/ 4 h 9"/>
                  <a:gd name="T16" fmla="*/ 8 w 20"/>
                  <a:gd name="T17" fmla="*/ 4 h 9"/>
                  <a:gd name="T18" fmla="*/ 9 w 20"/>
                  <a:gd name="T19" fmla="*/ 6 h 9"/>
                  <a:gd name="T20" fmla="*/ 9 w 20"/>
                  <a:gd name="T21" fmla="*/ 6 h 9"/>
                  <a:gd name="T22" fmla="*/ 10 w 20"/>
                  <a:gd name="T23" fmla="*/ 6 h 9"/>
                  <a:gd name="T24" fmla="*/ 10 w 20"/>
                  <a:gd name="T25" fmla="*/ 6 h 9"/>
                  <a:gd name="T26" fmla="*/ 13 w 20"/>
                  <a:gd name="T27" fmla="*/ 6 h 9"/>
                  <a:gd name="T28" fmla="*/ 14 w 20"/>
                  <a:gd name="T29" fmla="*/ 8 h 9"/>
                  <a:gd name="T30" fmla="*/ 16 w 20"/>
                  <a:gd name="T31" fmla="*/ 7 h 9"/>
                  <a:gd name="T32" fmla="*/ 16 w 20"/>
                  <a:gd name="T33" fmla="*/ 8 h 9"/>
                  <a:gd name="T34" fmla="*/ 14 w 20"/>
                  <a:gd name="T35" fmla="*/ 6 h 9"/>
                  <a:gd name="T36" fmla="*/ 15 w 20"/>
                  <a:gd name="T37" fmla="*/ 7 h 9"/>
                  <a:gd name="T38" fmla="*/ 16 w 20"/>
                  <a:gd name="T39" fmla="*/ 6 h 9"/>
                  <a:gd name="T40" fmla="*/ 17 w 20"/>
                  <a:gd name="T41" fmla="*/ 7 h 9"/>
                  <a:gd name="T42" fmla="*/ 19 w 20"/>
                  <a:gd name="T43" fmla="*/ 6 h 9"/>
                  <a:gd name="T44" fmla="*/ 19 w 20"/>
                  <a:gd name="T45" fmla="*/ 6 h 9"/>
                  <a:gd name="T46" fmla="*/ 18 w 20"/>
                  <a:gd name="T47" fmla="*/ 5 h 9"/>
                  <a:gd name="T48" fmla="*/ 18 w 20"/>
                  <a:gd name="T49" fmla="*/ 6 h 9"/>
                  <a:gd name="T50" fmla="*/ 16 w 20"/>
                  <a:gd name="T51" fmla="*/ 5 h 9"/>
                  <a:gd name="T52" fmla="*/ 15 w 20"/>
                  <a:gd name="T53" fmla="*/ 5 h 9"/>
                  <a:gd name="T54" fmla="*/ 15 w 20"/>
                  <a:gd name="T55" fmla="*/ 4 h 9"/>
                  <a:gd name="T56" fmla="*/ 12 w 20"/>
                  <a:gd name="T57" fmla="*/ 4 h 9"/>
                  <a:gd name="T58" fmla="*/ 12 w 20"/>
                  <a:gd name="T59" fmla="*/ 3 h 9"/>
                  <a:gd name="T60" fmla="*/ 14 w 20"/>
                  <a:gd name="T61" fmla="*/ 4 h 9"/>
                  <a:gd name="T62" fmla="*/ 13 w 20"/>
                  <a:gd name="T6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9">
                    <a:moveTo>
                      <a:pt x="13" y="0"/>
                    </a:moveTo>
                    <a:cubicBezTo>
                      <a:pt x="12" y="1"/>
                      <a:pt x="8" y="2"/>
                      <a:pt x="7" y="2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1"/>
                      <a:pt x="2" y="0"/>
                      <a:pt x="0" y="1"/>
                    </a:cubicBezTo>
                    <a:cubicBezTo>
                      <a:pt x="2" y="1"/>
                      <a:pt x="3" y="3"/>
                      <a:pt x="5" y="3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2" y="7"/>
                      <a:pt x="13" y="6"/>
                    </a:cubicBezTo>
                    <a:cubicBezTo>
                      <a:pt x="13" y="7"/>
                      <a:pt x="15" y="8"/>
                      <a:pt x="14" y="8"/>
                    </a:cubicBezTo>
                    <a:cubicBezTo>
                      <a:pt x="16" y="9"/>
                      <a:pt x="19" y="9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4" y="7"/>
                      <a:pt x="14" y="6"/>
                    </a:cubicBezTo>
                    <a:cubicBezTo>
                      <a:pt x="14" y="6"/>
                      <a:pt x="15" y="7"/>
                      <a:pt x="15" y="7"/>
                    </a:cubicBezTo>
                    <a:cubicBezTo>
                      <a:pt x="15" y="7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7"/>
                    </a:cubicBezTo>
                    <a:cubicBezTo>
                      <a:pt x="16" y="5"/>
                      <a:pt x="18" y="6"/>
                      <a:pt x="19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7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2" y="4"/>
                      <a:pt x="13" y="3"/>
                      <a:pt x="12" y="3"/>
                    </a:cubicBezTo>
                    <a:cubicBezTo>
                      <a:pt x="13" y="3"/>
                      <a:pt x="13" y="3"/>
                      <a:pt x="14" y="4"/>
                    </a:cubicBezTo>
                    <a:cubicBezTo>
                      <a:pt x="15" y="3"/>
                      <a:pt x="13" y="1"/>
                      <a:pt x="1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5249"/>
              <p:cNvSpPr/>
              <p:nvPr/>
            </p:nvSpPr>
            <p:spPr bwMode="auto">
              <a:xfrm>
                <a:off x="-4262" y="1291"/>
                <a:ext cx="10" cy="7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2 h 3"/>
                  <a:gd name="T4" fmla="*/ 3 w 4"/>
                  <a:gd name="T5" fmla="*/ 3 h 3"/>
                  <a:gd name="T6" fmla="*/ 4 w 4"/>
                  <a:gd name="T7" fmla="*/ 3 h 3"/>
                  <a:gd name="T8" fmla="*/ 3 w 4"/>
                  <a:gd name="T9" fmla="*/ 2 h 3"/>
                  <a:gd name="T10" fmla="*/ 2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1" y="3"/>
                      <a:pt x="3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5250"/>
              <p:cNvSpPr/>
              <p:nvPr/>
            </p:nvSpPr>
            <p:spPr bwMode="auto">
              <a:xfrm>
                <a:off x="-4274" y="1291"/>
                <a:ext cx="15" cy="7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3"/>
                      <a:pt x="2" y="1"/>
                      <a:pt x="4" y="1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5251"/>
              <p:cNvSpPr/>
              <p:nvPr/>
            </p:nvSpPr>
            <p:spPr bwMode="auto">
              <a:xfrm>
                <a:off x="-4250" y="1269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5252"/>
              <p:cNvSpPr/>
              <p:nvPr/>
            </p:nvSpPr>
            <p:spPr bwMode="auto">
              <a:xfrm>
                <a:off x="-4219" y="1279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5253"/>
              <p:cNvSpPr/>
              <p:nvPr/>
            </p:nvSpPr>
            <p:spPr bwMode="auto">
              <a:xfrm>
                <a:off x="-4250" y="1298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1 w 3"/>
                  <a:gd name="T5" fmla="*/ 2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0"/>
                      <a:pt x="2" y="2"/>
                      <a:pt x="1" y="2"/>
                    </a:cubicBezTo>
                    <a:cubicBezTo>
                      <a:pt x="2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5254"/>
              <p:cNvSpPr/>
              <p:nvPr/>
            </p:nvSpPr>
            <p:spPr bwMode="auto">
              <a:xfrm>
                <a:off x="-4302" y="1243"/>
                <a:ext cx="12" cy="17"/>
              </a:xfrm>
              <a:custGeom>
                <a:avLst/>
                <a:gdLst>
                  <a:gd name="T0" fmla="*/ 0 w 5"/>
                  <a:gd name="T1" fmla="*/ 1 h 7"/>
                  <a:gd name="T2" fmla="*/ 5 w 5"/>
                  <a:gd name="T3" fmla="*/ 7 h 7"/>
                  <a:gd name="T4" fmla="*/ 0 w 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1" y="3"/>
                      <a:pt x="1" y="4"/>
                      <a:pt x="5" y="7"/>
                    </a:cubicBezTo>
                    <a:cubicBezTo>
                      <a:pt x="4" y="4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5255"/>
              <p:cNvSpPr/>
              <p:nvPr/>
            </p:nvSpPr>
            <p:spPr bwMode="auto">
              <a:xfrm>
                <a:off x="-4316" y="1239"/>
                <a:ext cx="12" cy="7"/>
              </a:xfrm>
              <a:custGeom>
                <a:avLst/>
                <a:gdLst>
                  <a:gd name="T0" fmla="*/ 4 w 5"/>
                  <a:gd name="T1" fmla="*/ 3 h 3"/>
                  <a:gd name="T2" fmla="*/ 4 w 5"/>
                  <a:gd name="T3" fmla="*/ 1 h 3"/>
                  <a:gd name="T4" fmla="*/ 2 w 5"/>
                  <a:gd name="T5" fmla="*/ 1 h 3"/>
                  <a:gd name="T6" fmla="*/ 4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5" y="2"/>
                      <a:pt x="4" y="2"/>
                      <a:pt x="4" y="1"/>
                    </a:cubicBezTo>
                    <a:cubicBezTo>
                      <a:pt x="3" y="0"/>
                      <a:pt x="0" y="1"/>
                      <a:pt x="2" y="1"/>
                    </a:cubicBezTo>
                    <a:cubicBezTo>
                      <a:pt x="4" y="0"/>
                      <a:pt x="2" y="3"/>
                      <a:pt x="4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5256"/>
              <p:cNvSpPr/>
              <p:nvPr/>
            </p:nvSpPr>
            <p:spPr bwMode="auto">
              <a:xfrm>
                <a:off x="-4264" y="1302"/>
                <a:ext cx="9" cy="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2"/>
                      <a:pt x="2" y="0"/>
                      <a:pt x="0" y="1"/>
                    </a:cubicBezTo>
                    <a:cubicBezTo>
                      <a:pt x="1" y="1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5257"/>
              <p:cNvSpPr/>
              <p:nvPr/>
            </p:nvSpPr>
            <p:spPr bwMode="auto">
              <a:xfrm>
                <a:off x="-4252" y="1293"/>
                <a:ext cx="21" cy="21"/>
              </a:xfrm>
              <a:custGeom>
                <a:avLst/>
                <a:gdLst>
                  <a:gd name="T0" fmla="*/ 3 w 9"/>
                  <a:gd name="T1" fmla="*/ 1 h 9"/>
                  <a:gd name="T2" fmla="*/ 0 w 9"/>
                  <a:gd name="T3" fmla="*/ 2 h 9"/>
                  <a:gd name="T4" fmla="*/ 4 w 9"/>
                  <a:gd name="T5" fmla="*/ 9 h 9"/>
                  <a:gd name="T6" fmla="*/ 8 w 9"/>
                  <a:gd name="T7" fmla="*/ 8 h 9"/>
                  <a:gd name="T8" fmla="*/ 6 w 9"/>
                  <a:gd name="T9" fmla="*/ 5 h 9"/>
                  <a:gd name="T10" fmla="*/ 9 w 9"/>
                  <a:gd name="T11" fmla="*/ 7 h 9"/>
                  <a:gd name="T12" fmla="*/ 6 w 9"/>
                  <a:gd name="T13" fmla="*/ 2 h 9"/>
                  <a:gd name="T14" fmla="*/ 3 w 9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1" y="0"/>
                      <a:pt x="2" y="3"/>
                      <a:pt x="0" y="2"/>
                    </a:cubicBezTo>
                    <a:cubicBezTo>
                      <a:pt x="2" y="3"/>
                      <a:pt x="4" y="7"/>
                      <a:pt x="4" y="9"/>
                    </a:cubicBezTo>
                    <a:cubicBezTo>
                      <a:pt x="5" y="9"/>
                      <a:pt x="6" y="7"/>
                      <a:pt x="8" y="8"/>
                    </a:cubicBezTo>
                    <a:cubicBezTo>
                      <a:pt x="9" y="9"/>
                      <a:pt x="6" y="6"/>
                      <a:pt x="6" y="5"/>
                    </a:cubicBezTo>
                    <a:cubicBezTo>
                      <a:pt x="7" y="5"/>
                      <a:pt x="7" y="8"/>
                      <a:pt x="9" y="7"/>
                    </a:cubicBezTo>
                    <a:cubicBezTo>
                      <a:pt x="7" y="6"/>
                      <a:pt x="6" y="4"/>
                      <a:pt x="6" y="2"/>
                    </a:cubicBezTo>
                    <a:cubicBezTo>
                      <a:pt x="5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5258"/>
              <p:cNvSpPr/>
              <p:nvPr/>
            </p:nvSpPr>
            <p:spPr bwMode="auto">
              <a:xfrm>
                <a:off x="-4243" y="1284"/>
                <a:ext cx="28" cy="21"/>
              </a:xfrm>
              <a:custGeom>
                <a:avLst/>
                <a:gdLst>
                  <a:gd name="T0" fmla="*/ 5 w 12"/>
                  <a:gd name="T1" fmla="*/ 9 h 9"/>
                  <a:gd name="T2" fmla="*/ 6 w 12"/>
                  <a:gd name="T3" fmla="*/ 7 h 9"/>
                  <a:gd name="T4" fmla="*/ 8 w 12"/>
                  <a:gd name="T5" fmla="*/ 8 h 9"/>
                  <a:gd name="T6" fmla="*/ 6 w 12"/>
                  <a:gd name="T7" fmla="*/ 6 h 9"/>
                  <a:gd name="T8" fmla="*/ 6 w 12"/>
                  <a:gd name="T9" fmla="*/ 6 h 9"/>
                  <a:gd name="T10" fmla="*/ 5 w 12"/>
                  <a:gd name="T11" fmla="*/ 5 h 9"/>
                  <a:gd name="T12" fmla="*/ 9 w 12"/>
                  <a:gd name="T13" fmla="*/ 7 h 9"/>
                  <a:gd name="T14" fmla="*/ 9 w 12"/>
                  <a:gd name="T15" fmla="*/ 5 h 9"/>
                  <a:gd name="T16" fmla="*/ 11 w 12"/>
                  <a:gd name="T17" fmla="*/ 6 h 9"/>
                  <a:gd name="T18" fmla="*/ 11 w 12"/>
                  <a:gd name="T19" fmla="*/ 4 h 9"/>
                  <a:gd name="T20" fmla="*/ 9 w 12"/>
                  <a:gd name="T21" fmla="*/ 3 h 9"/>
                  <a:gd name="T22" fmla="*/ 10 w 12"/>
                  <a:gd name="T23" fmla="*/ 1 h 9"/>
                  <a:gd name="T24" fmla="*/ 6 w 12"/>
                  <a:gd name="T25" fmla="*/ 3 h 9"/>
                  <a:gd name="T26" fmla="*/ 4 w 12"/>
                  <a:gd name="T27" fmla="*/ 2 h 9"/>
                  <a:gd name="T28" fmla="*/ 0 w 12"/>
                  <a:gd name="T29" fmla="*/ 4 h 9"/>
                  <a:gd name="T30" fmla="*/ 3 w 12"/>
                  <a:gd name="T31" fmla="*/ 4 h 9"/>
                  <a:gd name="T32" fmla="*/ 5 w 12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9">
                    <a:moveTo>
                      <a:pt x="5" y="9"/>
                    </a:moveTo>
                    <a:cubicBezTo>
                      <a:pt x="6" y="9"/>
                      <a:pt x="6" y="7"/>
                      <a:pt x="6" y="7"/>
                    </a:cubicBezTo>
                    <a:cubicBezTo>
                      <a:pt x="7" y="8"/>
                      <a:pt x="8" y="9"/>
                      <a:pt x="8" y="8"/>
                    </a:cubicBezTo>
                    <a:cubicBezTo>
                      <a:pt x="7" y="8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5"/>
                      <a:pt x="8" y="5"/>
                      <a:pt x="9" y="7"/>
                    </a:cubicBezTo>
                    <a:cubicBezTo>
                      <a:pt x="10" y="6"/>
                      <a:pt x="9" y="6"/>
                      <a:pt x="9" y="5"/>
                    </a:cubicBezTo>
                    <a:cubicBezTo>
                      <a:pt x="10" y="5"/>
                      <a:pt x="10" y="5"/>
                      <a:pt x="11" y="6"/>
                    </a:cubicBezTo>
                    <a:cubicBezTo>
                      <a:pt x="11" y="5"/>
                      <a:pt x="8" y="2"/>
                      <a:pt x="11" y="4"/>
                    </a:cubicBezTo>
                    <a:cubicBezTo>
                      <a:pt x="12" y="3"/>
                      <a:pt x="9" y="2"/>
                      <a:pt x="9" y="3"/>
                    </a:cubicBezTo>
                    <a:cubicBezTo>
                      <a:pt x="8" y="2"/>
                      <a:pt x="9" y="1"/>
                      <a:pt x="10" y="1"/>
                    </a:cubicBezTo>
                    <a:cubicBezTo>
                      <a:pt x="10" y="0"/>
                      <a:pt x="6" y="2"/>
                      <a:pt x="6" y="3"/>
                    </a:cubicBezTo>
                    <a:cubicBezTo>
                      <a:pt x="6" y="3"/>
                      <a:pt x="4" y="2"/>
                      <a:pt x="4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5" y="6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5259"/>
              <p:cNvSpPr/>
              <p:nvPr/>
            </p:nvSpPr>
            <p:spPr bwMode="auto">
              <a:xfrm>
                <a:off x="-4269" y="1293"/>
                <a:ext cx="12" cy="9"/>
              </a:xfrm>
              <a:custGeom>
                <a:avLst/>
                <a:gdLst>
                  <a:gd name="T0" fmla="*/ 1 w 5"/>
                  <a:gd name="T1" fmla="*/ 1 h 4"/>
                  <a:gd name="T2" fmla="*/ 2 w 5"/>
                  <a:gd name="T3" fmla="*/ 3 h 4"/>
                  <a:gd name="T4" fmla="*/ 5 w 5"/>
                  <a:gd name="T5" fmla="*/ 2 h 4"/>
                  <a:gd name="T6" fmla="*/ 1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0" y="2"/>
                      <a:pt x="3" y="2"/>
                      <a:pt x="2" y="3"/>
                    </a:cubicBezTo>
                    <a:cubicBezTo>
                      <a:pt x="3" y="4"/>
                      <a:pt x="2" y="1"/>
                      <a:pt x="5" y="2"/>
                    </a:cubicBezTo>
                    <a:cubicBezTo>
                      <a:pt x="4" y="0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5260"/>
              <p:cNvSpPr/>
              <p:nvPr/>
            </p:nvSpPr>
            <p:spPr bwMode="auto">
              <a:xfrm>
                <a:off x="-4314" y="1250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2 h 2"/>
                  <a:gd name="T4" fmla="*/ 2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4" y="1"/>
                      <a:pt x="2" y="1"/>
                      <a:pt x="2" y="0"/>
                    </a:cubicBezTo>
                    <a:cubicBezTo>
                      <a:pt x="2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5261"/>
              <p:cNvSpPr/>
              <p:nvPr/>
            </p:nvSpPr>
            <p:spPr bwMode="auto">
              <a:xfrm>
                <a:off x="-4312" y="1248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5262"/>
              <p:cNvSpPr/>
              <p:nvPr/>
            </p:nvSpPr>
            <p:spPr bwMode="auto">
              <a:xfrm>
                <a:off x="-4269" y="1300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1 w 4"/>
                  <a:gd name="T3" fmla="*/ 4 h 4"/>
                  <a:gd name="T4" fmla="*/ 2 w 4"/>
                  <a:gd name="T5" fmla="*/ 4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2"/>
                      <a:pt x="0" y="2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0" y="2"/>
                      <a:pt x="4" y="3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5263"/>
              <p:cNvSpPr/>
              <p:nvPr/>
            </p:nvSpPr>
            <p:spPr bwMode="auto">
              <a:xfrm>
                <a:off x="-4319" y="1241"/>
                <a:ext cx="17" cy="7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2 h 3"/>
                  <a:gd name="T4" fmla="*/ 3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5" y="2"/>
                      <a:pt x="6" y="2"/>
                    </a:cubicBezTo>
                    <a:cubicBezTo>
                      <a:pt x="7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5264"/>
              <p:cNvSpPr/>
              <p:nvPr/>
            </p:nvSpPr>
            <p:spPr bwMode="auto">
              <a:xfrm>
                <a:off x="-4252" y="1276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2" y="1"/>
                      <a:pt x="4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5265"/>
              <p:cNvSpPr>
                <a:spLocks noEditPoints="1"/>
              </p:cNvSpPr>
              <p:nvPr/>
            </p:nvSpPr>
            <p:spPr bwMode="auto">
              <a:xfrm>
                <a:off x="-4255" y="1260"/>
                <a:ext cx="22" cy="16"/>
              </a:xfrm>
              <a:custGeom>
                <a:avLst/>
                <a:gdLst>
                  <a:gd name="T0" fmla="*/ 7 w 9"/>
                  <a:gd name="T1" fmla="*/ 1 h 7"/>
                  <a:gd name="T2" fmla="*/ 7 w 9"/>
                  <a:gd name="T3" fmla="*/ 1 h 7"/>
                  <a:gd name="T4" fmla="*/ 4 w 9"/>
                  <a:gd name="T5" fmla="*/ 0 h 7"/>
                  <a:gd name="T6" fmla="*/ 3 w 9"/>
                  <a:gd name="T7" fmla="*/ 0 h 7"/>
                  <a:gd name="T8" fmla="*/ 2 w 9"/>
                  <a:gd name="T9" fmla="*/ 0 h 7"/>
                  <a:gd name="T10" fmla="*/ 3 w 9"/>
                  <a:gd name="T11" fmla="*/ 1 h 7"/>
                  <a:gd name="T12" fmla="*/ 4 w 9"/>
                  <a:gd name="T13" fmla="*/ 1 h 7"/>
                  <a:gd name="T14" fmla="*/ 1 w 9"/>
                  <a:gd name="T15" fmla="*/ 3 h 7"/>
                  <a:gd name="T16" fmla="*/ 2 w 9"/>
                  <a:gd name="T17" fmla="*/ 3 h 7"/>
                  <a:gd name="T18" fmla="*/ 0 w 9"/>
                  <a:gd name="T19" fmla="*/ 3 h 7"/>
                  <a:gd name="T20" fmla="*/ 1 w 9"/>
                  <a:gd name="T21" fmla="*/ 4 h 7"/>
                  <a:gd name="T22" fmla="*/ 5 w 9"/>
                  <a:gd name="T23" fmla="*/ 5 h 7"/>
                  <a:gd name="T24" fmla="*/ 7 w 9"/>
                  <a:gd name="T25" fmla="*/ 6 h 7"/>
                  <a:gd name="T26" fmla="*/ 7 w 9"/>
                  <a:gd name="T27" fmla="*/ 6 h 7"/>
                  <a:gd name="T28" fmla="*/ 8 w 9"/>
                  <a:gd name="T29" fmla="*/ 6 h 7"/>
                  <a:gd name="T30" fmla="*/ 4 w 9"/>
                  <a:gd name="T31" fmla="*/ 3 h 7"/>
                  <a:gd name="T32" fmla="*/ 4 w 9"/>
                  <a:gd name="T33" fmla="*/ 4 h 7"/>
                  <a:gd name="T34" fmla="*/ 4 w 9"/>
                  <a:gd name="T35" fmla="*/ 4 h 7"/>
                  <a:gd name="T36" fmla="*/ 4 w 9"/>
                  <a:gd name="T37" fmla="*/ 4 h 7"/>
                  <a:gd name="T38" fmla="*/ 7 w 9"/>
                  <a:gd name="T39" fmla="*/ 1 h 7"/>
                  <a:gd name="T40" fmla="*/ 2 w 9"/>
                  <a:gd name="T41" fmla="*/ 4 h 7"/>
                  <a:gd name="T42" fmla="*/ 4 w 9"/>
                  <a:gd name="T43" fmla="*/ 4 h 7"/>
                  <a:gd name="T44" fmla="*/ 2 w 9"/>
                  <a:gd name="T4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7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2" y="0"/>
                      <a:pt x="2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2" y="4"/>
                      <a:pt x="1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6"/>
                      <a:pt x="6" y="7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9" y="5"/>
                      <a:pt x="5" y="5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6" y="3"/>
                      <a:pt x="7" y="1"/>
                    </a:cubicBezTo>
                    <a:close/>
                    <a:moveTo>
                      <a:pt x="2" y="4"/>
                    </a:moveTo>
                    <a:cubicBezTo>
                      <a:pt x="3" y="4"/>
                      <a:pt x="3" y="4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" name="Freeform 5267"/>
            <p:cNvSpPr/>
            <p:nvPr/>
          </p:nvSpPr>
          <p:spPr bwMode="auto">
            <a:xfrm>
              <a:off x="10845239" y="3173343"/>
              <a:ext cx="19050" cy="19050"/>
            </a:xfrm>
            <a:custGeom>
              <a:avLst/>
              <a:gdLst>
                <a:gd name="T0" fmla="*/ 0 w 5"/>
                <a:gd name="T1" fmla="*/ 2 h 5"/>
                <a:gd name="T2" fmla="*/ 3 w 5"/>
                <a:gd name="T3" fmla="*/ 5 h 5"/>
                <a:gd name="T4" fmla="*/ 5 w 5"/>
                <a:gd name="T5" fmla="*/ 3 h 5"/>
                <a:gd name="T6" fmla="*/ 0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2"/>
                    <a:pt x="2" y="4"/>
                    <a:pt x="3" y="5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268"/>
            <p:cNvSpPr/>
            <p:nvPr/>
          </p:nvSpPr>
          <p:spPr bwMode="auto">
            <a:xfrm>
              <a:off x="10908739" y="3170168"/>
              <a:ext cx="41275" cy="33338"/>
            </a:xfrm>
            <a:custGeom>
              <a:avLst/>
              <a:gdLst>
                <a:gd name="T0" fmla="*/ 5 w 11"/>
                <a:gd name="T1" fmla="*/ 3 h 9"/>
                <a:gd name="T2" fmla="*/ 5 w 11"/>
                <a:gd name="T3" fmla="*/ 3 h 9"/>
                <a:gd name="T4" fmla="*/ 5 w 11"/>
                <a:gd name="T5" fmla="*/ 4 h 9"/>
                <a:gd name="T6" fmla="*/ 5 w 11"/>
                <a:gd name="T7" fmla="*/ 4 h 9"/>
                <a:gd name="T8" fmla="*/ 5 w 11"/>
                <a:gd name="T9" fmla="*/ 4 h 9"/>
                <a:gd name="T10" fmla="*/ 5 w 11"/>
                <a:gd name="T11" fmla="*/ 4 h 9"/>
                <a:gd name="T12" fmla="*/ 3 w 11"/>
                <a:gd name="T13" fmla="*/ 5 h 9"/>
                <a:gd name="T14" fmla="*/ 3 w 11"/>
                <a:gd name="T15" fmla="*/ 4 h 9"/>
                <a:gd name="T16" fmla="*/ 2 w 11"/>
                <a:gd name="T17" fmla="*/ 4 h 9"/>
                <a:gd name="T18" fmla="*/ 1 w 11"/>
                <a:gd name="T19" fmla="*/ 5 h 9"/>
                <a:gd name="T20" fmla="*/ 3 w 11"/>
                <a:gd name="T21" fmla="*/ 6 h 9"/>
                <a:gd name="T22" fmla="*/ 1 w 11"/>
                <a:gd name="T23" fmla="*/ 7 h 9"/>
                <a:gd name="T24" fmla="*/ 4 w 11"/>
                <a:gd name="T25" fmla="*/ 9 h 9"/>
                <a:gd name="T26" fmla="*/ 6 w 11"/>
                <a:gd name="T27" fmla="*/ 7 h 9"/>
                <a:gd name="T28" fmla="*/ 6 w 11"/>
                <a:gd name="T29" fmla="*/ 7 h 9"/>
                <a:gd name="T30" fmla="*/ 6 w 11"/>
                <a:gd name="T31" fmla="*/ 7 h 9"/>
                <a:gd name="T32" fmla="*/ 6 w 11"/>
                <a:gd name="T33" fmla="*/ 6 h 9"/>
                <a:gd name="T34" fmla="*/ 7 w 11"/>
                <a:gd name="T35" fmla="*/ 5 h 9"/>
                <a:gd name="T36" fmla="*/ 7 w 11"/>
                <a:gd name="T37" fmla="*/ 5 h 9"/>
                <a:gd name="T38" fmla="*/ 7 w 11"/>
                <a:gd name="T39" fmla="*/ 4 h 9"/>
                <a:gd name="T40" fmla="*/ 8 w 11"/>
                <a:gd name="T41" fmla="*/ 4 h 9"/>
                <a:gd name="T42" fmla="*/ 9 w 11"/>
                <a:gd name="T43" fmla="*/ 3 h 9"/>
                <a:gd name="T44" fmla="*/ 9 w 11"/>
                <a:gd name="T45" fmla="*/ 3 h 9"/>
                <a:gd name="T46" fmla="*/ 9 w 11"/>
                <a:gd name="T47" fmla="*/ 0 h 9"/>
                <a:gd name="T48" fmla="*/ 6 w 11"/>
                <a:gd name="T49" fmla="*/ 3 h 9"/>
                <a:gd name="T50" fmla="*/ 5 w 11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9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2" y="2"/>
                    <a:pt x="1" y="6"/>
                    <a:pt x="2" y="4"/>
                  </a:cubicBezTo>
                  <a:cubicBezTo>
                    <a:pt x="0" y="3"/>
                    <a:pt x="1" y="5"/>
                    <a:pt x="1" y="5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1" y="1"/>
                    <a:pt x="9" y="0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269"/>
            <p:cNvSpPr/>
            <p:nvPr/>
          </p:nvSpPr>
          <p:spPr bwMode="auto">
            <a:xfrm>
              <a:off x="10977002" y="3222556"/>
              <a:ext cx="17462" cy="15875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0 h 4"/>
                <a:gd name="T4" fmla="*/ 0 w 5"/>
                <a:gd name="T5" fmla="*/ 4 h 4"/>
                <a:gd name="T6" fmla="*/ 3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5" y="3"/>
                    <a:pt x="5" y="1"/>
                    <a:pt x="2" y="0"/>
                  </a:cubicBezTo>
                  <a:cubicBezTo>
                    <a:pt x="0" y="1"/>
                    <a:pt x="2" y="2"/>
                    <a:pt x="0" y="4"/>
                  </a:cubicBezTo>
                  <a:cubicBezTo>
                    <a:pt x="1" y="4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70"/>
            <p:cNvSpPr/>
            <p:nvPr/>
          </p:nvSpPr>
          <p:spPr bwMode="auto">
            <a:xfrm>
              <a:off x="10911914" y="3238431"/>
              <a:ext cx="30162" cy="22225"/>
            </a:xfrm>
            <a:custGeom>
              <a:avLst/>
              <a:gdLst>
                <a:gd name="T0" fmla="*/ 8 w 8"/>
                <a:gd name="T1" fmla="*/ 4 h 6"/>
                <a:gd name="T2" fmla="*/ 6 w 8"/>
                <a:gd name="T3" fmla="*/ 2 h 6"/>
                <a:gd name="T4" fmla="*/ 4 w 8"/>
                <a:gd name="T5" fmla="*/ 0 h 6"/>
                <a:gd name="T6" fmla="*/ 0 w 8"/>
                <a:gd name="T7" fmla="*/ 3 h 6"/>
                <a:gd name="T8" fmla="*/ 2 w 8"/>
                <a:gd name="T9" fmla="*/ 5 h 6"/>
                <a:gd name="T10" fmla="*/ 8 w 8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4" y="3"/>
                    <a:pt x="6" y="6"/>
                    <a:pt x="8" y="4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271"/>
            <p:cNvSpPr/>
            <p:nvPr/>
          </p:nvSpPr>
          <p:spPr bwMode="auto">
            <a:xfrm>
              <a:off x="10953189" y="3208268"/>
              <a:ext cx="23812" cy="25400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6 h 7"/>
                <a:gd name="T4" fmla="*/ 0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2" y="2"/>
                    <a:pt x="5" y="7"/>
                    <a:pt x="6" y="6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272"/>
            <p:cNvSpPr/>
            <p:nvPr/>
          </p:nvSpPr>
          <p:spPr bwMode="auto">
            <a:xfrm>
              <a:off x="10969064" y="3222556"/>
              <a:ext cx="11112" cy="1111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3 w 3"/>
                <a:gd name="T5" fmla="*/ 1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273"/>
            <p:cNvSpPr/>
            <p:nvPr/>
          </p:nvSpPr>
          <p:spPr bwMode="auto">
            <a:xfrm>
              <a:off x="10961127" y="3211443"/>
              <a:ext cx="15875" cy="11113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1 h 3"/>
                <a:gd name="T4" fmla="*/ 2 w 4"/>
                <a:gd name="T5" fmla="*/ 3 h 3"/>
                <a:gd name="T6" fmla="*/ 4 w 4"/>
                <a:gd name="T7" fmla="*/ 3 h 3"/>
                <a:gd name="T8" fmla="*/ 3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2"/>
                    <a:pt x="2" y="2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2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274"/>
            <p:cNvSpPr/>
            <p:nvPr/>
          </p:nvSpPr>
          <p:spPr bwMode="auto">
            <a:xfrm>
              <a:off x="10900802" y="3159056"/>
              <a:ext cx="57150" cy="49213"/>
            </a:xfrm>
            <a:custGeom>
              <a:avLst/>
              <a:gdLst>
                <a:gd name="T0" fmla="*/ 10 w 15"/>
                <a:gd name="T1" fmla="*/ 9 h 13"/>
                <a:gd name="T2" fmla="*/ 9 w 15"/>
                <a:gd name="T3" fmla="*/ 7 h 13"/>
                <a:gd name="T4" fmla="*/ 11 w 15"/>
                <a:gd name="T5" fmla="*/ 7 h 13"/>
                <a:gd name="T6" fmla="*/ 10 w 15"/>
                <a:gd name="T7" fmla="*/ 5 h 13"/>
                <a:gd name="T8" fmla="*/ 12 w 15"/>
                <a:gd name="T9" fmla="*/ 7 h 13"/>
                <a:gd name="T10" fmla="*/ 13 w 15"/>
                <a:gd name="T11" fmla="*/ 6 h 13"/>
                <a:gd name="T12" fmla="*/ 14 w 15"/>
                <a:gd name="T13" fmla="*/ 4 h 13"/>
                <a:gd name="T14" fmla="*/ 14 w 15"/>
                <a:gd name="T15" fmla="*/ 1 h 13"/>
                <a:gd name="T16" fmla="*/ 12 w 15"/>
                <a:gd name="T17" fmla="*/ 4 h 13"/>
                <a:gd name="T18" fmla="*/ 10 w 15"/>
                <a:gd name="T19" fmla="*/ 4 h 13"/>
                <a:gd name="T20" fmla="*/ 7 w 15"/>
                <a:gd name="T21" fmla="*/ 3 h 13"/>
                <a:gd name="T22" fmla="*/ 8 w 15"/>
                <a:gd name="T23" fmla="*/ 3 h 13"/>
                <a:gd name="T24" fmla="*/ 6 w 15"/>
                <a:gd name="T25" fmla="*/ 4 h 13"/>
                <a:gd name="T26" fmla="*/ 9 w 15"/>
                <a:gd name="T27" fmla="*/ 5 h 13"/>
                <a:gd name="T28" fmla="*/ 4 w 15"/>
                <a:gd name="T29" fmla="*/ 6 h 13"/>
                <a:gd name="T30" fmla="*/ 5 w 15"/>
                <a:gd name="T31" fmla="*/ 2 h 13"/>
                <a:gd name="T32" fmla="*/ 0 w 15"/>
                <a:gd name="T33" fmla="*/ 3 h 13"/>
                <a:gd name="T34" fmla="*/ 2 w 15"/>
                <a:gd name="T35" fmla="*/ 3 h 13"/>
                <a:gd name="T36" fmla="*/ 3 w 15"/>
                <a:gd name="T37" fmla="*/ 4 h 13"/>
                <a:gd name="T38" fmla="*/ 1 w 15"/>
                <a:gd name="T39" fmla="*/ 4 h 13"/>
                <a:gd name="T40" fmla="*/ 2 w 15"/>
                <a:gd name="T41" fmla="*/ 9 h 13"/>
                <a:gd name="T42" fmla="*/ 3 w 15"/>
                <a:gd name="T43" fmla="*/ 9 h 13"/>
                <a:gd name="T44" fmla="*/ 5 w 15"/>
                <a:gd name="T45" fmla="*/ 9 h 13"/>
                <a:gd name="T46" fmla="*/ 4 w 15"/>
                <a:gd name="T47" fmla="*/ 7 h 13"/>
                <a:gd name="T48" fmla="*/ 8 w 15"/>
                <a:gd name="T49" fmla="*/ 7 h 13"/>
                <a:gd name="T50" fmla="*/ 4 w 15"/>
                <a:gd name="T51" fmla="*/ 11 h 13"/>
                <a:gd name="T52" fmla="*/ 7 w 15"/>
                <a:gd name="T53" fmla="*/ 13 h 13"/>
                <a:gd name="T54" fmla="*/ 8 w 15"/>
                <a:gd name="T55" fmla="*/ 13 h 13"/>
                <a:gd name="T56" fmla="*/ 10 w 15"/>
                <a:gd name="T5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3">
                  <a:moveTo>
                    <a:pt x="10" y="9"/>
                  </a:moveTo>
                  <a:cubicBezTo>
                    <a:pt x="11" y="9"/>
                    <a:pt x="9" y="8"/>
                    <a:pt x="9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3" y="6"/>
                    <a:pt x="10" y="6"/>
                    <a:pt x="10" y="5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3" y="6"/>
                    <a:pt x="12" y="5"/>
                    <a:pt x="13" y="6"/>
                  </a:cubicBezTo>
                  <a:cubicBezTo>
                    <a:pt x="14" y="6"/>
                    <a:pt x="11" y="4"/>
                    <a:pt x="14" y="4"/>
                  </a:cubicBezTo>
                  <a:cubicBezTo>
                    <a:pt x="14" y="2"/>
                    <a:pt x="15" y="3"/>
                    <a:pt x="14" y="1"/>
                  </a:cubicBezTo>
                  <a:cubicBezTo>
                    <a:pt x="12" y="2"/>
                    <a:pt x="13" y="4"/>
                    <a:pt x="12" y="4"/>
                  </a:cubicBezTo>
                  <a:cubicBezTo>
                    <a:pt x="11" y="4"/>
                    <a:pt x="10" y="2"/>
                    <a:pt x="10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7" y="2"/>
                    <a:pt x="8" y="4"/>
                    <a:pt x="8" y="3"/>
                  </a:cubicBezTo>
                  <a:cubicBezTo>
                    <a:pt x="7" y="0"/>
                    <a:pt x="7" y="3"/>
                    <a:pt x="6" y="4"/>
                  </a:cubicBezTo>
                  <a:cubicBezTo>
                    <a:pt x="6" y="5"/>
                    <a:pt x="8" y="4"/>
                    <a:pt x="9" y="5"/>
                  </a:cubicBezTo>
                  <a:cubicBezTo>
                    <a:pt x="8" y="7"/>
                    <a:pt x="5" y="3"/>
                    <a:pt x="4" y="6"/>
                  </a:cubicBezTo>
                  <a:cubicBezTo>
                    <a:pt x="3" y="4"/>
                    <a:pt x="6" y="4"/>
                    <a:pt x="5" y="2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2" y="6"/>
                    <a:pt x="3" y="7"/>
                    <a:pt x="2" y="9"/>
                  </a:cubicBezTo>
                  <a:cubicBezTo>
                    <a:pt x="2" y="10"/>
                    <a:pt x="4" y="8"/>
                    <a:pt x="3" y="9"/>
                  </a:cubicBezTo>
                  <a:cubicBezTo>
                    <a:pt x="5" y="12"/>
                    <a:pt x="4" y="7"/>
                    <a:pt x="5" y="9"/>
                  </a:cubicBezTo>
                  <a:cubicBezTo>
                    <a:pt x="6" y="8"/>
                    <a:pt x="4" y="7"/>
                    <a:pt x="4" y="7"/>
                  </a:cubicBezTo>
                  <a:cubicBezTo>
                    <a:pt x="5" y="6"/>
                    <a:pt x="8" y="8"/>
                    <a:pt x="8" y="7"/>
                  </a:cubicBezTo>
                  <a:cubicBezTo>
                    <a:pt x="8" y="9"/>
                    <a:pt x="6" y="10"/>
                    <a:pt x="4" y="11"/>
                  </a:cubicBezTo>
                  <a:cubicBezTo>
                    <a:pt x="5" y="12"/>
                    <a:pt x="7" y="11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6" y="11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275"/>
            <p:cNvSpPr/>
            <p:nvPr/>
          </p:nvSpPr>
          <p:spPr bwMode="auto">
            <a:xfrm>
              <a:off x="10924614" y="3203506"/>
              <a:ext cx="11112" cy="11113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3 w 3"/>
                <a:gd name="T5" fmla="*/ 2 h 3"/>
                <a:gd name="T6" fmla="*/ 2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1"/>
                    <a:pt x="1" y="2"/>
                    <a:pt x="1" y="1"/>
                  </a:cubicBezTo>
                  <a:cubicBezTo>
                    <a:pt x="0" y="2"/>
                    <a:pt x="2" y="3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276"/>
            <p:cNvSpPr/>
            <p:nvPr/>
          </p:nvSpPr>
          <p:spPr bwMode="auto">
            <a:xfrm>
              <a:off x="10935727" y="3241606"/>
              <a:ext cx="17462" cy="7938"/>
            </a:xfrm>
            <a:custGeom>
              <a:avLst/>
              <a:gdLst>
                <a:gd name="T0" fmla="*/ 5 w 5"/>
                <a:gd name="T1" fmla="*/ 2 h 2"/>
                <a:gd name="T2" fmla="*/ 1 w 5"/>
                <a:gd name="T3" fmla="*/ 0 h 2"/>
                <a:gd name="T4" fmla="*/ 2 w 5"/>
                <a:gd name="T5" fmla="*/ 2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0"/>
                    <a:pt x="2" y="1"/>
                    <a:pt x="1" y="0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277"/>
            <p:cNvSpPr/>
            <p:nvPr/>
          </p:nvSpPr>
          <p:spPr bwMode="auto">
            <a:xfrm>
              <a:off x="10935727" y="3197156"/>
              <a:ext cx="33337" cy="36513"/>
            </a:xfrm>
            <a:custGeom>
              <a:avLst/>
              <a:gdLst>
                <a:gd name="T0" fmla="*/ 4 w 9"/>
                <a:gd name="T1" fmla="*/ 3 h 10"/>
                <a:gd name="T2" fmla="*/ 4 w 9"/>
                <a:gd name="T3" fmla="*/ 3 h 10"/>
                <a:gd name="T4" fmla="*/ 4 w 9"/>
                <a:gd name="T5" fmla="*/ 2 h 10"/>
                <a:gd name="T6" fmla="*/ 1 w 9"/>
                <a:gd name="T7" fmla="*/ 4 h 10"/>
                <a:gd name="T8" fmla="*/ 2 w 9"/>
                <a:gd name="T9" fmla="*/ 3 h 10"/>
                <a:gd name="T10" fmla="*/ 3 w 9"/>
                <a:gd name="T11" fmla="*/ 4 h 10"/>
                <a:gd name="T12" fmla="*/ 1 w 9"/>
                <a:gd name="T13" fmla="*/ 6 h 10"/>
                <a:gd name="T14" fmla="*/ 7 w 9"/>
                <a:gd name="T15" fmla="*/ 0 h 10"/>
                <a:gd name="T16" fmla="*/ 4 w 9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2" y="2"/>
                    <a:pt x="0" y="2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10"/>
                    <a:pt x="9" y="3"/>
                    <a:pt x="7" y="0"/>
                  </a:cubicBezTo>
                  <a:cubicBezTo>
                    <a:pt x="6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6" name="组合 435"/>
          <p:cNvGrpSpPr/>
          <p:nvPr/>
        </p:nvGrpSpPr>
        <p:grpSpPr>
          <a:xfrm>
            <a:off x="796046" y="3165663"/>
            <a:ext cx="2636837" cy="3375025"/>
            <a:chOff x="5692214" y="2670106"/>
            <a:chExt cx="2636837" cy="3375025"/>
          </a:xfrm>
        </p:grpSpPr>
        <p:sp>
          <p:nvSpPr>
            <p:cNvPr id="437" name="Freeform 5292"/>
            <p:cNvSpPr/>
            <p:nvPr/>
          </p:nvSpPr>
          <p:spPr bwMode="auto">
            <a:xfrm>
              <a:off x="5692214" y="3906768"/>
              <a:ext cx="330200" cy="992188"/>
            </a:xfrm>
            <a:custGeom>
              <a:avLst/>
              <a:gdLst>
                <a:gd name="T0" fmla="*/ 77 w 88"/>
                <a:gd name="T1" fmla="*/ 10 h 264"/>
                <a:gd name="T2" fmla="*/ 83 w 88"/>
                <a:gd name="T3" fmla="*/ 17 h 264"/>
                <a:gd name="T4" fmla="*/ 73 w 88"/>
                <a:gd name="T5" fmla="*/ 39 h 264"/>
                <a:gd name="T6" fmla="*/ 46 w 88"/>
                <a:gd name="T7" fmla="*/ 68 h 264"/>
                <a:gd name="T8" fmla="*/ 35 w 88"/>
                <a:gd name="T9" fmla="*/ 111 h 264"/>
                <a:gd name="T10" fmla="*/ 36 w 88"/>
                <a:gd name="T11" fmla="*/ 169 h 264"/>
                <a:gd name="T12" fmla="*/ 41 w 88"/>
                <a:gd name="T13" fmla="*/ 200 h 264"/>
                <a:gd name="T14" fmla="*/ 45 w 88"/>
                <a:gd name="T15" fmla="*/ 211 h 264"/>
                <a:gd name="T16" fmla="*/ 55 w 88"/>
                <a:gd name="T17" fmla="*/ 216 h 264"/>
                <a:gd name="T18" fmla="*/ 65 w 88"/>
                <a:gd name="T19" fmla="*/ 231 h 264"/>
                <a:gd name="T20" fmla="*/ 66 w 88"/>
                <a:gd name="T21" fmla="*/ 247 h 264"/>
                <a:gd name="T22" fmla="*/ 59 w 88"/>
                <a:gd name="T23" fmla="*/ 253 h 264"/>
                <a:gd name="T24" fmla="*/ 53 w 88"/>
                <a:gd name="T25" fmla="*/ 259 h 264"/>
                <a:gd name="T26" fmla="*/ 44 w 88"/>
                <a:gd name="T27" fmla="*/ 259 h 264"/>
                <a:gd name="T28" fmla="*/ 35 w 88"/>
                <a:gd name="T29" fmla="*/ 262 h 264"/>
                <a:gd name="T30" fmla="*/ 25 w 88"/>
                <a:gd name="T31" fmla="*/ 260 h 264"/>
                <a:gd name="T32" fmla="*/ 14 w 88"/>
                <a:gd name="T33" fmla="*/ 260 h 264"/>
                <a:gd name="T34" fmla="*/ 5 w 88"/>
                <a:gd name="T35" fmla="*/ 225 h 264"/>
                <a:gd name="T36" fmla="*/ 16 w 88"/>
                <a:gd name="T37" fmla="*/ 209 h 264"/>
                <a:gd name="T38" fmla="*/ 12 w 88"/>
                <a:gd name="T39" fmla="*/ 159 h 264"/>
                <a:gd name="T40" fmla="*/ 9 w 88"/>
                <a:gd name="T41" fmla="*/ 105 h 264"/>
                <a:gd name="T42" fmla="*/ 17 w 88"/>
                <a:gd name="T43" fmla="*/ 67 h 264"/>
                <a:gd name="T44" fmla="*/ 25 w 88"/>
                <a:gd name="T45" fmla="*/ 45 h 264"/>
                <a:gd name="T46" fmla="*/ 77 w 88"/>
                <a:gd name="T47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264">
                  <a:moveTo>
                    <a:pt x="77" y="10"/>
                  </a:moveTo>
                  <a:cubicBezTo>
                    <a:pt x="79" y="12"/>
                    <a:pt x="81" y="14"/>
                    <a:pt x="83" y="17"/>
                  </a:cubicBezTo>
                  <a:cubicBezTo>
                    <a:pt x="88" y="28"/>
                    <a:pt x="81" y="33"/>
                    <a:pt x="73" y="39"/>
                  </a:cubicBezTo>
                  <a:cubicBezTo>
                    <a:pt x="60" y="47"/>
                    <a:pt x="51" y="54"/>
                    <a:pt x="46" y="68"/>
                  </a:cubicBezTo>
                  <a:cubicBezTo>
                    <a:pt x="42" y="82"/>
                    <a:pt x="36" y="96"/>
                    <a:pt x="35" y="111"/>
                  </a:cubicBezTo>
                  <a:cubicBezTo>
                    <a:pt x="34" y="131"/>
                    <a:pt x="35" y="150"/>
                    <a:pt x="36" y="169"/>
                  </a:cubicBezTo>
                  <a:cubicBezTo>
                    <a:pt x="37" y="180"/>
                    <a:pt x="38" y="190"/>
                    <a:pt x="41" y="200"/>
                  </a:cubicBezTo>
                  <a:cubicBezTo>
                    <a:pt x="42" y="204"/>
                    <a:pt x="43" y="208"/>
                    <a:pt x="45" y="211"/>
                  </a:cubicBezTo>
                  <a:cubicBezTo>
                    <a:pt x="48" y="214"/>
                    <a:pt x="52" y="214"/>
                    <a:pt x="55" y="216"/>
                  </a:cubicBezTo>
                  <a:cubicBezTo>
                    <a:pt x="60" y="220"/>
                    <a:pt x="64" y="225"/>
                    <a:pt x="65" y="231"/>
                  </a:cubicBezTo>
                  <a:cubicBezTo>
                    <a:pt x="66" y="235"/>
                    <a:pt x="68" y="243"/>
                    <a:pt x="66" y="247"/>
                  </a:cubicBezTo>
                  <a:cubicBezTo>
                    <a:pt x="65" y="251"/>
                    <a:pt x="62" y="251"/>
                    <a:pt x="59" y="253"/>
                  </a:cubicBezTo>
                  <a:cubicBezTo>
                    <a:pt x="57" y="255"/>
                    <a:pt x="56" y="258"/>
                    <a:pt x="53" y="259"/>
                  </a:cubicBezTo>
                  <a:cubicBezTo>
                    <a:pt x="49" y="262"/>
                    <a:pt x="48" y="260"/>
                    <a:pt x="44" y="259"/>
                  </a:cubicBezTo>
                  <a:cubicBezTo>
                    <a:pt x="39" y="258"/>
                    <a:pt x="39" y="260"/>
                    <a:pt x="35" y="262"/>
                  </a:cubicBezTo>
                  <a:cubicBezTo>
                    <a:pt x="30" y="264"/>
                    <a:pt x="29" y="261"/>
                    <a:pt x="25" y="260"/>
                  </a:cubicBezTo>
                  <a:cubicBezTo>
                    <a:pt x="21" y="259"/>
                    <a:pt x="18" y="262"/>
                    <a:pt x="14" y="260"/>
                  </a:cubicBezTo>
                  <a:cubicBezTo>
                    <a:pt x="2" y="254"/>
                    <a:pt x="0" y="235"/>
                    <a:pt x="5" y="225"/>
                  </a:cubicBezTo>
                  <a:cubicBezTo>
                    <a:pt x="8" y="219"/>
                    <a:pt x="15" y="215"/>
                    <a:pt x="16" y="209"/>
                  </a:cubicBezTo>
                  <a:cubicBezTo>
                    <a:pt x="20" y="193"/>
                    <a:pt x="13" y="174"/>
                    <a:pt x="12" y="159"/>
                  </a:cubicBezTo>
                  <a:cubicBezTo>
                    <a:pt x="11" y="141"/>
                    <a:pt x="8" y="123"/>
                    <a:pt x="9" y="105"/>
                  </a:cubicBezTo>
                  <a:cubicBezTo>
                    <a:pt x="10" y="92"/>
                    <a:pt x="13" y="79"/>
                    <a:pt x="17" y="67"/>
                  </a:cubicBezTo>
                  <a:cubicBezTo>
                    <a:pt x="19" y="60"/>
                    <a:pt x="22" y="52"/>
                    <a:pt x="25" y="45"/>
                  </a:cubicBezTo>
                  <a:cubicBezTo>
                    <a:pt x="31" y="29"/>
                    <a:pt x="57" y="0"/>
                    <a:pt x="77" y="10"/>
                  </a:cubicBezTo>
                  <a:close/>
                </a:path>
              </a:pathLst>
            </a:custGeom>
            <a:solidFill>
              <a:srgbClr val="D4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5290"/>
            <p:cNvSpPr/>
            <p:nvPr/>
          </p:nvSpPr>
          <p:spPr bwMode="auto">
            <a:xfrm>
              <a:off x="6841564" y="5905431"/>
              <a:ext cx="819150" cy="139700"/>
            </a:xfrm>
            <a:custGeom>
              <a:avLst/>
              <a:gdLst>
                <a:gd name="T0" fmla="*/ 133 w 218"/>
                <a:gd name="T1" fmla="*/ 31 h 37"/>
                <a:gd name="T2" fmla="*/ 118 w 218"/>
                <a:gd name="T3" fmla="*/ 29 h 37"/>
                <a:gd name="T4" fmla="*/ 78 w 218"/>
                <a:gd name="T5" fmla="*/ 32 h 37"/>
                <a:gd name="T6" fmla="*/ 57 w 218"/>
                <a:gd name="T7" fmla="*/ 35 h 37"/>
                <a:gd name="T8" fmla="*/ 17 w 218"/>
                <a:gd name="T9" fmla="*/ 30 h 37"/>
                <a:gd name="T10" fmla="*/ 8 w 218"/>
                <a:gd name="T11" fmla="*/ 21 h 37"/>
                <a:gd name="T12" fmla="*/ 53 w 218"/>
                <a:gd name="T13" fmla="*/ 3 h 37"/>
                <a:gd name="T14" fmla="*/ 68 w 218"/>
                <a:gd name="T15" fmla="*/ 7 h 37"/>
                <a:gd name="T16" fmla="*/ 94 w 218"/>
                <a:gd name="T17" fmla="*/ 11 h 37"/>
                <a:gd name="T18" fmla="*/ 128 w 218"/>
                <a:gd name="T19" fmla="*/ 9 h 37"/>
                <a:gd name="T20" fmla="*/ 169 w 218"/>
                <a:gd name="T21" fmla="*/ 2 h 37"/>
                <a:gd name="T22" fmla="*/ 207 w 218"/>
                <a:gd name="T23" fmla="*/ 4 h 37"/>
                <a:gd name="T24" fmla="*/ 217 w 218"/>
                <a:gd name="T25" fmla="*/ 14 h 37"/>
                <a:gd name="T26" fmla="*/ 206 w 218"/>
                <a:gd name="T27" fmla="*/ 28 h 37"/>
                <a:gd name="T28" fmla="*/ 198 w 218"/>
                <a:gd name="T29" fmla="*/ 31 h 37"/>
                <a:gd name="T30" fmla="*/ 133 w 218"/>
                <a:gd name="T31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37">
                  <a:moveTo>
                    <a:pt x="133" y="31"/>
                  </a:moveTo>
                  <a:cubicBezTo>
                    <a:pt x="128" y="29"/>
                    <a:pt x="123" y="29"/>
                    <a:pt x="118" y="29"/>
                  </a:cubicBezTo>
                  <a:cubicBezTo>
                    <a:pt x="104" y="29"/>
                    <a:pt x="91" y="29"/>
                    <a:pt x="78" y="32"/>
                  </a:cubicBezTo>
                  <a:cubicBezTo>
                    <a:pt x="71" y="33"/>
                    <a:pt x="64" y="34"/>
                    <a:pt x="57" y="35"/>
                  </a:cubicBezTo>
                  <a:cubicBezTo>
                    <a:pt x="44" y="36"/>
                    <a:pt x="27" y="36"/>
                    <a:pt x="17" y="30"/>
                  </a:cubicBezTo>
                  <a:cubicBezTo>
                    <a:pt x="13" y="28"/>
                    <a:pt x="10" y="25"/>
                    <a:pt x="8" y="21"/>
                  </a:cubicBezTo>
                  <a:cubicBezTo>
                    <a:pt x="0" y="4"/>
                    <a:pt x="40" y="1"/>
                    <a:pt x="53" y="3"/>
                  </a:cubicBezTo>
                  <a:cubicBezTo>
                    <a:pt x="58" y="4"/>
                    <a:pt x="63" y="6"/>
                    <a:pt x="68" y="7"/>
                  </a:cubicBezTo>
                  <a:cubicBezTo>
                    <a:pt x="77" y="10"/>
                    <a:pt x="85" y="11"/>
                    <a:pt x="94" y="11"/>
                  </a:cubicBezTo>
                  <a:cubicBezTo>
                    <a:pt x="106" y="12"/>
                    <a:pt x="116" y="11"/>
                    <a:pt x="128" y="9"/>
                  </a:cubicBezTo>
                  <a:cubicBezTo>
                    <a:pt x="141" y="6"/>
                    <a:pt x="155" y="3"/>
                    <a:pt x="169" y="2"/>
                  </a:cubicBezTo>
                  <a:cubicBezTo>
                    <a:pt x="180" y="1"/>
                    <a:pt x="196" y="0"/>
                    <a:pt x="207" y="4"/>
                  </a:cubicBezTo>
                  <a:cubicBezTo>
                    <a:pt x="212" y="6"/>
                    <a:pt x="218" y="9"/>
                    <a:pt x="217" y="14"/>
                  </a:cubicBezTo>
                  <a:cubicBezTo>
                    <a:pt x="217" y="19"/>
                    <a:pt x="210" y="25"/>
                    <a:pt x="206" y="28"/>
                  </a:cubicBezTo>
                  <a:cubicBezTo>
                    <a:pt x="204" y="30"/>
                    <a:pt x="201" y="30"/>
                    <a:pt x="198" y="31"/>
                  </a:cubicBezTo>
                  <a:cubicBezTo>
                    <a:pt x="177" y="37"/>
                    <a:pt x="154" y="36"/>
                    <a:pt x="133" y="31"/>
                  </a:cubicBezTo>
                  <a:close/>
                </a:path>
              </a:pathLst>
            </a:custGeom>
            <a:solidFill>
              <a:srgbClr val="7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5291">
              <a:hlinkClick r:id="rId1"/>
            </p:cNvPr>
            <p:cNvSpPr/>
            <p:nvPr/>
          </p:nvSpPr>
          <p:spPr bwMode="auto">
            <a:xfrm>
              <a:off x="6181164" y="4643368"/>
              <a:ext cx="1806575" cy="1355725"/>
            </a:xfrm>
            <a:custGeom>
              <a:avLst/>
              <a:gdLst>
                <a:gd name="T0" fmla="*/ 323 w 481"/>
                <a:gd name="T1" fmla="*/ 310 h 361"/>
                <a:gd name="T2" fmla="*/ 317 w 481"/>
                <a:gd name="T3" fmla="*/ 350 h 361"/>
                <a:gd name="T4" fmla="*/ 342 w 481"/>
                <a:gd name="T5" fmla="*/ 346 h 361"/>
                <a:gd name="T6" fmla="*/ 370 w 481"/>
                <a:gd name="T7" fmla="*/ 357 h 361"/>
                <a:gd name="T8" fmla="*/ 374 w 481"/>
                <a:gd name="T9" fmla="*/ 334 h 361"/>
                <a:gd name="T10" fmla="*/ 354 w 481"/>
                <a:gd name="T11" fmla="*/ 313 h 361"/>
                <a:gd name="T12" fmla="*/ 362 w 481"/>
                <a:gd name="T13" fmla="*/ 231 h 361"/>
                <a:gd name="T14" fmla="*/ 384 w 481"/>
                <a:gd name="T15" fmla="*/ 191 h 361"/>
                <a:gd name="T16" fmla="*/ 411 w 481"/>
                <a:gd name="T17" fmla="*/ 173 h 361"/>
                <a:gd name="T18" fmla="*/ 438 w 481"/>
                <a:gd name="T19" fmla="*/ 149 h 361"/>
                <a:gd name="T20" fmla="*/ 473 w 481"/>
                <a:gd name="T21" fmla="*/ 105 h 361"/>
                <a:gd name="T22" fmla="*/ 479 w 481"/>
                <a:gd name="T23" fmla="*/ 57 h 361"/>
                <a:gd name="T24" fmla="*/ 448 w 481"/>
                <a:gd name="T25" fmla="*/ 36 h 361"/>
                <a:gd name="T26" fmla="*/ 311 w 481"/>
                <a:gd name="T27" fmla="*/ 5 h 361"/>
                <a:gd name="T28" fmla="*/ 91 w 481"/>
                <a:gd name="T29" fmla="*/ 54 h 361"/>
                <a:gd name="T30" fmla="*/ 2 w 481"/>
                <a:gd name="T31" fmla="*/ 97 h 361"/>
                <a:gd name="T32" fmla="*/ 14 w 481"/>
                <a:gd name="T33" fmla="*/ 128 h 361"/>
                <a:gd name="T34" fmla="*/ 49 w 481"/>
                <a:gd name="T35" fmla="*/ 154 h 361"/>
                <a:gd name="T36" fmla="*/ 118 w 481"/>
                <a:gd name="T37" fmla="*/ 187 h 361"/>
                <a:gd name="T38" fmla="*/ 164 w 481"/>
                <a:gd name="T39" fmla="*/ 201 h 361"/>
                <a:gd name="T40" fmla="*/ 199 w 481"/>
                <a:gd name="T41" fmla="*/ 225 h 361"/>
                <a:gd name="T42" fmla="*/ 192 w 481"/>
                <a:gd name="T43" fmla="*/ 311 h 361"/>
                <a:gd name="T44" fmla="*/ 187 w 481"/>
                <a:gd name="T45" fmla="*/ 351 h 361"/>
                <a:gd name="T46" fmla="*/ 212 w 481"/>
                <a:gd name="T47" fmla="*/ 342 h 361"/>
                <a:gd name="T48" fmla="*/ 257 w 481"/>
                <a:gd name="T49" fmla="*/ 353 h 361"/>
                <a:gd name="T50" fmla="*/ 225 w 481"/>
                <a:gd name="T51" fmla="*/ 319 h 361"/>
                <a:gd name="T52" fmla="*/ 227 w 481"/>
                <a:gd name="T53" fmla="*/ 291 h 361"/>
                <a:gd name="T54" fmla="*/ 234 w 481"/>
                <a:gd name="T55" fmla="*/ 241 h 361"/>
                <a:gd name="T56" fmla="*/ 237 w 481"/>
                <a:gd name="T57" fmla="*/ 221 h 361"/>
                <a:gd name="T58" fmla="*/ 294 w 481"/>
                <a:gd name="T59" fmla="*/ 211 h 361"/>
                <a:gd name="T60" fmla="*/ 327 w 481"/>
                <a:gd name="T61" fmla="*/ 209 h 361"/>
                <a:gd name="T62" fmla="*/ 328 w 481"/>
                <a:gd name="T63" fmla="*/ 243 h 361"/>
                <a:gd name="T64" fmla="*/ 325 w 481"/>
                <a:gd name="T65" fmla="*/ 28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361">
                  <a:moveTo>
                    <a:pt x="325" y="282"/>
                  </a:moveTo>
                  <a:cubicBezTo>
                    <a:pt x="324" y="291"/>
                    <a:pt x="323" y="300"/>
                    <a:pt x="323" y="310"/>
                  </a:cubicBezTo>
                  <a:cubicBezTo>
                    <a:pt x="322" y="319"/>
                    <a:pt x="320" y="328"/>
                    <a:pt x="319" y="338"/>
                  </a:cubicBezTo>
                  <a:cubicBezTo>
                    <a:pt x="318" y="342"/>
                    <a:pt x="317" y="346"/>
                    <a:pt x="317" y="350"/>
                  </a:cubicBezTo>
                  <a:cubicBezTo>
                    <a:pt x="324" y="351"/>
                    <a:pt x="331" y="353"/>
                    <a:pt x="338" y="352"/>
                  </a:cubicBezTo>
                  <a:cubicBezTo>
                    <a:pt x="342" y="352"/>
                    <a:pt x="341" y="349"/>
                    <a:pt x="342" y="346"/>
                  </a:cubicBezTo>
                  <a:cubicBezTo>
                    <a:pt x="345" y="340"/>
                    <a:pt x="350" y="346"/>
                    <a:pt x="353" y="347"/>
                  </a:cubicBezTo>
                  <a:cubicBezTo>
                    <a:pt x="359" y="351"/>
                    <a:pt x="364" y="355"/>
                    <a:pt x="370" y="357"/>
                  </a:cubicBezTo>
                  <a:cubicBezTo>
                    <a:pt x="379" y="359"/>
                    <a:pt x="398" y="351"/>
                    <a:pt x="388" y="341"/>
                  </a:cubicBezTo>
                  <a:cubicBezTo>
                    <a:pt x="384" y="336"/>
                    <a:pt x="380" y="336"/>
                    <a:pt x="374" y="334"/>
                  </a:cubicBezTo>
                  <a:cubicBezTo>
                    <a:pt x="369" y="332"/>
                    <a:pt x="364" y="328"/>
                    <a:pt x="359" y="326"/>
                  </a:cubicBezTo>
                  <a:cubicBezTo>
                    <a:pt x="352" y="324"/>
                    <a:pt x="353" y="319"/>
                    <a:pt x="354" y="313"/>
                  </a:cubicBezTo>
                  <a:cubicBezTo>
                    <a:pt x="355" y="306"/>
                    <a:pt x="356" y="299"/>
                    <a:pt x="357" y="292"/>
                  </a:cubicBezTo>
                  <a:cubicBezTo>
                    <a:pt x="359" y="271"/>
                    <a:pt x="360" y="251"/>
                    <a:pt x="362" y="231"/>
                  </a:cubicBezTo>
                  <a:cubicBezTo>
                    <a:pt x="363" y="221"/>
                    <a:pt x="365" y="202"/>
                    <a:pt x="373" y="196"/>
                  </a:cubicBezTo>
                  <a:cubicBezTo>
                    <a:pt x="376" y="193"/>
                    <a:pt x="381" y="193"/>
                    <a:pt x="384" y="191"/>
                  </a:cubicBezTo>
                  <a:cubicBezTo>
                    <a:pt x="390" y="188"/>
                    <a:pt x="395" y="184"/>
                    <a:pt x="400" y="180"/>
                  </a:cubicBezTo>
                  <a:cubicBezTo>
                    <a:pt x="404" y="178"/>
                    <a:pt x="407" y="175"/>
                    <a:pt x="411" y="173"/>
                  </a:cubicBezTo>
                  <a:cubicBezTo>
                    <a:pt x="415" y="170"/>
                    <a:pt x="419" y="166"/>
                    <a:pt x="422" y="163"/>
                  </a:cubicBezTo>
                  <a:cubicBezTo>
                    <a:pt x="428" y="159"/>
                    <a:pt x="433" y="154"/>
                    <a:pt x="438" y="149"/>
                  </a:cubicBezTo>
                  <a:cubicBezTo>
                    <a:pt x="444" y="143"/>
                    <a:pt x="450" y="138"/>
                    <a:pt x="456" y="131"/>
                  </a:cubicBezTo>
                  <a:cubicBezTo>
                    <a:pt x="463" y="124"/>
                    <a:pt x="469" y="115"/>
                    <a:pt x="473" y="105"/>
                  </a:cubicBezTo>
                  <a:cubicBezTo>
                    <a:pt x="476" y="95"/>
                    <a:pt x="481" y="83"/>
                    <a:pt x="481" y="73"/>
                  </a:cubicBezTo>
                  <a:cubicBezTo>
                    <a:pt x="481" y="68"/>
                    <a:pt x="481" y="62"/>
                    <a:pt x="479" y="57"/>
                  </a:cubicBezTo>
                  <a:cubicBezTo>
                    <a:pt x="477" y="50"/>
                    <a:pt x="470" y="50"/>
                    <a:pt x="465" y="48"/>
                  </a:cubicBezTo>
                  <a:cubicBezTo>
                    <a:pt x="459" y="46"/>
                    <a:pt x="454" y="39"/>
                    <a:pt x="448" y="36"/>
                  </a:cubicBezTo>
                  <a:cubicBezTo>
                    <a:pt x="438" y="30"/>
                    <a:pt x="427" y="24"/>
                    <a:pt x="415" y="20"/>
                  </a:cubicBezTo>
                  <a:cubicBezTo>
                    <a:pt x="383" y="8"/>
                    <a:pt x="347" y="7"/>
                    <a:pt x="311" y="5"/>
                  </a:cubicBezTo>
                  <a:cubicBezTo>
                    <a:pt x="274" y="4"/>
                    <a:pt x="234" y="0"/>
                    <a:pt x="199" y="15"/>
                  </a:cubicBezTo>
                  <a:cubicBezTo>
                    <a:pt x="164" y="30"/>
                    <a:pt x="128" y="42"/>
                    <a:pt x="91" y="54"/>
                  </a:cubicBezTo>
                  <a:cubicBezTo>
                    <a:pt x="70" y="61"/>
                    <a:pt x="47" y="65"/>
                    <a:pt x="26" y="76"/>
                  </a:cubicBezTo>
                  <a:cubicBezTo>
                    <a:pt x="18" y="80"/>
                    <a:pt x="6" y="86"/>
                    <a:pt x="2" y="97"/>
                  </a:cubicBezTo>
                  <a:cubicBezTo>
                    <a:pt x="0" y="103"/>
                    <a:pt x="1" y="108"/>
                    <a:pt x="4" y="113"/>
                  </a:cubicBezTo>
                  <a:cubicBezTo>
                    <a:pt x="7" y="118"/>
                    <a:pt x="10" y="124"/>
                    <a:pt x="14" y="128"/>
                  </a:cubicBezTo>
                  <a:cubicBezTo>
                    <a:pt x="18" y="134"/>
                    <a:pt x="24" y="137"/>
                    <a:pt x="30" y="141"/>
                  </a:cubicBezTo>
                  <a:cubicBezTo>
                    <a:pt x="37" y="145"/>
                    <a:pt x="43" y="149"/>
                    <a:pt x="49" y="154"/>
                  </a:cubicBezTo>
                  <a:cubicBezTo>
                    <a:pt x="62" y="162"/>
                    <a:pt x="74" y="170"/>
                    <a:pt x="88" y="176"/>
                  </a:cubicBezTo>
                  <a:cubicBezTo>
                    <a:pt x="97" y="181"/>
                    <a:pt x="108" y="184"/>
                    <a:pt x="118" y="187"/>
                  </a:cubicBezTo>
                  <a:cubicBezTo>
                    <a:pt x="128" y="189"/>
                    <a:pt x="137" y="193"/>
                    <a:pt x="146" y="196"/>
                  </a:cubicBezTo>
                  <a:cubicBezTo>
                    <a:pt x="152" y="198"/>
                    <a:pt x="158" y="198"/>
                    <a:pt x="164" y="201"/>
                  </a:cubicBezTo>
                  <a:cubicBezTo>
                    <a:pt x="175" y="205"/>
                    <a:pt x="194" y="199"/>
                    <a:pt x="198" y="213"/>
                  </a:cubicBezTo>
                  <a:cubicBezTo>
                    <a:pt x="199" y="217"/>
                    <a:pt x="199" y="221"/>
                    <a:pt x="199" y="225"/>
                  </a:cubicBezTo>
                  <a:cubicBezTo>
                    <a:pt x="199" y="235"/>
                    <a:pt x="197" y="244"/>
                    <a:pt x="197" y="254"/>
                  </a:cubicBezTo>
                  <a:cubicBezTo>
                    <a:pt x="196" y="273"/>
                    <a:pt x="194" y="292"/>
                    <a:pt x="192" y="311"/>
                  </a:cubicBezTo>
                  <a:cubicBezTo>
                    <a:pt x="192" y="320"/>
                    <a:pt x="191" y="330"/>
                    <a:pt x="189" y="340"/>
                  </a:cubicBezTo>
                  <a:cubicBezTo>
                    <a:pt x="189" y="342"/>
                    <a:pt x="186" y="348"/>
                    <a:pt x="187" y="351"/>
                  </a:cubicBezTo>
                  <a:cubicBezTo>
                    <a:pt x="189" y="354"/>
                    <a:pt x="201" y="354"/>
                    <a:pt x="204" y="354"/>
                  </a:cubicBezTo>
                  <a:cubicBezTo>
                    <a:pt x="213" y="354"/>
                    <a:pt x="207" y="344"/>
                    <a:pt x="212" y="342"/>
                  </a:cubicBezTo>
                  <a:cubicBezTo>
                    <a:pt x="216" y="340"/>
                    <a:pt x="228" y="352"/>
                    <a:pt x="233" y="353"/>
                  </a:cubicBezTo>
                  <a:cubicBezTo>
                    <a:pt x="240" y="356"/>
                    <a:pt x="252" y="361"/>
                    <a:pt x="257" y="353"/>
                  </a:cubicBezTo>
                  <a:cubicBezTo>
                    <a:pt x="263" y="342"/>
                    <a:pt x="249" y="336"/>
                    <a:pt x="241" y="333"/>
                  </a:cubicBezTo>
                  <a:cubicBezTo>
                    <a:pt x="236" y="330"/>
                    <a:pt x="226" y="326"/>
                    <a:pt x="225" y="319"/>
                  </a:cubicBezTo>
                  <a:cubicBezTo>
                    <a:pt x="224" y="315"/>
                    <a:pt x="226" y="309"/>
                    <a:pt x="226" y="305"/>
                  </a:cubicBezTo>
                  <a:cubicBezTo>
                    <a:pt x="226" y="301"/>
                    <a:pt x="227" y="296"/>
                    <a:pt x="227" y="291"/>
                  </a:cubicBezTo>
                  <a:cubicBezTo>
                    <a:pt x="229" y="281"/>
                    <a:pt x="230" y="272"/>
                    <a:pt x="232" y="262"/>
                  </a:cubicBezTo>
                  <a:cubicBezTo>
                    <a:pt x="233" y="255"/>
                    <a:pt x="234" y="248"/>
                    <a:pt x="234" y="241"/>
                  </a:cubicBezTo>
                  <a:cubicBezTo>
                    <a:pt x="234" y="238"/>
                    <a:pt x="235" y="235"/>
                    <a:pt x="235" y="233"/>
                  </a:cubicBezTo>
                  <a:cubicBezTo>
                    <a:pt x="236" y="228"/>
                    <a:pt x="237" y="225"/>
                    <a:pt x="237" y="221"/>
                  </a:cubicBezTo>
                  <a:cubicBezTo>
                    <a:pt x="238" y="215"/>
                    <a:pt x="239" y="214"/>
                    <a:pt x="245" y="214"/>
                  </a:cubicBezTo>
                  <a:cubicBezTo>
                    <a:pt x="262" y="212"/>
                    <a:pt x="278" y="213"/>
                    <a:pt x="294" y="211"/>
                  </a:cubicBezTo>
                  <a:cubicBezTo>
                    <a:pt x="301" y="211"/>
                    <a:pt x="308" y="209"/>
                    <a:pt x="315" y="209"/>
                  </a:cubicBezTo>
                  <a:cubicBezTo>
                    <a:pt x="319" y="209"/>
                    <a:pt x="323" y="208"/>
                    <a:pt x="327" y="209"/>
                  </a:cubicBezTo>
                  <a:cubicBezTo>
                    <a:pt x="333" y="210"/>
                    <a:pt x="331" y="216"/>
                    <a:pt x="331" y="221"/>
                  </a:cubicBezTo>
                  <a:cubicBezTo>
                    <a:pt x="329" y="228"/>
                    <a:pt x="329" y="235"/>
                    <a:pt x="328" y="243"/>
                  </a:cubicBezTo>
                  <a:cubicBezTo>
                    <a:pt x="328" y="248"/>
                    <a:pt x="328" y="253"/>
                    <a:pt x="328" y="258"/>
                  </a:cubicBezTo>
                  <a:cubicBezTo>
                    <a:pt x="327" y="266"/>
                    <a:pt x="326" y="274"/>
                    <a:pt x="325" y="28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5294">
              <a:hlinkClick r:id="rId1"/>
            </p:cNvPr>
            <p:cNvSpPr/>
            <p:nvPr/>
          </p:nvSpPr>
          <p:spPr bwMode="auto">
            <a:xfrm>
              <a:off x="5873189" y="3455918"/>
              <a:ext cx="2233612" cy="1641475"/>
            </a:xfrm>
            <a:custGeom>
              <a:avLst/>
              <a:gdLst>
                <a:gd name="T0" fmla="*/ 562 w 595"/>
                <a:gd name="T1" fmla="*/ 330 h 437"/>
                <a:gd name="T2" fmla="*/ 528 w 595"/>
                <a:gd name="T3" fmla="*/ 211 h 437"/>
                <a:gd name="T4" fmla="*/ 517 w 595"/>
                <a:gd name="T5" fmla="*/ 181 h 437"/>
                <a:gd name="T6" fmla="*/ 508 w 595"/>
                <a:gd name="T7" fmla="*/ 164 h 437"/>
                <a:gd name="T8" fmla="*/ 559 w 595"/>
                <a:gd name="T9" fmla="*/ 171 h 437"/>
                <a:gd name="T10" fmla="*/ 583 w 595"/>
                <a:gd name="T11" fmla="*/ 177 h 437"/>
                <a:gd name="T12" fmla="*/ 594 w 595"/>
                <a:gd name="T13" fmla="*/ 152 h 437"/>
                <a:gd name="T14" fmla="*/ 574 w 595"/>
                <a:gd name="T15" fmla="*/ 132 h 437"/>
                <a:gd name="T16" fmla="*/ 513 w 595"/>
                <a:gd name="T17" fmla="*/ 110 h 437"/>
                <a:gd name="T18" fmla="*/ 493 w 595"/>
                <a:gd name="T19" fmla="*/ 109 h 437"/>
                <a:gd name="T20" fmla="*/ 478 w 595"/>
                <a:gd name="T21" fmla="*/ 108 h 437"/>
                <a:gd name="T22" fmla="*/ 470 w 595"/>
                <a:gd name="T23" fmla="*/ 100 h 437"/>
                <a:gd name="T24" fmla="*/ 394 w 595"/>
                <a:gd name="T25" fmla="*/ 34 h 437"/>
                <a:gd name="T26" fmla="*/ 325 w 595"/>
                <a:gd name="T27" fmla="*/ 15 h 437"/>
                <a:gd name="T28" fmla="*/ 256 w 595"/>
                <a:gd name="T29" fmla="*/ 4 h 437"/>
                <a:gd name="T30" fmla="*/ 170 w 595"/>
                <a:gd name="T31" fmla="*/ 32 h 437"/>
                <a:gd name="T32" fmla="*/ 136 w 595"/>
                <a:gd name="T33" fmla="*/ 57 h 437"/>
                <a:gd name="T34" fmla="*/ 121 w 595"/>
                <a:gd name="T35" fmla="*/ 73 h 437"/>
                <a:gd name="T36" fmla="*/ 109 w 595"/>
                <a:gd name="T37" fmla="*/ 90 h 437"/>
                <a:gd name="T38" fmla="*/ 82 w 595"/>
                <a:gd name="T39" fmla="*/ 90 h 437"/>
                <a:gd name="T40" fmla="*/ 42 w 595"/>
                <a:gd name="T41" fmla="*/ 103 h 437"/>
                <a:gd name="T42" fmla="*/ 17 w 595"/>
                <a:gd name="T43" fmla="*/ 117 h 437"/>
                <a:gd name="T44" fmla="*/ 2 w 595"/>
                <a:gd name="T45" fmla="*/ 141 h 437"/>
                <a:gd name="T46" fmla="*/ 13 w 595"/>
                <a:gd name="T47" fmla="*/ 168 h 437"/>
                <a:gd name="T48" fmla="*/ 40 w 595"/>
                <a:gd name="T49" fmla="*/ 154 h 437"/>
                <a:gd name="T50" fmla="*/ 84 w 595"/>
                <a:gd name="T51" fmla="*/ 150 h 437"/>
                <a:gd name="T52" fmla="*/ 74 w 595"/>
                <a:gd name="T53" fmla="*/ 180 h 437"/>
                <a:gd name="T54" fmla="*/ 66 w 595"/>
                <a:gd name="T55" fmla="*/ 211 h 437"/>
                <a:gd name="T56" fmla="*/ 58 w 595"/>
                <a:gd name="T57" fmla="*/ 381 h 437"/>
                <a:gd name="T58" fmla="*/ 90 w 595"/>
                <a:gd name="T59" fmla="*/ 435 h 437"/>
                <a:gd name="T60" fmla="*/ 120 w 595"/>
                <a:gd name="T61" fmla="*/ 424 h 437"/>
                <a:gd name="T62" fmla="*/ 154 w 595"/>
                <a:gd name="T63" fmla="*/ 414 h 437"/>
                <a:gd name="T64" fmla="*/ 251 w 595"/>
                <a:gd name="T65" fmla="*/ 392 h 437"/>
                <a:gd name="T66" fmla="*/ 284 w 595"/>
                <a:gd name="T67" fmla="*/ 389 h 437"/>
                <a:gd name="T68" fmla="*/ 368 w 595"/>
                <a:gd name="T69" fmla="*/ 381 h 437"/>
                <a:gd name="T70" fmla="*/ 433 w 595"/>
                <a:gd name="T71" fmla="*/ 377 h 437"/>
                <a:gd name="T72" fmla="*/ 562 w 595"/>
                <a:gd name="T73" fmla="*/ 387 h 437"/>
                <a:gd name="T74" fmla="*/ 562 w 595"/>
                <a:gd name="T75" fmla="*/ 3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5" h="437">
                  <a:moveTo>
                    <a:pt x="562" y="330"/>
                  </a:moveTo>
                  <a:cubicBezTo>
                    <a:pt x="551" y="290"/>
                    <a:pt x="542" y="250"/>
                    <a:pt x="528" y="211"/>
                  </a:cubicBezTo>
                  <a:cubicBezTo>
                    <a:pt x="525" y="201"/>
                    <a:pt x="521" y="191"/>
                    <a:pt x="517" y="181"/>
                  </a:cubicBezTo>
                  <a:cubicBezTo>
                    <a:pt x="515" y="178"/>
                    <a:pt x="506" y="167"/>
                    <a:pt x="508" y="164"/>
                  </a:cubicBezTo>
                  <a:cubicBezTo>
                    <a:pt x="514" y="149"/>
                    <a:pt x="552" y="167"/>
                    <a:pt x="559" y="171"/>
                  </a:cubicBezTo>
                  <a:cubicBezTo>
                    <a:pt x="565" y="175"/>
                    <a:pt x="576" y="182"/>
                    <a:pt x="583" y="177"/>
                  </a:cubicBezTo>
                  <a:cubicBezTo>
                    <a:pt x="586" y="175"/>
                    <a:pt x="595" y="156"/>
                    <a:pt x="594" y="152"/>
                  </a:cubicBezTo>
                  <a:cubicBezTo>
                    <a:pt x="594" y="143"/>
                    <a:pt x="580" y="136"/>
                    <a:pt x="574" y="132"/>
                  </a:cubicBezTo>
                  <a:cubicBezTo>
                    <a:pt x="558" y="122"/>
                    <a:pt x="532" y="112"/>
                    <a:pt x="513" y="110"/>
                  </a:cubicBezTo>
                  <a:cubicBezTo>
                    <a:pt x="506" y="110"/>
                    <a:pt x="500" y="109"/>
                    <a:pt x="493" y="109"/>
                  </a:cubicBezTo>
                  <a:cubicBezTo>
                    <a:pt x="488" y="110"/>
                    <a:pt x="483" y="110"/>
                    <a:pt x="478" y="108"/>
                  </a:cubicBezTo>
                  <a:cubicBezTo>
                    <a:pt x="474" y="107"/>
                    <a:pt x="472" y="103"/>
                    <a:pt x="470" y="100"/>
                  </a:cubicBezTo>
                  <a:cubicBezTo>
                    <a:pt x="447" y="73"/>
                    <a:pt x="428" y="48"/>
                    <a:pt x="394" y="34"/>
                  </a:cubicBezTo>
                  <a:cubicBezTo>
                    <a:pt x="370" y="24"/>
                    <a:pt x="349" y="20"/>
                    <a:pt x="325" y="15"/>
                  </a:cubicBezTo>
                  <a:cubicBezTo>
                    <a:pt x="303" y="9"/>
                    <a:pt x="280" y="0"/>
                    <a:pt x="256" y="4"/>
                  </a:cubicBezTo>
                  <a:cubicBezTo>
                    <a:pt x="226" y="9"/>
                    <a:pt x="197" y="17"/>
                    <a:pt x="170" y="32"/>
                  </a:cubicBezTo>
                  <a:cubicBezTo>
                    <a:pt x="158" y="39"/>
                    <a:pt x="146" y="47"/>
                    <a:pt x="136" y="57"/>
                  </a:cubicBezTo>
                  <a:cubicBezTo>
                    <a:pt x="131" y="62"/>
                    <a:pt x="126" y="67"/>
                    <a:pt x="121" y="73"/>
                  </a:cubicBezTo>
                  <a:cubicBezTo>
                    <a:pt x="118" y="77"/>
                    <a:pt x="111" y="84"/>
                    <a:pt x="109" y="90"/>
                  </a:cubicBezTo>
                  <a:cubicBezTo>
                    <a:pt x="109" y="89"/>
                    <a:pt x="84" y="90"/>
                    <a:pt x="82" y="90"/>
                  </a:cubicBezTo>
                  <a:cubicBezTo>
                    <a:pt x="66" y="91"/>
                    <a:pt x="56" y="97"/>
                    <a:pt x="42" y="103"/>
                  </a:cubicBezTo>
                  <a:cubicBezTo>
                    <a:pt x="32" y="106"/>
                    <a:pt x="25" y="109"/>
                    <a:pt x="17" y="117"/>
                  </a:cubicBezTo>
                  <a:cubicBezTo>
                    <a:pt x="9" y="124"/>
                    <a:pt x="0" y="130"/>
                    <a:pt x="2" y="141"/>
                  </a:cubicBezTo>
                  <a:cubicBezTo>
                    <a:pt x="3" y="149"/>
                    <a:pt x="5" y="166"/>
                    <a:pt x="13" y="168"/>
                  </a:cubicBezTo>
                  <a:cubicBezTo>
                    <a:pt x="22" y="171"/>
                    <a:pt x="33" y="158"/>
                    <a:pt x="40" y="154"/>
                  </a:cubicBezTo>
                  <a:cubicBezTo>
                    <a:pt x="48" y="150"/>
                    <a:pt x="79" y="139"/>
                    <a:pt x="84" y="150"/>
                  </a:cubicBezTo>
                  <a:cubicBezTo>
                    <a:pt x="86" y="155"/>
                    <a:pt x="76" y="175"/>
                    <a:pt x="74" y="180"/>
                  </a:cubicBezTo>
                  <a:cubicBezTo>
                    <a:pt x="71" y="190"/>
                    <a:pt x="68" y="200"/>
                    <a:pt x="66" y="211"/>
                  </a:cubicBezTo>
                  <a:cubicBezTo>
                    <a:pt x="55" y="264"/>
                    <a:pt x="41" y="328"/>
                    <a:pt x="58" y="381"/>
                  </a:cubicBezTo>
                  <a:cubicBezTo>
                    <a:pt x="62" y="396"/>
                    <a:pt x="72" y="431"/>
                    <a:pt x="90" y="435"/>
                  </a:cubicBezTo>
                  <a:cubicBezTo>
                    <a:pt x="101" y="437"/>
                    <a:pt x="110" y="428"/>
                    <a:pt x="120" y="424"/>
                  </a:cubicBezTo>
                  <a:cubicBezTo>
                    <a:pt x="131" y="420"/>
                    <a:pt x="143" y="417"/>
                    <a:pt x="154" y="414"/>
                  </a:cubicBezTo>
                  <a:cubicBezTo>
                    <a:pt x="185" y="405"/>
                    <a:pt x="219" y="401"/>
                    <a:pt x="251" y="392"/>
                  </a:cubicBezTo>
                  <a:cubicBezTo>
                    <a:pt x="262" y="390"/>
                    <a:pt x="272" y="390"/>
                    <a:pt x="284" y="389"/>
                  </a:cubicBezTo>
                  <a:cubicBezTo>
                    <a:pt x="312" y="385"/>
                    <a:pt x="340" y="382"/>
                    <a:pt x="368" y="381"/>
                  </a:cubicBezTo>
                  <a:cubicBezTo>
                    <a:pt x="390" y="381"/>
                    <a:pt x="412" y="377"/>
                    <a:pt x="433" y="377"/>
                  </a:cubicBezTo>
                  <a:cubicBezTo>
                    <a:pt x="474" y="376"/>
                    <a:pt x="524" y="372"/>
                    <a:pt x="562" y="387"/>
                  </a:cubicBezTo>
                  <a:cubicBezTo>
                    <a:pt x="568" y="389"/>
                    <a:pt x="563" y="335"/>
                    <a:pt x="562" y="33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5295"/>
            <p:cNvSpPr/>
            <p:nvPr/>
          </p:nvSpPr>
          <p:spPr bwMode="auto">
            <a:xfrm>
              <a:off x="6946339" y="4365556"/>
              <a:ext cx="177800" cy="596900"/>
            </a:xfrm>
            <a:custGeom>
              <a:avLst/>
              <a:gdLst>
                <a:gd name="T0" fmla="*/ 18 w 47"/>
                <a:gd name="T1" fmla="*/ 81 h 159"/>
                <a:gd name="T2" fmla="*/ 0 w 47"/>
                <a:gd name="T3" fmla="*/ 14 h 159"/>
                <a:gd name="T4" fmla="*/ 34 w 47"/>
                <a:gd name="T5" fmla="*/ 18 h 159"/>
                <a:gd name="T6" fmla="*/ 40 w 47"/>
                <a:gd name="T7" fmla="*/ 56 h 159"/>
                <a:gd name="T8" fmla="*/ 45 w 47"/>
                <a:gd name="T9" fmla="*/ 91 h 159"/>
                <a:gd name="T10" fmla="*/ 46 w 47"/>
                <a:gd name="T11" fmla="*/ 105 h 159"/>
                <a:gd name="T12" fmla="*/ 46 w 47"/>
                <a:gd name="T13" fmla="*/ 148 h 159"/>
                <a:gd name="T14" fmla="*/ 32 w 47"/>
                <a:gd name="T15" fmla="*/ 159 h 159"/>
                <a:gd name="T16" fmla="*/ 23 w 47"/>
                <a:gd name="T17" fmla="*/ 146 h 159"/>
                <a:gd name="T18" fmla="*/ 18 w 47"/>
                <a:gd name="T19" fmla="*/ 91 h 159"/>
                <a:gd name="T20" fmla="*/ 18 w 47"/>
                <a:gd name="T21" fmla="*/ 8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59">
                  <a:moveTo>
                    <a:pt x="18" y="81"/>
                  </a:moveTo>
                  <a:cubicBezTo>
                    <a:pt x="17" y="58"/>
                    <a:pt x="15" y="31"/>
                    <a:pt x="0" y="14"/>
                  </a:cubicBezTo>
                  <a:cubicBezTo>
                    <a:pt x="6" y="20"/>
                    <a:pt x="28" y="0"/>
                    <a:pt x="34" y="18"/>
                  </a:cubicBezTo>
                  <a:cubicBezTo>
                    <a:pt x="38" y="29"/>
                    <a:pt x="37" y="44"/>
                    <a:pt x="40" y="56"/>
                  </a:cubicBezTo>
                  <a:cubicBezTo>
                    <a:pt x="43" y="67"/>
                    <a:pt x="44" y="79"/>
                    <a:pt x="45" y="91"/>
                  </a:cubicBezTo>
                  <a:cubicBezTo>
                    <a:pt x="45" y="95"/>
                    <a:pt x="46" y="100"/>
                    <a:pt x="46" y="105"/>
                  </a:cubicBezTo>
                  <a:cubicBezTo>
                    <a:pt x="47" y="119"/>
                    <a:pt x="47" y="133"/>
                    <a:pt x="46" y="148"/>
                  </a:cubicBezTo>
                  <a:cubicBezTo>
                    <a:pt x="46" y="155"/>
                    <a:pt x="39" y="159"/>
                    <a:pt x="32" y="159"/>
                  </a:cubicBezTo>
                  <a:cubicBezTo>
                    <a:pt x="25" y="159"/>
                    <a:pt x="23" y="152"/>
                    <a:pt x="23" y="146"/>
                  </a:cubicBezTo>
                  <a:cubicBezTo>
                    <a:pt x="22" y="128"/>
                    <a:pt x="19" y="109"/>
                    <a:pt x="18" y="91"/>
                  </a:cubicBezTo>
                  <a:cubicBezTo>
                    <a:pt x="18" y="88"/>
                    <a:pt x="18" y="85"/>
                    <a:pt x="18" y="8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5296"/>
            <p:cNvSpPr/>
            <p:nvPr/>
          </p:nvSpPr>
          <p:spPr bwMode="auto">
            <a:xfrm>
              <a:off x="6984439" y="4906893"/>
              <a:ext cx="173037" cy="100013"/>
            </a:xfrm>
            <a:custGeom>
              <a:avLst/>
              <a:gdLst>
                <a:gd name="T0" fmla="*/ 24 w 46"/>
                <a:gd name="T1" fmla="*/ 3 h 27"/>
                <a:gd name="T2" fmla="*/ 9 w 46"/>
                <a:gd name="T3" fmla="*/ 6 h 27"/>
                <a:gd name="T4" fmla="*/ 15 w 46"/>
                <a:gd name="T5" fmla="*/ 24 h 27"/>
                <a:gd name="T6" fmla="*/ 38 w 46"/>
                <a:gd name="T7" fmla="*/ 20 h 27"/>
                <a:gd name="T8" fmla="*/ 42 w 46"/>
                <a:gd name="T9" fmla="*/ 5 h 27"/>
                <a:gd name="T10" fmla="*/ 24 w 4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7">
                  <a:moveTo>
                    <a:pt x="24" y="3"/>
                  </a:moveTo>
                  <a:cubicBezTo>
                    <a:pt x="18" y="3"/>
                    <a:pt x="13" y="4"/>
                    <a:pt x="9" y="6"/>
                  </a:cubicBezTo>
                  <a:cubicBezTo>
                    <a:pt x="0" y="11"/>
                    <a:pt x="9" y="22"/>
                    <a:pt x="15" y="24"/>
                  </a:cubicBezTo>
                  <a:cubicBezTo>
                    <a:pt x="23" y="27"/>
                    <a:pt x="31" y="25"/>
                    <a:pt x="38" y="20"/>
                  </a:cubicBezTo>
                  <a:cubicBezTo>
                    <a:pt x="42" y="17"/>
                    <a:pt x="46" y="10"/>
                    <a:pt x="42" y="5"/>
                  </a:cubicBezTo>
                  <a:cubicBezTo>
                    <a:pt x="39" y="0"/>
                    <a:pt x="30" y="2"/>
                    <a:pt x="24" y="3"/>
                  </a:cubicBezTo>
                  <a:close/>
                </a:path>
              </a:pathLst>
            </a:custGeom>
            <a:solidFill>
              <a:srgbClr val="989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5297"/>
            <p:cNvSpPr/>
            <p:nvPr/>
          </p:nvSpPr>
          <p:spPr bwMode="auto">
            <a:xfrm>
              <a:off x="7578164" y="4327456"/>
              <a:ext cx="176212" cy="596900"/>
            </a:xfrm>
            <a:custGeom>
              <a:avLst/>
              <a:gdLst>
                <a:gd name="T0" fmla="*/ 18 w 47"/>
                <a:gd name="T1" fmla="*/ 81 h 159"/>
                <a:gd name="T2" fmla="*/ 0 w 47"/>
                <a:gd name="T3" fmla="*/ 14 h 159"/>
                <a:gd name="T4" fmla="*/ 34 w 47"/>
                <a:gd name="T5" fmla="*/ 19 h 159"/>
                <a:gd name="T6" fmla="*/ 40 w 47"/>
                <a:gd name="T7" fmla="*/ 56 h 159"/>
                <a:gd name="T8" fmla="*/ 45 w 47"/>
                <a:gd name="T9" fmla="*/ 91 h 159"/>
                <a:gd name="T10" fmla="*/ 46 w 47"/>
                <a:gd name="T11" fmla="*/ 105 h 159"/>
                <a:gd name="T12" fmla="*/ 47 w 47"/>
                <a:gd name="T13" fmla="*/ 148 h 159"/>
                <a:gd name="T14" fmla="*/ 32 w 47"/>
                <a:gd name="T15" fmla="*/ 159 h 159"/>
                <a:gd name="T16" fmla="*/ 23 w 47"/>
                <a:gd name="T17" fmla="*/ 146 h 159"/>
                <a:gd name="T18" fmla="*/ 19 w 47"/>
                <a:gd name="T19" fmla="*/ 92 h 159"/>
                <a:gd name="T20" fmla="*/ 18 w 47"/>
                <a:gd name="T21" fmla="*/ 8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59">
                  <a:moveTo>
                    <a:pt x="18" y="81"/>
                  </a:moveTo>
                  <a:cubicBezTo>
                    <a:pt x="17" y="59"/>
                    <a:pt x="15" y="32"/>
                    <a:pt x="0" y="14"/>
                  </a:cubicBezTo>
                  <a:cubicBezTo>
                    <a:pt x="6" y="21"/>
                    <a:pt x="28" y="0"/>
                    <a:pt x="34" y="19"/>
                  </a:cubicBezTo>
                  <a:cubicBezTo>
                    <a:pt x="38" y="30"/>
                    <a:pt x="37" y="44"/>
                    <a:pt x="40" y="56"/>
                  </a:cubicBezTo>
                  <a:cubicBezTo>
                    <a:pt x="43" y="68"/>
                    <a:pt x="44" y="80"/>
                    <a:pt x="45" y="91"/>
                  </a:cubicBezTo>
                  <a:cubicBezTo>
                    <a:pt x="46" y="96"/>
                    <a:pt x="46" y="101"/>
                    <a:pt x="46" y="105"/>
                  </a:cubicBezTo>
                  <a:cubicBezTo>
                    <a:pt x="47" y="120"/>
                    <a:pt x="47" y="134"/>
                    <a:pt x="47" y="148"/>
                  </a:cubicBezTo>
                  <a:cubicBezTo>
                    <a:pt x="46" y="155"/>
                    <a:pt x="39" y="159"/>
                    <a:pt x="32" y="159"/>
                  </a:cubicBezTo>
                  <a:cubicBezTo>
                    <a:pt x="25" y="159"/>
                    <a:pt x="23" y="153"/>
                    <a:pt x="23" y="146"/>
                  </a:cubicBezTo>
                  <a:cubicBezTo>
                    <a:pt x="22" y="128"/>
                    <a:pt x="20" y="110"/>
                    <a:pt x="19" y="92"/>
                  </a:cubicBezTo>
                  <a:cubicBezTo>
                    <a:pt x="18" y="88"/>
                    <a:pt x="18" y="85"/>
                    <a:pt x="18" y="8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5298"/>
            <p:cNvSpPr/>
            <p:nvPr/>
          </p:nvSpPr>
          <p:spPr bwMode="auto">
            <a:xfrm>
              <a:off x="7614677" y="4868793"/>
              <a:ext cx="177800" cy="101600"/>
            </a:xfrm>
            <a:custGeom>
              <a:avLst/>
              <a:gdLst>
                <a:gd name="T0" fmla="*/ 25 w 47"/>
                <a:gd name="T1" fmla="*/ 3 h 27"/>
                <a:gd name="T2" fmla="*/ 10 w 47"/>
                <a:gd name="T3" fmla="*/ 7 h 27"/>
                <a:gd name="T4" fmla="*/ 16 w 47"/>
                <a:gd name="T5" fmla="*/ 24 h 27"/>
                <a:gd name="T6" fmla="*/ 38 w 47"/>
                <a:gd name="T7" fmla="*/ 21 h 27"/>
                <a:gd name="T8" fmla="*/ 43 w 47"/>
                <a:gd name="T9" fmla="*/ 5 h 27"/>
                <a:gd name="T10" fmla="*/ 25 w 47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25" y="3"/>
                  </a:moveTo>
                  <a:cubicBezTo>
                    <a:pt x="19" y="4"/>
                    <a:pt x="13" y="5"/>
                    <a:pt x="10" y="7"/>
                  </a:cubicBezTo>
                  <a:cubicBezTo>
                    <a:pt x="0" y="12"/>
                    <a:pt x="9" y="22"/>
                    <a:pt x="16" y="24"/>
                  </a:cubicBezTo>
                  <a:cubicBezTo>
                    <a:pt x="23" y="27"/>
                    <a:pt x="32" y="26"/>
                    <a:pt x="38" y="21"/>
                  </a:cubicBezTo>
                  <a:cubicBezTo>
                    <a:pt x="42" y="17"/>
                    <a:pt x="47" y="10"/>
                    <a:pt x="43" y="5"/>
                  </a:cubicBezTo>
                  <a:cubicBezTo>
                    <a:pt x="39" y="0"/>
                    <a:pt x="30" y="3"/>
                    <a:pt x="25" y="3"/>
                  </a:cubicBezTo>
                  <a:close/>
                </a:path>
              </a:pathLst>
            </a:custGeom>
            <a:solidFill>
              <a:srgbClr val="989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5299"/>
            <p:cNvSpPr/>
            <p:nvPr/>
          </p:nvSpPr>
          <p:spPr bwMode="auto">
            <a:xfrm>
              <a:off x="6582802" y="2670106"/>
              <a:ext cx="1581150" cy="1654175"/>
            </a:xfrm>
            <a:custGeom>
              <a:avLst/>
              <a:gdLst>
                <a:gd name="T0" fmla="*/ 98 w 421"/>
                <a:gd name="T1" fmla="*/ 32 h 440"/>
                <a:gd name="T2" fmla="*/ 132 w 421"/>
                <a:gd name="T3" fmla="*/ 12 h 440"/>
                <a:gd name="T4" fmla="*/ 220 w 421"/>
                <a:gd name="T5" fmla="*/ 18 h 440"/>
                <a:gd name="T6" fmla="*/ 280 w 421"/>
                <a:gd name="T7" fmla="*/ 75 h 440"/>
                <a:gd name="T8" fmla="*/ 289 w 421"/>
                <a:gd name="T9" fmla="*/ 128 h 440"/>
                <a:gd name="T10" fmla="*/ 295 w 421"/>
                <a:gd name="T11" fmla="*/ 179 h 440"/>
                <a:gd name="T12" fmla="*/ 356 w 421"/>
                <a:gd name="T13" fmla="*/ 206 h 440"/>
                <a:gd name="T14" fmla="*/ 418 w 421"/>
                <a:gd name="T15" fmla="*/ 281 h 440"/>
                <a:gd name="T16" fmla="*/ 358 w 421"/>
                <a:gd name="T17" fmla="*/ 382 h 440"/>
                <a:gd name="T18" fmla="*/ 106 w 421"/>
                <a:gd name="T19" fmla="*/ 318 h 440"/>
                <a:gd name="T20" fmla="*/ 66 w 421"/>
                <a:gd name="T21" fmla="*/ 280 h 440"/>
                <a:gd name="T22" fmla="*/ 17 w 421"/>
                <a:gd name="T23" fmla="*/ 259 h 440"/>
                <a:gd name="T24" fmla="*/ 1 w 421"/>
                <a:gd name="T25" fmla="*/ 212 h 440"/>
                <a:gd name="T26" fmla="*/ 12 w 421"/>
                <a:gd name="T27" fmla="*/ 166 h 440"/>
                <a:gd name="T28" fmla="*/ 26 w 421"/>
                <a:gd name="T29" fmla="*/ 144 h 440"/>
                <a:gd name="T30" fmla="*/ 54 w 421"/>
                <a:gd name="T31" fmla="*/ 142 h 440"/>
                <a:gd name="T32" fmla="*/ 63 w 421"/>
                <a:gd name="T33" fmla="*/ 94 h 440"/>
                <a:gd name="T34" fmla="*/ 75 w 421"/>
                <a:gd name="T35" fmla="*/ 57 h 440"/>
                <a:gd name="T36" fmla="*/ 98 w 421"/>
                <a:gd name="T37" fmla="*/ 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40">
                  <a:moveTo>
                    <a:pt x="98" y="32"/>
                  </a:moveTo>
                  <a:cubicBezTo>
                    <a:pt x="108" y="24"/>
                    <a:pt x="120" y="17"/>
                    <a:pt x="132" y="12"/>
                  </a:cubicBezTo>
                  <a:cubicBezTo>
                    <a:pt x="161" y="0"/>
                    <a:pt x="192" y="4"/>
                    <a:pt x="220" y="18"/>
                  </a:cubicBezTo>
                  <a:cubicBezTo>
                    <a:pt x="248" y="31"/>
                    <a:pt x="270" y="45"/>
                    <a:pt x="280" y="75"/>
                  </a:cubicBezTo>
                  <a:cubicBezTo>
                    <a:pt x="286" y="92"/>
                    <a:pt x="289" y="110"/>
                    <a:pt x="289" y="128"/>
                  </a:cubicBezTo>
                  <a:cubicBezTo>
                    <a:pt x="288" y="145"/>
                    <a:pt x="281" y="166"/>
                    <a:pt x="295" y="179"/>
                  </a:cubicBezTo>
                  <a:cubicBezTo>
                    <a:pt x="311" y="194"/>
                    <a:pt x="337" y="198"/>
                    <a:pt x="356" y="206"/>
                  </a:cubicBezTo>
                  <a:cubicBezTo>
                    <a:pt x="379" y="217"/>
                    <a:pt x="416" y="255"/>
                    <a:pt x="418" y="281"/>
                  </a:cubicBezTo>
                  <a:cubicBezTo>
                    <a:pt x="421" y="309"/>
                    <a:pt x="381" y="366"/>
                    <a:pt x="358" y="382"/>
                  </a:cubicBezTo>
                  <a:cubicBezTo>
                    <a:pt x="280" y="440"/>
                    <a:pt x="162" y="381"/>
                    <a:pt x="106" y="318"/>
                  </a:cubicBezTo>
                  <a:cubicBezTo>
                    <a:pt x="92" y="302"/>
                    <a:pt x="88" y="287"/>
                    <a:pt x="66" y="280"/>
                  </a:cubicBezTo>
                  <a:cubicBezTo>
                    <a:pt x="50" y="274"/>
                    <a:pt x="30" y="269"/>
                    <a:pt x="17" y="259"/>
                  </a:cubicBezTo>
                  <a:cubicBezTo>
                    <a:pt x="5" y="251"/>
                    <a:pt x="0" y="227"/>
                    <a:pt x="1" y="212"/>
                  </a:cubicBezTo>
                  <a:cubicBezTo>
                    <a:pt x="1" y="195"/>
                    <a:pt x="5" y="181"/>
                    <a:pt x="12" y="166"/>
                  </a:cubicBezTo>
                  <a:cubicBezTo>
                    <a:pt x="16" y="158"/>
                    <a:pt x="17" y="149"/>
                    <a:pt x="26" y="144"/>
                  </a:cubicBezTo>
                  <a:cubicBezTo>
                    <a:pt x="36" y="138"/>
                    <a:pt x="45" y="145"/>
                    <a:pt x="54" y="142"/>
                  </a:cubicBezTo>
                  <a:cubicBezTo>
                    <a:pt x="46" y="136"/>
                    <a:pt x="61" y="102"/>
                    <a:pt x="63" y="94"/>
                  </a:cubicBezTo>
                  <a:cubicBezTo>
                    <a:pt x="66" y="82"/>
                    <a:pt x="69" y="68"/>
                    <a:pt x="75" y="57"/>
                  </a:cubicBezTo>
                  <a:cubicBezTo>
                    <a:pt x="81" y="47"/>
                    <a:pt x="89" y="39"/>
                    <a:pt x="98" y="32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5300"/>
            <p:cNvSpPr/>
            <p:nvPr/>
          </p:nvSpPr>
          <p:spPr bwMode="auto">
            <a:xfrm>
              <a:off x="7182877" y="2854256"/>
              <a:ext cx="574675" cy="906463"/>
            </a:xfrm>
            <a:custGeom>
              <a:avLst/>
              <a:gdLst>
                <a:gd name="T0" fmla="*/ 96 w 153"/>
                <a:gd name="T1" fmla="*/ 4 h 241"/>
                <a:gd name="T2" fmla="*/ 110 w 153"/>
                <a:gd name="T3" fmla="*/ 37 h 241"/>
                <a:gd name="T4" fmla="*/ 105 w 153"/>
                <a:gd name="T5" fmla="*/ 75 h 241"/>
                <a:gd name="T6" fmla="*/ 88 w 153"/>
                <a:gd name="T7" fmla="*/ 110 h 241"/>
                <a:gd name="T8" fmla="*/ 75 w 153"/>
                <a:gd name="T9" fmla="*/ 138 h 241"/>
                <a:gd name="T10" fmla="*/ 148 w 153"/>
                <a:gd name="T11" fmla="*/ 153 h 241"/>
                <a:gd name="T12" fmla="*/ 123 w 153"/>
                <a:gd name="T13" fmla="*/ 172 h 241"/>
                <a:gd name="T14" fmla="*/ 96 w 153"/>
                <a:gd name="T15" fmla="*/ 179 h 241"/>
                <a:gd name="T16" fmla="*/ 95 w 153"/>
                <a:gd name="T17" fmla="*/ 196 h 241"/>
                <a:gd name="T18" fmla="*/ 113 w 153"/>
                <a:gd name="T19" fmla="*/ 215 h 241"/>
                <a:gd name="T20" fmla="*/ 112 w 153"/>
                <a:gd name="T21" fmla="*/ 231 h 241"/>
                <a:gd name="T22" fmla="*/ 99 w 153"/>
                <a:gd name="T23" fmla="*/ 237 h 241"/>
                <a:gd name="T24" fmla="*/ 59 w 153"/>
                <a:gd name="T25" fmla="*/ 236 h 241"/>
                <a:gd name="T26" fmla="*/ 27 w 153"/>
                <a:gd name="T27" fmla="*/ 223 h 241"/>
                <a:gd name="T28" fmla="*/ 4 w 153"/>
                <a:gd name="T29" fmla="*/ 202 h 241"/>
                <a:gd name="T30" fmla="*/ 1 w 153"/>
                <a:gd name="T31" fmla="*/ 203 h 241"/>
                <a:gd name="T32" fmla="*/ 19 w 153"/>
                <a:gd name="T33" fmla="*/ 222 h 241"/>
                <a:gd name="T34" fmla="*/ 46 w 153"/>
                <a:gd name="T35" fmla="*/ 236 h 241"/>
                <a:gd name="T36" fmla="*/ 84 w 153"/>
                <a:gd name="T37" fmla="*/ 241 h 241"/>
                <a:gd name="T38" fmla="*/ 112 w 153"/>
                <a:gd name="T39" fmla="*/ 235 h 241"/>
                <a:gd name="T40" fmla="*/ 116 w 153"/>
                <a:gd name="T41" fmla="*/ 214 h 241"/>
                <a:gd name="T42" fmla="*/ 97 w 153"/>
                <a:gd name="T43" fmla="*/ 194 h 241"/>
                <a:gd name="T44" fmla="*/ 97 w 153"/>
                <a:gd name="T45" fmla="*/ 183 h 241"/>
                <a:gd name="T46" fmla="*/ 112 w 153"/>
                <a:gd name="T47" fmla="*/ 176 h 241"/>
                <a:gd name="T48" fmla="*/ 144 w 153"/>
                <a:gd name="T49" fmla="*/ 169 h 241"/>
                <a:gd name="T50" fmla="*/ 150 w 153"/>
                <a:gd name="T51" fmla="*/ 147 h 241"/>
                <a:gd name="T52" fmla="*/ 130 w 153"/>
                <a:gd name="T53" fmla="*/ 141 h 241"/>
                <a:gd name="T54" fmla="*/ 107 w 153"/>
                <a:gd name="T55" fmla="*/ 146 h 241"/>
                <a:gd name="T56" fmla="*/ 87 w 153"/>
                <a:gd name="T57" fmla="*/ 150 h 241"/>
                <a:gd name="T58" fmla="*/ 80 w 153"/>
                <a:gd name="T59" fmla="*/ 130 h 241"/>
                <a:gd name="T60" fmla="*/ 97 w 153"/>
                <a:gd name="T61" fmla="*/ 100 h 241"/>
                <a:gd name="T62" fmla="*/ 112 w 153"/>
                <a:gd name="T63" fmla="*/ 64 h 241"/>
                <a:gd name="T64" fmla="*/ 112 w 153"/>
                <a:gd name="T65" fmla="*/ 29 h 241"/>
                <a:gd name="T66" fmla="*/ 99 w 153"/>
                <a:gd name="T67" fmla="*/ 2 h 241"/>
                <a:gd name="T68" fmla="*/ 96 w 153"/>
                <a:gd name="T69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241">
                  <a:moveTo>
                    <a:pt x="96" y="4"/>
                  </a:moveTo>
                  <a:cubicBezTo>
                    <a:pt x="104" y="12"/>
                    <a:pt x="108" y="26"/>
                    <a:pt x="110" y="37"/>
                  </a:cubicBezTo>
                  <a:cubicBezTo>
                    <a:pt x="111" y="50"/>
                    <a:pt x="109" y="63"/>
                    <a:pt x="105" y="75"/>
                  </a:cubicBezTo>
                  <a:cubicBezTo>
                    <a:pt x="101" y="87"/>
                    <a:pt x="94" y="99"/>
                    <a:pt x="88" y="110"/>
                  </a:cubicBezTo>
                  <a:cubicBezTo>
                    <a:pt x="82" y="118"/>
                    <a:pt x="75" y="127"/>
                    <a:pt x="75" y="138"/>
                  </a:cubicBezTo>
                  <a:cubicBezTo>
                    <a:pt x="72" y="179"/>
                    <a:pt x="146" y="123"/>
                    <a:pt x="148" y="153"/>
                  </a:cubicBezTo>
                  <a:cubicBezTo>
                    <a:pt x="149" y="167"/>
                    <a:pt x="134" y="171"/>
                    <a:pt x="123" y="172"/>
                  </a:cubicBezTo>
                  <a:cubicBezTo>
                    <a:pt x="114" y="173"/>
                    <a:pt x="102" y="172"/>
                    <a:pt x="96" y="179"/>
                  </a:cubicBezTo>
                  <a:cubicBezTo>
                    <a:pt x="91" y="183"/>
                    <a:pt x="92" y="191"/>
                    <a:pt x="95" y="196"/>
                  </a:cubicBezTo>
                  <a:cubicBezTo>
                    <a:pt x="98" y="205"/>
                    <a:pt x="108" y="208"/>
                    <a:pt x="113" y="215"/>
                  </a:cubicBezTo>
                  <a:cubicBezTo>
                    <a:pt x="116" y="220"/>
                    <a:pt x="116" y="227"/>
                    <a:pt x="112" y="231"/>
                  </a:cubicBezTo>
                  <a:cubicBezTo>
                    <a:pt x="109" y="235"/>
                    <a:pt x="103" y="236"/>
                    <a:pt x="99" y="237"/>
                  </a:cubicBezTo>
                  <a:cubicBezTo>
                    <a:pt x="86" y="239"/>
                    <a:pt x="71" y="239"/>
                    <a:pt x="59" y="236"/>
                  </a:cubicBezTo>
                  <a:cubicBezTo>
                    <a:pt x="47" y="234"/>
                    <a:pt x="37" y="229"/>
                    <a:pt x="27" y="223"/>
                  </a:cubicBezTo>
                  <a:cubicBezTo>
                    <a:pt x="18" y="219"/>
                    <a:pt x="8" y="212"/>
                    <a:pt x="4" y="202"/>
                  </a:cubicBezTo>
                  <a:cubicBezTo>
                    <a:pt x="3" y="200"/>
                    <a:pt x="0" y="201"/>
                    <a:pt x="1" y="203"/>
                  </a:cubicBezTo>
                  <a:cubicBezTo>
                    <a:pt x="4" y="212"/>
                    <a:pt x="11" y="217"/>
                    <a:pt x="19" y="222"/>
                  </a:cubicBezTo>
                  <a:cubicBezTo>
                    <a:pt x="27" y="228"/>
                    <a:pt x="36" y="232"/>
                    <a:pt x="46" y="236"/>
                  </a:cubicBezTo>
                  <a:cubicBezTo>
                    <a:pt x="58" y="240"/>
                    <a:pt x="71" y="241"/>
                    <a:pt x="84" y="241"/>
                  </a:cubicBezTo>
                  <a:cubicBezTo>
                    <a:pt x="93" y="241"/>
                    <a:pt x="104" y="241"/>
                    <a:pt x="112" y="235"/>
                  </a:cubicBezTo>
                  <a:cubicBezTo>
                    <a:pt x="119" y="230"/>
                    <a:pt x="120" y="220"/>
                    <a:pt x="116" y="214"/>
                  </a:cubicBezTo>
                  <a:cubicBezTo>
                    <a:pt x="111" y="206"/>
                    <a:pt x="102" y="203"/>
                    <a:pt x="97" y="194"/>
                  </a:cubicBezTo>
                  <a:cubicBezTo>
                    <a:pt x="96" y="191"/>
                    <a:pt x="95" y="186"/>
                    <a:pt x="97" y="183"/>
                  </a:cubicBezTo>
                  <a:cubicBezTo>
                    <a:pt x="99" y="177"/>
                    <a:pt x="107" y="177"/>
                    <a:pt x="112" y="176"/>
                  </a:cubicBezTo>
                  <a:cubicBezTo>
                    <a:pt x="123" y="175"/>
                    <a:pt x="134" y="176"/>
                    <a:pt x="144" y="169"/>
                  </a:cubicBezTo>
                  <a:cubicBezTo>
                    <a:pt x="150" y="164"/>
                    <a:pt x="153" y="155"/>
                    <a:pt x="150" y="147"/>
                  </a:cubicBezTo>
                  <a:cubicBezTo>
                    <a:pt x="147" y="140"/>
                    <a:pt x="137" y="140"/>
                    <a:pt x="130" y="141"/>
                  </a:cubicBezTo>
                  <a:cubicBezTo>
                    <a:pt x="122" y="142"/>
                    <a:pt x="115" y="144"/>
                    <a:pt x="107" y="146"/>
                  </a:cubicBezTo>
                  <a:cubicBezTo>
                    <a:pt x="101" y="149"/>
                    <a:pt x="94" y="151"/>
                    <a:pt x="87" y="150"/>
                  </a:cubicBezTo>
                  <a:cubicBezTo>
                    <a:pt x="76" y="150"/>
                    <a:pt x="77" y="137"/>
                    <a:pt x="80" y="130"/>
                  </a:cubicBezTo>
                  <a:cubicBezTo>
                    <a:pt x="84" y="119"/>
                    <a:pt x="92" y="110"/>
                    <a:pt x="97" y="100"/>
                  </a:cubicBezTo>
                  <a:cubicBezTo>
                    <a:pt x="103" y="88"/>
                    <a:pt x="109" y="77"/>
                    <a:pt x="112" y="64"/>
                  </a:cubicBezTo>
                  <a:cubicBezTo>
                    <a:pt x="114" y="53"/>
                    <a:pt x="114" y="40"/>
                    <a:pt x="112" y="29"/>
                  </a:cubicBezTo>
                  <a:cubicBezTo>
                    <a:pt x="110" y="20"/>
                    <a:pt x="105" y="9"/>
                    <a:pt x="99" y="2"/>
                  </a:cubicBezTo>
                  <a:cubicBezTo>
                    <a:pt x="97" y="0"/>
                    <a:pt x="95" y="3"/>
                    <a:pt x="96" y="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5301"/>
            <p:cNvSpPr/>
            <p:nvPr/>
          </p:nvSpPr>
          <p:spPr bwMode="auto">
            <a:xfrm>
              <a:off x="6278002" y="2735193"/>
              <a:ext cx="728662" cy="1103313"/>
            </a:xfrm>
            <a:custGeom>
              <a:avLst/>
              <a:gdLst>
                <a:gd name="T0" fmla="*/ 101 w 194"/>
                <a:gd name="T1" fmla="*/ 291 h 294"/>
                <a:gd name="T2" fmla="*/ 115 w 194"/>
                <a:gd name="T3" fmla="*/ 293 h 294"/>
                <a:gd name="T4" fmla="*/ 126 w 194"/>
                <a:gd name="T5" fmla="*/ 266 h 294"/>
                <a:gd name="T6" fmla="*/ 144 w 194"/>
                <a:gd name="T7" fmla="*/ 240 h 294"/>
                <a:gd name="T8" fmla="*/ 129 w 194"/>
                <a:gd name="T9" fmla="*/ 231 h 294"/>
                <a:gd name="T10" fmla="*/ 99 w 194"/>
                <a:gd name="T11" fmla="*/ 148 h 294"/>
                <a:gd name="T12" fmla="*/ 124 w 194"/>
                <a:gd name="T13" fmla="*/ 139 h 294"/>
                <a:gd name="T14" fmla="*/ 135 w 194"/>
                <a:gd name="T15" fmla="*/ 145 h 294"/>
                <a:gd name="T16" fmla="*/ 140 w 194"/>
                <a:gd name="T17" fmla="*/ 150 h 294"/>
                <a:gd name="T18" fmla="*/ 146 w 194"/>
                <a:gd name="T19" fmla="*/ 159 h 294"/>
                <a:gd name="T20" fmla="*/ 153 w 194"/>
                <a:gd name="T21" fmla="*/ 165 h 294"/>
                <a:gd name="T22" fmla="*/ 161 w 194"/>
                <a:gd name="T23" fmla="*/ 156 h 294"/>
                <a:gd name="T24" fmla="*/ 171 w 194"/>
                <a:gd name="T25" fmla="*/ 142 h 294"/>
                <a:gd name="T26" fmla="*/ 181 w 194"/>
                <a:gd name="T27" fmla="*/ 114 h 294"/>
                <a:gd name="T28" fmla="*/ 184 w 194"/>
                <a:gd name="T29" fmla="*/ 55 h 294"/>
                <a:gd name="T30" fmla="*/ 179 w 194"/>
                <a:gd name="T31" fmla="*/ 7 h 294"/>
                <a:gd name="T32" fmla="*/ 138 w 194"/>
                <a:gd name="T33" fmla="*/ 5 h 294"/>
                <a:gd name="T34" fmla="*/ 81 w 194"/>
                <a:gd name="T35" fmla="*/ 47 h 294"/>
                <a:gd name="T36" fmla="*/ 52 w 194"/>
                <a:gd name="T37" fmla="*/ 61 h 294"/>
                <a:gd name="T38" fmla="*/ 45 w 194"/>
                <a:gd name="T39" fmla="*/ 108 h 294"/>
                <a:gd name="T40" fmla="*/ 13 w 194"/>
                <a:gd name="T41" fmla="*/ 161 h 294"/>
                <a:gd name="T42" fmla="*/ 22 w 194"/>
                <a:gd name="T43" fmla="*/ 215 h 294"/>
                <a:gd name="T44" fmla="*/ 51 w 194"/>
                <a:gd name="T45" fmla="*/ 235 h 294"/>
                <a:gd name="T46" fmla="*/ 45 w 194"/>
                <a:gd name="T47" fmla="*/ 253 h 294"/>
                <a:gd name="T48" fmla="*/ 51 w 194"/>
                <a:gd name="T49" fmla="*/ 266 h 294"/>
                <a:gd name="T50" fmla="*/ 68 w 194"/>
                <a:gd name="T51" fmla="*/ 272 h 294"/>
                <a:gd name="T52" fmla="*/ 83 w 194"/>
                <a:gd name="T53" fmla="*/ 276 h 294"/>
                <a:gd name="T54" fmla="*/ 91 w 194"/>
                <a:gd name="T55" fmla="*/ 284 h 294"/>
                <a:gd name="T56" fmla="*/ 101 w 194"/>
                <a:gd name="T57" fmla="*/ 2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" h="294">
                  <a:moveTo>
                    <a:pt x="101" y="291"/>
                  </a:moveTo>
                  <a:cubicBezTo>
                    <a:pt x="106" y="293"/>
                    <a:pt x="110" y="294"/>
                    <a:pt x="115" y="293"/>
                  </a:cubicBezTo>
                  <a:cubicBezTo>
                    <a:pt x="127" y="289"/>
                    <a:pt x="122" y="275"/>
                    <a:pt x="126" y="266"/>
                  </a:cubicBezTo>
                  <a:cubicBezTo>
                    <a:pt x="132" y="256"/>
                    <a:pt x="150" y="255"/>
                    <a:pt x="144" y="240"/>
                  </a:cubicBezTo>
                  <a:cubicBezTo>
                    <a:pt x="141" y="231"/>
                    <a:pt x="138" y="232"/>
                    <a:pt x="129" y="231"/>
                  </a:cubicBezTo>
                  <a:cubicBezTo>
                    <a:pt x="101" y="227"/>
                    <a:pt x="77" y="170"/>
                    <a:pt x="99" y="148"/>
                  </a:cubicBezTo>
                  <a:cubicBezTo>
                    <a:pt x="105" y="142"/>
                    <a:pt x="115" y="138"/>
                    <a:pt x="124" y="139"/>
                  </a:cubicBezTo>
                  <a:cubicBezTo>
                    <a:pt x="128" y="140"/>
                    <a:pt x="132" y="143"/>
                    <a:pt x="135" y="145"/>
                  </a:cubicBezTo>
                  <a:cubicBezTo>
                    <a:pt x="137" y="147"/>
                    <a:pt x="138" y="148"/>
                    <a:pt x="140" y="150"/>
                  </a:cubicBezTo>
                  <a:cubicBezTo>
                    <a:pt x="143" y="153"/>
                    <a:pt x="144" y="156"/>
                    <a:pt x="146" y="159"/>
                  </a:cubicBezTo>
                  <a:cubicBezTo>
                    <a:pt x="147" y="162"/>
                    <a:pt x="149" y="165"/>
                    <a:pt x="153" y="165"/>
                  </a:cubicBezTo>
                  <a:cubicBezTo>
                    <a:pt x="158" y="164"/>
                    <a:pt x="160" y="160"/>
                    <a:pt x="161" y="156"/>
                  </a:cubicBezTo>
                  <a:cubicBezTo>
                    <a:pt x="163" y="151"/>
                    <a:pt x="168" y="147"/>
                    <a:pt x="171" y="142"/>
                  </a:cubicBezTo>
                  <a:cubicBezTo>
                    <a:pt x="176" y="134"/>
                    <a:pt x="180" y="124"/>
                    <a:pt x="181" y="114"/>
                  </a:cubicBezTo>
                  <a:cubicBezTo>
                    <a:pt x="184" y="95"/>
                    <a:pt x="180" y="74"/>
                    <a:pt x="184" y="55"/>
                  </a:cubicBezTo>
                  <a:cubicBezTo>
                    <a:pt x="188" y="40"/>
                    <a:pt x="194" y="19"/>
                    <a:pt x="179" y="7"/>
                  </a:cubicBezTo>
                  <a:cubicBezTo>
                    <a:pt x="169" y="0"/>
                    <a:pt x="150" y="2"/>
                    <a:pt x="138" y="5"/>
                  </a:cubicBezTo>
                  <a:cubicBezTo>
                    <a:pt x="110" y="10"/>
                    <a:pt x="97" y="27"/>
                    <a:pt x="81" y="47"/>
                  </a:cubicBezTo>
                  <a:cubicBezTo>
                    <a:pt x="74" y="57"/>
                    <a:pt x="61" y="55"/>
                    <a:pt x="52" y="61"/>
                  </a:cubicBezTo>
                  <a:cubicBezTo>
                    <a:pt x="28" y="78"/>
                    <a:pt x="41" y="88"/>
                    <a:pt x="45" y="108"/>
                  </a:cubicBezTo>
                  <a:cubicBezTo>
                    <a:pt x="49" y="134"/>
                    <a:pt x="29" y="144"/>
                    <a:pt x="13" y="161"/>
                  </a:cubicBezTo>
                  <a:cubicBezTo>
                    <a:pt x="0" y="176"/>
                    <a:pt x="9" y="203"/>
                    <a:pt x="22" y="215"/>
                  </a:cubicBezTo>
                  <a:cubicBezTo>
                    <a:pt x="31" y="223"/>
                    <a:pt x="49" y="221"/>
                    <a:pt x="51" y="235"/>
                  </a:cubicBezTo>
                  <a:cubicBezTo>
                    <a:pt x="52" y="241"/>
                    <a:pt x="45" y="247"/>
                    <a:pt x="45" y="253"/>
                  </a:cubicBezTo>
                  <a:cubicBezTo>
                    <a:pt x="44" y="259"/>
                    <a:pt x="46" y="264"/>
                    <a:pt x="51" y="266"/>
                  </a:cubicBezTo>
                  <a:cubicBezTo>
                    <a:pt x="56" y="270"/>
                    <a:pt x="62" y="270"/>
                    <a:pt x="68" y="272"/>
                  </a:cubicBezTo>
                  <a:cubicBezTo>
                    <a:pt x="73" y="273"/>
                    <a:pt x="79" y="273"/>
                    <a:pt x="83" y="276"/>
                  </a:cubicBezTo>
                  <a:cubicBezTo>
                    <a:pt x="87" y="278"/>
                    <a:pt x="88" y="282"/>
                    <a:pt x="91" y="284"/>
                  </a:cubicBezTo>
                  <a:cubicBezTo>
                    <a:pt x="93" y="287"/>
                    <a:pt x="98" y="289"/>
                    <a:pt x="101" y="291"/>
                  </a:cubicBezTo>
                  <a:close/>
                </a:path>
              </a:pathLst>
            </a:custGeom>
            <a:solidFill>
              <a:srgbClr val="DC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5302">
              <a:hlinkClick r:id="rId1"/>
            </p:cNvPr>
            <p:cNvSpPr/>
            <p:nvPr/>
          </p:nvSpPr>
          <p:spPr bwMode="auto">
            <a:xfrm>
              <a:off x="6574864" y="2933631"/>
              <a:ext cx="1731962" cy="1814513"/>
            </a:xfrm>
            <a:custGeom>
              <a:avLst/>
              <a:gdLst>
                <a:gd name="T0" fmla="*/ 105 w 461"/>
                <a:gd name="T1" fmla="*/ 70 h 483"/>
                <a:gd name="T2" fmla="*/ 117 w 461"/>
                <a:gd name="T3" fmla="*/ 131 h 483"/>
                <a:gd name="T4" fmla="*/ 230 w 461"/>
                <a:gd name="T5" fmla="*/ 190 h 483"/>
                <a:gd name="T6" fmla="*/ 372 w 461"/>
                <a:gd name="T7" fmla="*/ 176 h 483"/>
                <a:gd name="T8" fmla="*/ 425 w 461"/>
                <a:gd name="T9" fmla="*/ 208 h 483"/>
                <a:gd name="T10" fmla="*/ 433 w 461"/>
                <a:gd name="T11" fmla="*/ 237 h 483"/>
                <a:gd name="T12" fmla="*/ 450 w 461"/>
                <a:gd name="T13" fmla="*/ 264 h 483"/>
                <a:gd name="T14" fmla="*/ 435 w 461"/>
                <a:gd name="T15" fmla="*/ 285 h 483"/>
                <a:gd name="T16" fmla="*/ 449 w 461"/>
                <a:gd name="T17" fmla="*/ 301 h 483"/>
                <a:gd name="T18" fmla="*/ 434 w 461"/>
                <a:gd name="T19" fmla="*/ 348 h 483"/>
                <a:gd name="T20" fmla="*/ 434 w 461"/>
                <a:gd name="T21" fmla="*/ 384 h 483"/>
                <a:gd name="T22" fmla="*/ 421 w 461"/>
                <a:gd name="T23" fmla="*/ 405 h 483"/>
                <a:gd name="T24" fmla="*/ 416 w 461"/>
                <a:gd name="T25" fmla="*/ 428 h 483"/>
                <a:gd name="T26" fmla="*/ 380 w 461"/>
                <a:gd name="T27" fmla="*/ 448 h 483"/>
                <a:gd name="T28" fmla="*/ 354 w 461"/>
                <a:gd name="T29" fmla="*/ 472 h 483"/>
                <a:gd name="T30" fmla="*/ 284 w 461"/>
                <a:gd name="T31" fmla="*/ 455 h 483"/>
                <a:gd name="T32" fmla="*/ 255 w 461"/>
                <a:gd name="T33" fmla="*/ 470 h 483"/>
                <a:gd name="T34" fmla="*/ 218 w 461"/>
                <a:gd name="T35" fmla="*/ 461 h 483"/>
                <a:gd name="T36" fmla="*/ 184 w 461"/>
                <a:gd name="T37" fmla="*/ 450 h 483"/>
                <a:gd name="T38" fmla="*/ 137 w 461"/>
                <a:gd name="T39" fmla="*/ 442 h 483"/>
                <a:gd name="T40" fmla="*/ 137 w 461"/>
                <a:gd name="T41" fmla="*/ 432 h 483"/>
                <a:gd name="T42" fmla="*/ 93 w 461"/>
                <a:gd name="T43" fmla="*/ 417 h 483"/>
                <a:gd name="T44" fmla="*/ 82 w 461"/>
                <a:gd name="T45" fmla="*/ 387 h 483"/>
                <a:gd name="T46" fmla="*/ 57 w 461"/>
                <a:gd name="T47" fmla="*/ 376 h 483"/>
                <a:gd name="T48" fmla="*/ 53 w 461"/>
                <a:gd name="T49" fmla="*/ 324 h 483"/>
                <a:gd name="T50" fmla="*/ 32 w 461"/>
                <a:gd name="T51" fmla="*/ 303 h 483"/>
                <a:gd name="T52" fmla="*/ 27 w 461"/>
                <a:gd name="T53" fmla="*/ 284 h 483"/>
                <a:gd name="T54" fmla="*/ 22 w 461"/>
                <a:gd name="T55" fmla="*/ 267 h 483"/>
                <a:gd name="T56" fmla="*/ 7 w 461"/>
                <a:gd name="T57" fmla="*/ 258 h 483"/>
                <a:gd name="T58" fmla="*/ 6 w 461"/>
                <a:gd name="T59" fmla="*/ 243 h 483"/>
                <a:gd name="T60" fmla="*/ 8 w 461"/>
                <a:gd name="T61" fmla="*/ 227 h 483"/>
                <a:gd name="T62" fmla="*/ 4 w 461"/>
                <a:gd name="T63" fmla="*/ 213 h 483"/>
                <a:gd name="T64" fmla="*/ 17 w 461"/>
                <a:gd name="T65" fmla="*/ 208 h 483"/>
                <a:gd name="T66" fmla="*/ 33 w 461"/>
                <a:gd name="T67" fmla="*/ 188 h 483"/>
                <a:gd name="T68" fmla="*/ 56 w 461"/>
                <a:gd name="T69" fmla="*/ 172 h 483"/>
                <a:gd name="T70" fmla="*/ 52 w 461"/>
                <a:gd name="T71" fmla="*/ 60 h 483"/>
                <a:gd name="T72" fmla="*/ 88 w 461"/>
                <a:gd name="T73" fmla="*/ 14 h 483"/>
                <a:gd name="T74" fmla="*/ 105 w 461"/>
                <a:gd name="T75" fmla="*/ 7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1" h="483">
                  <a:moveTo>
                    <a:pt x="105" y="70"/>
                  </a:moveTo>
                  <a:cubicBezTo>
                    <a:pt x="110" y="98"/>
                    <a:pt x="114" y="125"/>
                    <a:pt x="117" y="131"/>
                  </a:cubicBezTo>
                  <a:cubicBezTo>
                    <a:pt x="137" y="175"/>
                    <a:pt x="181" y="185"/>
                    <a:pt x="230" y="190"/>
                  </a:cubicBezTo>
                  <a:cubicBezTo>
                    <a:pt x="279" y="195"/>
                    <a:pt x="320" y="170"/>
                    <a:pt x="372" y="176"/>
                  </a:cubicBezTo>
                  <a:cubicBezTo>
                    <a:pt x="396" y="178"/>
                    <a:pt x="414" y="185"/>
                    <a:pt x="425" y="208"/>
                  </a:cubicBezTo>
                  <a:cubicBezTo>
                    <a:pt x="430" y="216"/>
                    <a:pt x="429" y="228"/>
                    <a:pt x="433" y="237"/>
                  </a:cubicBezTo>
                  <a:cubicBezTo>
                    <a:pt x="438" y="246"/>
                    <a:pt x="452" y="252"/>
                    <a:pt x="450" y="264"/>
                  </a:cubicBezTo>
                  <a:cubicBezTo>
                    <a:pt x="449" y="272"/>
                    <a:pt x="437" y="276"/>
                    <a:pt x="435" y="285"/>
                  </a:cubicBezTo>
                  <a:cubicBezTo>
                    <a:pt x="433" y="296"/>
                    <a:pt x="443" y="293"/>
                    <a:pt x="449" y="301"/>
                  </a:cubicBezTo>
                  <a:cubicBezTo>
                    <a:pt x="461" y="320"/>
                    <a:pt x="439" y="332"/>
                    <a:pt x="434" y="348"/>
                  </a:cubicBezTo>
                  <a:cubicBezTo>
                    <a:pt x="444" y="359"/>
                    <a:pt x="441" y="372"/>
                    <a:pt x="434" y="384"/>
                  </a:cubicBezTo>
                  <a:cubicBezTo>
                    <a:pt x="430" y="391"/>
                    <a:pt x="424" y="397"/>
                    <a:pt x="421" y="405"/>
                  </a:cubicBezTo>
                  <a:cubicBezTo>
                    <a:pt x="418" y="412"/>
                    <a:pt x="419" y="421"/>
                    <a:pt x="416" y="428"/>
                  </a:cubicBezTo>
                  <a:cubicBezTo>
                    <a:pt x="410" y="443"/>
                    <a:pt x="390" y="438"/>
                    <a:pt x="380" y="448"/>
                  </a:cubicBezTo>
                  <a:cubicBezTo>
                    <a:pt x="372" y="456"/>
                    <a:pt x="365" y="467"/>
                    <a:pt x="354" y="472"/>
                  </a:cubicBezTo>
                  <a:cubicBezTo>
                    <a:pt x="329" y="483"/>
                    <a:pt x="307" y="454"/>
                    <a:pt x="284" y="455"/>
                  </a:cubicBezTo>
                  <a:cubicBezTo>
                    <a:pt x="271" y="455"/>
                    <a:pt x="265" y="467"/>
                    <a:pt x="255" y="470"/>
                  </a:cubicBezTo>
                  <a:cubicBezTo>
                    <a:pt x="242" y="472"/>
                    <a:pt x="229" y="466"/>
                    <a:pt x="218" y="461"/>
                  </a:cubicBezTo>
                  <a:cubicBezTo>
                    <a:pt x="203" y="454"/>
                    <a:pt x="200" y="451"/>
                    <a:pt x="184" y="450"/>
                  </a:cubicBezTo>
                  <a:cubicBezTo>
                    <a:pt x="171" y="450"/>
                    <a:pt x="145" y="460"/>
                    <a:pt x="137" y="442"/>
                  </a:cubicBezTo>
                  <a:cubicBezTo>
                    <a:pt x="136" y="439"/>
                    <a:pt x="138" y="435"/>
                    <a:pt x="137" y="432"/>
                  </a:cubicBezTo>
                  <a:cubicBezTo>
                    <a:pt x="129" y="417"/>
                    <a:pt x="105" y="426"/>
                    <a:pt x="93" y="417"/>
                  </a:cubicBezTo>
                  <a:cubicBezTo>
                    <a:pt x="82" y="410"/>
                    <a:pt x="90" y="396"/>
                    <a:pt x="82" y="387"/>
                  </a:cubicBezTo>
                  <a:cubicBezTo>
                    <a:pt x="75" y="380"/>
                    <a:pt x="64" y="382"/>
                    <a:pt x="57" y="376"/>
                  </a:cubicBezTo>
                  <a:cubicBezTo>
                    <a:pt x="38" y="358"/>
                    <a:pt x="58" y="343"/>
                    <a:pt x="53" y="324"/>
                  </a:cubicBezTo>
                  <a:cubicBezTo>
                    <a:pt x="50" y="314"/>
                    <a:pt x="37" y="312"/>
                    <a:pt x="32" y="303"/>
                  </a:cubicBezTo>
                  <a:cubicBezTo>
                    <a:pt x="29" y="297"/>
                    <a:pt x="28" y="290"/>
                    <a:pt x="27" y="284"/>
                  </a:cubicBezTo>
                  <a:cubicBezTo>
                    <a:pt x="26" y="279"/>
                    <a:pt x="26" y="271"/>
                    <a:pt x="22" y="267"/>
                  </a:cubicBezTo>
                  <a:cubicBezTo>
                    <a:pt x="18" y="263"/>
                    <a:pt x="10" y="262"/>
                    <a:pt x="7" y="258"/>
                  </a:cubicBezTo>
                  <a:cubicBezTo>
                    <a:pt x="3" y="253"/>
                    <a:pt x="5" y="247"/>
                    <a:pt x="6" y="243"/>
                  </a:cubicBezTo>
                  <a:cubicBezTo>
                    <a:pt x="8" y="238"/>
                    <a:pt x="10" y="231"/>
                    <a:pt x="8" y="227"/>
                  </a:cubicBezTo>
                  <a:cubicBezTo>
                    <a:pt x="6" y="223"/>
                    <a:pt x="0" y="217"/>
                    <a:pt x="4" y="213"/>
                  </a:cubicBezTo>
                  <a:cubicBezTo>
                    <a:pt x="7" y="210"/>
                    <a:pt x="13" y="210"/>
                    <a:pt x="17" y="208"/>
                  </a:cubicBezTo>
                  <a:cubicBezTo>
                    <a:pt x="23" y="203"/>
                    <a:pt x="25" y="194"/>
                    <a:pt x="33" y="188"/>
                  </a:cubicBezTo>
                  <a:cubicBezTo>
                    <a:pt x="41" y="183"/>
                    <a:pt x="50" y="179"/>
                    <a:pt x="56" y="172"/>
                  </a:cubicBezTo>
                  <a:cubicBezTo>
                    <a:pt x="87" y="135"/>
                    <a:pt x="62" y="94"/>
                    <a:pt x="52" y="60"/>
                  </a:cubicBezTo>
                  <a:cubicBezTo>
                    <a:pt x="46" y="40"/>
                    <a:pt x="64" y="0"/>
                    <a:pt x="88" y="14"/>
                  </a:cubicBezTo>
                  <a:cubicBezTo>
                    <a:pt x="104" y="24"/>
                    <a:pt x="102" y="54"/>
                    <a:pt x="105" y="70"/>
                  </a:cubicBezTo>
                  <a:close/>
                </a:path>
              </a:pathLst>
            </a:custGeom>
            <a:solidFill>
              <a:srgbClr val="DC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5303"/>
            <p:cNvSpPr/>
            <p:nvPr/>
          </p:nvSpPr>
          <p:spPr bwMode="auto">
            <a:xfrm>
              <a:off x="7149539" y="3447981"/>
              <a:ext cx="1179512" cy="615950"/>
            </a:xfrm>
            <a:custGeom>
              <a:avLst/>
              <a:gdLst>
                <a:gd name="T0" fmla="*/ 235 w 314"/>
                <a:gd name="T1" fmla="*/ 21 h 164"/>
                <a:gd name="T2" fmla="*/ 212 w 314"/>
                <a:gd name="T3" fmla="*/ 8 h 164"/>
                <a:gd name="T4" fmla="*/ 157 w 314"/>
                <a:gd name="T5" fmla="*/ 31 h 164"/>
                <a:gd name="T6" fmla="*/ 126 w 314"/>
                <a:gd name="T7" fmla="*/ 25 h 164"/>
                <a:gd name="T8" fmla="*/ 96 w 314"/>
                <a:gd name="T9" fmla="*/ 29 h 164"/>
                <a:gd name="T10" fmla="*/ 51 w 314"/>
                <a:gd name="T11" fmla="*/ 68 h 164"/>
                <a:gd name="T12" fmla="*/ 33 w 314"/>
                <a:gd name="T13" fmla="*/ 110 h 164"/>
                <a:gd name="T14" fmla="*/ 0 w 314"/>
                <a:gd name="T15" fmla="*/ 142 h 164"/>
                <a:gd name="T16" fmla="*/ 59 w 314"/>
                <a:gd name="T17" fmla="*/ 157 h 164"/>
                <a:gd name="T18" fmla="*/ 124 w 314"/>
                <a:gd name="T19" fmla="*/ 118 h 164"/>
                <a:gd name="T20" fmla="*/ 175 w 314"/>
                <a:gd name="T21" fmla="*/ 90 h 164"/>
                <a:gd name="T22" fmla="*/ 234 w 314"/>
                <a:gd name="T23" fmla="*/ 101 h 164"/>
                <a:gd name="T24" fmla="*/ 314 w 314"/>
                <a:gd name="T25" fmla="*/ 81 h 164"/>
                <a:gd name="T26" fmla="*/ 313 w 314"/>
                <a:gd name="T27" fmla="*/ 75 h 164"/>
                <a:gd name="T28" fmla="*/ 235 w 314"/>
                <a:gd name="T29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164">
                  <a:moveTo>
                    <a:pt x="235" y="21"/>
                  </a:moveTo>
                  <a:cubicBezTo>
                    <a:pt x="228" y="16"/>
                    <a:pt x="221" y="11"/>
                    <a:pt x="212" y="8"/>
                  </a:cubicBezTo>
                  <a:cubicBezTo>
                    <a:pt x="186" y="0"/>
                    <a:pt x="181" y="28"/>
                    <a:pt x="157" y="31"/>
                  </a:cubicBezTo>
                  <a:cubicBezTo>
                    <a:pt x="146" y="33"/>
                    <a:pt x="137" y="26"/>
                    <a:pt x="126" y="25"/>
                  </a:cubicBezTo>
                  <a:cubicBezTo>
                    <a:pt x="115" y="24"/>
                    <a:pt x="106" y="25"/>
                    <a:pt x="96" y="29"/>
                  </a:cubicBezTo>
                  <a:cubicBezTo>
                    <a:pt x="78" y="37"/>
                    <a:pt x="61" y="51"/>
                    <a:pt x="51" y="68"/>
                  </a:cubicBezTo>
                  <a:cubicBezTo>
                    <a:pt x="43" y="81"/>
                    <a:pt x="40" y="97"/>
                    <a:pt x="33" y="110"/>
                  </a:cubicBezTo>
                  <a:cubicBezTo>
                    <a:pt x="31" y="114"/>
                    <a:pt x="3" y="147"/>
                    <a:pt x="0" y="142"/>
                  </a:cubicBezTo>
                  <a:cubicBezTo>
                    <a:pt x="10" y="164"/>
                    <a:pt x="40" y="162"/>
                    <a:pt x="59" y="157"/>
                  </a:cubicBezTo>
                  <a:cubicBezTo>
                    <a:pt x="84" y="150"/>
                    <a:pt x="107" y="136"/>
                    <a:pt x="124" y="118"/>
                  </a:cubicBezTo>
                  <a:cubicBezTo>
                    <a:pt x="141" y="100"/>
                    <a:pt x="148" y="85"/>
                    <a:pt x="175" y="90"/>
                  </a:cubicBezTo>
                  <a:cubicBezTo>
                    <a:pt x="195" y="93"/>
                    <a:pt x="214" y="98"/>
                    <a:pt x="234" y="101"/>
                  </a:cubicBezTo>
                  <a:cubicBezTo>
                    <a:pt x="255" y="104"/>
                    <a:pt x="313" y="116"/>
                    <a:pt x="314" y="81"/>
                  </a:cubicBezTo>
                  <a:cubicBezTo>
                    <a:pt x="314" y="79"/>
                    <a:pt x="314" y="77"/>
                    <a:pt x="313" y="75"/>
                  </a:cubicBezTo>
                  <a:cubicBezTo>
                    <a:pt x="272" y="73"/>
                    <a:pt x="259" y="41"/>
                    <a:pt x="235" y="21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5307"/>
            <p:cNvSpPr/>
            <p:nvPr/>
          </p:nvSpPr>
          <p:spPr bwMode="auto">
            <a:xfrm>
              <a:off x="7224152" y="2978081"/>
              <a:ext cx="158750" cy="76200"/>
            </a:xfrm>
            <a:custGeom>
              <a:avLst/>
              <a:gdLst>
                <a:gd name="T0" fmla="*/ 38 w 42"/>
                <a:gd name="T1" fmla="*/ 19 h 20"/>
                <a:gd name="T2" fmla="*/ 20 w 42"/>
                <a:gd name="T3" fmla="*/ 11 h 20"/>
                <a:gd name="T4" fmla="*/ 3 w 42"/>
                <a:gd name="T5" fmla="*/ 5 h 20"/>
                <a:gd name="T6" fmla="*/ 5 w 42"/>
                <a:gd name="T7" fmla="*/ 1 h 20"/>
                <a:gd name="T8" fmla="*/ 21 w 42"/>
                <a:gd name="T9" fmla="*/ 7 h 20"/>
                <a:gd name="T10" fmla="*/ 39 w 42"/>
                <a:gd name="T11" fmla="*/ 14 h 20"/>
                <a:gd name="T12" fmla="*/ 38 w 42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">
                  <a:moveTo>
                    <a:pt x="38" y="19"/>
                  </a:moveTo>
                  <a:cubicBezTo>
                    <a:pt x="32" y="17"/>
                    <a:pt x="26" y="14"/>
                    <a:pt x="20" y="11"/>
                  </a:cubicBezTo>
                  <a:cubicBezTo>
                    <a:pt x="14" y="9"/>
                    <a:pt x="9" y="8"/>
                    <a:pt x="3" y="5"/>
                  </a:cubicBezTo>
                  <a:cubicBezTo>
                    <a:pt x="0" y="4"/>
                    <a:pt x="2" y="0"/>
                    <a:pt x="5" y="1"/>
                  </a:cubicBezTo>
                  <a:cubicBezTo>
                    <a:pt x="10" y="4"/>
                    <a:pt x="16" y="5"/>
                    <a:pt x="21" y="7"/>
                  </a:cubicBezTo>
                  <a:cubicBezTo>
                    <a:pt x="27" y="9"/>
                    <a:pt x="33" y="13"/>
                    <a:pt x="39" y="14"/>
                  </a:cubicBezTo>
                  <a:cubicBezTo>
                    <a:pt x="42" y="15"/>
                    <a:pt x="41" y="20"/>
                    <a:pt x="38" y="1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5308"/>
            <p:cNvSpPr/>
            <p:nvPr/>
          </p:nvSpPr>
          <p:spPr bwMode="auto">
            <a:xfrm>
              <a:off x="7416239" y="2917756"/>
              <a:ext cx="120650" cy="128588"/>
            </a:xfrm>
            <a:custGeom>
              <a:avLst/>
              <a:gdLst>
                <a:gd name="T0" fmla="*/ 30 w 32"/>
                <a:gd name="T1" fmla="*/ 4 h 34"/>
                <a:gd name="T2" fmla="*/ 17 w 32"/>
                <a:gd name="T3" fmla="*/ 18 h 34"/>
                <a:gd name="T4" fmla="*/ 5 w 32"/>
                <a:gd name="T5" fmla="*/ 32 h 34"/>
                <a:gd name="T6" fmla="*/ 2 w 32"/>
                <a:gd name="T7" fmla="*/ 29 h 34"/>
                <a:gd name="T8" fmla="*/ 13 w 32"/>
                <a:gd name="T9" fmla="*/ 16 h 34"/>
                <a:gd name="T10" fmla="*/ 27 w 32"/>
                <a:gd name="T11" fmla="*/ 2 h 34"/>
                <a:gd name="T12" fmla="*/ 30 w 32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4">
                  <a:moveTo>
                    <a:pt x="30" y="4"/>
                  </a:moveTo>
                  <a:cubicBezTo>
                    <a:pt x="27" y="10"/>
                    <a:pt x="21" y="14"/>
                    <a:pt x="17" y="18"/>
                  </a:cubicBezTo>
                  <a:cubicBezTo>
                    <a:pt x="13" y="23"/>
                    <a:pt x="10" y="28"/>
                    <a:pt x="5" y="32"/>
                  </a:cubicBezTo>
                  <a:cubicBezTo>
                    <a:pt x="3" y="34"/>
                    <a:pt x="0" y="31"/>
                    <a:pt x="2" y="29"/>
                  </a:cubicBezTo>
                  <a:cubicBezTo>
                    <a:pt x="6" y="25"/>
                    <a:pt x="10" y="21"/>
                    <a:pt x="13" y="16"/>
                  </a:cubicBezTo>
                  <a:cubicBezTo>
                    <a:pt x="18" y="11"/>
                    <a:pt x="23" y="7"/>
                    <a:pt x="27" y="2"/>
                  </a:cubicBezTo>
                  <a:cubicBezTo>
                    <a:pt x="28" y="0"/>
                    <a:pt x="32" y="2"/>
                    <a:pt x="30" y="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Oval 5309"/>
            <p:cNvSpPr>
              <a:spLocks noChangeArrowheads="1"/>
            </p:cNvSpPr>
            <p:nvPr/>
          </p:nvSpPr>
          <p:spPr bwMode="auto">
            <a:xfrm>
              <a:off x="7330514" y="3049518"/>
              <a:ext cx="41275" cy="60325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Oval 5310"/>
            <p:cNvSpPr>
              <a:spLocks noChangeArrowheads="1"/>
            </p:cNvSpPr>
            <p:nvPr/>
          </p:nvSpPr>
          <p:spPr bwMode="auto">
            <a:xfrm>
              <a:off x="7438464" y="3035231"/>
              <a:ext cx="41275" cy="60325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8" name="Freeform 5278">
            <a:hlinkClick r:id="rId1"/>
          </p:cNvPr>
          <p:cNvSpPr/>
          <p:nvPr/>
        </p:nvSpPr>
        <p:spPr bwMode="auto">
          <a:xfrm>
            <a:off x="4399593" y="3528060"/>
            <a:ext cx="632310" cy="605661"/>
          </a:xfrm>
          <a:custGeom>
            <a:avLst/>
            <a:gdLst>
              <a:gd name="T0" fmla="*/ 283 w 331"/>
              <a:gd name="T1" fmla="*/ 48 h 317"/>
              <a:gd name="T2" fmla="*/ 306 w 331"/>
              <a:gd name="T3" fmla="*/ 74 h 317"/>
              <a:gd name="T4" fmla="*/ 330 w 331"/>
              <a:gd name="T5" fmla="*/ 146 h 317"/>
              <a:gd name="T6" fmla="*/ 288 w 331"/>
              <a:gd name="T7" fmla="*/ 259 h 317"/>
              <a:gd name="T8" fmla="*/ 102 w 331"/>
              <a:gd name="T9" fmla="*/ 281 h 317"/>
              <a:gd name="T10" fmla="*/ 26 w 331"/>
              <a:gd name="T11" fmla="*/ 209 h 317"/>
              <a:gd name="T12" fmla="*/ 58 w 331"/>
              <a:gd name="T13" fmla="*/ 38 h 317"/>
              <a:gd name="T14" fmla="*/ 203 w 331"/>
              <a:gd name="T15" fmla="*/ 11 h 317"/>
              <a:gd name="T16" fmla="*/ 255 w 331"/>
              <a:gd name="T17" fmla="*/ 26 h 317"/>
              <a:gd name="T18" fmla="*/ 283 w 331"/>
              <a:gd name="T19" fmla="*/ 4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1" h="317">
                <a:moveTo>
                  <a:pt x="283" y="48"/>
                </a:moveTo>
                <a:cubicBezTo>
                  <a:pt x="292" y="57"/>
                  <a:pt x="300" y="67"/>
                  <a:pt x="306" y="74"/>
                </a:cubicBezTo>
                <a:cubicBezTo>
                  <a:pt x="321" y="95"/>
                  <a:pt x="331" y="120"/>
                  <a:pt x="330" y="146"/>
                </a:cubicBezTo>
                <a:cubicBezTo>
                  <a:pt x="328" y="189"/>
                  <a:pt x="325" y="231"/>
                  <a:pt x="288" y="259"/>
                </a:cubicBezTo>
                <a:cubicBezTo>
                  <a:pt x="232" y="300"/>
                  <a:pt x="166" y="317"/>
                  <a:pt x="102" y="281"/>
                </a:cubicBezTo>
                <a:cubicBezTo>
                  <a:pt x="70" y="264"/>
                  <a:pt x="40" y="244"/>
                  <a:pt x="26" y="209"/>
                </a:cubicBezTo>
                <a:cubicBezTo>
                  <a:pt x="0" y="148"/>
                  <a:pt x="0" y="81"/>
                  <a:pt x="58" y="38"/>
                </a:cubicBezTo>
                <a:cubicBezTo>
                  <a:pt x="98" y="9"/>
                  <a:pt x="154" y="0"/>
                  <a:pt x="203" y="11"/>
                </a:cubicBezTo>
                <a:cubicBezTo>
                  <a:pt x="220" y="15"/>
                  <a:pt x="239" y="18"/>
                  <a:pt x="255" y="26"/>
                </a:cubicBezTo>
                <a:cubicBezTo>
                  <a:pt x="263" y="31"/>
                  <a:pt x="274" y="39"/>
                  <a:pt x="283" y="4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6" name="组合 465"/>
          <p:cNvGrpSpPr/>
          <p:nvPr/>
        </p:nvGrpSpPr>
        <p:grpSpPr>
          <a:xfrm>
            <a:off x="386471" y="3421250"/>
            <a:ext cx="1454150" cy="695256"/>
            <a:chOff x="5282639" y="2925693"/>
            <a:chExt cx="1454150" cy="695256"/>
          </a:xfrm>
        </p:grpSpPr>
        <p:sp>
          <p:nvSpPr>
            <p:cNvPr id="467" name="Freeform 5311"/>
            <p:cNvSpPr/>
            <p:nvPr/>
          </p:nvSpPr>
          <p:spPr bwMode="auto">
            <a:xfrm>
              <a:off x="5282639" y="2925693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5311"/>
            <p:cNvSpPr/>
            <p:nvPr/>
          </p:nvSpPr>
          <p:spPr bwMode="auto">
            <a:xfrm rot="10800000">
              <a:off x="5997014" y="2993886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>
                <a:alpha val="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9" name="组合 468"/>
          <p:cNvGrpSpPr/>
          <p:nvPr/>
        </p:nvGrpSpPr>
        <p:grpSpPr>
          <a:xfrm rot="3033412">
            <a:off x="881385" y="2724102"/>
            <a:ext cx="1926757" cy="921218"/>
            <a:chOff x="5282639" y="2925693"/>
            <a:chExt cx="1454150" cy="695256"/>
          </a:xfrm>
        </p:grpSpPr>
        <p:sp>
          <p:nvSpPr>
            <p:cNvPr id="470" name="Freeform 5311"/>
            <p:cNvSpPr/>
            <p:nvPr/>
          </p:nvSpPr>
          <p:spPr bwMode="auto">
            <a:xfrm>
              <a:off x="5282639" y="2925693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5311"/>
            <p:cNvSpPr/>
            <p:nvPr/>
          </p:nvSpPr>
          <p:spPr bwMode="auto">
            <a:xfrm rot="10800000">
              <a:off x="5997014" y="2993886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>
                <a:alpha val="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2" name="组合 471"/>
          <p:cNvGrpSpPr/>
          <p:nvPr/>
        </p:nvGrpSpPr>
        <p:grpSpPr>
          <a:xfrm rot="8221741">
            <a:off x="2013197" y="2826220"/>
            <a:ext cx="1767466" cy="845058"/>
            <a:chOff x="5282639" y="2925693"/>
            <a:chExt cx="1454150" cy="695256"/>
          </a:xfrm>
        </p:grpSpPr>
        <p:sp>
          <p:nvSpPr>
            <p:cNvPr id="473" name="Freeform 5311"/>
            <p:cNvSpPr/>
            <p:nvPr/>
          </p:nvSpPr>
          <p:spPr bwMode="auto">
            <a:xfrm>
              <a:off x="5282639" y="2925693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5311"/>
            <p:cNvSpPr/>
            <p:nvPr/>
          </p:nvSpPr>
          <p:spPr bwMode="auto">
            <a:xfrm rot="10800000">
              <a:off x="5997014" y="2993886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>
                <a:alpha val="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5341257" y="3120571"/>
            <a:ext cx="6458857" cy="1690823"/>
            <a:chOff x="5341257" y="3120571"/>
            <a:chExt cx="6458857" cy="1690823"/>
          </a:xfrm>
        </p:grpSpPr>
        <p:sp>
          <p:nvSpPr>
            <p:cNvPr id="477" name="任意多边形 476"/>
            <p:cNvSpPr/>
            <p:nvPr/>
          </p:nvSpPr>
          <p:spPr>
            <a:xfrm>
              <a:off x="5341257" y="3120571"/>
              <a:ext cx="6458857" cy="1509486"/>
            </a:xfrm>
            <a:custGeom>
              <a:avLst/>
              <a:gdLst>
                <a:gd name="connsiteX0" fmla="*/ 0 w 6458857"/>
                <a:gd name="connsiteY0" fmla="*/ 856343 h 1509486"/>
                <a:gd name="connsiteX1" fmla="*/ 609600 w 6458857"/>
                <a:gd name="connsiteY1" fmla="*/ 319315 h 1509486"/>
                <a:gd name="connsiteX2" fmla="*/ 6052457 w 6458857"/>
                <a:gd name="connsiteY2" fmla="*/ 0 h 1509486"/>
                <a:gd name="connsiteX3" fmla="*/ 6458857 w 6458857"/>
                <a:gd name="connsiteY3" fmla="*/ 391886 h 1509486"/>
                <a:gd name="connsiteX4" fmla="*/ 6415314 w 6458857"/>
                <a:gd name="connsiteY4" fmla="*/ 1509486 h 1509486"/>
                <a:gd name="connsiteX5" fmla="*/ 6241143 w 6458857"/>
                <a:gd name="connsiteY5" fmla="*/ 1451429 h 1509486"/>
                <a:gd name="connsiteX6" fmla="*/ 435429 w 6458857"/>
                <a:gd name="connsiteY6" fmla="*/ 1132115 h 1509486"/>
                <a:gd name="connsiteX7" fmla="*/ 0 w 6458857"/>
                <a:gd name="connsiteY7" fmla="*/ 856343 h 150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8857" h="1509486">
                  <a:moveTo>
                    <a:pt x="0" y="856343"/>
                  </a:moveTo>
                  <a:lnTo>
                    <a:pt x="609600" y="319315"/>
                  </a:lnTo>
                  <a:lnTo>
                    <a:pt x="6052457" y="0"/>
                  </a:lnTo>
                  <a:lnTo>
                    <a:pt x="6458857" y="391886"/>
                  </a:lnTo>
                  <a:lnTo>
                    <a:pt x="6415314" y="1509486"/>
                  </a:lnTo>
                  <a:lnTo>
                    <a:pt x="6241143" y="1451429"/>
                  </a:lnTo>
                  <a:lnTo>
                    <a:pt x="435429" y="1132115"/>
                  </a:lnTo>
                  <a:lnTo>
                    <a:pt x="0" y="8563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1" name="TextBox 480"/>
            <p:cNvSpPr txBox="1"/>
            <p:nvPr/>
          </p:nvSpPr>
          <p:spPr>
            <a:xfrm rot="160330">
              <a:off x="9201747" y="3795731"/>
              <a:ext cx="24385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……</a:t>
              </a:r>
              <a:endParaRPr lang="zh-CN" altLang="en-US" sz="6000" dirty="0"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678805" y="2462530"/>
            <a:ext cx="2102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</a:rPr>
              <a:t>话太多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54170" y="1376680"/>
            <a:ext cx="30759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强调重难点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30595" y="3607435"/>
            <a:ext cx="3161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把课堂还给学生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5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0">
            <a:off x="697865" y="2032000"/>
            <a:ext cx="2055495" cy="2055495"/>
            <a:chOff x="2971188" y="304982"/>
            <a:chExt cx="6248036" cy="6248036"/>
          </a:xfrm>
        </p:grpSpPr>
        <p:sp>
          <p:nvSpPr>
            <p:cNvPr id="4" name="椭圆 3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2882900" y="2032000"/>
            <a:ext cx="2055495" cy="2055495"/>
            <a:chOff x="2971188" y="304982"/>
            <a:chExt cx="6248036" cy="6248036"/>
          </a:xfrm>
        </p:grpSpPr>
        <p:sp>
          <p:nvSpPr>
            <p:cNvPr id="8" name="椭圆 7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是就看</a:t>
              </a: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5067300" y="2032000"/>
            <a:ext cx="2055495" cy="2055495"/>
            <a:chOff x="2971188" y="304982"/>
            <a:chExt cx="6248036" cy="6248036"/>
          </a:xfrm>
        </p:grpSpPr>
        <p:sp>
          <p:nvSpPr>
            <p:cNvPr id="11" name="椭圆 10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7252335" y="2032000"/>
            <a:ext cx="2055495" cy="2055495"/>
            <a:chOff x="2971188" y="304982"/>
            <a:chExt cx="6248036" cy="6248036"/>
          </a:xfrm>
        </p:grpSpPr>
        <p:sp>
          <p:nvSpPr>
            <p:cNvPr id="14" name="椭圆 13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rot="0">
            <a:off x="9436735" y="2032000"/>
            <a:ext cx="2055495" cy="2055495"/>
            <a:chOff x="2971188" y="304982"/>
            <a:chExt cx="6248036" cy="6248036"/>
          </a:xfrm>
        </p:grpSpPr>
        <p:sp>
          <p:nvSpPr>
            <p:cNvPr id="23" name="椭圆 22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04900" y="2460625"/>
            <a:ext cx="15049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目标制订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62960" y="2530475"/>
            <a:ext cx="1148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强点把控</a:t>
            </a:r>
            <a:endParaRPr lang="zh-CN" altLang="en-US" sz="3600" b="1"/>
          </a:p>
        </p:txBody>
      </p:sp>
      <p:sp>
        <p:nvSpPr>
          <p:cNvPr id="6" name="文本框 5"/>
          <p:cNvSpPr txBox="1"/>
          <p:nvPr/>
        </p:nvSpPr>
        <p:spPr>
          <a:xfrm>
            <a:off x="5552440" y="2530475"/>
            <a:ext cx="1430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情境应用</a:t>
            </a:r>
            <a:endParaRPr lang="zh-CN" altLang="en-US" sz="3600" b="1"/>
          </a:p>
        </p:txBody>
      </p:sp>
      <p:sp>
        <p:nvSpPr>
          <p:cNvPr id="16" name="文本框 15"/>
          <p:cNvSpPr txBox="1"/>
          <p:nvPr/>
        </p:nvSpPr>
        <p:spPr>
          <a:xfrm>
            <a:off x="7729220" y="2460625"/>
            <a:ext cx="1544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形式丰富</a:t>
            </a:r>
            <a:endParaRPr lang="zh-CN" altLang="en-US" sz="3600" b="1"/>
          </a:p>
        </p:txBody>
      </p:sp>
      <p:sp>
        <p:nvSpPr>
          <p:cNvPr id="17" name="文本框 16"/>
          <p:cNvSpPr txBox="1"/>
          <p:nvPr/>
        </p:nvSpPr>
        <p:spPr>
          <a:xfrm>
            <a:off x="9869805" y="2530475"/>
            <a:ext cx="1462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目标达成</a:t>
            </a:r>
            <a:endParaRPr lang="zh-CN" alt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5" grpId="1"/>
      <p:bldP spid="6" grpId="0"/>
      <p:bldP spid="6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51580" y="2440305"/>
            <a:ext cx="541401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这五个元素</a:t>
            </a:r>
            <a:endParaRPr lang="zh-CN" altLang="en-US" sz="4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78075" y="3557270"/>
            <a:ext cx="649541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将决定你体育课的质量</a:t>
            </a:r>
            <a:endParaRPr lang="zh-CN" altLang="en-US" sz="4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" grpId="1"/>
      <p:bldP spid="3" grpId="1"/>
      <p:bldP spid="2" grpId="2"/>
      <p:bldP spid="3" grpId="2"/>
      <p:bldP spid="2" grpId="3"/>
      <p:bldP spid="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sp>
          <p:nvSpPr>
            <p:cNvPr id="5" name="椭圆 4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5" name="矩形 94"/>
          <p:cNvSpPr/>
          <p:nvPr/>
        </p:nvSpPr>
        <p:spPr>
          <a:xfrm>
            <a:off x="4451166" y="1044792"/>
            <a:ext cx="3256280" cy="1861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spc="600" dirty="0" smtClean="0">
                <a:latin typeface="张海山锐谐体" panose="02000000000000000000" pitchFamily="2" charset="-122"/>
                <a:ea typeface="张海山锐谐体" panose="02000000000000000000" pitchFamily="2" charset="-122"/>
              </a:rPr>
              <a:t>站于</a:t>
            </a:r>
            <a:endParaRPr lang="zh-CN" altLang="en-US" sz="11500" spc="600" dirty="0"/>
          </a:p>
        </p:txBody>
      </p:sp>
      <p:sp>
        <p:nvSpPr>
          <p:cNvPr id="97" name="AutoShape 3"/>
          <p:cNvSpPr>
            <a:spLocks noChangeAspect="1" noChangeArrowheads="1" noTextEdit="1"/>
          </p:cNvSpPr>
          <p:nvPr/>
        </p:nvSpPr>
        <p:spPr bwMode="auto">
          <a:xfrm>
            <a:off x="4144963" y="3021013"/>
            <a:ext cx="39004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0" name="组合 309"/>
          <p:cNvGrpSpPr/>
          <p:nvPr/>
        </p:nvGrpSpPr>
        <p:grpSpPr>
          <a:xfrm>
            <a:off x="4143376" y="3282951"/>
            <a:ext cx="3903662" cy="3595688"/>
            <a:chOff x="4143376" y="3282951"/>
            <a:chExt cx="3903662" cy="3595688"/>
          </a:xfrm>
        </p:grpSpPr>
        <p:sp>
          <p:nvSpPr>
            <p:cNvPr id="123" name="Freeform 18"/>
            <p:cNvSpPr/>
            <p:nvPr/>
          </p:nvSpPr>
          <p:spPr bwMode="auto">
            <a:xfrm>
              <a:off x="5668963" y="4106864"/>
              <a:ext cx="130175" cy="147638"/>
            </a:xfrm>
            <a:custGeom>
              <a:avLst/>
              <a:gdLst>
                <a:gd name="T0" fmla="*/ 78 w 125"/>
                <a:gd name="T1" fmla="*/ 4 h 142"/>
                <a:gd name="T2" fmla="*/ 124 w 125"/>
                <a:gd name="T3" fmla="*/ 138 h 142"/>
                <a:gd name="T4" fmla="*/ 0 w 125"/>
                <a:gd name="T5" fmla="*/ 48 h 142"/>
                <a:gd name="T6" fmla="*/ 78 w 125"/>
                <a:gd name="T7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42">
                  <a:moveTo>
                    <a:pt x="78" y="4"/>
                  </a:moveTo>
                  <a:cubicBezTo>
                    <a:pt x="79" y="5"/>
                    <a:pt x="122" y="134"/>
                    <a:pt x="124" y="138"/>
                  </a:cubicBezTo>
                  <a:cubicBezTo>
                    <a:pt x="125" y="142"/>
                    <a:pt x="0" y="48"/>
                    <a:pt x="0" y="48"/>
                  </a:cubicBezTo>
                  <a:cubicBezTo>
                    <a:pt x="0" y="48"/>
                    <a:pt x="76" y="0"/>
                    <a:pt x="78" y="4"/>
                  </a:cubicBezTo>
                  <a:close/>
                </a:path>
              </a:pathLst>
            </a:custGeom>
            <a:solidFill>
              <a:srgbClr val="009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9"/>
            <p:cNvSpPr/>
            <p:nvPr/>
          </p:nvSpPr>
          <p:spPr bwMode="auto">
            <a:xfrm>
              <a:off x="5668963" y="4108451"/>
              <a:ext cx="130175" cy="141288"/>
            </a:xfrm>
            <a:custGeom>
              <a:avLst/>
              <a:gdLst>
                <a:gd name="T0" fmla="*/ 78 w 124"/>
                <a:gd name="T1" fmla="*/ 1 h 135"/>
                <a:gd name="T2" fmla="*/ 77 w 124"/>
                <a:gd name="T3" fmla="*/ 0 h 135"/>
                <a:gd name="T4" fmla="*/ 0 w 124"/>
                <a:gd name="T5" fmla="*/ 45 h 135"/>
                <a:gd name="T6" fmla="*/ 124 w 124"/>
                <a:gd name="T7" fmla="*/ 135 h 135"/>
                <a:gd name="T8" fmla="*/ 124 w 124"/>
                <a:gd name="T9" fmla="*/ 135 h 135"/>
                <a:gd name="T10" fmla="*/ 78 w 124"/>
                <a:gd name="T11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5">
                  <a:moveTo>
                    <a:pt x="78" y="1"/>
                  </a:moveTo>
                  <a:cubicBezTo>
                    <a:pt x="78" y="0"/>
                    <a:pt x="78" y="0"/>
                    <a:pt x="77" y="0"/>
                  </a:cubicBezTo>
                  <a:cubicBezTo>
                    <a:pt x="68" y="2"/>
                    <a:pt x="0" y="45"/>
                    <a:pt x="0" y="45"/>
                  </a:cubicBezTo>
                  <a:cubicBezTo>
                    <a:pt x="0" y="45"/>
                    <a:pt x="121" y="135"/>
                    <a:pt x="124" y="135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2" y="131"/>
                    <a:pt x="79" y="2"/>
                    <a:pt x="78" y="1"/>
                  </a:cubicBez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0"/>
            <p:cNvSpPr>
              <a:spLocks noEditPoints="1"/>
            </p:cNvSpPr>
            <p:nvPr/>
          </p:nvSpPr>
          <p:spPr bwMode="auto">
            <a:xfrm>
              <a:off x="5468938" y="3773489"/>
              <a:ext cx="403225" cy="404813"/>
            </a:xfrm>
            <a:custGeom>
              <a:avLst/>
              <a:gdLst>
                <a:gd name="T0" fmla="*/ 0 w 386"/>
                <a:gd name="T1" fmla="*/ 194 h 387"/>
                <a:gd name="T2" fmla="*/ 193 w 386"/>
                <a:gd name="T3" fmla="*/ 387 h 387"/>
                <a:gd name="T4" fmla="*/ 386 w 386"/>
                <a:gd name="T5" fmla="*/ 193 h 387"/>
                <a:gd name="T6" fmla="*/ 193 w 386"/>
                <a:gd name="T7" fmla="*/ 0 h 387"/>
                <a:gd name="T8" fmla="*/ 0 w 386"/>
                <a:gd name="T9" fmla="*/ 194 h 387"/>
                <a:gd name="T10" fmla="*/ 73 w 386"/>
                <a:gd name="T11" fmla="*/ 245 h 387"/>
                <a:gd name="T12" fmla="*/ 89 w 386"/>
                <a:gd name="T13" fmla="*/ 229 h 387"/>
                <a:gd name="T14" fmla="*/ 297 w 386"/>
                <a:gd name="T15" fmla="*/ 229 h 387"/>
                <a:gd name="T16" fmla="*/ 313 w 386"/>
                <a:gd name="T17" fmla="*/ 245 h 387"/>
                <a:gd name="T18" fmla="*/ 297 w 386"/>
                <a:gd name="T19" fmla="*/ 260 h 387"/>
                <a:gd name="T20" fmla="*/ 89 w 386"/>
                <a:gd name="T21" fmla="*/ 261 h 387"/>
                <a:gd name="T22" fmla="*/ 73 w 386"/>
                <a:gd name="T23" fmla="*/ 245 h 387"/>
                <a:gd name="T24" fmla="*/ 73 w 386"/>
                <a:gd name="T25" fmla="*/ 191 h 387"/>
                <a:gd name="T26" fmla="*/ 88 w 386"/>
                <a:gd name="T27" fmla="*/ 175 h 387"/>
                <a:gd name="T28" fmla="*/ 297 w 386"/>
                <a:gd name="T29" fmla="*/ 175 h 387"/>
                <a:gd name="T30" fmla="*/ 313 w 386"/>
                <a:gd name="T31" fmla="*/ 190 h 387"/>
                <a:gd name="T32" fmla="*/ 297 w 386"/>
                <a:gd name="T33" fmla="*/ 206 h 387"/>
                <a:gd name="T34" fmla="*/ 89 w 386"/>
                <a:gd name="T35" fmla="*/ 206 h 387"/>
                <a:gd name="T36" fmla="*/ 73 w 386"/>
                <a:gd name="T37" fmla="*/ 191 h 387"/>
                <a:gd name="T38" fmla="*/ 73 w 386"/>
                <a:gd name="T39" fmla="*/ 136 h 387"/>
                <a:gd name="T40" fmla="*/ 88 w 386"/>
                <a:gd name="T41" fmla="*/ 120 h 387"/>
                <a:gd name="T42" fmla="*/ 297 w 386"/>
                <a:gd name="T43" fmla="*/ 120 h 387"/>
                <a:gd name="T44" fmla="*/ 313 w 386"/>
                <a:gd name="T45" fmla="*/ 136 h 387"/>
                <a:gd name="T46" fmla="*/ 297 w 386"/>
                <a:gd name="T47" fmla="*/ 151 h 387"/>
                <a:gd name="T48" fmla="*/ 88 w 386"/>
                <a:gd name="T49" fmla="*/ 152 h 387"/>
                <a:gd name="T50" fmla="*/ 73 w 386"/>
                <a:gd name="T51" fmla="*/ 13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6" h="387">
                  <a:moveTo>
                    <a:pt x="0" y="194"/>
                  </a:moveTo>
                  <a:cubicBezTo>
                    <a:pt x="0" y="300"/>
                    <a:pt x="86" y="387"/>
                    <a:pt x="193" y="387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  <a:moveTo>
                    <a:pt x="73" y="245"/>
                  </a:moveTo>
                  <a:cubicBezTo>
                    <a:pt x="73" y="236"/>
                    <a:pt x="80" y="229"/>
                    <a:pt x="89" y="229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306" y="229"/>
                    <a:pt x="313" y="236"/>
                    <a:pt x="313" y="245"/>
                  </a:cubicBezTo>
                  <a:cubicBezTo>
                    <a:pt x="313" y="253"/>
                    <a:pt x="306" y="260"/>
                    <a:pt x="297" y="260"/>
                  </a:cubicBezTo>
                  <a:cubicBezTo>
                    <a:pt x="89" y="261"/>
                    <a:pt x="89" y="261"/>
                    <a:pt x="89" y="261"/>
                  </a:cubicBezTo>
                  <a:cubicBezTo>
                    <a:pt x="80" y="261"/>
                    <a:pt x="73" y="254"/>
                    <a:pt x="73" y="245"/>
                  </a:cubicBezTo>
                  <a:close/>
                  <a:moveTo>
                    <a:pt x="73" y="191"/>
                  </a:moveTo>
                  <a:cubicBezTo>
                    <a:pt x="73" y="182"/>
                    <a:pt x="80" y="175"/>
                    <a:pt x="88" y="175"/>
                  </a:cubicBezTo>
                  <a:cubicBezTo>
                    <a:pt x="297" y="175"/>
                    <a:pt x="297" y="175"/>
                    <a:pt x="297" y="175"/>
                  </a:cubicBezTo>
                  <a:cubicBezTo>
                    <a:pt x="306" y="175"/>
                    <a:pt x="313" y="182"/>
                    <a:pt x="313" y="190"/>
                  </a:cubicBezTo>
                  <a:cubicBezTo>
                    <a:pt x="313" y="199"/>
                    <a:pt x="306" y="206"/>
                    <a:pt x="297" y="206"/>
                  </a:cubicBezTo>
                  <a:cubicBezTo>
                    <a:pt x="89" y="206"/>
                    <a:pt x="89" y="206"/>
                    <a:pt x="89" y="206"/>
                  </a:cubicBezTo>
                  <a:cubicBezTo>
                    <a:pt x="80" y="206"/>
                    <a:pt x="73" y="199"/>
                    <a:pt x="73" y="191"/>
                  </a:cubicBezTo>
                  <a:close/>
                  <a:moveTo>
                    <a:pt x="73" y="136"/>
                  </a:moveTo>
                  <a:cubicBezTo>
                    <a:pt x="73" y="127"/>
                    <a:pt x="80" y="120"/>
                    <a:pt x="88" y="120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306" y="120"/>
                    <a:pt x="313" y="127"/>
                    <a:pt x="313" y="136"/>
                  </a:cubicBezTo>
                  <a:cubicBezTo>
                    <a:pt x="313" y="144"/>
                    <a:pt x="306" y="151"/>
                    <a:pt x="297" y="151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0" y="152"/>
                    <a:pt x="73" y="145"/>
                    <a:pt x="73" y="136"/>
                  </a:cubicBez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1"/>
            <p:cNvSpPr/>
            <p:nvPr/>
          </p:nvSpPr>
          <p:spPr bwMode="auto">
            <a:xfrm>
              <a:off x="4724401" y="4919664"/>
              <a:ext cx="387350" cy="388938"/>
            </a:xfrm>
            <a:custGeom>
              <a:avLst/>
              <a:gdLst>
                <a:gd name="T0" fmla="*/ 371 w 371"/>
                <a:gd name="T1" fmla="*/ 186 h 372"/>
                <a:gd name="T2" fmla="*/ 185 w 371"/>
                <a:gd name="T3" fmla="*/ 372 h 372"/>
                <a:gd name="T4" fmla="*/ 0 w 371"/>
                <a:gd name="T5" fmla="*/ 186 h 372"/>
                <a:gd name="T6" fmla="*/ 186 w 371"/>
                <a:gd name="T7" fmla="*/ 1 h 372"/>
                <a:gd name="T8" fmla="*/ 371 w 371"/>
                <a:gd name="T9" fmla="*/ 18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372">
                  <a:moveTo>
                    <a:pt x="371" y="186"/>
                  </a:moveTo>
                  <a:cubicBezTo>
                    <a:pt x="371" y="289"/>
                    <a:pt x="288" y="372"/>
                    <a:pt x="185" y="372"/>
                  </a:cubicBezTo>
                  <a:cubicBezTo>
                    <a:pt x="83" y="372"/>
                    <a:pt x="0" y="289"/>
                    <a:pt x="0" y="186"/>
                  </a:cubicBezTo>
                  <a:cubicBezTo>
                    <a:pt x="0" y="83"/>
                    <a:pt x="83" y="0"/>
                    <a:pt x="186" y="1"/>
                  </a:cubicBezTo>
                  <a:cubicBezTo>
                    <a:pt x="288" y="1"/>
                    <a:pt x="371" y="84"/>
                    <a:pt x="371" y="186"/>
                  </a:cubicBez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2"/>
            <p:cNvSpPr>
              <a:spLocks noEditPoints="1"/>
            </p:cNvSpPr>
            <p:nvPr/>
          </p:nvSpPr>
          <p:spPr bwMode="auto">
            <a:xfrm>
              <a:off x="4716463" y="4913314"/>
              <a:ext cx="403225" cy="403225"/>
            </a:xfrm>
            <a:custGeom>
              <a:avLst/>
              <a:gdLst>
                <a:gd name="T0" fmla="*/ 328 w 385"/>
                <a:gd name="T1" fmla="*/ 328 h 385"/>
                <a:gd name="T2" fmla="*/ 192 w 385"/>
                <a:gd name="T3" fmla="*/ 384 h 385"/>
                <a:gd name="T4" fmla="*/ 0 w 385"/>
                <a:gd name="T5" fmla="*/ 192 h 385"/>
                <a:gd name="T6" fmla="*/ 57 w 385"/>
                <a:gd name="T7" fmla="*/ 56 h 385"/>
                <a:gd name="T8" fmla="*/ 193 w 385"/>
                <a:gd name="T9" fmla="*/ 0 h 385"/>
                <a:gd name="T10" fmla="*/ 385 w 385"/>
                <a:gd name="T11" fmla="*/ 192 h 385"/>
                <a:gd name="T12" fmla="*/ 328 w 385"/>
                <a:gd name="T13" fmla="*/ 328 h 385"/>
                <a:gd name="T14" fmla="*/ 66 w 385"/>
                <a:gd name="T15" fmla="*/ 66 h 385"/>
                <a:gd name="T16" fmla="*/ 14 w 385"/>
                <a:gd name="T17" fmla="*/ 192 h 385"/>
                <a:gd name="T18" fmla="*/ 192 w 385"/>
                <a:gd name="T19" fmla="*/ 371 h 385"/>
                <a:gd name="T20" fmla="*/ 319 w 385"/>
                <a:gd name="T21" fmla="*/ 319 h 385"/>
                <a:gd name="T22" fmla="*/ 372 w 385"/>
                <a:gd name="T23" fmla="*/ 192 h 385"/>
                <a:gd name="T24" fmla="*/ 193 w 385"/>
                <a:gd name="T25" fmla="*/ 13 h 385"/>
                <a:gd name="T26" fmla="*/ 66 w 385"/>
                <a:gd name="T27" fmla="*/ 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5" h="385">
                  <a:moveTo>
                    <a:pt x="328" y="328"/>
                  </a:moveTo>
                  <a:cubicBezTo>
                    <a:pt x="292" y="365"/>
                    <a:pt x="244" y="385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141"/>
                    <a:pt x="20" y="92"/>
                    <a:pt x="57" y="56"/>
                  </a:cubicBezTo>
                  <a:cubicBezTo>
                    <a:pt x="93" y="20"/>
                    <a:pt x="141" y="0"/>
                    <a:pt x="193" y="0"/>
                  </a:cubicBezTo>
                  <a:cubicBezTo>
                    <a:pt x="299" y="0"/>
                    <a:pt x="385" y="86"/>
                    <a:pt x="385" y="192"/>
                  </a:cubicBezTo>
                  <a:cubicBezTo>
                    <a:pt x="385" y="244"/>
                    <a:pt x="365" y="292"/>
                    <a:pt x="328" y="328"/>
                  </a:cubicBezTo>
                  <a:close/>
                  <a:moveTo>
                    <a:pt x="66" y="66"/>
                  </a:moveTo>
                  <a:cubicBezTo>
                    <a:pt x="32" y="99"/>
                    <a:pt x="14" y="144"/>
                    <a:pt x="14" y="192"/>
                  </a:cubicBezTo>
                  <a:cubicBezTo>
                    <a:pt x="14" y="291"/>
                    <a:pt x="94" y="371"/>
                    <a:pt x="192" y="371"/>
                  </a:cubicBezTo>
                  <a:cubicBezTo>
                    <a:pt x="240" y="371"/>
                    <a:pt x="285" y="353"/>
                    <a:pt x="319" y="319"/>
                  </a:cubicBezTo>
                  <a:cubicBezTo>
                    <a:pt x="353" y="285"/>
                    <a:pt x="372" y="240"/>
                    <a:pt x="372" y="192"/>
                  </a:cubicBezTo>
                  <a:cubicBezTo>
                    <a:pt x="372" y="94"/>
                    <a:pt x="291" y="13"/>
                    <a:pt x="193" y="13"/>
                  </a:cubicBezTo>
                  <a:cubicBezTo>
                    <a:pt x="145" y="13"/>
                    <a:pt x="100" y="32"/>
                    <a:pt x="66" y="66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3"/>
            <p:cNvSpPr>
              <a:spLocks noEditPoints="1"/>
            </p:cNvSpPr>
            <p:nvPr/>
          </p:nvSpPr>
          <p:spPr bwMode="auto">
            <a:xfrm>
              <a:off x="4724401" y="4921251"/>
              <a:ext cx="387350" cy="387350"/>
            </a:xfrm>
            <a:custGeom>
              <a:avLst/>
              <a:gdLst>
                <a:gd name="T0" fmla="*/ 271 w 371"/>
                <a:gd name="T1" fmla="*/ 268 h 371"/>
                <a:gd name="T2" fmla="*/ 371 w 371"/>
                <a:gd name="T3" fmla="*/ 191 h 371"/>
                <a:gd name="T4" fmla="*/ 371 w 371"/>
                <a:gd name="T5" fmla="*/ 180 h 371"/>
                <a:gd name="T6" fmla="*/ 274 w 371"/>
                <a:gd name="T7" fmla="*/ 102 h 371"/>
                <a:gd name="T8" fmla="*/ 325 w 371"/>
                <a:gd name="T9" fmla="*/ 63 h 371"/>
                <a:gd name="T10" fmla="*/ 208 w 371"/>
                <a:gd name="T11" fmla="*/ 1 h 371"/>
                <a:gd name="T12" fmla="*/ 163 w 371"/>
                <a:gd name="T13" fmla="*/ 1 h 371"/>
                <a:gd name="T14" fmla="*/ 47 w 371"/>
                <a:gd name="T15" fmla="*/ 62 h 371"/>
                <a:gd name="T16" fmla="*/ 98 w 371"/>
                <a:gd name="T17" fmla="*/ 102 h 371"/>
                <a:gd name="T18" fmla="*/ 0 w 371"/>
                <a:gd name="T19" fmla="*/ 180 h 371"/>
                <a:gd name="T20" fmla="*/ 0 w 371"/>
                <a:gd name="T21" fmla="*/ 190 h 371"/>
                <a:gd name="T22" fmla="*/ 100 w 371"/>
                <a:gd name="T23" fmla="*/ 267 h 371"/>
                <a:gd name="T24" fmla="*/ 46 w 371"/>
                <a:gd name="T25" fmla="*/ 308 h 371"/>
                <a:gd name="T26" fmla="*/ 173 w 371"/>
                <a:gd name="T27" fmla="*/ 370 h 371"/>
                <a:gd name="T28" fmla="*/ 198 w 371"/>
                <a:gd name="T29" fmla="*/ 370 h 371"/>
                <a:gd name="T30" fmla="*/ 325 w 371"/>
                <a:gd name="T31" fmla="*/ 308 h 371"/>
                <a:gd name="T32" fmla="*/ 180 w 371"/>
                <a:gd name="T33" fmla="*/ 363 h 371"/>
                <a:gd name="T34" fmla="*/ 180 w 371"/>
                <a:gd name="T35" fmla="*/ 263 h 371"/>
                <a:gd name="T36" fmla="*/ 180 w 371"/>
                <a:gd name="T37" fmla="*/ 253 h 371"/>
                <a:gd name="T38" fmla="*/ 96 w 371"/>
                <a:gd name="T39" fmla="*/ 190 h 371"/>
                <a:gd name="T40" fmla="*/ 180 w 371"/>
                <a:gd name="T41" fmla="*/ 253 h 371"/>
                <a:gd name="T42" fmla="*/ 95 w 371"/>
                <a:gd name="T43" fmla="*/ 180 h 371"/>
                <a:gd name="T44" fmla="*/ 180 w 371"/>
                <a:gd name="T45" fmla="*/ 118 h 371"/>
                <a:gd name="T46" fmla="*/ 180 w 371"/>
                <a:gd name="T47" fmla="*/ 107 h 371"/>
                <a:gd name="T48" fmla="*/ 181 w 371"/>
                <a:gd name="T49" fmla="*/ 0 h 371"/>
                <a:gd name="T50" fmla="*/ 191 w 371"/>
                <a:gd name="T51" fmla="*/ 0 h 371"/>
                <a:gd name="T52" fmla="*/ 191 w 371"/>
                <a:gd name="T53" fmla="*/ 107 h 371"/>
                <a:gd name="T54" fmla="*/ 191 w 371"/>
                <a:gd name="T55" fmla="*/ 118 h 371"/>
                <a:gd name="T56" fmla="*/ 276 w 371"/>
                <a:gd name="T57" fmla="*/ 180 h 371"/>
                <a:gd name="T58" fmla="*/ 191 w 371"/>
                <a:gd name="T59" fmla="*/ 118 h 371"/>
                <a:gd name="T60" fmla="*/ 191 w 371"/>
                <a:gd name="T61" fmla="*/ 263 h 371"/>
                <a:gd name="T62" fmla="*/ 191 w 371"/>
                <a:gd name="T63" fmla="*/ 363 h 371"/>
                <a:gd name="T64" fmla="*/ 191 w 371"/>
                <a:gd name="T65" fmla="*/ 253 h 371"/>
                <a:gd name="T66" fmla="*/ 276 w 371"/>
                <a:gd name="T67" fmla="*/ 19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1" h="371">
                  <a:moveTo>
                    <a:pt x="331" y="300"/>
                  </a:moveTo>
                  <a:cubicBezTo>
                    <a:pt x="313" y="287"/>
                    <a:pt x="293" y="276"/>
                    <a:pt x="271" y="268"/>
                  </a:cubicBezTo>
                  <a:cubicBezTo>
                    <a:pt x="280" y="244"/>
                    <a:pt x="285" y="218"/>
                    <a:pt x="286" y="191"/>
                  </a:cubicBezTo>
                  <a:cubicBezTo>
                    <a:pt x="371" y="191"/>
                    <a:pt x="371" y="191"/>
                    <a:pt x="371" y="191"/>
                  </a:cubicBezTo>
                  <a:cubicBezTo>
                    <a:pt x="371" y="189"/>
                    <a:pt x="371" y="187"/>
                    <a:pt x="371" y="185"/>
                  </a:cubicBezTo>
                  <a:cubicBezTo>
                    <a:pt x="371" y="184"/>
                    <a:pt x="371" y="182"/>
                    <a:pt x="371" y="180"/>
                  </a:cubicBezTo>
                  <a:cubicBezTo>
                    <a:pt x="286" y="180"/>
                    <a:pt x="286" y="180"/>
                    <a:pt x="286" y="180"/>
                  </a:cubicBezTo>
                  <a:cubicBezTo>
                    <a:pt x="286" y="153"/>
                    <a:pt x="282" y="127"/>
                    <a:pt x="274" y="102"/>
                  </a:cubicBezTo>
                  <a:cubicBezTo>
                    <a:pt x="295" y="94"/>
                    <a:pt x="314" y="84"/>
                    <a:pt x="332" y="71"/>
                  </a:cubicBezTo>
                  <a:cubicBezTo>
                    <a:pt x="330" y="68"/>
                    <a:pt x="327" y="65"/>
                    <a:pt x="325" y="63"/>
                  </a:cubicBezTo>
                  <a:cubicBezTo>
                    <a:pt x="308" y="75"/>
                    <a:pt x="290" y="85"/>
                    <a:pt x="270" y="92"/>
                  </a:cubicBezTo>
                  <a:cubicBezTo>
                    <a:pt x="257" y="57"/>
                    <a:pt x="235" y="26"/>
                    <a:pt x="208" y="1"/>
                  </a:cubicBezTo>
                  <a:cubicBezTo>
                    <a:pt x="201" y="0"/>
                    <a:pt x="193" y="0"/>
                    <a:pt x="186" y="0"/>
                  </a:cubicBezTo>
                  <a:cubicBezTo>
                    <a:pt x="178" y="0"/>
                    <a:pt x="171" y="0"/>
                    <a:pt x="163" y="1"/>
                  </a:cubicBezTo>
                  <a:cubicBezTo>
                    <a:pt x="136" y="25"/>
                    <a:pt x="115" y="57"/>
                    <a:pt x="101" y="92"/>
                  </a:cubicBezTo>
                  <a:cubicBezTo>
                    <a:pt x="81" y="84"/>
                    <a:pt x="63" y="74"/>
                    <a:pt x="47" y="62"/>
                  </a:cubicBezTo>
                  <a:cubicBezTo>
                    <a:pt x="44" y="65"/>
                    <a:pt x="42" y="68"/>
                    <a:pt x="40" y="70"/>
                  </a:cubicBezTo>
                  <a:cubicBezTo>
                    <a:pt x="57" y="83"/>
                    <a:pt x="77" y="94"/>
                    <a:pt x="98" y="102"/>
                  </a:cubicBezTo>
                  <a:cubicBezTo>
                    <a:pt x="90" y="126"/>
                    <a:pt x="85" y="153"/>
                    <a:pt x="85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1"/>
                    <a:pt x="0" y="183"/>
                    <a:pt x="0" y="185"/>
                  </a:cubicBezTo>
                  <a:cubicBezTo>
                    <a:pt x="0" y="187"/>
                    <a:pt x="0" y="189"/>
                    <a:pt x="0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6" y="217"/>
                    <a:pt x="91" y="243"/>
                    <a:pt x="100" y="267"/>
                  </a:cubicBezTo>
                  <a:cubicBezTo>
                    <a:pt x="78" y="275"/>
                    <a:pt x="58" y="286"/>
                    <a:pt x="39" y="300"/>
                  </a:cubicBezTo>
                  <a:cubicBezTo>
                    <a:pt x="42" y="302"/>
                    <a:pt x="44" y="305"/>
                    <a:pt x="46" y="308"/>
                  </a:cubicBezTo>
                  <a:cubicBezTo>
                    <a:pt x="64" y="295"/>
                    <a:pt x="83" y="285"/>
                    <a:pt x="104" y="277"/>
                  </a:cubicBezTo>
                  <a:cubicBezTo>
                    <a:pt x="119" y="314"/>
                    <a:pt x="143" y="346"/>
                    <a:pt x="173" y="370"/>
                  </a:cubicBezTo>
                  <a:cubicBezTo>
                    <a:pt x="177" y="371"/>
                    <a:pt x="181" y="371"/>
                    <a:pt x="185" y="371"/>
                  </a:cubicBezTo>
                  <a:cubicBezTo>
                    <a:pt x="190" y="371"/>
                    <a:pt x="194" y="371"/>
                    <a:pt x="198" y="370"/>
                  </a:cubicBezTo>
                  <a:cubicBezTo>
                    <a:pt x="228" y="346"/>
                    <a:pt x="252" y="314"/>
                    <a:pt x="267" y="277"/>
                  </a:cubicBezTo>
                  <a:cubicBezTo>
                    <a:pt x="288" y="285"/>
                    <a:pt x="307" y="295"/>
                    <a:pt x="325" y="308"/>
                  </a:cubicBezTo>
                  <a:cubicBezTo>
                    <a:pt x="327" y="305"/>
                    <a:pt x="329" y="303"/>
                    <a:pt x="331" y="300"/>
                  </a:cubicBezTo>
                  <a:close/>
                  <a:moveTo>
                    <a:pt x="180" y="363"/>
                  </a:moveTo>
                  <a:cubicBezTo>
                    <a:pt x="152" y="340"/>
                    <a:pt x="129" y="309"/>
                    <a:pt x="114" y="274"/>
                  </a:cubicBezTo>
                  <a:cubicBezTo>
                    <a:pt x="135" y="267"/>
                    <a:pt x="157" y="264"/>
                    <a:pt x="180" y="263"/>
                  </a:cubicBezTo>
                  <a:lnTo>
                    <a:pt x="180" y="363"/>
                  </a:lnTo>
                  <a:close/>
                  <a:moveTo>
                    <a:pt x="180" y="253"/>
                  </a:moveTo>
                  <a:cubicBezTo>
                    <a:pt x="156" y="253"/>
                    <a:pt x="132" y="257"/>
                    <a:pt x="110" y="264"/>
                  </a:cubicBezTo>
                  <a:cubicBezTo>
                    <a:pt x="101" y="241"/>
                    <a:pt x="96" y="216"/>
                    <a:pt x="96" y="190"/>
                  </a:cubicBezTo>
                  <a:cubicBezTo>
                    <a:pt x="180" y="190"/>
                    <a:pt x="180" y="190"/>
                    <a:pt x="180" y="190"/>
                  </a:cubicBezTo>
                  <a:lnTo>
                    <a:pt x="180" y="253"/>
                  </a:lnTo>
                  <a:close/>
                  <a:moveTo>
                    <a:pt x="180" y="180"/>
                  </a:moveTo>
                  <a:cubicBezTo>
                    <a:pt x="95" y="180"/>
                    <a:pt x="95" y="180"/>
                    <a:pt x="95" y="180"/>
                  </a:cubicBezTo>
                  <a:cubicBezTo>
                    <a:pt x="96" y="154"/>
                    <a:pt x="100" y="129"/>
                    <a:pt x="108" y="105"/>
                  </a:cubicBezTo>
                  <a:cubicBezTo>
                    <a:pt x="131" y="113"/>
                    <a:pt x="155" y="117"/>
                    <a:pt x="180" y="118"/>
                  </a:cubicBezTo>
                  <a:lnTo>
                    <a:pt x="180" y="180"/>
                  </a:lnTo>
                  <a:close/>
                  <a:moveTo>
                    <a:pt x="180" y="107"/>
                  </a:moveTo>
                  <a:cubicBezTo>
                    <a:pt x="156" y="107"/>
                    <a:pt x="133" y="103"/>
                    <a:pt x="111" y="95"/>
                  </a:cubicBezTo>
                  <a:cubicBezTo>
                    <a:pt x="126" y="57"/>
                    <a:pt x="150" y="24"/>
                    <a:pt x="181" y="0"/>
                  </a:cubicBezTo>
                  <a:lnTo>
                    <a:pt x="180" y="107"/>
                  </a:lnTo>
                  <a:close/>
                  <a:moveTo>
                    <a:pt x="191" y="0"/>
                  </a:moveTo>
                  <a:cubicBezTo>
                    <a:pt x="222" y="24"/>
                    <a:pt x="246" y="57"/>
                    <a:pt x="260" y="96"/>
                  </a:cubicBezTo>
                  <a:cubicBezTo>
                    <a:pt x="238" y="103"/>
                    <a:pt x="215" y="107"/>
                    <a:pt x="191" y="107"/>
                  </a:cubicBezTo>
                  <a:lnTo>
                    <a:pt x="191" y="0"/>
                  </a:lnTo>
                  <a:close/>
                  <a:moveTo>
                    <a:pt x="191" y="118"/>
                  </a:moveTo>
                  <a:cubicBezTo>
                    <a:pt x="216" y="117"/>
                    <a:pt x="241" y="113"/>
                    <a:pt x="264" y="106"/>
                  </a:cubicBezTo>
                  <a:cubicBezTo>
                    <a:pt x="271" y="129"/>
                    <a:pt x="276" y="154"/>
                    <a:pt x="276" y="180"/>
                  </a:cubicBezTo>
                  <a:cubicBezTo>
                    <a:pt x="191" y="180"/>
                    <a:pt x="191" y="180"/>
                    <a:pt x="191" y="180"/>
                  </a:cubicBezTo>
                  <a:lnTo>
                    <a:pt x="191" y="118"/>
                  </a:lnTo>
                  <a:close/>
                  <a:moveTo>
                    <a:pt x="191" y="363"/>
                  </a:moveTo>
                  <a:cubicBezTo>
                    <a:pt x="191" y="263"/>
                    <a:pt x="191" y="263"/>
                    <a:pt x="191" y="263"/>
                  </a:cubicBezTo>
                  <a:cubicBezTo>
                    <a:pt x="214" y="264"/>
                    <a:pt x="236" y="267"/>
                    <a:pt x="257" y="274"/>
                  </a:cubicBezTo>
                  <a:cubicBezTo>
                    <a:pt x="242" y="309"/>
                    <a:pt x="219" y="340"/>
                    <a:pt x="191" y="363"/>
                  </a:cubicBezTo>
                  <a:close/>
                  <a:moveTo>
                    <a:pt x="261" y="264"/>
                  </a:moveTo>
                  <a:cubicBezTo>
                    <a:pt x="239" y="257"/>
                    <a:pt x="215" y="253"/>
                    <a:pt x="191" y="253"/>
                  </a:cubicBezTo>
                  <a:cubicBezTo>
                    <a:pt x="191" y="190"/>
                    <a:pt x="191" y="190"/>
                    <a:pt x="191" y="190"/>
                  </a:cubicBezTo>
                  <a:cubicBezTo>
                    <a:pt x="276" y="191"/>
                    <a:pt x="276" y="191"/>
                    <a:pt x="276" y="191"/>
                  </a:cubicBezTo>
                  <a:cubicBezTo>
                    <a:pt x="275" y="216"/>
                    <a:pt x="270" y="241"/>
                    <a:pt x="261" y="26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7"/>
            <p:cNvSpPr>
              <a:spLocks noEditPoints="1"/>
            </p:cNvSpPr>
            <p:nvPr/>
          </p:nvSpPr>
          <p:spPr bwMode="auto">
            <a:xfrm>
              <a:off x="4300538" y="4019551"/>
              <a:ext cx="236537" cy="236538"/>
            </a:xfrm>
            <a:custGeom>
              <a:avLst/>
              <a:gdLst>
                <a:gd name="T0" fmla="*/ 173 w 226"/>
                <a:gd name="T1" fmla="*/ 44 h 225"/>
                <a:gd name="T2" fmla="*/ 185 w 226"/>
                <a:gd name="T3" fmla="*/ 25 h 225"/>
                <a:gd name="T4" fmla="*/ 160 w 226"/>
                <a:gd name="T5" fmla="*/ 9 h 225"/>
                <a:gd name="T6" fmla="*/ 148 w 226"/>
                <a:gd name="T7" fmla="*/ 28 h 225"/>
                <a:gd name="T8" fmla="*/ 107 w 226"/>
                <a:gd name="T9" fmla="*/ 21 h 225"/>
                <a:gd name="T10" fmla="*/ 102 w 226"/>
                <a:gd name="T11" fmla="*/ 0 h 225"/>
                <a:gd name="T12" fmla="*/ 73 w 226"/>
                <a:gd name="T13" fmla="*/ 7 h 225"/>
                <a:gd name="T14" fmla="*/ 78 w 226"/>
                <a:gd name="T15" fmla="*/ 28 h 225"/>
                <a:gd name="T16" fmla="*/ 44 w 226"/>
                <a:gd name="T17" fmla="*/ 53 h 225"/>
                <a:gd name="T18" fmla="*/ 25 w 226"/>
                <a:gd name="T19" fmla="*/ 41 h 225"/>
                <a:gd name="T20" fmla="*/ 10 w 226"/>
                <a:gd name="T21" fmla="*/ 66 h 225"/>
                <a:gd name="T22" fmla="*/ 29 w 226"/>
                <a:gd name="T23" fmla="*/ 78 h 225"/>
                <a:gd name="T24" fmla="*/ 22 w 226"/>
                <a:gd name="T25" fmla="*/ 119 h 225"/>
                <a:gd name="T26" fmla="*/ 0 w 226"/>
                <a:gd name="T27" fmla="*/ 124 h 225"/>
                <a:gd name="T28" fmla="*/ 7 w 226"/>
                <a:gd name="T29" fmla="*/ 153 h 225"/>
                <a:gd name="T30" fmla="*/ 29 w 226"/>
                <a:gd name="T31" fmla="*/ 147 h 225"/>
                <a:gd name="T32" fmla="*/ 53 w 226"/>
                <a:gd name="T33" fmla="*/ 181 h 225"/>
                <a:gd name="T34" fmla="*/ 41 w 226"/>
                <a:gd name="T35" fmla="*/ 200 h 225"/>
                <a:gd name="T36" fmla="*/ 66 w 226"/>
                <a:gd name="T37" fmla="*/ 216 h 225"/>
                <a:gd name="T38" fmla="*/ 78 w 226"/>
                <a:gd name="T39" fmla="*/ 197 h 225"/>
                <a:gd name="T40" fmla="*/ 119 w 226"/>
                <a:gd name="T41" fmla="*/ 203 h 225"/>
                <a:gd name="T42" fmla="*/ 124 w 226"/>
                <a:gd name="T43" fmla="*/ 225 h 225"/>
                <a:gd name="T44" fmla="*/ 153 w 226"/>
                <a:gd name="T45" fmla="*/ 218 h 225"/>
                <a:gd name="T46" fmla="*/ 148 w 226"/>
                <a:gd name="T47" fmla="*/ 196 h 225"/>
                <a:gd name="T48" fmla="*/ 182 w 226"/>
                <a:gd name="T49" fmla="*/ 172 h 225"/>
                <a:gd name="T50" fmla="*/ 201 w 226"/>
                <a:gd name="T51" fmla="*/ 184 h 225"/>
                <a:gd name="T52" fmla="*/ 216 w 226"/>
                <a:gd name="T53" fmla="*/ 159 h 225"/>
                <a:gd name="T54" fmla="*/ 197 w 226"/>
                <a:gd name="T55" fmla="*/ 147 h 225"/>
                <a:gd name="T56" fmla="*/ 204 w 226"/>
                <a:gd name="T57" fmla="*/ 106 h 225"/>
                <a:gd name="T58" fmla="*/ 226 w 226"/>
                <a:gd name="T59" fmla="*/ 101 h 225"/>
                <a:gd name="T60" fmla="*/ 219 w 226"/>
                <a:gd name="T61" fmla="*/ 72 h 225"/>
                <a:gd name="T62" fmla="*/ 197 w 226"/>
                <a:gd name="T63" fmla="*/ 77 h 225"/>
                <a:gd name="T64" fmla="*/ 173 w 226"/>
                <a:gd name="T65" fmla="*/ 44 h 225"/>
                <a:gd name="T66" fmla="*/ 164 w 226"/>
                <a:gd name="T67" fmla="*/ 100 h 225"/>
                <a:gd name="T68" fmla="*/ 125 w 226"/>
                <a:gd name="T69" fmla="*/ 163 h 225"/>
                <a:gd name="T70" fmla="*/ 62 w 226"/>
                <a:gd name="T71" fmla="*/ 124 h 225"/>
                <a:gd name="T72" fmla="*/ 101 w 226"/>
                <a:gd name="T73" fmla="*/ 61 h 225"/>
                <a:gd name="T74" fmla="*/ 164 w 226"/>
                <a:gd name="T75" fmla="*/ 10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6" h="225">
                  <a:moveTo>
                    <a:pt x="173" y="44"/>
                  </a:moveTo>
                  <a:cubicBezTo>
                    <a:pt x="185" y="25"/>
                    <a:pt x="185" y="25"/>
                    <a:pt x="185" y="25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35" y="23"/>
                    <a:pt x="121" y="20"/>
                    <a:pt x="107" y="2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65" y="34"/>
                    <a:pt x="53" y="42"/>
                    <a:pt x="44" y="5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3" y="90"/>
                    <a:pt x="21" y="104"/>
                    <a:pt x="22" y="1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4" y="161"/>
                    <a:pt x="43" y="172"/>
                    <a:pt x="53" y="181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91" y="202"/>
                    <a:pt x="105" y="204"/>
                    <a:pt x="119" y="203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161" y="191"/>
                    <a:pt x="173" y="183"/>
                    <a:pt x="182" y="172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203" y="134"/>
                    <a:pt x="205" y="120"/>
                    <a:pt x="204" y="106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19" y="72"/>
                    <a:pt x="219" y="72"/>
                    <a:pt x="219" y="72"/>
                  </a:cubicBezTo>
                  <a:cubicBezTo>
                    <a:pt x="197" y="77"/>
                    <a:pt x="197" y="77"/>
                    <a:pt x="197" y="77"/>
                  </a:cubicBezTo>
                  <a:cubicBezTo>
                    <a:pt x="192" y="64"/>
                    <a:pt x="183" y="53"/>
                    <a:pt x="173" y="44"/>
                  </a:cubicBezTo>
                  <a:close/>
                  <a:moveTo>
                    <a:pt x="164" y="100"/>
                  </a:moveTo>
                  <a:cubicBezTo>
                    <a:pt x="171" y="128"/>
                    <a:pt x="153" y="157"/>
                    <a:pt x="125" y="163"/>
                  </a:cubicBezTo>
                  <a:cubicBezTo>
                    <a:pt x="97" y="170"/>
                    <a:pt x="69" y="152"/>
                    <a:pt x="62" y="124"/>
                  </a:cubicBezTo>
                  <a:cubicBezTo>
                    <a:pt x="55" y="96"/>
                    <a:pt x="73" y="68"/>
                    <a:pt x="101" y="61"/>
                  </a:cubicBezTo>
                  <a:cubicBezTo>
                    <a:pt x="129" y="55"/>
                    <a:pt x="157" y="72"/>
                    <a:pt x="164" y="100"/>
                  </a:cubicBez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186238" y="3875089"/>
              <a:ext cx="611187" cy="763588"/>
            </a:xfrm>
            <a:custGeom>
              <a:avLst/>
              <a:gdLst>
                <a:gd name="T0" fmla="*/ 584 w 584"/>
                <a:gd name="T1" fmla="*/ 730 h 730"/>
                <a:gd name="T2" fmla="*/ 168 w 584"/>
                <a:gd name="T3" fmla="*/ 730 h 730"/>
                <a:gd name="T4" fmla="*/ 41 w 584"/>
                <a:gd name="T5" fmla="*/ 683 h 730"/>
                <a:gd name="T6" fmla="*/ 6 w 584"/>
                <a:gd name="T7" fmla="*/ 568 h 730"/>
                <a:gd name="T8" fmla="*/ 6 w 584"/>
                <a:gd name="T9" fmla="*/ 147 h 730"/>
                <a:gd name="T10" fmla="*/ 45 w 584"/>
                <a:gd name="T11" fmla="*/ 42 h 730"/>
                <a:gd name="T12" fmla="*/ 152 w 584"/>
                <a:gd name="T13" fmla="*/ 1 h 730"/>
                <a:gd name="T14" fmla="*/ 358 w 584"/>
                <a:gd name="T15" fmla="*/ 1 h 730"/>
                <a:gd name="T16" fmla="*/ 358 w 584"/>
                <a:gd name="T17" fmla="*/ 6 h 730"/>
                <a:gd name="T18" fmla="*/ 152 w 584"/>
                <a:gd name="T19" fmla="*/ 6 h 730"/>
                <a:gd name="T20" fmla="*/ 49 w 584"/>
                <a:gd name="T21" fmla="*/ 46 h 730"/>
                <a:gd name="T22" fmla="*/ 11 w 584"/>
                <a:gd name="T23" fmla="*/ 147 h 730"/>
                <a:gd name="T24" fmla="*/ 11 w 584"/>
                <a:gd name="T25" fmla="*/ 569 h 730"/>
                <a:gd name="T26" fmla="*/ 11 w 584"/>
                <a:gd name="T27" fmla="*/ 569 h 730"/>
                <a:gd name="T28" fmla="*/ 45 w 584"/>
                <a:gd name="T29" fmla="*/ 679 h 730"/>
                <a:gd name="T30" fmla="*/ 168 w 584"/>
                <a:gd name="T31" fmla="*/ 725 h 730"/>
                <a:gd name="T32" fmla="*/ 584 w 584"/>
                <a:gd name="T33" fmla="*/ 725 h 730"/>
                <a:gd name="T34" fmla="*/ 584 w 584"/>
                <a:gd name="T35" fmla="*/ 7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4" h="730">
                  <a:moveTo>
                    <a:pt x="584" y="730"/>
                  </a:moveTo>
                  <a:cubicBezTo>
                    <a:pt x="168" y="730"/>
                    <a:pt x="168" y="730"/>
                    <a:pt x="168" y="730"/>
                  </a:cubicBezTo>
                  <a:cubicBezTo>
                    <a:pt x="111" y="730"/>
                    <a:pt x="68" y="714"/>
                    <a:pt x="41" y="683"/>
                  </a:cubicBezTo>
                  <a:cubicBezTo>
                    <a:pt x="0" y="637"/>
                    <a:pt x="6" y="572"/>
                    <a:pt x="6" y="56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6" y="102"/>
                    <a:pt x="19" y="67"/>
                    <a:pt x="45" y="42"/>
                  </a:cubicBezTo>
                  <a:cubicBezTo>
                    <a:pt x="88" y="0"/>
                    <a:pt x="152" y="1"/>
                    <a:pt x="152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6"/>
                    <a:pt x="358" y="6"/>
                    <a:pt x="358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90" y="5"/>
                    <a:pt x="49" y="46"/>
                  </a:cubicBezTo>
                  <a:cubicBezTo>
                    <a:pt x="24" y="70"/>
                    <a:pt x="11" y="104"/>
                    <a:pt x="11" y="147"/>
                  </a:cubicBezTo>
                  <a:cubicBezTo>
                    <a:pt x="11" y="569"/>
                    <a:pt x="11" y="569"/>
                    <a:pt x="11" y="569"/>
                  </a:cubicBezTo>
                  <a:cubicBezTo>
                    <a:pt x="11" y="569"/>
                    <a:pt x="11" y="569"/>
                    <a:pt x="11" y="569"/>
                  </a:cubicBezTo>
                  <a:cubicBezTo>
                    <a:pt x="11" y="569"/>
                    <a:pt x="4" y="634"/>
                    <a:pt x="45" y="679"/>
                  </a:cubicBezTo>
                  <a:cubicBezTo>
                    <a:pt x="71" y="709"/>
                    <a:pt x="113" y="725"/>
                    <a:pt x="168" y="725"/>
                  </a:cubicBezTo>
                  <a:cubicBezTo>
                    <a:pt x="584" y="725"/>
                    <a:pt x="584" y="725"/>
                    <a:pt x="584" y="725"/>
                  </a:cubicBezTo>
                  <a:lnTo>
                    <a:pt x="584" y="730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5381626" y="3673476"/>
              <a:ext cx="862012" cy="412750"/>
            </a:xfrm>
            <a:custGeom>
              <a:avLst/>
              <a:gdLst>
                <a:gd name="T0" fmla="*/ 824 w 824"/>
                <a:gd name="T1" fmla="*/ 395 h 395"/>
                <a:gd name="T2" fmla="*/ 686 w 824"/>
                <a:gd name="T3" fmla="*/ 395 h 395"/>
                <a:gd name="T4" fmla="*/ 563 w 824"/>
                <a:gd name="T5" fmla="*/ 349 h 395"/>
                <a:gd name="T6" fmla="*/ 528 w 824"/>
                <a:gd name="T7" fmla="*/ 237 h 395"/>
                <a:gd name="T8" fmla="*/ 528 w 824"/>
                <a:gd name="T9" fmla="*/ 153 h 395"/>
                <a:gd name="T10" fmla="*/ 454 w 824"/>
                <a:gd name="T11" fmla="*/ 26 h 395"/>
                <a:gd name="T12" fmla="*/ 380 w 824"/>
                <a:gd name="T13" fmla="*/ 5 h 395"/>
                <a:gd name="T14" fmla="*/ 0 w 824"/>
                <a:gd name="T15" fmla="*/ 5 h 395"/>
                <a:gd name="T16" fmla="*/ 0 w 824"/>
                <a:gd name="T17" fmla="*/ 0 h 395"/>
                <a:gd name="T18" fmla="*/ 380 w 824"/>
                <a:gd name="T19" fmla="*/ 0 h 395"/>
                <a:gd name="T20" fmla="*/ 457 w 824"/>
                <a:gd name="T21" fmla="*/ 21 h 395"/>
                <a:gd name="T22" fmla="*/ 533 w 824"/>
                <a:gd name="T23" fmla="*/ 153 h 395"/>
                <a:gd name="T24" fmla="*/ 533 w 824"/>
                <a:gd name="T25" fmla="*/ 250 h 395"/>
                <a:gd name="T26" fmla="*/ 533 w 824"/>
                <a:gd name="T27" fmla="*/ 250 h 395"/>
                <a:gd name="T28" fmla="*/ 566 w 824"/>
                <a:gd name="T29" fmla="*/ 345 h 395"/>
                <a:gd name="T30" fmla="*/ 686 w 824"/>
                <a:gd name="T31" fmla="*/ 389 h 395"/>
                <a:gd name="T32" fmla="*/ 824 w 824"/>
                <a:gd name="T33" fmla="*/ 389 h 395"/>
                <a:gd name="T34" fmla="*/ 824 w 824"/>
                <a:gd name="T3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4" h="395">
                  <a:moveTo>
                    <a:pt x="824" y="395"/>
                  </a:moveTo>
                  <a:cubicBezTo>
                    <a:pt x="686" y="395"/>
                    <a:pt x="686" y="395"/>
                    <a:pt x="686" y="395"/>
                  </a:cubicBezTo>
                  <a:cubicBezTo>
                    <a:pt x="631" y="395"/>
                    <a:pt x="590" y="379"/>
                    <a:pt x="563" y="349"/>
                  </a:cubicBezTo>
                  <a:cubicBezTo>
                    <a:pt x="522" y="304"/>
                    <a:pt x="528" y="240"/>
                    <a:pt x="528" y="237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8" y="94"/>
                    <a:pt x="503" y="51"/>
                    <a:pt x="454" y="26"/>
                  </a:cubicBezTo>
                  <a:cubicBezTo>
                    <a:pt x="418" y="6"/>
                    <a:pt x="380" y="5"/>
                    <a:pt x="38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82" y="0"/>
                    <a:pt x="419" y="1"/>
                    <a:pt x="457" y="21"/>
                  </a:cubicBezTo>
                  <a:cubicBezTo>
                    <a:pt x="492" y="39"/>
                    <a:pt x="533" y="77"/>
                    <a:pt x="533" y="153"/>
                  </a:cubicBezTo>
                  <a:cubicBezTo>
                    <a:pt x="533" y="250"/>
                    <a:pt x="533" y="250"/>
                    <a:pt x="533" y="250"/>
                  </a:cubicBezTo>
                  <a:cubicBezTo>
                    <a:pt x="533" y="250"/>
                    <a:pt x="533" y="250"/>
                    <a:pt x="533" y="250"/>
                  </a:cubicBezTo>
                  <a:cubicBezTo>
                    <a:pt x="533" y="270"/>
                    <a:pt x="537" y="313"/>
                    <a:pt x="566" y="345"/>
                  </a:cubicBezTo>
                  <a:cubicBezTo>
                    <a:pt x="593" y="375"/>
                    <a:pt x="633" y="389"/>
                    <a:pt x="686" y="389"/>
                  </a:cubicBezTo>
                  <a:cubicBezTo>
                    <a:pt x="824" y="389"/>
                    <a:pt x="824" y="389"/>
                    <a:pt x="824" y="389"/>
                  </a:cubicBezTo>
                  <a:lnTo>
                    <a:pt x="824" y="395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4525963" y="4440239"/>
              <a:ext cx="1200150" cy="403225"/>
            </a:xfrm>
            <a:custGeom>
              <a:avLst/>
              <a:gdLst>
                <a:gd name="T0" fmla="*/ 963 w 1148"/>
                <a:gd name="T1" fmla="*/ 385 h 385"/>
                <a:gd name="T2" fmla="*/ 1067 w 1148"/>
                <a:gd name="T3" fmla="*/ 385 h 385"/>
                <a:gd name="T4" fmla="*/ 1148 w 1148"/>
                <a:gd name="T5" fmla="*/ 304 h 385"/>
                <a:gd name="T6" fmla="*/ 1148 w 1148"/>
                <a:gd name="T7" fmla="*/ 81 h 385"/>
                <a:gd name="T8" fmla="*/ 1067 w 1148"/>
                <a:gd name="T9" fmla="*/ 0 h 385"/>
                <a:gd name="T10" fmla="*/ 0 w 1148"/>
                <a:gd name="T11" fmla="*/ 0 h 385"/>
                <a:gd name="T12" fmla="*/ 0 w 1148"/>
                <a:gd name="T13" fmla="*/ 5 h 385"/>
                <a:gd name="T14" fmla="*/ 1067 w 1148"/>
                <a:gd name="T15" fmla="*/ 5 h 385"/>
                <a:gd name="T16" fmla="*/ 1143 w 1148"/>
                <a:gd name="T17" fmla="*/ 81 h 385"/>
                <a:gd name="T18" fmla="*/ 1143 w 1148"/>
                <a:gd name="T19" fmla="*/ 304 h 385"/>
                <a:gd name="T20" fmla="*/ 1067 w 1148"/>
                <a:gd name="T21" fmla="*/ 380 h 385"/>
                <a:gd name="T22" fmla="*/ 963 w 1148"/>
                <a:gd name="T23" fmla="*/ 380 h 385"/>
                <a:gd name="T24" fmla="*/ 963 w 1148"/>
                <a:gd name="T25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385">
                  <a:moveTo>
                    <a:pt x="963" y="385"/>
                  </a:moveTo>
                  <a:cubicBezTo>
                    <a:pt x="1067" y="385"/>
                    <a:pt x="1067" y="385"/>
                    <a:pt x="1067" y="385"/>
                  </a:cubicBezTo>
                  <a:cubicBezTo>
                    <a:pt x="1147" y="385"/>
                    <a:pt x="1148" y="305"/>
                    <a:pt x="1148" y="304"/>
                  </a:cubicBezTo>
                  <a:cubicBezTo>
                    <a:pt x="1148" y="81"/>
                    <a:pt x="1148" y="81"/>
                    <a:pt x="1148" y="81"/>
                  </a:cubicBezTo>
                  <a:cubicBezTo>
                    <a:pt x="1148" y="2"/>
                    <a:pt x="1068" y="0"/>
                    <a:pt x="10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067" y="5"/>
                    <a:pt x="1067" y="5"/>
                    <a:pt x="1067" y="5"/>
                  </a:cubicBezTo>
                  <a:cubicBezTo>
                    <a:pt x="1070" y="5"/>
                    <a:pt x="1143" y="7"/>
                    <a:pt x="1143" y="81"/>
                  </a:cubicBezTo>
                  <a:cubicBezTo>
                    <a:pt x="1143" y="304"/>
                    <a:pt x="1143" y="304"/>
                    <a:pt x="1143" y="304"/>
                  </a:cubicBezTo>
                  <a:cubicBezTo>
                    <a:pt x="1143" y="307"/>
                    <a:pt x="1142" y="380"/>
                    <a:pt x="1067" y="380"/>
                  </a:cubicBezTo>
                  <a:cubicBezTo>
                    <a:pt x="963" y="380"/>
                    <a:pt x="963" y="380"/>
                    <a:pt x="963" y="380"/>
                  </a:cubicBezTo>
                  <a:lnTo>
                    <a:pt x="963" y="385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954588" y="3282951"/>
              <a:ext cx="1089025" cy="1501775"/>
            </a:xfrm>
            <a:custGeom>
              <a:avLst/>
              <a:gdLst>
                <a:gd name="T0" fmla="*/ 1041 w 1041"/>
                <a:gd name="T1" fmla="*/ 1435 h 1435"/>
                <a:gd name="T2" fmla="*/ 1036 w 1041"/>
                <a:gd name="T3" fmla="*/ 1435 h 1435"/>
                <a:gd name="T4" fmla="*/ 1036 w 1041"/>
                <a:gd name="T5" fmla="*/ 154 h 1435"/>
                <a:gd name="T6" fmla="*/ 996 w 1041"/>
                <a:gd name="T7" fmla="*/ 46 h 1435"/>
                <a:gd name="T8" fmla="*/ 889 w 1041"/>
                <a:gd name="T9" fmla="*/ 8 h 1435"/>
                <a:gd name="T10" fmla="*/ 171 w 1041"/>
                <a:gd name="T11" fmla="*/ 8 h 1435"/>
                <a:gd name="T12" fmla="*/ 48 w 1041"/>
                <a:gd name="T13" fmla="*/ 53 h 1435"/>
                <a:gd name="T14" fmla="*/ 11 w 1041"/>
                <a:gd name="T15" fmla="*/ 167 h 1435"/>
                <a:gd name="T16" fmla="*/ 11 w 1041"/>
                <a:gd name="T17" fmla="*/ 300 h 1435"/>
                <a:gd name="T18" fmla="*/ 6 w 1041"/>
                <a:gd name="T19" fmla="*/ 300 h 1435"/>
                <a:gd name="T20" fmla="*/ 6 w 1041"/>
                <a:gd name="T21" fmla="*/ 167 h 1435"/>
                <a:gd name="T22" fmla="*/ 44 w 1041"/>
                <a:gd name="T23" fmla="*/ 50 h 1435"/>
                <a:gd name="T24" fmla="*/ 171 w 1041"/>
                <a:gd name="T25" fmla="*/ 2 h 1435"/>
                <a:gd name="T26" fmla="*/ 889 w 1041"/>
                <a:gd name="T27" fmla="*/ 2 h 1435"/>
                <a:gd name="T28" fmla="*/ 999 w 1041"/>
                <a:gd name="T29" fmla="*/ 42 h 1435"/>
                <a:gd name="T30" fmla="*/ 1041 w 1041"/>
                <a:gd name="T31" fmla="*/ 154 h 1435"/>
                <a:gd name="T32" fmla="*/ 1041 w 1041"/>
                <a:gd name="T33" fmla="*/ 1435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1" h="1435">
                  <a:moveTo>
                    <a:pt x="1041" y="1435"/>
                  </a:moveTo>
                  <a:cubicBezTo>
                    <a:pt x="1036" y="1435"/>
                    <a:pt x="1036" y="1435"/>
                    <a:pt x="1036" y="1435"/>
                  </a:cubicBezTo>
                  <a:cubicBezTo>
                    <a:pt x="1036" y="154"/>
                    <a:pt x="1036" y="154"/>
                    <a:pt x="1036" y="154"/>
                  </a:cubicBezTo>
                  <a:cubicBezTo>
                    <a:pt x="1036" y="107"/>
                    <a:pt x="1022" y="71"/>
                    <a:pt x="996" y="46"/>
                  </a:cubicBezTo>
                  <a:cubicBezTo>
                    <a:pt x="953" y="5"/>
                    <a:pt x="890" y="7"/>
                    <a:pt x="889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17" y="8"/>
                    <a:pt x="75" y="23"/>
                    <a:pt x="48" y="53"/>
                  </a:cubicBezTo>
                  <a:cubicBezTo>
                    <a:pt x="5" y="100"/>
                    <a:pt x="11" y="167"/>
                    <a:pt x="11" y="167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7"/>
                    <a:pt x="0" y="98"/>
                    <a:pt x="44" y="50"/>
                  </a:cubicBezTo>
                  <a:cubicBezTo>
                    <a:pt x="73" y="18"/>
                    <a:pt x="115" y="2"/>
                    <a:pt x="171" y="2"/>
                  </a:cubicBezTo>
                  <a:cubicBezTo>
                    <a:pt x="889" y="2"/>
                    <a:pt x="889" y="2"/>
                    <a:pt x="889" y="2"/>
                  </a:cubicBezTo>
                  <a:cubicBezTo>
                    <a:pt x="890" y="2"/>
                    <a:pt x="955" y="0"/>
                    <a:pt x="999" y="42"/>
                  </a:cubicBezTo>
                  <a:cubicBezTo>
                    <a:pt x="1027" y="68"/>
                    <a:pt x="1041" y="106"/>
                    <a:pt x="1041" y="154"/>
                  </a:cubicBezTo>
                  <a:lnTo>
                    <a:pt x="1041" y="1435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7097713" y="4122739"/>
              <a:ext cx="130175" cy="130175"/>
            </a:xfrm>
            <a:custGeom>
              <a:avLst/>
              <a:gdLst>
                <a:gd name="T0" fmla="*/ 113 w 125"/>
                <a:gd name="T1" fmla="*/ 59 h 125"/>
                <a:gd name="T2" fmla="*/ 125 w 125"/>
                <a:gd name="T3" fmla="*/ 56 h 125"/>
                <a:gd name="T4" fmla="*/ 122 w 125"/>
                <a:gd name="T5" fmla="*/ 40 h 125"/>
                <a:gd name="T6" fmla="*/ 110 w 125"/>
                <a:gd name="T7" fmla="*/ 43 h 125"/>
                <a:gd name="T8" fmla="*/ 96 w 125"/>
                <a:gd name="T9" fmla="*/ 24 h 125"/>
                <a:gd name="T10" fmla="*/ 103 w 125"/>
                <a:gd name="T11" fmla="*/ 14 h 125"/>
                <a:gd name="T12" fmla="*/ 89 w 125"/>
                <a:gd name="T13" fmla="*/ 5 h 125"/>
                <a:gd name="T14" fmla="*/ 82 w 125"/>
                <a:gd name="T15" fmla="*/ 16 h 125"/>
                <a:gd name="T16" fmla="*/ 59 w 125"/>
                <a:gd name="T17" fmla="*/ 12 h 125"/>
                <a:gd name="T18" fmla="*/ 56 w 125"/>
                <a:gd name="T19" fmla="*/ 0 h 125"/>
                <a:gd name="T20" fmla="*/ 40 w 125"/>
                <a:gd name="T21" fmla="*/ 4 h 125"/>
                <a:gd name="T22" fmla="*/ 43 w 125"/>
                <a:gd name="T23" fmla="*/ 16 h 125"/>
                <a:gd name="T24" fmla="*/ 25 w 125"/>
                <a:gd name="T25" fmla="*/ 29 h 125"/>
                <a:gd name="T26" fmla="*/ 14 w 125"/>
                <a:gd name="T27" fmla="*/ 23 h 125"/>
                <a:gd name="T28" fmla="*/ 5 w 125"/>
                <a:gd name="T29" fmla="*/ 37 h 125"/>
                <a:gd name="T30" fmla="*/ 16 w 125"/>
                <a:gd name="T31" fmla="*/ 43 h 125"/>
                <a:gd name="T32" fmla="*/ 12 w 125"/>
                <a:gd name="T33" fmla="*/ 66 h 125"/>
                <a:gd name="T34" fmla="*/ 0 w 125"/>
                <a:gd name="T35" fmla="*/ 69 h 125"/>
                <a:gd name="T36" fmla="*/ 4 w 125"/>
                <a:gd name="T37" fmla="*/ 85 h 125"/>
                <a:gd name="T38" fmla="*/ 16 w 125"/>
                <a:gd name="T39" fmla="*/ 82 h 125"/>
                <a:gd name="T40" fmla="*/ 30 w 125"/>
                <a:gd name="T41" fmla="*/ 101 h 125"/>
                <a:gd name="T42" fmla="*/ 23 w 125"/>
                <a:gd name="T43" fmla="*/ 111 h 125"/>
                <a:gd name="T44" fmla="*/ 37 w 125"/>
                <a:gd name="T45" fmla="*/ 120 h 125"/>
                <a:gd name="T46" fmla="*/ 44 w 125"/>
                <a:gd name="T47" fmla="*/ 109 h 125"/>
                <a:gd name="T48" fmla="*/ 66 w 125"/>
                <a:gd name="T49" fmla="*/ 113 h 125"/>
                <a:gd name="T50" fmla="*/ 69 w 125"/>
                <a:gd name="T51" fmla="*/ 125 h 125"/>
                <a:gd name="T52" fmla="*/ 85 w 125"/>
                <a:gd name="T53" fmla="*/ 121 h 125"/>
                <a:gd name="T54" fmla="*/ 82 w 125"/>
                <a:gd name="T55" fmla="*/ 109 h 125"/>
                <a:gd name="T56" fmla="*/ 101 w 125"/>
                <a:gd name="T57" fmla="*/ 96 h 125"/>
                <a:gd name="T58" fmla="*/ 112 w 125"/>
                <a:gd name="T59" fmla="*/ 102 h 125"/>
                <a:gd name="T60" fmla="*/ 120 w 125"/>
                <a:gd name="T61" fmla="*/ 88 h 125"/>
                <a:gd name="T62" fmla="*/ 110 w 125"/>
                <a:gd name="T63" fmla="*/ 82 h 125"/>
                <a:gd name="T64" fmla="*/ 113 w 125"/>
                <a:gd name="T65" fmla="*/ 59 h 125"/>
                <a:gd name="T66" fmla="*/ 88 w 125"/>
                <a:gd name="T67" fmla="*/ 78 h 125"/>
                <a:gd name="T68" fmla="*/ 48 w 125"/>
                <a:gd name="T69" fmla="*/ 87 h 125"/>
                <a:gd name="T70" fmla="*/ 38 w 125"/>
                <a:gd name="T71" fmla="*/ 47 h 125"/>
                <a:gd name="T72" fmla="*/ 78 w 125"/>
                <a:gd name="T73" fmla="*/ 38 h 125"/>
                <a:gd name="T74" fmla="*/ 88 w 125"/>
                <a:gd name="T75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25">
                  <a:moveTo>
                    <a:pt x="113" y="59"/>
                  </a:moveTo>
                  <a:cubicBezTo>
                    <a:pt x="125" y="56"/>
                    <a:pt x="125" y="56"/>
                    <a:pt x="125" y="56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7" y="36"/>
                    <a:pt x="102" y="30"/>
                    <a:pt x="96" y="2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5" y="13"/>
                    <a:pt x="67" y="11"/>
                    <a:pt x="59" y="1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19"/>
                    <a:pt x="30" y="23"/>
                    <a:pt x="25" y="29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3" y="50"/>
                    <a:pt x="12" y="58"/>
                    <a:pt x="12" y="6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9" y="89"/>
                    <a:pt x="24" y="95"/>
                    <a:pt x="30" y="10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51" y="112"/>
                    <a:pt x="59" y="113"/>
                    <a:pt x="66" y="113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9" y="106"/>
                    <a:pt x="96" y="102"/>
                    <a:pt x="101" y="96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3" y="75"/>
                    <a:pt x="114" y="67"/>
                    <a:pt x="113" y="59"/>
                  </a:cubicBezTo>
                  <a:close/>
                  <a:moveTo>
                    <a:pt x="88" y="78"/>
                  </a:moveTo>
                  <a:cubicBezTo>
                    <a:pt x="79" y="91"/>
                    <a:pt x="61" y="96"/>
                    <a:pt x="48" y="87"/>
                  </a:cubicBezTo>
                  <a:cubicBezTo>
                    <a:pt x="34" y="79"/>
                    <a:pt x="30" y="61"/>
                    <a:pt x="38" y="47"/>
                  </a:cubicBezTo>
                  <a:cubicBezTo>
                    <a:pt x="47" y="34"/>
                    <a:pt x="64" y="29"/>
                    <a:pt x="78" y="38"/>
                  </a:cubicBezTo>
                  <a:cubicBezTo>
                    <a:pt x="92" y="46"/>
                    <a:pt x="96" y="64"/>
                    <a:pt x="88" y="78"/>
                  </a:cubicBez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5043488" y="4216401"/>
              <a:ext cx="130175" cy="131763"/>
            </a:xfrm>
            <a:custGeom>
              <a:avLst/>
              <a:gdLst>
                <a:gd name="T0" fmla="*/ 113 w 125"/>
                <a:gd name="T1" fmla="*/ 59 h 125"/>
                <a:gd name="T2" fmla="*/ 125 w 125"/>
                <a:gd name="T3" fmla="*/ 56 h 125"/>
                <a:gd name="T4" fmla="*/ 121 w 125"/>
                <a:gd name="T5" fmla="*/ 40 h 125"/>
                <a:gd name="T6" fmla="*/ 109 w 125"/>
                <a:gd name="T7" fmla="*/ 43 h 125"/>
                <a:gd name="T8" fmla="*/ 96 w 125"/>
                <a:gd name="T9" fmla="*/ 24 h 125"/>
                <a:gd name="T10" fmla="*/ 102 w 125"/>
                <a:gd name="T11" fmla="*/ 14 h 125"/>
                <a:gd name="T12" fmla="*/ 88 w 125"/>
                <a:gd name="T13" fmla="*/ 5 h 125"/>
                <a:gd name="T14" fmla="*/ 82 w 125"/>
                <a:gd name="T15" fmla="*/ 16 h 125"/>
                <a:gd name="T16" fmla="*/ 59 w 125"/>
                <a:gd name="T17" fmla="*/ 12 h 125"/>
                <a:gd name="T18" fmla="*/ 56 w 125"/>
                <a:gd name="T19" fmla="*/ 0 h 125"/>
                <a:gd name="T20" fmla="*/ 40 w 125"/>
                <a:gd name="T21" fmla="*/ 4 h 125"/>
                <a:gd name="T22" fmla="*/ 43 w 125"/>
                <a:gd name="T23" fmla="*/ 16 h 125"/>
                <a:gd name="T24" fmla="*/ 24 w 125"/>
                <a:gd name="T25" fmla="*/ 29 h 125"/>
                <a:gd name="T26" fmla="*/ 14 w 125"/>
                <a:gd name="T27" fmla="*/ 22 h 125"/>
                <a:gd name="T28" fmla="*/ 5 w 125"/>
                <a:gd name="T29" fmla="*/ 36 h 125"/>
                <a:gd name="T30" fmla="*/ 16 w 125"/>
                <a:gd name="T31" fmla="*/ 43 h 125"/>
                <a:gd name="T32" fmla="*/ 12 w 125"/>
                <a:gd name="T33" fmla="*/ 66 h 125"/>
                <a:gd name="T34" fmla="*/ 0 w 125"/>
                <a:gd name="T35" fmla="*/ 68 h 125"/>
                <a:gd name="T36" fmla="*/ 4 w 125"/>
                <a:gd name="T37" fmla="*/ 84 h 125"/>
                <a:gd name="T38" fmla="*/ 16 w 125"/>
                <a:gd name="T39" fmla="*/ 82 h 125"/>
                <a:gd name="T40" fmla="*/ 29 w 125"/>
                <a:gd name="T41" fmla="*/ 100 h 125"/>
                <a:gd name="T42" fmla="*/ 23 w 125"/>
                <a:gd name="T43" fmla="*/ 111 h 125"/>
                <a:gd name="T44" fmla="*/ 37 w 125"/>
                <a:gd name="T45" fmla="*/ 120 h 125"/>
                <a:gd name="T46" fmla="*/ 43 w 125"/>
                <a:gd name="T47" fmla="*/ 109 h 125"/>
                <a:gd name="T48" fmla="*/ 66 w 125"/>
                <a:gd name="T49" fmla="*/ 113 h 125"/>
                <a:gd name="T50" fmla="*/ 69 w 125"/>
                <a:gd name="T51" fmla="*/ 125 h 125"/>
                <a:gd name="T52" fmla="*/ 85 w 125"/>
                <a:gd name="T53" fmla="*/ 121 h 125"/>
                <a:gd name="T54" fmla="*/ 82 w 125"/>
                <a:gd name="T55" fmla="*/ 109 h 125"/>
                <a:gd name="T56" fmla="*/ 101 w 125"/>
                <a:gd name="T57" fmla="*/ 96 h 125"/>
                <a:gd name="T58" fmla="*/ 111 w 125"/>
                <a:gd name="T59" fmla="*/ 102 h 125"/>
                <a:gd name="T60" fmla="*/ 120 w 125"/>
                <a:gd name="T61" fmla="*/ 88 h 125"/>
                <a:gd name="T62" fmla="*/ 109 w 125"/>
                <a:gd name="T63" fmla="*/ 82 h 125"/>
                <a:gd name="T64" fmla="*/ 113 w 125"/>
                <a:gd name="T65" fmla="*/ 59 h 125"/>
                <a:gd name="T66" fmla="*/ 87 w 125"/>
                <a:gd name="T67" fmla="*/ 78 h 125"/>
                <a:gd name="T68" fmla="*/ 47 w 125"/>
                <a:gd name="T69" fmla="*/ 87 h 125"/>
                <a:gd name="T70" fmla="*/ 38 w 125"/>
                <a:gd name="T71" fmla="*/ 47 h 125"/>
                <a:gd name="T72" fmla="*/ 78 w 125"/>
                <a:gd name="T73" fmla="*/ 38 h 125"/>
                <a:gd name="T74" fmla="*/ 87 w 125"/>
                <a:gd name="T75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25">
                  <a:moveTo>
                    <a:pt x="113" y="59"/>
                  </a:moveTo>
                  <a:cubicBezTo>
                    <a:pt x="125" y="56"/>
                    <a:pt x="125" y="56"/>
                    <a:pt x="125" y="5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6" y="36"/>
                    <a:pt x="102" y="29"/>
                    <a:pt x="96" y="2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4" y="12"/>
                    <a:pt x="67" y="11"/>
                    <a:pt x="59" y="1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18"/>
                    <a:pt x="29" y="23"/>
                    <a:pt x="2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3" y="50"/>
                    <a:pt x="11" y="58"/>
                    <a:pt x="12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9" y="89"/>
                    <a:pt x="23" y="95"/>
                    <a:pt x="29" y="100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1" y="112"/>
                    <a:pt x="58" y="113"/>
                    <a:pt x="66" y="113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9" y="106"/>
                    <a:pt x="95" y="102"/>
                    <a:pt x="101" y="96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2" y="74"/>
                    <a:pt x="114" y="67"/>
                    <a:pt x="113" y="59"/>
                  </a:cubicBezTo>
                  <a:close/>
                  <a:moveTo>
                    <a:pt x="87" y="78"/>
                  </a:moveTo>
                  <a:cubicBezTo>
                    <a:pt x="79" y="91"/>
                    <a:pt x="61" y="95"/>
                    <a:pt x="47" y="87"/>
                  </a:cubicBezTo>
                  <a:cubicBezTo>
                    <a:pt x="34" y="78"/>
                    <a:pt x="29" y="61"/>
                    <a:pt x="38" y="47"/>
                  </a:cubicBezTo>
                  <a:cubicBezTo>
                    <a:pt x="46" y="33"/>
                    <a:pt x="64" y="29"/>
                    <a:pt x="78" y="38"/>
                  </a:cubicBezTo>
                  <a:cubicBezTo>
                    <a:pt x="91" y="46"/>
                    <a:pt x="96" y="64"/>
                    <a:pt x="87" y="78"/>
                  </a:cubicBez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143376" y="4222751"/>
              <a:ext cx="107950" cy="92075"/>
            </a:xfrm>
            <a:custGeom>
              <a:avLst/>
              <a:gdLst>
                <a:gd name="T0" fmla="*/ 0 w 68"/>
                <a:gd name="T1" fmla="*/ 58 h 58"/>
                <a:gd name="T2" fmla="*/ 34 w 68"/>
                <a:gd name="T3" fmla="*/ 0 h 58"/>
                <a:gd name="T4" fmla="*/ 68 w 68"/>
                <a:gd name="T5" fmla="*/ 58 h 58"/>
                <a:gd name="T6" fmla="*/ 0 w 6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8">
                  <a:moveTo>
                    <a:pt x="0" y="58"/>
                  </a:moveTo>
                  <a:lnTo>
                    <a:pt x="34" y="0"/>
                  </a:lnTo>
                  <a:lnTo>
                    <a:pt x="68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5207001" y="4391026"/>
              <a:ext cx="92075" cy="107950"/>
            </a:xfrm>
            <a:custGeom>
              <a:avLst/>
              <a:gdLst>
                <a:gd name="T0" fmla="*/ 58 w 58"/>
                <a:gd name="T1" fmla="*/ 68 h 68"/>
                <a:gd name="T2" fmla="*/ 0 w 58"/>
                <a:gd name="T3" fmla="*/ 35 h 68"/>
                <a:gd name="T4" fmla="*/ 58 w 58"/>
                <a:gd name="T5" fmla="*/ 0 h 68"/>
                <a:gd name="T6" fmla="*/ 58 w 58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8">
                  <a:moveTo>
                    <a:pt x="58" y="68"/>
                  </a:moveTo>
                  <a:lnTo>
                    <a:pt x="0" y="35"/>
                  </a:lnTo>
                  <a:lnTo>
                    <a:pt x="58" y="0"/>
                  </a:lnTo>
                  <a:lnTo>
                    <a:pt x="58" y="68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245101" y="3976689"/>
              <a:ext cx="1011237" cy="828675"/>
            </a:xfrm>
            <a:custGeom>
              <a:avLst/>
              <a:gdLst>
                <a:gd name="T0" fmla="*/ 967 w 967"/>
                <a:gd name="T1" fmla="*/ 793 h 793"/>
                <a:gd name="T2" fmla="*/ 961 w 967"/>
                <a:gd name="T3" fmla="*/ 793 h 793"/>
                <a:gd name="T4" fmla="*/ 961 w 967"/>
                <a:gd name="T5" fmla="*/ 428 h 793"/>
                <a:gd name="T6" fmla="*/ 899 w 967"/>
                <a:gd name="T7" fmla="*/ 318 h 793"/>
                <a:gd name="T8" fmla="*/ 836 w 967"/>
                <a:gd name="T9" fmla="*/ 303 h 793"/>
                <a:gd name="T10" fmla="*/ 121 w 967"/>
                <a:gd name="T11" fmla="*/ 303 h 793"/>
                <a:gd name="T12" fmla="*/ 27 w 967"/>
                <a:gd name="T13" fmla="*/ 268 h 793"/>
                <a:gd name="T14" fmla="*/ 7 w 967"/>
                <a:gd name="T15" fmla="*/ 189 h 793"/>
                <a:gd name="T16" fmla="*/ 7 w 967"/>
                <a:gd name="T17" fmla="*/ 0 h 793"/>
                <a:gd name="T18" fmla="*/ 12 w 967"/>
                <a:gd name="T19" fmla="*/ 0 h 793"/>
                <a:gd name="T20" fmla="*/ 12 w 967"/>
                <a:gd name="T21" fmla="*/ 189 h 793"/>
                <a:gd name="T22" fmla="*/ 31 w 967"/>
                <a:gd name="T23" fmla="*/ 264 h 793"/>
                <a:gd name="T24" fmla="*/ 121 w 967"/>
                <a:gd name="T25" fmla="*/ 297 h 793"/>
                <a:gd name="T26" fmla="*/ 836 w 967"/>
                <a:gd name="T27" fmla="*/ 297 h 793"/>
                <a:gd name="T28" fmla="*/ 901 w 967"/>
                <a:gd name="T29" fmla="*/ 314 h 793"/>
                <a:gd name="T30" fmla="*/ 967 w 967"/>
                <a:gd name="T31" fmla="*/ 428 h 793"/>
                <a:gd name="T32" fmla="*/ 967 w 967"/>
                <a:gd name="T3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7" h="793">
                  <a:moveTo>
                    <a:pt x="967" y="793"/>
                  </a:moveTo>
                  <a:cubicBezTo>
                    <a:pt x="961" y="793"/>
                    <a:pt x="961" y="793"/>
                    <a:pt x="961" y="793"/>
                  </a:cubicBezTo>
                  <a:cubicBezTo>
                    <a:pt x="961" y="428"/>
                    <a:pt x="961" y="428"/>
                    <a:pt x="961" y="428"/>
                  </a:cubicBezTo>
                  <a:cubicBezTo>
                    <a:pt x="961" y="376"/>
                    <a:pt x="940" y="339"/>
                    <a:pt x="899" y="318"/>
                  </a:cubicBezTo>
                  <a:cubicBezTo>
                    <a:pt x="868" y="303"/>
                    <a:pt x="837" y="303"/>
                    <a:pt x="836" y="303"/>
                  </a:cubicBezTo>
                  <a:cubicBezTo>
                    <a:pt x="121" y="303"/>
                    <a:pt x="121" y="303"/>
                    <a:pt x="121" y="303"/>
                  </a:cubicBezTo>
                  <a:cubicBezTo>
                    <a:pt x="78" y="303"/>
                    <a:pt x="46" y="291"/>
                    <a:pt x="27" y="268"/>
                  </a:cubicBezTo>
                  <a:cubicBezTo>
                    <a:pt x="0" y="235"/>
                    <a:pt x="6" y="192"/>
                    <a:pt x="7" y="18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2" y="190"/>
                    <a:pt x="5" y="233"/>
                    <a:pt x="31" y="264"/>
                  </a:cubicBezTo>
                  <a:cubicBezTo>
                    <a:pt x="49" y="286"/>
                    <a:pt x="80" y="297"/>
                    <a:pt x="121" y="297"/>
                  </a:cubicBezTo>
                  <a:cubicBezTo>
                    <a:pt x="836" y="297"/>
                    <a:pt x="836" y="297"/>
                    <a:pt x="836" y="297"/>
                  </a:cubicBezTo>
                  <a:cubicBezTo>
                    <a:pt x="838" y="297"/>
                    <a:pt x="869" y="298"/>
                    <a:pt x="901" y="314"/>
                  </a:cubicBezTo>
                  <a:cubicBezTo>
                    <a:pt x="931" y="329"/>
                    <a:pt x="967" y="360"/>
                    <a:pt x="967" y="428"/>
                  </a:cubicBezTo>
                  <a:lnTo>
                    <a:pt x="967" y="793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6197601" y="4403726"/>
              <a:ext cx="107950" cy="92075"/>
            </a:xfrm>
            <a:custGeom>
              <a:avLst/>
              <a:gdLst>
                <a:gd name="T0" fmla="*/ 68 w 68"/>
                <a:gd name="T1" fmla="*/ 0 h 58"/>
                <a:gd name="T2" fmla="*/ 34 w 68"/>
                <a:gd name="T3" fmla="*/ 58 h 58"/>
                <a:gd name="T4" fmla="*/ 0 w 68"/>
                <a:gd name="T5" fmla="*/ 0 h 58"/>
                <a:gd name="T6" fmla="*/ 68 w 6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8">
                  <a:moveTo>
                    <a:pt x="68" y="0"/>
                  </a:moveTo>
                  <a:lnTo>
                    <a:pt x="34" y="5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6608763" y="4211639"/>
              <a:ext cx="947737" cy="561975"/>
            </a:xfrm>
            <a:custGeom>
              <a:avLst/>
              <a:gdLst>
                <a:gd name="T0" fmla="*/ 5 w 906"/>
                <a:gd name="T1" fmla="*/ 537 h 537"/>
                <a:gd name="T2" fmla="*/ 0 w 906"/>
                <a:gd name="T3" fmla="*/ 537 h 537"/>
                <a:gd name="T4" fmla="*/ 0 w 906"/>
                <a:gd name="T5" fmla="*/ 333 h 537"/>
                <a:gd name="T6" fmla="*/ 46 w 906"/>
                <a:gd name="T7" fmla="*/ 237 h 537"/>
                <a:gd name="T8" fmla="*/ 124 w 906"/>
                <a:gd name="T9" fmla="*/ 215 h 537"/>
                <a:gd name="T10" fmla="*/ 796 w 906"/>
                <a:gd name="T11" fmla="*/ 215 h 537"/>
                <a:gd name="T12" fmla="*/ 901 w 906"/>
                <a:gd name="T13" fmla="*/ 109 h 537"/>
                <a:gd name="T14" fmla="*/ 901 w 906"/>
                <a:gd name="T15" fmla="*/ 0 h 537"/>
                <a:gd name="T16" fmla="*/ 906 w 906"/>
                <a:gd name="T17" fmla="*/ 0 h 537"/>
                <a:gd name="T18" fmla="*/ 906 w 906"/>
                <a:gd name="T19" fmla="*/ 110 h 537"/>
                <a:gd name="T20" fmla="*/ 796 w 906"/>
                <a:gd name="T21" fmla="*/ 220 h 537"/>
                <a:gd name="T22" fmla="*/ 124 w 906"/>
                <a:gd name="T23" fmla="*/ 220 h 537"/>
                <a:gd name="T24" fmla="*/ 5 w 906"/>
                <a:gd name="T25" fmla="*/ 333 h 537"/>
                <a:gd name="T26" fmla="*/ 5 w 906"/>
                <a:gd name="T2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6" h="537">
                  <a:moveTo>
                    <a:pt x="5" y="537"/>
                  </a:moveTo>
                  <a:cubicBezTo>
                    <a:pt x="0" y="537"/>
                    <a:pt x="0" y="537"/>
                    <a:pt x="0" y="537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290"/>
                    <a:pt x="16" y="258"/>
                    <a:pt x="46" y="237"/>
                  </a:cubicBezTo>
                  <a:cubicBezTo>
                    <a:pt x="77" y="217"/>
                    <a:pt x="111" y="215"/>
                    <a:pt x="124" y="215"/>
                  </a:cubicBezTo>
                  <a:cubicBezTo>
                    <a:pt x="796" y="215"/>
                    <a:pt x="796" y="215"/>
                    <a:pt x="796" y="215"/>
                  </a:cubicBezTo>
                  <a:cubicBezTo>
                    <a:pt x="888" y="215"/>
                    <a:pt x="901" y="113"/>
                    <a:pt x="901" y="109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06" y="110"/>
                    <a:pt x="906" y="110"/>
                    <a:pt x="906" y="110"/>
                  </a:cubicBezTo>
                  <a:cubicBezTo>
                    <a:pt x="906" y="111"/>
                    <a:pt x="894" y="220"/>
                    <a:pt x="796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12" y="220"/>
                    <a:pt x="5" y="223"/>
                    <a:pt x="5" y="333"/>
                  </a:cubicBezTo>
                  <a:lnTo>
                    <a:pt x="5" y="537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3"/>
            <p:cNvSpPr/>
            <p:nvPr/>
          </p:nvSpPr>
          <p:spPr bwMode="auto">
            <a:xfrm>
              <a:off x="6638926" y="4513264"/>
              <a:ext cx="1168400" cy="271463"/>
            </a:xfrm>
            <a:custGeom>
              <a:avLst/>
              <a:gdLst>
                <a:gd name="T0" fmla="*/ 134 w 1117"/>
                <a:gd name="T1" fmla="*/ 259 h 259"/>
                <a:gd name="T2" fmla="*/ 0 w 1117"/>
                <a:gd name="T3" fmla="*/ 259 h 259"/>
                <a:gd name="T4" fmla="*/ 0 w 1117"/>
                <a:gd name="T5" fmla="*/ 254 h 259"/>
                <a:gd name="T6" fmla="*/ 134 w 1117"/>
                <a:gd name="T7" fmla="*/ 254 h 259"/>
                <a:gd name="T8" fmla="*/ 197 w 1117"/>
                <a:gd name="T9" fmla="*/ 229 h 259"/>
                <a:gd name="T10" fmla="*/ 214 w 1117"/>
                <a:gd name="T11" fmla="*/ 167 h 259"/>
                <a:gd name="T12" fmla="*/ 213 w 1117"/>
                <a:gd name="T13" fmla="*/ 167 h 259"/>
                <a:gd name="T14" fmla="*/ 213 w 1117"/>
                <a:gd name="T15" fmla="*/ 98 h 259"/>
                <a:gd name="T16" fmla="*/ 241 w 1117"/>
                <a:gd name="T17" fmla="*/ 22 h 259"/>
                <a:gd name="T18" fmla="*/ 299 w 1117"/>
                <a:gd name="T19" fmla="*/ 2 h 259"/>
                <a:gd name="T20" fmla="*/ 1117 w 1117"/>
                <a:gd name="T21" fmla="*/ 2 h 259"/>
                <a:gd name="T22" fmla="*/ 1117 w 1117"/>
                <a:gd name="T23" fmla="*/ 7 h 259"/>
                <a:gd name="T24" fmla="*/ 299 w 1117"/>
                <a:gd name="T25" fmla="*/ 7 h 259"/>
                <a:gd name="T26" fmla="*/ 244 w 1117"/>
                <a:gd name="T27" fmla="*/ 26 h 259"/>
                <a:gd name="T28" fmla="*/ 219 w 1117"/>
                <a:gd name="T29" fmla="*/ 98 h 259"/>
                <a:gd name="T30" fmla="*/ 219 w 1117"/>
                <a:gd name="T31" fmla="*/ 159 h 259"/>
                <a:gd name="T32" fmla="*/ 201 w 1117"/>
                <a:gd name="T33" fmla="*/ 233 h 259"/>
                <a:gd name="T34" fmla="*/ 134 w 1117"/>
                <a:gd name="T35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7" h="259">
                  <a:moveTo>
                    <a:pt x="134" y="259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34" y="254"/>
                    <a:pt x="134" y="254"/>
                    <a:pt x="134" y="254"/>
                  </a:cubicBezTo>
                  <a:cubicBezTo>
                    <a:pt x="162" y="254"/>
                    <a:pt x="183" y="245"/>
                    <a:pt x="197" y="229"/>
                  </a:cubicBezTo>
                  <a:cubicBezTo>
                    <a:pt x="214" y="209"/>
                    <a:pt x="215" y="180"/>
                    <a:pt x="214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64"/>
                    <a:pt x="223" y="39"/>
                    <a:pt x="241" y="22"/>
                  </a:cubicBezTo>
                  <a:cubicBezTo>
                    <a:pt x="266" y="0"/>
                    <a:pt x="297" y="2"/>
                    <a:pt x="299" y="2"/>
                  </a:cubicBezTo>
                  <a:cubicBezTo>
                    <a:pt x="1117" y="2"/>
                    <a:pt x="1117" y="2"/>
                    <a:pt x="1117" y="2"/>
                  </a:cubicBezTo>
                  <a:cubicBezTo>
                    <a:pt x="1117" y="7"/>
                    <a:pt x="1117" y="7"/>
                    <a:pt x="1117" y="7"/>
                  </a:cubicBezTo>
                  <a:cubicBezTo>
                    <a:pt x="299" y="7"/>
                    <a:pt x="299" y="7"/>
                    <a:pt x="299" y="7"/>
                  </a:cubicBezTo>
                  <a:cubicBezTo>
                    <a:pt x="298" y="7"/>
                    <a:pt x="267" y="5"/>
                    <a:pt x="244" y="26"/>
                  </a:cubicBezTo>
                  <a:cubicBezTo>
                    <a:pt x="227" y="42"/>
                    <a:pt x="219" y="66"/>
                    <a:pt x="219" y="98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9" y="163"/>
                    <a:pt x="225" y="204"/>
                    <a:pt x="201" y="233"/>
                  </a:cubicBezTo>
                  <a:cubicBezTo>
                    <a:pt x="186" y="250"/>
                    <a:pt x="164" y="259"/>
                    <a:pt x="134" y="259"/>
                  </a:cubicBez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Oval 75"/>
            <p:cNvSpPr>
              <a:spLocks noChangeArrowheads="1"/>
            </p:cNvSpPr>
            <p:nvPr/>
          </p:nvSpPr>
          <p:spPr bwMode="auto">
            <a:xfrm>
              <a:off x="6188076" y="3784601"/>
              <a:ext cx="598487" cy="600075"/>
            </a:xfrm>
            <a:prstGeom prst="ellipse">
              <a:avLst/>
            </a:pr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Oval 77"/>
            <p:cNvSpPr>
              <a:spLocks noChangeArrowheads="1"/>
            </p:cNvSpPr>
            <p:nvPr/>
          </p:nvSpPr>
          <p:spPr bwMode="auto">
            <a:xfrm>
              <a:off x="7286626" y="3702051"/>
              <a:ext cx="541337" cy="542925"/>
            </a:xfrm>
            <a:prstGeom prst="ellipse">
              <a:avLst/>
            </a:pr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Oval 78"/>
            <p:cNvSpPr>
              <a:spLocks noChangeArrowheads="1"/>
            </p:cNvSpPr>
            <p:nvPr/>
          </p:nvSpPr>
          <p:spPr bwMode="auto">
            <a:xfrm>
              <a:off x="4818063" y="3502026"/>
              <a:ext cx="611187" cy="609600"/>
            </a:xfrm>
            <a:prstGeom prst="ellipse">
              <a:avLst/>
            </a:pr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9"/>
            <p:cNvSpPr/>
            <p:nvPr/>
          </p:nvSpPr>
          <p:spPr bwMode="auto">
            <a:xfrm>
              <a:off x="7550151" y="3836989"/>
              <a:ext cx="128587" cy="130175"/>
            </a:xfrm>
            <a:custGeom>
              <a:avLst/>
              <a:gdLst>
                <a:gd name="T0" fmla="*/ 123 w 123"/>
                <a:gd name="T1" fmla="*/ 124 h 124"/>
                <a:gd name="T2" fmla="*/ 101 w 123"/>
                <a:gd name="T3" fmla="*/ 124 h 124"/>
                <a:gd name="T4" fmla="*/ 0 w 123"/>
                <a:gd name="T5" fmla="*/ 23 h 124"/>
                <a:gd name="T6" fmla="*/ 0 w 123"/>
                <a:gd name="T7" fmla="*/ 0 h 124"/>
                <a:gd name="T8" fmla="*/ 123 w 123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123" y="124"/>
                  </a:moveTo>
                  <a:cubicBezTo>
                    <a:pt x="101" y="124"/>
                    <a:pt x="101" y="124"/>
                    <a:pt x="101" y="124"/>
                  </a:cubicBezTo>
                  <a:cubicBezTo>
                    <a:pt x="101" y="68"/>
                    <a:pt x="55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123" y="56"/>
                    <a:pt x="123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80"/>
            <p:cNvSpPr/>
            <p:nvPr/>
          </p:nvSpPr>
          <p:spPr bwMode="auto">
            <a:xfrm>
              <a:off x="7550151" y="3883026"/>
              <a:ext cx="82550" cy="84138"/>
            </a:xfrm>
            <a:custGeom>
              <a:avLst/>
              <a:gdLst>
                <a:gd name="T0" fmla="*/ 79 w 79"/>
                <a:gd name="T1" fmla="*/ 80 h 80"/>
                <a:gd name="T2" fmla="*/ 56 w 79"/>
                <a:gd name="T3" fmla="*/ 80 h 80"/>
                <a:gd name="T4" fmla="*/ 0 w 79"/>
                <a:gd name="T5" fmla="*/ 23 h 80"/>
                <a:gd name="T6" fmla="*/ 0 w 79"/>
                <a:gd name="T7" fmla="*/ 0 h 80"/>
                <a:gd name="T8" fmla="*/ 79 w 79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79" y="80"/>
                  </a:moveTo>
                  <a:cubicBezTo>
                    <a:pt x="56" y="80"/>
                    <a:pt x="56" y="80"/>
                    <a:pt x="56" y="80"/>
                  </a:cubicBezTo>
                  <a:cubicBezTo>
                    <a:pt x="56" y="48"/>
                    <a:pt x="31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79" y="36"/>
                    <a:pt x="7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1"/>
            <p:cNvSpPr>
              <a:spLocks noEditPoints="1"/>
            </p:cNvSpPr>
            <p:nvPr/>
          </p:nvSpPr>
          <p:spPr bwMode="auto">
            <a:xfrm>
              <a:off x="7532688" y="3930651"/>
              <a:ext cx="50800" cy="52388"/>
            </a:xfrm>
            <a:custGeom>
              <a:avLst/>
              <a:gdLst>
                <a:gd name="T0" fmla="*/ 25 w 49"/>
                <a:gd name="T1" fmla="*/ 49 h 49"/>
                <a:gd name="T2" fmla="*/ 0 w 49"/>
                <a:gd name="T3" fmla="*/ 24 h 49"/>
                <a:gd name="T4" fmla="*/ 25 w 49"/>
                <a:gd name="T5" fmla="*/ 0 h 49"/>
                <a:gd name="T6" fmla="*/ 49 w 49"/>
                <a:gd name="T7" fmla="*/ 24 h 49"/>
                <a:gd name="T8" fmla="*/ 25 w 49"/>
                <a:gd name="T9" fmla="*/ 49 h 49"/>
                <a:gd name="T10" fmla="*/ 25 w 49"/>
                <a:gd name="T11" fmla="*/ 16 h 49"/>
                <a:gd name="T12" fmla="*/ 17 w 49"/>
                <a:gd name="T13" fmla="*/ 24 h 49"/>
                <a:gd name="T14" fmla="*/ 25 w 49"/>
                <a:gd name="T15" fmla="*/ 32 h 49"/>
                <a:gd name="T16" fmla="*/ 33 w 49"/>
                <a:gd name="T17" fmla="*/ 24 h 49"/>
                <a:gd name="T18" fmla="*/ 25 w 49"/>
                <a:gd name="T19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5" y="49"/>
                  </a:cubicBezTo>
                  <a:close/>
                  <a:moveTo>
                    <a:pt x="25" y="16"/>
                  </a:moveTo>
                  <a:cubicBezTo>
                    <a:pt x="20" y="16"/>
                    <a:pt x="17" y="20"/>
                    <a:pt x="17" y="24"/>
                  </a:cubicBezTo>
                  <a:cubicBezTo>
                    <a:pt x="17" y="29"/>
                    <a:pt x="20" y="32"/>
                    <a:pt x="25" y="32"/>
                  </a:cubicBezTo>
                  <a:cubicBezTo>
                    <a:pt x="29" y="32"/>
                    <a:pt x="33" y="29"/>
                    <a:pt x="33" y="24"/>
                  </a:cubicBezTo>
                  <a:cubicBezTo>
                    <a:pt x="33" y="20"/>
                    <a:pt x="29" y="16"/>
                    <a:pt x="2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82"/>
            <p:cNvSpPr/>
            <p:nvPr/>
          </p:nvSpPr>
          <p:spPr bwMode="auto">
            <a:xfrm>
              <a:off x="7607301" y="3989389"/>
              <a:ext cx="103187" cy="103188"/>
            </a:xfrm>
            <a:custGeom>
              <a:avLst/>
              <a:gdLst>
                <a:gd name="T0" fmla="*/ 94 w 99"/>
                <a:gd name="T1" fmla="*/ 77 h 99"/>
                <a:gd name="T2" fmla="*/ 94 w 99"/>
                <a:gd name="T3" fmla="*/ 60 h 99"/>
                <a:gd name="T4" fmla="*/ 39 w 99"/>
                <a:gd name="T5" fmla="*/ 5 h 99"/>
                <a:gd name="T6" fmla="*/ 22 w 99"/>
                <a:gd name="T7" fmla="*/ 5 h 99"/>
                <a:gd name="T8" fmla="*/ 0 w 99"/>
                <a:gd name="T9" fmla="*/ 27 h 99"/>
                <a:gd name="T10" fmla="*/ 72 w 99"/>
                <a:gd name="T11" fmla="*/ 99 h 99"/>
                <a:gd name="T12" fmla="*/ 94 w 99"/>
                <a:gd name="T13" fmla="*/ 7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9">
                  <a:moveTo>
                    <a:pt x="94" y="77"/>
                  </a:moveTo>
                  <a:cubicBezTo>
                    <a:pt x="99" y="72"/>
                    <a:pt x="99" y="64"/>
                    <a:pt x="94" y="6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5" y="0"/>
                    <a:pt x="27" y="0"/>
                    <a:pt x="22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2" y="99"/>
                    <a:pt x="72" y="99"/>
                    <a:pt x="72" y="99"/>
                  </a:cubicBezTo>
                  <a:lnTo>
                    <a:pt x="9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83"/>
            <p:cNvSpPr/>
            <p:nvPr/>
          </p:nvSpPr>
          <p:spPr bwMode="auto">
            <a:xfrm>
              <a:off x="7392988" y="3838576"/>
              <a:ext cx="280987" cy="282575"/>
            </a:xfrm>
            <a:custGeom>
              <a:avLst/>
              <a:gdLst>
                <a:gd name="T0" fmla="*/ 79 w 269"/>
                <a:gd name="T1" fmla="*/ 79 h 270"/>
                <a:gd name="T2" fmla="*/ 91 w 269"/>
                <a:gd name="T3" fmla="*/ 67 h 270"/>
                <a:gd name="T4" fmla="*/ 25 w 269"/>
                <a:gd name="T5" fmla="*/ 0 h 270"/>
                <a:gd name="T6" fmla="*/ 13 w 269"/>
                <a:gd name="T7" fmla="*/ 13 h 270"/>
                <a:gd name="T8" fmla="*/ 13 w 269"/>
                <a:gd name="T9" fmla="*/ 58 h 270"/>
                <a:gd name="T10" fmla="*/ 19 w 269"/>
                <a:gd name="T11" fmla="*/ 65 h 270"/>
                <a:gd name="T12" fmla="*/ 89 w 269"/>
                <a:gd name="T13" fmla="*/ 158 h 270"/>
                <a:gd name="T14" fmla="*/ 109 w 269"/>
                <a:gd name="T15" fmla="*/ 179 h 270"/>
                <a:gd name="T16" fmla="*/ 205 w 269"/>
                <a:gd name="T17" fmla="*/ 251 h 270"/>
                <a:gd name="T18" fmla="*/ 211 w 269"/>
                <a:gd name="T19" fmla="*/ 257 h 270"/>
                <a:gd name="T20" fmla="*/ 257 w 269"/>
                <a:gd name="T21" fmla="*/ 257 h 270"/>
                <a:gd name="T22" fmla="*/ 269 w 269"/>
                <a:gd name="T23" fmla="*/ 245 h 270"/>
                <a:gd name="T24" fmla="*/ 203 w 269"/>
                <a:gd name="T25" fmla="*/ 178 h 270"/>
                <a:gd name="T26" fmla="*/ 190 w 269"/>
                <a:gd name="T27" fmla="*/ 191 h 270"/>
                <a:gd name="T28" fmla="*/ 189 w 269"/>
                <a:gd name="T29" fmla="*/ 192 h 270"/>
                <a:gd name="T30" fmla="*/ 143 w 269"/>
                <a:gd name="T31" fmla="*/ 153 h 270"/>
                <a:gd name="T32" fmla="*/ 117 w 269"/>
                <a:gd name="T33" fmla="*/ 127 h 270"/>
                <a:gd name="T34" fmla="*/ 78 w 269"/>
                <a:gd name="T35" fmla="*/ 80 h 270"/>
                <a:gd name="T36" fmla="*/ 79 w 269"/>
                <a:gd name="T37" fmla="*/ 7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270">
                  <a:moveTo>
                    <a:pt x="79" y="79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25"/>
                    <a:pt x="0" y="46"/>
                    <a:pt x="13" y="58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35" y="94"/>
                    <a:pt x="59" y="127"/>
                    <a:pt x="89" y="158"/>
                  </a:cubicBezTo>
                  <a:cubicBezTo>
                    <a:pt x="92" y="162"/>
                    <a:pt x="106" y="176"/>
                    <a:pt x="109" y="179"/>
                  </a:cubicBezTo>
                  <a:cubicBezTo>
                    <a:pt x="141" y="210"/>
                    <a:pt x="174" y="234"/>
                    <a:pt x="205" y="251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24" y="270"/>
                    <a:pt x="244" y="270"/>
                    <a:pt x="257" y="257"/>
                  </a:cubicBezTo>
                  <a:cubicBezTo>
                    <a:pt x="269" y="245"/>
                    <a:pt x="269" y="245"/>
                    <a:pt x="269" y="245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0" y="192"/>
                    <a:pt x="189" y="192"/>
                  </a:cubicBezTo>
                  <a:cubicBezTo>
                    <a:pt x="174" y="181"/>
                    <a:pt x="158" y="168"/>
                    <a:pt x="143" y="153"/>
                  </a:cubicBezTo>
                  <a:cubicBezTo>
                    <a:pt x="138" y="149"/>
                    <a:pt x="121" y="131"/>
                    <a:pt x="117" y="127"/>
                  </a:cubicBezTo>
                  <a:cubicBezTo>
                    <a:pt x="102" y="111"/>
                    <a:pt x="89" y="96"/>
                    <a:pt x="78" y="80"/>
                  </a:cubicBezTo>
                  <a:cubicBezTo>
                    <a:pt x="78" y="80"/>
                    <a:pt x="79" y="79"/>
                    <a:pt x="79" y="79"/>
                  </a:cubicBez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4"/>
            <p:cNvSpPr/>
            <p:nvPr/>
          </p:nvSpPr>
          <p:spPr bwMode="auto">
            <a:xfrm>
              <a:off x="7421563" y="3802064"/>
              <a:ext cx="103187" cy="103188"/>
            </a:xfrm>
            <a:custGeom>
              <a:avLst/>
              <a:gdLst>
                <a:gd name="T0" fmla="*/ 71 w 98"/>
                <a:gd name="T1" fmla="*/ 98 h 98"/>
                <a:gd name="T2" fmla="*/ 93 w 98"/>
                <a:gd name="T3" fmla="*/ 76 h 98"/>
                <a:gd name="T4" fmla="*/ 93 w 98"/>
                <a:gd name="T5" fmla="*/ 60 h 98"/>
                <a:gd name="T6" fmla="*/ 38 w 98"/>
                <a:gd name="T7" fmla="*/ 5 h 98"/>
                <a:gd name="T8" fmla="*/ 22 w 98"/>
                <a:gd name="T9" fmla="*/ 5 h 98"/>
                <a:gd name="T10" fmla="*/ 0 w 98"/>
                <a:gd name="T11" fmla="*/ 27 h 98"/>
                <a:gd name="T12" fmla="*/ 71 w 98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98">
                  <a:moveTo>
                    <a:pt x="71" y="98"/>
                  </a:moveTo>
                  <a:cubicBezTo>
                    <a:pt x="93" y="76"/>
                    <a:pt x="93" y="76"/>
                    <a:pt x="93" y="76"/>
                  </a:cubicBezTo>
                  <a:cubicBezTo>
                    <a:pt x="98" y="72"/>
                    <a:pt x="98" y="64"/>
                    <a:pt x="93" y="6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4" y="0"/>
                    <a:pt x="26" y="0"/>
                    <a:pt x="22" y="5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71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5"/>
            <p:cNvSpPr/>
            <p:nvPr/>
          </p:nvSpPr>
          <p:spPr bwMode="auto">
            <a:xfrm>
              <a:off x="5453063" y="4246564"/>
              <a:ext cx="241300" cy="241300"/>
            </a:xfrm>
            <a:custGeom>
              <a:avLst/>
              <a:gdLst>
                <a:gd name="T0" fmla="*/ 41 w 232"/>
                <a:gd name="T1" fmla="*/ 41 h 231"/>
                <a:gd name="T2" fmla="*/ 41 w 232"/>
                <a:gd name="T3" fmla="*/ 190 h 231"/>
                <a:gd name="T4" fmla="*/ 190 w 232"/>
                <a:gd name="T5" fmla="*/ 190 h 231"/>
                <a:gd name="T6" fmla="*/ 190 w 232"/>
                <a:gd name="T7" fmla="*/ 41 h 231"/>
                <a:gd name="T8" fmla="*/ 41 w 232"/>
                <a:gd name="T9" fmla="*/ 4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1">
                  <a:moveTo>
                    <a:pt x="41" y="41"/>
                  </a:moveTo>
                  <a:cubicBezTo>
                    <a:pt x="0" y="82"/>
                    <a:pt x="0" y="149"/>
                    <a:pt x="41" y="190"/>
                  </a:cubicBezTo>
                  <a:cubicBezTo>
                    <a:pt x="83" y="231"/>
                    <a:pt x="149" y="231"/>
                    <a:pt x="190" y="190"/>
                  </a:cubicBezTo>
                  <a:cubicBezTo>
                    <a:pt x="232" y="149"/>
                    <a:pt x="232" y="82"/>
                    <a:pt x="190" y="41"/>
                  </a:cubicBezTo>
                  <a:cubicBezTo>
                    <a:pt x="149" y="0"/>
                    <a:pt x="83" y="0"/>
                    <a:pt x="41" y="41"/>
                  </a:cubicBez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6"/>
            <p:cNvSpPr>
              <a:spLocks noEditPoints="1"/>
            </p:cNvSpPr>
            <p:nvPr/>
          </p:nvSpPr>
          <p:spPr bwMode="auto">
            <a:xfrm>
              <a:off x="5432426" y="4225926"/>
              <a:ext cx="280987" cy="282575"/>
            </a:xfrm>
            <a:custGeom>
              <a:avLst/>
              <a:gdLst>
                <a:gd name="T0" fmla="*/ 48 w 269"/>
                <a:gd name="T1" fmla="*/ 48 h 269"/>
                <a:gd name="T2" fmla="*/ 48 w 269"/>
                <a:gd name="T3" fmla="*/ 221 h 269"/>
                <a:gd name="T4" fmla="*/ 222 w 269"/>
                <a:gd name="T5" fmla="*/ 221 h 269"/>
                <a:gd name="T6" fmla="*/ 222 w 269"/>
                <a:gd name="T7" fmla="*/ 48 h 269"/>
                <a:gd name="T8" fmla="*/ 48 w 269"/>
                <a:gd name="T9" fmla="*/ 48 h 269"/>
                <a:gd name="T10" fmla="*/ 68 w 269"/>
                <a:gd name="T11" fmla="*/ 68 h 269"/>
                <a:gd name="T12" fmla="*/ 201 w 269"/>
                <a:gd name="T13" fmla="*/ 68 h 269"/>
                <a:gd name="T14" fmla="*/ 201 w 269"/>
                <a:gd name="T15" fmla="*/ 201 h 269"/>
                <a:gd name="T16" fmla="*/ 68 w 269"/>
                <a:gd name="T17" fmla="*/ 201 h 269"/>
                <a:gd name="T18" fmla="*/ 68 w 269"/>
                <a:gd name="T19" fmla="*/ 6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69">
                  <a:moveTo>
                    <a:pt x="48" y="48"/>
                  </a:moveTo>
                  <a:cubicBezTo>
                    <a:pt x="0" y="96"/>
                    <a:pt x="0" y="174"/>
                    <a:pt x="48" y="221"/>
                  </a:cubicBezTo>
                  <a:cubicBezTo>
                    <a:pt x="96" y="269"/>
                    <a:pt x="174" y="269"/>
                    <a:pt x="222" y="221"/>
                  </a:cubicBezTo>
                  <a:cubicBezTo>
                    <a:pt x="269" y="174"/>
                    <a:pt x="269" y="96"/>
                    <a:pt x="222" y="48"/>
                  </a:cubicBezTo>
                  <a:cubicBezTo>
                    <a:pt x="174" y="0"/>
                    <a:pt x="96" y="0"/>
                    <a:pt x="48" y="48"/>
                  </a:cubicBezTo>
                  <a:close/>
                  <a:moveTo>
                    <a:pt x="68" y="68"/>
                  </a:moveTo>
                  <a:cubicBezTo>
                    <a:pt x="105" y="32"/>
                    <a:pt x="165" y="32"/>
                    <a:pt x="201" y="68"/>
                  </a:cubicBezTo>
                  <a:cubicBezTo>
                    <a:pt x="238" y="105"/>
                    <a:pt x="238" y="165"/>
                    <a:pt x="201" y="201"/>
                  </a:cubicBezTo>
                  <a:cubicBezTo>
                    <a:pt x="165" y="238"/>
                    <a:pt x="105" y="238"/>
                    <a:pt x="68" y="201"/>
                  </a:cubicBezTo>
                  <a:cubicBezTo>
                    <a:pt x="32" y="165"/>
                    <a:pt x="32" y="105"/>
                    <a:pt x="68" y="68"/>
                  </a:cubicBez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7"/>
            <p:cNvSpPr/>
            <p:nvPr/>
          </p:nvSpPr>
          <p:spPr bwMode="auto">
            <a:xfrm>
              <a:off x="5321301" y="4429126"/>
              <a:ext cx="192087" cy="190500"/>
            </a:xfrm>
            <a:custGeom>
              <a:avLst/>
              <a:gdLst>
                <a:gd name="T0" fmla="*/ 0 w 121"/>
                <a:gd name="T1" fmla="*/ 100 h 120"/>
                <a:gd name="T2" fmla="*/ 21 w 121"/>
                <a:gd name="T3" fmla="*/ 120 h 120"/>
                <a:gd name="T4" fmla="*/ 121 w 121"/>
                <a:gd name="T5" fmla="*/ 21 h 120"/>
                <a:gd name="T6" fmla="*/ 100 w 121"/>
                <a:gd name="T7" fmla="*/ 0 h 120"/>
                <a:gd name="T8" fmla="*/ 0 w 121"/>
                <a:gd name="T9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0">
                  <a:moveTo>
                    <a:pt x="0" y="100"/>
                  </a:moveTo>
                  <a:lnTo>
                    <a:pt x="21" y="120"/>
                  </a:lnTo>
                  <a:lnTo>
                    <a:pt x="121" y="21"/>
                  </a:lnTo>
                  <a:lnTo>
                    <a:pt x="10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8"/>
            <p:cNvSpPr/>
            <p:nvPr/>
          </p:nvSpPr>
          <p:spPr bwMode="auto">
            <a:xfrm>
              <a:off x="5299076" y="4456114"/>
              <a:ext cx="185737" cy="184150"/>
            </a:xfrm>
            <a:custGeom>
              <a:avLst/>
              <a:gdLst>
                <a:gd name="T0" fmla="*/ 0 w 117"/>
                <a:gd name="T1" fmla="*/ 83 h 116"/>
                <a:gd name="T2" fmla="*/ 34 w 117"/>
                <a:gd name="T3" fmla="*/ 116 h 116"/>
                <a:gd name="T4" fmla="*/ 117 w 117"/>
                <a:gd name="T5" fmla="*/ 34 h 116"/>
                <a:gd name="T6" fmla="*/ 83 w 117"/>
                <a:gd name="T7" fmla="*/ 0 h 116"/>
                <a:gd name="T8" fmla="*/ 0 w 117"/>
                <a:gd name="T9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6">
                  <a:moveTo>
                    <a:pt x="0" y="83"/>
                  </a:moveTo>
                  <a:lnTo>
                    <a:pt x="34" y="116"/>
                  </a:lnTo>
                  <a:lnTo>
                    <a:pt x="117" y="34"/>
                  </a:lnTo>
                  <a:lnTo>
                    <a:pt x="83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89"/>
            <p:cNvSpPr>
              <a:spLocks noChangeArrowheads="1"/>
            </p:cNvSpPr>
            <p:nvPr/>
          </p:nvSpPr>
          <p:spPr bwMode="auto">
            <a:xfrm>
              <a:off x="5510213" y="4316414"/>
              <a:ext cx="128587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90"/>
            <p:cNvSpPr>
              <a:spLocks noChangeArrowheads="1"/>
            </p:cNvSpPr>
            <p:nvPr/>
          </p:nvSpPr>
          <p:spPr bwMode="auto">
            <a:xfrm>
              <a:off x="5510213" y="4352926"/>
              <a:ext cx="128587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91"/>
            <p:cNvSpPr>
              <a:spLocks noChangeArrowheads="1"/>
            </p:cNvSpPr>
            <p:nvPr/>
          </p:nvSpPr>
          <p:spPr bwMode="auto">
            <a:xfrm>
              <a:off x="5510213" y="4387851"/>
              <a:ext cx="128587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92"/>
            <p:cNvSpPr>
              <a:spLocks noChangeArrowheads="1"/>
            </p:cNvSpPr>
            <p:nvPr/>
          </p:nvSpPr>
          <p:spPr bwMode="auto">
            <a:xfrm>
              <a:off x="7608888" y="4370389"/>
              <a:ext cx="425450" cy="296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93"/>
            <p:cNvSpPr>
              <a:spLocks noEditPoints="1"/>
            </p:cNvSpPr>
            <p:nvPr/>
          </p:nvSpPr>
          <p:spPr bwMode="auto">
            <a:xfrm>
              <a:off x="7597776" y="4360864"/>
              <a:ext cx="447675" cy="315913"/>
            </a:xfrm>
            <a:custGeom>
              <a:avLst/>
              <a:gdLst>
                <a:gd name="T0" fmla="*/ 282 w 282"/>
                <a:gd name="T1" fmla="*/ 199 h 199"/>
                <a:gd name="T2" fmla="*/ 0 w 282"/>
                <a:gd name="T3" fmla="*/ 199 h 199"/>
                <a:gd name="T4" fmla="*/ 0 w 282"/>
                <a:gd name="T5" fmla="*/ 0 h 199"/>
                <a:gd name="T6" fmla="*/ 282 w 282"/>
                <a:gd name="T7" fmla="*/ 0 h 199"/>
                <a:gd name="T8" fmla="*/ 282 w 282"/>
                <a:gd name="T9" fmla="*/ 199 h 199"/>
                <a:gd name="T10" fmla="*/ 13 w 282"/>
                <a:gd name="T11" fmla="*/ 186 h 199"/>
                <a:gd name="T12" fmla="*/ 269 w 282"/>
                <a:gd name="T13" fmla="*/ 187 h 199"/>
                <a:gd name="T14" fmla="*/ 269 w 282"/>
                <a:gd name="T15" fmla="*/ 13 h 199"/>
                <a:gd name="T16" fmla="*/ 13 w 282"/>
                <a:gd name="T17" fmla="*/ 12 h 199"/>
                <a:gd name="T18" fmla="*/ 13 w 282"/>
                <a:gd name="T19" fmla="*/ 18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199">
                  <a:moveTo>
                    <a:pt x="282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199"/>
                  </a:lnTo>
                  <a:close/>
                  <a:moveTo>
                    <a:pt x="13" y="186"/>
                  </a:moveTo>
                  <a:lnTo>
                    <a:pt x="269" y="187"/>
                  </a:lnTo>
                  <a:lnTo>
                    <a:pt x="269" y="13"/>
                  </a:lnTo>
                  <a:lnTo>
                    <a:pt x="13" y="12"/>
                  </a:lnTo>
                  <a:lnTo>
                    <a:pt x="13" y="186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4"/>
            <p:cNvSpPr/>
            <p:nvPr/>
          </p:nvSpPr>
          <p:spPr bwMode="auto">
            <a:xfrm>
              <a:off x="7608888" y="4502151"/>
              <a:ext cx="425450" cy="165100"/>
            </a:xfrm>
            <a:custGeom>
              <a:avLst/>
              <a:gdLst>
                <a:gd name="T0" fmla="*/ 0 w 268"/>
                <a:gd name="T1" fmla="*/ 104 h 104"/>
                <a:gd name="T2" fmla="*/ 134 w 268"/>
                <a:gd name="T3" fmla="*/ 0 h 104"/>
                <a:gd name="T4" fmla="*/ 268 w 268"/>
                <a:gd name="T5" fmla="*/ 104 h 104"/>
                <a:gd name="T6" fmla="*/ 0 w 26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104">
                  <a:moveTo>
                    <a:pt x="0" y="104"/>
                  </a:moveTo>
                  <a:lnTo>
                    <a:pt x="134" y="0"/>
                  </a:lnTo>
                  <a:lnTo>
                    <a:pt x="268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95"/>
            <p:cNvSpPr>
              <a:spLocks noEditPoints="1"/>
            </p:cNvSpPr>
            <p:nvPr/>
          </p:nvSpPr>
          <p:spPr bwMode="auto">
            <a:xfrm>
              <a:off x="7596188" y="4491039"/>
              <a:ext cx="447675" cy="185738"/>
            </a:xfrm>
            <a:custGeom>
              <a:avLst/>
              <a:gdLst>
                <a:gd name="T0" fmla="*/ 419 w 428"/>
                <a:gd name="T1" fmla="*/ 178 h 178"/>
                <a:gd name="T2" fmla="*/ 419 w 428"/>
                <a:gd name="T3" fmla="*/ 178 h 178"/>
                <a:gd name="T4" fmla="*/ 11 w 428"/>
                <a:gd name="T5" fmla="*/ 177 h 178"/>
                <a:gd name="T6" fmla="*/ 2 w 428"/>
                <a:gd name="T7" fmla="*/ 171 h 178"/>
                <a:gd name="T8" fmla="*/ 5 w 428"/>
                <a:gd name="T9" fmla="*/ 160 h 178"/>
                <a:gd name="T10" fmla="*/ 209 w 428"/>
                <a:gd name="T11" fmla="*/ 3 h 178"/>
                <a:gd name="T12" fmla="*/ 221 w 428"/>
                <a:gd name="T13" fmla="*/ 3 h 178"/>
                <a:gd name="T14" fmla="*/ 424 w 428"/>
                <a:gd name="T15" fmla="*/ 160 h 178"/>
                <a:gd name="T16" fmla="*/ 428 w 428"/>
                <a:gd name="T17" fmla="*/ 168 h 178"/>
                <a:gd name="T18" fmla="*/ 419 w 428"/>
                <a:gd name="T19" fmla="*/ 178 h 178"/>
                <a:gd name="T20" fmla="*/ 419 w 428"/>
                <a:gd name="T21" fmla="*/ 178 h 178"/>
                <a:gd name="T22" fmla="*/ 39 w 428"/>
                <a:gd name="T23" fmla="*/ 158 h 178"/>
                <a:gd name="T24" fmla="*/ 391 w 428"/>
                <a:gd name="T25" fmla="*/ 158 h 178"/>
                <a:gd name="T26" fmla="*/ 215 w 428"/>
                <a:gd name="T27" fmla="*/ 23 h 178"/>
                <a:gd name="T28" fmla="*/ 39 w 428"/>
                <a:gd name="T29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8" h="178">
                  <a:moveTo>
                    <a:pt x="419" y="178"/>
                  </a:moveTo>
                  <a:cubicBezTo>
                    <a:pt x="419" y="178"/>
                    <a:pt x="419" y="178"/>
                    <a:pt x="419" y="178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7" y="177"/>
                    <a:pt x="3" y="174"/>
                    <a:pt x="2" y="171"/>
                  </a:cubicBezTo>
                  <a:cubicBezTo>
                    <a:pt x="0" y="167"/>
                    <a:pt x="2" y="162"/>
                    <a:pt x="5" y="160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3" y="0"/>
                    <a:pt x="217" y="0"/>
                    <a:pt x="221" y="3"/>
                  </a:cubicBezTo>
                  <a:cubicBezTo>
                    <a:pt x="424" y="160"/>
                    <a:pt x="424" y="160"/>
                    <a:pt x="424" y="160"/>
                  </a:cubicBezTo>
                  <a:cubicBezTo>
                    <a:pt x="427" y="162"/>
                    <a:pt x="428" y="165"/>
                    <a:pt x="428" y="168"/>
                  </a:cubicBezTo>
                  <a:cubicBezTo>
                    <a:pt x="428" y="173"/>
                    <a:pt x="424" y="178"/>
                    <a:pt x="419" y="178"/>
                  </a:cubicBezTo>
                  <a:cubicBezTo>
                    <a:pt x="419" y="178"/>
                    <a:pt x="419" y="178"/>
                    <a:pt x="419" y="178"/>
                  </a:cubicBezTo>
                  <a:close/>
                  <a:moveTo>
                    <a:pt x="39" y="158"/>
                  </a:moveTo>
                  <a:cubicBezTo>
                    <a:pt x="391" y="158"/>
                    <a:pt x="391" y="158"/>
                    <a:pt x="391" y="158"/>
                  </a:cubicBezTo>
                  <a:cubicBezTo>
                    <a:pt x="215" y="23"/>
                    <a:pt x="215" y="23"/>
                    <a:pt x="215" y="23"/>
                  </a:cubicBezTo>
                  <a:lnTo>
                    <a:pt x="39" y="158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96"/>
            <p:cNvSpPr/>
            <p:nvPr/>
          </p:nvSpPr>
          <p:spPr bwMode="auto">
            <a:xfrm>
              <a:off x="7608888" y="4370389"/>
              <a:ext cx="425450" cy="180975"/>
            </a:xfrm>
            <a:custGeom>
              <a:avLst/>
              <a:gdLst>
                <a:gd name="T0" fmla="*/ 0 w 268"/>
                <a:gd name="T1" fmla="*/ 0 h 114"/>
                <a:gd name="T2" fmla="*/ 134 w 268"/>
                <a:gd name="T3" fmla="*/ 114 h 114"/>
                <a:gd name="T4" fmla="*/ 268 w 268"/>
                <a:gd name="T5" fmla="*/ 0 h 114"/>
                <a:gd name="T6" fmla="*/ 0 w 268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114">
                  <a:moveTo>
                    <a:pt x="0" y="0"/>
                  </a:moveTo>
                  <a:lnTo>
                    <a:pt x="134" y="114"/>
                  </a:lnTo>
                  <a:lnTo>
                    <a:pt x="2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7"/>
            <p:cNvSpPr>
              <a:spLocks noEditPoints="1"/>
            </p:cNvSpPr>
            <p:nvPr/>
          </p:nvSpPr>
          <p:spPr bwMode="auto">
            <a:xfrm>
              <a:off x="7597776" y="4360864"/>
              <a:ext cx="449262" cy="200025"/>
            </a:xfrm>
            <a:custGeom>
              <a:avLst/>
              <a:gdLst>
                <a:gd name="T0" fmla="*/ 214 w 429"/>
                <a:gd name="T1" fmla="*/ 191 h 191"/>
                <a:gd name="T2" fmla="*/ 208 w 429"/>
                <a:gd name="T3" fmla="*/ 189 h 191"/>
                <a:gd name="T4" fmla="*/ 4 w 429"/>
                <a:gd name="T5" fmla="*/ 17 h 191"/>
                <a:gd name="T6" fmla="*/ 1 w 429"/>
                <a:gd name="T7" fmla="*/ 6 h 191"/>
                <a:gd name="T8" fmla="*/ 10 w 429"/>
                <a:gd name="T9" fmla="*/ 0 h 191"/>
                <a:gd name="T10" fmla="*/ 10 w 429"/>
                <a:gd name="T11" fmla="*/ 0 h 191"/>
                <a:gd name="T12" fmla="*/ 418 w 429"/>
                <a:gd name="T13" fmla="*/ 1 h 191"/>
                <a:gd name="T14" fmla="*/ 427 w 429"/>
                <a:gd name="T15" fmla="*/ 7 h 191"/>
                <a:gd name="T16" fmla="*/ 424 w 429"/>
                <a:gd name="T17" fmla="*/ 17 h 191"/>
                <a:gd name="T18" fmla="*/ 220 w 429"/>
                <a:gd name="T19" fmla="*/ 189 h 191"/>
                <a:gd name="T20" fmla="*/ 214 w 429"/>
                <a:gd name="T21" fmla="*/ 191 h 191"/>
                <a:gd name="T22" fmla="*/ 36 w 429"/>
                <a:gd name="T23" fmla="*/ 19 h 191"/>
                <a:gd name="T24" fmla="*/ 214 w 429"/>
                <a:gd name="T25" fmla="*/ 169 h 191"/>
                <a:gd name="T26" fmla="*/ 392 w 429"/>
                <a:gd name="T27" fmla="*/ 20 h 191"/>
                <a:gd name="T28" fmla="*/ 36 w 429"/>
                <a:gd name="T2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1">
                  <a:moveTo>
                    <a:pt x="214" y="191"/>
                  </a:moveTo>
                  <a:cubicBezTo>
                    <a:pt x="212" y="191"/>
                    <a:pt x="210" y="190"/>
                    <a:pt x="208" y="18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" y="14"/>
                    <a:pt x="0" y="10"/>
                    <a:pt x="1" y="6"/>
                  </a:cubicBezTo>
                  <a:cubicBezTo>
                    <a:pt x="2" y="3"/>
                    <a:pt x="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22" y="1"/>
                    <a:pt x="426" y="3"/>
                    <a:pt x="427" y="7"/>
                  </a:cubicBezTo>
                  <a:cubicBezTo>
                    <a:pt x="429" y="11"/>
                    <a:pt x="427" y="15"/>
                    <a:pt x="424" y="17"/>
                  </a:cubicBezTo>
                  <a:cubicBezTo>
                    <a:pt x="220" y="189"/>
                    <a:pt x="220" y="189"/>
                    <a:pt x="220" y="189"/>
                  </a:cubicBezTo>
                  <a:cubicBezTo>
                    <a:pt x="218" y="190"/>
                    <a:pt x="216" y="191"/>
                    <a:pt x="214" y="191"/>
                  </a:cubicBezTo>
                  <a:close/>
                  <a:moveTo>
                    <a:pt x="36" y="19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392" y="20"/>
                    <a:pt x="392" y="20"/>
                    <a:pt x="392" y="20"/>
                  </a:cubicBezTo>
                  <a:lnTo>
                    <a:pt x="36" y="19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06"/>
            <p:cNvSpPr/>
            <p:nvPr/>
          </p:nvSpPr>
          <p:spPr bwMode="auto">
            <a:xfrm>
              <a:off x="6292851" y="3886201"/>
              <a:ext cx="307975" cy="309563"/>
            </a:xfrm>
            <a:custGeom>
              <a:avLst/>
              <a:gdLst>
                <a:gd name="T0" fmla="*/ 294 w 294"/>
                <a:gd name="T1" fmla="*/ 0 h 295"/>
                <a:gd name="T2" fmla="*/ 294 w 294"/>
                <a:gd name="T3" fmla="*/ 54 h 295"/>
                <a:gd name="T4" fmla="*/ 53 w 294"/>
                <a:gd name="T5" fmla="*/ 295 h 295"/>
                <a:gd name="T6" fmla="*/ 0 w 294"/>
                <a:gd name="T7" fmla="*/ 295 h 295"/>
                <a:gd name="T8" fmla="*/ 294 w 294"/>
                <a:gd name="T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295">
                  <a:moveTo>
                    <a:pt x="294" y="0"/>
                  </a:moveTo>
                  <a:cubicBezTo>
                    <a:pt x="294" y="54"/>
                    <a:pt x="294" y="54"/>
                    <a:pt x="294" y="54"/>
                  </a:cubicBezTo>
                  <a:cubicBezTo>
                    <a:pt x="161" y="54"/>
                    <a:pt x="53" y="162"/>
                    <a:pt x="53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132"/>
                    <a:pt x="13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7"/>
            <p:cNvSpPr/>
            <p:nvPr/>
          </p:nvSpPr>
          <p:spPr bwMode="auto">
            <a:xfrm>
              <a:off x="6403976" y="3997326"/>
              <a:ext cx="196850" cy="198438"/>
            </a:xfrm>
            <a:custGeom>
              <a:avLst/>
              <a:gdLst>
                <a:gd name="T0" fmla="*/ 189 w 189"/>
                <a:gd name="T1" fmla="*/ 0 h 189"/>
                <a:gd name="T2" fmla="*/ 189 w 189"/>
                <a:gd name="T3" fmla="*/ 54 h 189"/>
                <a:gd name="T4" fmla="*/ 54 w 189"/>
                <a:gd name="T5" fmla="*/ 189 h 189"/>
                <a:gd name="T6" fmla="*/ 0 w 189"/>
                <a:gd name="T7" fmla="*/ 189 h 189"/>
                <a:gd name="T8" fmla="*/ 189 w 18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0"/>
                  </a:moveTo>
                  <a:cubicBezTo>
                    <a:pt x="189" y="54"/>
                    <a:pt x="189" y="54"/>
                    <a:pt x="189" y="54"/>
                  </a:cubicBezTo>
                  <a:cubicBezTo>
                    <a:pt x="114" y="54"/>
                    <a:pt x="54" y="114"/>
                    <a:pt x="54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8"/>
            <p:cNvSpPr>
              <a:spLocks noEditPoints="1"/>
            </p:cNvSpPr>
            <p:nvPr/>
          </p:nvSpPr>
          <p:spPr bwMode="auto">
            <a:xfrm>
              <a:off x="6516688" y="4110039"/>
              <a:ext cx="122237" cy="122238"/>
            </a:xfrm>
            <a:custGeom>
              <a:avLst/>
              <a:gdLst>
                <a:gd name="T0" fmla="*/ 117 w 117"/>
                <a:gd name="T1" fmla="*/ 58 h 117"/>
                <a:gd name="T2" fmla="*/ 58 w 117"/>
                <a:gd name="T3" fmla="*/ 117 h 117"/>
                <a:gd name="T4" fmla="*/ 0 w 117"/>
                <a:gd name="T5" fmla="*/ 58 h 117"/>
                <a:gd name="T6" fmla="*/ 58 w 117"/>
                <a:gd name="T7" fmla="*/ 0 h 117"/>
                <a:gd name="T8" fmla="*/ 117 w 117"/>
                <a:gd name="T9" fmla="*/ 58 h 117"/>
                <a:gd name="T10" fmla="*/ 39 w 117"/>
                <a:gd name="T11" fmla="*/ 58 h 117"/>
                <a:gd name="T12" fmla="*/ 58 w 117"/>
                <a:gd name="T13" fmla="*/ 77 h 117"/>
                <a:gd name="T14" fmla="*/ 78 w 117"/>
                <a:gd name="T15" fmla="*/ 58 h 117"/>
                <a:gd name="T16" fmla="*/ 58 w 117"/>
                <a:gd name="T17" fmla="*/ 39 h 117"/>
                <a:gd name="T18" fmla="*/ 39 w 117"/>
                <a:gd name="T19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117" y="58"/>
                  </a:moveTo>
                  <a:cubicBezTo>
                    <a:pt x="117" y="90"/>
                    <a:pt x="90" y="117"/>
                    <a:pt x="58" y="117"/>
                  </a:cubicBezTo>
                  <a:cubicBezTo>
                    <a:pt x="26" y="117"/>
                    <a:pt x="0" y="90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7" y="26"/>
                    <a:pt x="117" y="58"/>
                  </a:cubicBezTo>
                  <a:close/>
                  <a:moveTo>
                    <a:pt x="39" y="58"/>
                  </a:moveTo>
                  <a:cubicBezTo>
                    <a:pt x="39" y="69"/>
                    <a:pt x="48" y="77"/>
                    <a:pt x="58" y="77"/>
                  </a:cubicBezTo>
                  <a:cubicBezTo>
                    <a:pt x="69" y="77"/>
                    <a:pt x="78" y="69"/>
                    <a:pt x="78" y="58"/>
                  </a:cubicBezTo>
                  <a:cubicBezTo>
                    <a:pt x="78" y="48"/>
                    <a:pt x="69" y="39"/>
                    <a:pt x="58" y="39"/>
                  </a:cubicBezTo>
                  <a:cubicBezTo>
                    <a:pt x="48" y="39"/>
                    <a:pt x="39" y="48"/>
                    <a:pt x="3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10"/>
            <p:cNvSpPr/>
            <p:nvPr/>
          </p:nvSpPr>
          <p:spPr bwMode="auto">
            <a:xfrm>
              <a:off x="7148513" y="4384676"/>
              <a:ext cx="93662" cy="107950"/>
            </a:xfrm>
            <a:custGeom>
              <a:avLst/>
              <a:gdLst>
                <a:gd name="T0" fmla="*/ 59 w 59"/>
                <a:gd name="T1" fmla="*/ 68 h 68"/>
                <a:gd name="T2" fmla="*/ 0 w 59"/>
                <a:gd name="T3" fmla="*/ 35 h 68"/>
                <a:gd name="T4" fmla="*/ 59 w 59"/>
                <a:gd name="T5" fmla="*/ 0 h 68"/>
                <a:gd name="T6" fmla="*/ 59 w 59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8">
                  <a:moveTo>
                    <a:pt x="59" y="6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59" y="68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11"/>
            <p:cNvSpPr/>
            <p:nvPr/>
          </p:nvSpPr>
          <p:spPr bwMode="auto">
            <a:xfrm>
              <a:off x="7442201" y="4465639"/>
              <a:ext cx="93662" cy="106363"/>
            </a:xfrm>
            <a:custGeom>
              <a:avLst/>
              <a:gdLst>
                <a:gd name="T0" fmla="*/ 0 w 59"/>
                <a:gd name="T1" fmla="*/ 0 h 67"/>
                <a:gd name="T2" fmla="*/ 59 w 59"/>
                <a:gd name="T3" fmla="*/ 33 h 67"/>
                <a:gd name="T4" fmla="*/ 0 w 59"/>
                <a:gd name="T5" fmla="*/ 67 h 67"/>
                <a:gd name="T6" fmla="*/ 0 w 59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7">
                  <a:moveTo>
                    <a:pt x="0" y="0"/>
                  </a:moveTo>
                  <a:lnTo>
                    <a:pt x="59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12"/>
            <p:cNvSpPr/>
            <p:nvPr/>
          </p:nvSpPr>
          <p:spPr bwMode="auto">
            <a:xfrm>
              <a:off x="5202238" y="4927601"/>
              <a:ext cx="1752600" cy="1309688"/>
            </a:xfrm>
            <a:custGeom>
              <a:avLst/>
              <a:gdLst>
                <a:gd name="T0" fmla="*/ 1676 w 1676"/>
                <a:gd name="T1" fmla="*/ 1177 h 1252"/>
                <a:gd name="T2" fmla="*/ 1601 w 1676"/>
                <a:gd name="T3" fmla="*/ 1252 h 1252"/>
                <a:gd name="T4" fmla="*/ 74 w 1676"/>
                <a:gd name="T5" fmla="*/ 1252 h 1252"/>
                <a:gd name="T6" fmla="*/ 0 w 1676"/>
                <a:gd name="T7" fmla="*/ 1177 h 1252"/>
                <a:gd name="T8" fmla="*/ 0 w 1676"/>
                <a:gd name="T9" fmla="*/ 75 h 1252"/>
                <a:gd name="T10" fmla="*/ 74 w 1676"/>
                <a:gd name="T11" fmla="*/ 0 h 1252"/>
                <a:gd name="T12" fmla="*/ 1601 w 1676"/>
                <a:gd name="T13" fmla="*/ 0 h 1252"/>
                <a:gd name="T14" fmla="*/ 1676 w 1676"/>
                <a:gd name="T15" fmla="*/ 75 h 1252"/>
                <a:gd name="T16" fmla="*/ 1676 w 1676"/>
                <a:gd name="T17" fmla="*/ 1177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52">
                  <a:moveTo>
                    <a:pt x="1676" y="1177"/>
                  </a:moveTo>
                  <a:cubicBezTo>
                    <a:pt x="1676" y="1218"/>
                    <a:pt x="1642" y="1252"/>
                    <a:pt x="1601" y="1252"/>
                  </a:cubicBezTo>
                  <a:cubicBezTo>
                    <a:pt x="74" y="1252"/>
                    <a:pt x="74" y="1252"/>
                    <a:pt x="74" y="1252"/>
                  </a:cubicBezTo>
                  <a:cubicBezTo>
                    <a:pt x="33" y="1252"/>
                    <a:pt x="0" y="1218"/>
                    <a:pt x="0" y="117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4"/>
                    <a:pt x="33" y="0"/>
                    <a:pt x="74" y="0"/>
                  </a:cubicBezTo>
                  <a:cubicBezTo>
                    <a:pt x="1601" y="0"/>
                    <a:pt x="1601" y="0"/>
                    <a:pt x="1601" y="0"/>
                  </a:cubicBezTo>
                  <a:cubicBezTo>
                    <a:pt x="1642" y="0"/>
                    <a:pt x="1676" y="34"/>
                    <a:pt x="1676" y="75"/>
                  </a:cubicBezTo>
                  <a:lnTo>
                    <a:pt x="1676" y="1177"/>
                  </a:ln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13"/>
            <p:cNvSpPr/>
            <p:nvPr/>
          </p:nvSpPr>
          <p:spPr bwMode="auto">
            <a:xfrm>
              <a:off x="5319713" y="5018089"/>
              <a:ext cx="130175" cy="131763"/>
            </a:xfrm>
            <a:custGeom>
              <a:avLst/>
              <a:gdLst>
                <a:gd name="T0" fmla="*/ 125 w 125"/>
                <a:gd name="T1" fmla="*/ 116 h 125"/>
                <a:gd name="T2" fmla="*/ 116 w 125"/>
                <a:gd name="T3" fmla="*/ 125 h 125"/>
                <a:gd name="T4" fmla="*/ 9 w 125"/>
                <a:gd name="T5" fmla="*/ 125 h 125"/>
                <a:gd name="T6" fmla="*/ 0 w 125"/>
                <a:gd name="T7" fmla="*/ 116 h 125"/>
                <a:gd name="T8" fmla="*/ 0 w 125"/>
                <a:gd name="T9" fmla="*/ 9 h 125"/>
                <a:gd name="T10" fmla="*/ 9 w 125"/>
                <a:gd name="T11" fmla="*/ 0 h 125"/>
                <a:gd name="T12" fmla="*/ 116 w 125"/>
                <a:gd name="T13" fmla="*/ 0 h 125"/>
                <a:gd name="T14" fmla="*/ 125 w 125"/>
                <a:gd name="T15" fmla="*/ 9 h 125"/>
                <a:gd name="T16" fmla="*/ 125 w 125"/>
                <a:gd name="T1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5">
                  <a:moveTo>
                    <a:pt x="125" y="116"/>
                  </a:moveTo>
                  <a:cubicBezTo>
                    <a:pt x="125" y="121"/>
                    <a:pt x="121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14"/>
            <p:cNvSpPr/>
            <p:nvPr/>
          </p:nvSpPr>
          <p:spPr bwMode="auto">
            <a:xfrm>
              <a:off x="5492751" y="5018089"/>
              <a:ext cx="131762" cy="131763"/>
            </a:xfrm>
            <a:custGeom>
              <a:avLst/>
              <a:gdLst>
                <a:gd name="T0" fmla="*/ 125 w 125"/>
                <a:gd name="T1" fmla="*/ 116 h 125"/>
                <a:gd name="T2" fmla="*/ 116 w 125"/>
                <a:gd name="T3" fmla="*/ 125 h 125"/>
                <a:gd name="T4" fmla="*/ 9 w 125"/>
                <a:gd name="T5" fmla="*/ 125 h 125"/>
                <a:gd name="T6" fmla="*/ 0 w 125"/>
                <a:gd name="T7" fmla="*/ 116 h 125"/>
                <a:gd name="T8" fmla="*/ 0 w 125"/>
                <a:gd name="T9" fmla="*/ 9 h 125"/>
                <a:gd name="T10" fmla="*/ 9 w 125"/>
                <a:gd name="T11" fmla="*/ 0 h 125"/>
                <a:gd name="T12" fmla="*/ 116 w 125"/>
                <a:gd name="T13" fmla="*/ 0 h 125"/>
                <a:gd name="T14" fmla="*/ 125 w 125"/>
                <a:gd name="T15" fmla="*/ 9 h 125"/>
                <a:gd name="T16" fmla="*/ 125 w 125"/>
                <a:gd name="T1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5">
                  <a:moveTo>
                    <a:pt x="125" y="116"/>
                  </a:moveTo>
                  <a:cubicBezTo>
                    <a:pt x="125" y="121"/>
                    <a:pt x="121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15"/>
            <p:cNvSpPr/>
            <p:nvPr/>
          </p:nvSpPr>
          <p:spPr bwMode="auto">
            <a:xfrm>
              <a:off x="5667376" y="5018089"/>
              <a:ext cx="128587" cy="131763"/>
            </a:xfrm>
            <a:custGeom>
              <a:avLst/>
              <a:gdLst>
                <a:gd name="T0" fmla="*/ 124 w 124"/>
                <a:gd name="T1" fmla="*/ 116 h 125"/>
                <a:gd name="T2" fmla="*/ 115 w 124"/>
                <a:gd name="T3" fmla="*/ 125 h 125"/>
                <a:gd name="T4" fmla="*/ 9 w 124"/>
                <a:gd name="T5" fmla="*/ 125 h 125"/>
                <a:gd name="T6" fmla="*/ 0 w 124"/>
                <a:gd name="T7" fmla="*/ 116 h 125"/>
                <a:gd name="T8" fmla="*/ 0 w 124"/>
                <a:gd name="T9" fmla="*/ 9 h 125"/>
                <a:gd name="T10" fmla="*/ 9 w 124"/>
                <a:gd name="T11" fmla="*/ 0 h 125"/>
                <a:gd name="T12" fmla="*/ 115 w 124"/>
                <a:gd name="T13" fmla="*/ 0 h 125"/>
                <a:gd name="T14" fmla="*/ 124 w 124"/>
                <a:gd name="T15" fmla="*/ 9 h 125"/>
                <a:gd name="T16" fmla="*/ 124 w 124"/>
                <a:gd name="T1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5">
                  <a:moveTo>
                    <a:pt x="124" y="116"/>
                  </a:moveTo>
                  <a:cubicBezTo>
                    <a:pt x="124" y="121"/>
                    <a:pt x="120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16"/>
            <p:cNvSpPr/>
            <p:nvPr/>
          </p:nvSpPr>
          <p:spPr bwMode="auto">
            <a:xfrm>
              <a:off x="5840413" y="5018089"/>
              <a:ext cx="130175" cy="131763"/>
            </a:xfrm>
            <a:custGeom>
              <a:avLst/>
              <a:gdLst>
                <a:gd name="T0" fmla="*/ 124 w 124"/>
                <a:gd name="T1" fmla="*/ 116 h 125"/>
                <a:gd name="T2" fmla="*/ 115 w 124"/>
                <a:gd name="T3" fmla="*/ 125 h 125"/>
                <a:gd name="T4" fmla="*/ 9 w 124"/>
                <a:gd name="T5" fmla="*/ 125 h 125"/>
                <a:gd name="T6" fmla="*/ 0 w 124"/>
                <a:gd name="T7" fmla="*/ 116 h 125"/>
                <a:gd name="T8" fmla="*/ 0 w 124"/>
                <a:gd name="T9" fmla="*/ 9 h 125"/>
                <a:gd name="T10" fmla="*/ 9 w 124"/>
                <a:gd name="T11" fmla="*/ 0 h 125"/>
                <a:gd name="T12" fmla="*/ 115 w 124"/>
                <a:gd name="T13" fmla="*/ 0 h 125"/>
                <a:gd name="T14" fmla="*/ 124 w 124"/>
                <a:gd name="T15" fmla="*/ 9 h 125"/>
                <a:gd name="T16" fmla="*/ 124 w 124"/>
                <a:gd name="T1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5">
                  <a:moveTo>
                    <a:pt x="124" y="116"/>
                  </a:moveTo>
                  <a:cubicBezTo>
                    <a:pt x="124" y="121"/>
                    <a:pt x="120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7"/>
            <p:cNvSpPr/>
            <p:nvPr/>
          </p:nvSpPr>
          <p:spPr bwMode="auto">
            <a:xfrm>
              <a:off x="6013451" y="5018089"/>
              <a:ext cx="130175" cy="131763"/>
            </a:xfrm>
            <a:custGeom>
              <a:avLst/>
              <a:gdLst>
                <a:gd name="T0" fmla="*/ 124 w 124"/>
                <a:gd name="T1" fmla="*/ 116 h 125"/>
                <a:gd name="T2" fmla="*/ 115 w 124"/>
                <a:gd name="T3" fmla="*/ 125 h 125"/>
                <a:gd name="T4" fmla="*/ 9 w 124"/>
                <a:gd name="T5" fmla="*/ 125 h 125"/>
                <a:gd name="T6" fmla="*/ 0 w 124"/>
                <a:gd name="T7" fmla="*/ 116 h 125"/>
                <a:gd name="T8" fmla="*/ 0 w 124"/>
                <a:gd name="T9" fmla="*/ 9 h 125"/>
                <a:gd name="T10" fmla="*/ 9 w 124"/>
                <a:gd name="T11" fmla="*/ 0 h 125"/>
                <a:gd name="T12" fmla="*/ 115 w 124"/>
                <a:gd name="T13" fmla="*/ 0 h 125"/>
                <a:gd name="T14" fmla="*/ 124 w 124"/>
                <a:gd name="T15" fmla="*/ 9 h 125"/>
                <a:gd name="T16" fmla="*/ 124 w 124"/>
                <a:gd name="T1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5">
                  <a:moveTo>
                    <a:pt x="124" y="116"/>
                  </a:moveTo>
                  <a:cubicBezTo>
                    <a:pt x="124" y="121"/>
                    <a:pt x="120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8"/>
            <p:cNvSpPr/>
            <p:nvPr/>
          </p:nvSpPr>
          <p:spPr bwMode="auto">
            <a:xfrm>
              <a:off x="6186488" y="5018089"/>
              <a:ext cx="131762" cy="131763"/>
            </a:xfrm>
            <a:custGeom>
              <a:avLst/>
              <a:gdLst>
                <a:gd name="T0" fmla="*/ 125 w 125"/>
                <a:gd name="T1" fmla="*/ 116 h 125"/>
                <a:gd name="T2" fmla="*/ 116 w 125"/>
                <a:gd name="T3" fmla="*/ 125 h 125"/>
                <a:gd name="T4" fmla="*/ 9 w 125"/>
                <a:gd name="T5" fmla="*/ 125 h 125"/>
                <a:gd name="T6" fmla="*/ 0 w 125"/>
                <a:gd name="T7" fmla="*/ 116 h 125"/>
                <a:gd name="T8" fmla="*/ 0 w 125"/>
                <a:gd name="T9" fmla="*/ 9 h 125"/>
                <a:gd name="T10" fmla="*/ 9 w 125"/>
                <a:gd name="T11" fmla="*/ 0 h 125"/>
                <a:gd name="T12" fmla="*/ 116 w 125"/>
                <a:gd name="T13" fmla="*/ 0 h 125"/>
                <a:gd name="T14" fmla="*/ 125 w 125"/>
                <a:gd name="T15" fmla="*/ 9 h 125"/>
                <a:gd name="T16" fmla="*/ 125 w 125"/>
                <a:gd name="T1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5">
                  <a:moveTo>
                    <a:pt x="125" y="116"/>
                  </a:moveTo>
                  <a:cubicBezTo>
                    <a:pt x="125" y="121"/>
                    <a:pt x="121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9"/>
            <p:cNvSpPr/>
            <p:nvPr/>
          </p:nvSpPr>
          <p:spPr bwMode="auto">
            <a:xfrm>
              <a:off x="6361113" y="5018089"/>
              <a:ext cx="130175" cy="131763"/>
            </a:xfrm>
            <a:custGeom>
              <a:avLst/>
              <a:gdLst>
                <a:gd name="T0" fmla="*/ 125 w 125"/>
                <a:gd name="T1" fmla="*/ 116 h 125"/>
                <a:gd name="T2" fmla="*/ 116 w 125"/>
                <a:gd name="T3" fmla="*/ 125 h 125"/>
                <a:gd name="T4" fmla="*/ 9 w 125"/>
                <a:gd name="T5" fmla="*/ 125 h 125"/>
                <a:gd name="T6" fmla="*/ 0 w 125"/>
                <a:gd name="T7" fmla="*/ 116 h 125"/>
                <a:gd name="T8" fmla="*/ 0 w 125"/>
                <a:gd name="T9" fmla="*/ 9 h 125"/>
                <a:gd name="T10" fmla="*/ 9 w 125"/>
                <a:gd name="T11" fmla="*/ 0 h 125"/>
                <a:gd name="T12" fmla="*/ 116 w 125"/>
                <a:gd name="T13" fmla="*/ 0 h 125"/>
                <a:gd name="T14" fmla="*/ 125 w 125"/>
                <a:gd name="T15" fmla="*/ 9 h 125"/>
                <a:gd name="T16" fmla="*/ 125 w 125"/>
                <a:gd name="T1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5">
                  <a:moveTo>
                    <a:pt x="125" y="116"/>
                  </a:moveTo>
                  <a:cubicBezTo>
                    <a:pt x="125" y="121"/>
                    <a:pt x="121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20"/>
            <p:cNvSpPr/>
            <p:nvPr/>
          </p:nvSpPr>
          <p:spPr bwMode="auto">
            <a:xfrm>
              <a:off x="6534151" y="5018089"/>
              <a:ext cx="130175" cy="131763"/>
            </a:xfrm>
            <a:custGeom>
              <a:avLst/>
              <a:gdLst>
                <a:gd name="T0" fmla="*/ 124 w 124"/>
                <a:gd name="T1" fmla="*/ 116 h 125"/>
                <a:gd name="T2" fmla="*/ 116 w 124"/>
                <a:gd name="T3" fmla="*/ 125 h 125"/>
                <a:gd name="T4" fmla="*/ 9 w 124"/>
                <a:gd name="T5" fmla="*/ 125 h 125"/>
                <a:gd name="T6" fmla="*/ 0 w 124"/>
                <a:gd name="T7" fmla="*/ 116 h 125"/>
                <a:gd name="T8" fmla="*/ 0 w 124"/>
                <a:gd name="T9" fmla="*/ 9 h 125"/>
                <a:gd name="T10" fmla="*/ 9 w 124"/>
                <a:gd name="T11" fmla="*/ 0 h 125"/>
                <a:gd name="T12" fmla="*/ 116 w 124"/>
                <a:gd name="T13" fmla="*/ 0 h 125"/>
                <a:gd name="T14" fmla="*/ 124 w 124"/>
                <a:gd name="T15" fmla="*/ 9 h 125"/>
                <a:gd name="T16" fmla="*/ 124 w 124"/>
                <a:gd name="T1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5">
                  <a:moveTo>
                    <a:pt x="124" y="116"/>
                  </a:moveTo>
                  <a:cubicBezTo>
                    <a:pt x="124" y="121"/>
                    <a:pt x="120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21"/>
            <p:cNvSpPr/>
            <p:nvPr/>
          </p:nvSpPr>
          <p:spPr bwMode="auto">
            <a:xfrm>
              <a:off x="6707188" y="5018089"/>
              <a:ext cx="130175" cy="131763"/>
            </a:xfrm>
            <a:custGeom>
              <a:avLst/>
              <a:gdLst>
                <a:gd name="T0" fmla="*/ 124 w 124"/>
                <a:gd name="T1" fmla="*/ 116 h 125"/>
                <a:gd name="T2" fmla="*/ 115 w 124"/>
                <a:gd name="T3" fmla="*/ 125 h 125"/>
                <a:gd name="T4" fmla="*/ 9 w 124"/>
                <a:gd name="T5" fmla="*/ 125 h 125"/>
                <a:gd name="T6" fmla="*/ 0 w 124"/>
                <a:gd name="T7" fmla="*/ 116 h 125"/>
                <a:gd name="T8" fmla="*/ 0 w 124"/>
                <a:gd name="T9" fmla="*/ 9 h 125"/>
                <a:gd name="T10" fmla="*/ 9 w 124"/>
                <a:gd name="T11" fmla="*/ 0 h 125"/>
                <a:gd name="T12" fmla="*/ 115 w 124"/>
                <a:gd name="T13" fmla="*/ 0 h 125"/>
                <a:gd name="T14" fmla="*/ 124 w 124"/>
                <a:gd name="T15" fmla="*/ 9 h 125"/>
                <a:gd name="T16" fmla="*/ 124 w 124"/>
                <a:gd name="T1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5">
                  <a:moveTo>
                    <a:pt x="124" y="116"/>
                  </a:moveTo>
                  <a:cubicBezTo>
                    <a:pt x="124" y="121"/>
                    <a:pt x="120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22"/>
            <p:cNvSpPr/>
            <p:nvPr/>
          </p:nvSpPr>
          <p:spPr bwMode="auto">
            <a:xfrm>
              <a:off x="5319713" y="5195889"/>
              <a:ext cx="130175" cy="130175"/>
            </a:xfrm>
            <a:custGeom>
              <a:avLst/>
              <a:gdLst>
                <a:gd name="T0" fmla="*/ 125 w 125"/>
                <a:gd name="T1" fmla="*/ 115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5 h 124"/>
                <a:gd name="T8" fmla="*/ 0 w 125"/>
                <a:gd name="T9" fmla="*/ 9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9 h 124"/>
                <a:gd name="T16" fmla="*/ 125 w 125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23"/>
            <p:cNvSpPr/>
            <p:nvPr/>
          </p:nvSpPr>
          <p:spPr bwMode="auto">
            <a:xfrm>
              <a:off x="5492751" y="5195889"/>
              <a:ext cx="131762" cy="130175"/>
            </a:xfrm>
            <a:custGeom>
              <a:avLst/>
              <a:gdLst>
                <a:gd name="T0" fmla="*/ 125 w 125"/>
                <a:gd name="T1" fmla="*/ 115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5 h 124"/>
                <a:gd name="T8" fmla="*/ 0 w 125"/>
                <a:gd name="T9" fmla="*/ 9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9 h 124"/>
                <a:gd name="T16" fmla="*/ 125 w 125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24"/>
            <p:cNvSpPr/>
            <p:nvPr/>
          </p:nvSpPr>
          <p:spPr bwMode="auto">
            <a:xfrm>
              <a:off x="5667376" y="5195889"/>
              <a:ext cx="128587" cy="130175"/>
            </a:xfrm>
            <a:custGeom>
              <a:avLst/>
              <a:gdLst>
                <a:gd name="T0" fmla="*/ 124 w 124"/>
                <a:gd name="T1" fmla="*/ 115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5 h 124"/>
                <a:gd name="T8" fmla="*/ 0 w 124"/>
                <a:gd name="T9" fmla="*/ 9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9 h 124"/>
                <a:gd name="T16" fmla="*/ 124 w 124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25"/>
            <p:cNvSpPr/>
            <p:nvPr/>
          </p:nvSpPr>
          <p:spPr bwMode="auto">
            <a:xfrm>
              <a:off x="5840413" y="5195889"/>
              <a:ext cx="130175" cy="130175"/>
            </a:xfrm>
            <a:custGeom>
              <a:avLst/>
              <a:gdLst>
                <a:gd name="T0" fmla="*/ 124 w 124"/>
                <a:gd name="T1" fmla="*/ 115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5 h 124"/>
                <a:gd name="T8" fmla="*/ 0 w 124"/>
                <a:gd name="T9" fmla="*/ 9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9 h 124"/>
                <a:gd name="T16" fmla="*/ 124 w 124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26"/>
            <p:cNvSpPr/>
            <p:nvPr/>
          </p:nvSpPr>
          <p:spPr bwMode="auto">
            <a:xfrm>
              <a:off x="6013451" y="5195889"/>
              <a:ext cx="130175" cy="130175"/>
            </a:xfrm>
            <a:custGeom>
              <a:avLst/>
              <a:gdLst>
                <a:gd name="T0" fmla="*/ 124 w 124"/>
                <a:gd name="T1" fmla="*/ 115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5 h 124"/>
                <a:gd name="T8" fmla="*/ 0 w 124"/>
                <a:gd name="T9" fmla="*/ 9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9 h 124"/>
                <a:gd name="T16" fmla="*/ 124 w 124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7"/>
            <p:cNvSpPr/>
            <p:nvPr/>
          </p:nvSpPr>
          <p:spPr bwMode="auto">
            <a:xfrm>
              <a:off x="6186488" y="5195889"/>
              <a:ext cx="131762" cy="130175"/>
            </a:xfrm>
            <a:custGeom>
              <a:avLst/>
              <a:gdLst>
                <a:gd name="T0" fmla="*/ 125 w 125"/>
                <a:gd name="T1" fmla="*/ 115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5 h 124"/>
                <a:gd name="T8" fmla="*/ 0 w 125"/>
                <a:gd name="T9" fmla="*/ 9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9 h 124"/>
                <a:gd name="T16" fmla="*/ 125 w 125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8"/>
            <p:cNvSpPr/>
            <p:nvPr/>
          </p:nvSpPr>
          <p:spPr bwMode="auto">
            <a:xfrm>
              <a:off x="6361113" y="5195889"/>
              <a:ext cx="130175" cy="130175"/>
            </a:xfrm>
            <a:custGeom>
              <a:avLst/>
              <a:gdLst>
                <a:gd name="T0" fmla="*/ 125 w 125"/>
                <a:gd name="T1" fmla="*/ 115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5 h 124"/>
                <a:gd name="T8" fmla="*/ 0 w 125"/>
                <a:gd name="T9" fmla="*/ 9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9 h 124"/>
                <a:gd name="T16" fmla="*/ 125 w 125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9"/>
            <p:cNvSpPr/>
            <p:nvPr/>
          </p:nvSpPr>
          <p:spPr bwMode="auto">
            <a:xfrm>
              <a:off x="6534151" y="5195889"/>
              <a:ext cx="130175" cy="130175"/>
            </a:xfrm>
            <a:custGeom>
              <a:avLst/>
              <a:gdLst>
                <a:gd name="T0" fmla="*/ 124 w 124"/>
                <a:gd name="T1" fmla="*/ 115 h 124"/>
                <a:gd name="T2" fmla="*/ 116 w 124"/>
                <a:gd name="T3" fmla="*/ 124 h 124"/>
                <a:gd name="T4" fmla="*/ 9 w 124"/>
                <a:gd name="T5" fmla="*/ 124 h 124"/>
                <a:gd name="T6" fmla="*/ 0 w 124"/>
                <a:gd name="T7" fmla="*/ 115 h 124"/>
                <a:gd name="T8" fmla="*/ 0 w 124"/>
                <a:gd name="T9" fmla="*/ 9 h 124"/>
                <a:gd name="T10" fmla="*/ 9 w 124"/>
                <a:gd name="T11" fmla="*/ 0 h 124"/>
                <a:gd name="T12" fmla="*/ 116 w 124"/>
                <a:gd name="T13" fmla="*/ 0 h 124"/>
                <a:gd name="T14" fmla="*/ 124 w 124"/>
                <a:gd name="T15" fmla="*/ 9 h 124"/>
                <a:gd name="T16" fmla="*/ 124 w 124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5"/>
                  </a:moveTo>
                  <a:cubicBezTo>
                    <a:pt x="124" y="120"/>
                    <a:pt x="120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30"/>
            <p:cNvSpPr/>
            <p:nvPr/>
          </p:nvSpPr>
          <p:spPr bwMode="auto">
            <a:xfrm>
              <a:off x="6707188" y="5195889"/>
              <a:ext cx="130175" cy="239713"/>
            </a:xfrm>
            <a:custGeom>
              <a:avLst/>
              <a:gdLst>
                <a:gd name="T0" fmla="*/ 124 w 124"/>
                <a:gd name="T1" fmla="*/ 219 h 228"/>
                <a:gd name="T2" fmla="*/ 115 w 124"/>
                <a:gd name="T3" fmla="*/ 228 h 228"/>
                <a:gd name="T4" fmla="*/ 9 w 124"/>
                <a:gd name="T5" fmla="*/ 228 h 228"/>
                <a:gd name="T6" fmla="*/ 0 w 124"/>
                <a:gd name="T7" fmla="*/ 219 h 228"/>
                <a:gd name="T8" fmla="*/ 0 w 124"/>
                <a:gd name="T9" fmla="*/ 9 h 228"/>
                <a:gd name="T10" fmla="*/ 9 w 124"/>
                <a:gd name="T11" fmla="*/ 0 h 228"/>
                <a:gd name="T12" fmla="*/ 115 w 124"/>
                <a:gd name="T13" fmla="*/ 0 h 228"/>
                <a:gd name="T14" fmla="*/ 124 w 124"/>
                <a:gd name="T15" fmla="*/ 9 h 228"/>
                <a:gd name="T16" fmla="*/ 124 w 124"/>
                <a:gd name="T17" fmla="*/ 2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28">
                  <a:moveTo>
                    <a:pt x="124" y="219"/>
                  </a:moveTo>
                  <a:cubicBezTo>
                    <a:pt x="124" y="224"/>
                    <a:pt x="120" y="228"/>
                    <a:pt x="115" y="228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4" y="228"/>
                    <a:pt x="0" y="224"/>
                    <a:pt x="0" y="2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219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31"/>
            <p:cNvSpPr/>
            <p:nvPr/>
          </p:nvSpPr>
          <p:spPr bwMode="auto">
            <a:xfrm>
              <a:off x="5319713" y="5373689"/>
              <a:ext cx="130175" cy="130175"/>
            </a:xfrm>
            <a:custGeom>
              <a:avLst/>
              <a:gdLst>
                <a:gd name="T0" fmla="*/ 125 w 125"/>
                <a:gd name="T1" fmla="*/ 115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5 h 124"/>
                <a:gd name="T8" fmla="*/ 0 w 125"/>
                <a:gd name="T9" fmla="*/ 8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8 h 124"/>
                <a:gd name="T16" fmla="*/ 125 w 125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8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32"/>
            <p:cNvSpPr/>
            <p:nvPr/>
          </p:nvSpPr>
          <p:spPr bwMode="auto">
            <a:xfrm>
              <a:off x="5492751" y="5373689"/>
              <a:ext cx="131762" cy="130175"/>
            </a:xfrm>
            <a:custGeom>
              <a:avLst/>
              <a:gdLst>
                <a:gd name="T0" fmla="*/ 125 w 125"/>
                <a:gd name="T1" fmla="*/ 115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5 h 124"/>
                <a:gd name="T8" fmla="*/ 0 w 125"/>
                <a:gd name="T9" fmla="*/ 8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8 h 124"/>
                <a:gd name="T16" fmla="*/ 125 w 125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8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33"/>
            <p:cNvSpPr/>
            <p:nvPr/>
          </p:nvSpPr>
          <p:spPr bwMode="auto">
            <a:xfrm>
              <a:off x="5667376" y="5373689"/>
              <a:ext cx="128587" cy="130175"/>
            </a:xfrm>
            <a:custGeom>
              <a:avLst/>
              <a:gdLst>
                <a:gd name="T0" fmla="*/ 124 w 124"/>
                <a:gd name="T1" fmla="*/ 115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5 h 124"/>
                <a:gd name="T8" fmla="*/ 0 w 124"/>
                <a:gd name="T9" fmla="*/ 8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8 h 124"/>
                <a:gd name="T16" fmla="*/ 124 w 124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4"/>
            <p:cNvSpPr/>
            <p:nvPr/>
          </p:nvSpPr>
          <p:spPr bwMode="auto">
            <a:xfrm>
              <a:off x="5840413" y="5373689"/>
              <a:ext cx="130175" cy="130175"/>
            </a:xfrm>
            <a:custGeom>
              <a:avLst/>
              <a:gdLst>
                <a:gd name="T0" fmla="*/ 124 w 124"/>
                <a:gd name="T1" fmla="*/ 115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5 h 124"/>
                <a:gd name="T8" fmla="*/ 0 w 124"/>
                <a:gd name="T9" fmla="*/ 8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8 h 124"/>
                <a:gd name="T16" fmla="*/ 124 w 124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35"/>
            <p:cNvSpPr/>
            <p:nvPr/>
          </p:nvSpPr>
          <p:spPr bwMode="auto">
            <a:xfrm>
              <a:off x="6013451" y="5373689"/>
              <a:ext cx="130175" cy="130175"/>
            </a:xfrm>
            <a:custGeom>
              <a:avLst/>
              <a:gdLst>
                <a:gd name="T0" fmla="*/ 124 w 124"/>
                <a:gd name="T1" fmla="*/ 115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5 h 124"/>
                <a:gd name="T8" fmla="*/ 0 w 124"/>
                <a:gd name="T9" fmla="*/ 8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8 h 124"/>
                <a:gd name="T16" fmla="*/ 124 w 124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36"/>
            <p:cNvSpPr/>
            <p:nvPr/>
          </p:nvSpPr>
          <p:spPr bwMode="auto">
            <a:xfrm>
              <a:off x="6186488" y="5373689"/>
              <a:ext cx="131762" cy="130175"/>
            </a:xfrm>
            <a:custGeom>
              <a:avLst/>
              <a:gdLst>
                <a:gd name="T0" fmla="*/ 125 w 125"/>
                <a:gd name="T1" fmla="*/ 115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5 h 124"/>
                <a:gd name="T8" fmla="*/ 0 w 125"/>
                <a:gd name="T9" fmla="*/ 8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8 h 124"/>
                <a:gd name="T16" fmla="*/ 125 w 125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8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7"/>
            <p:cNvSpPr/>
            <p:nvPr/>
          </p:nvSpPr>
          <p:spPr bwMode="auto">
            <a:xfrm>
              <a:off x="6361113" y="5373689"/>
              <a:ext cx="130175" cy="130175"/>
            </a:xfrm>
            <a:custGeom>
              <a:avLst/>
              <a:gdLst>
                <a:gd name="T0" fmla="*/ 125 w 125"/>
                <a:gd name="T1" fmla="*/ 115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5 h 124"/>
                <a:gd name="T8" fmla="*/ 0 w 125"/>
                <a:gd name="T9" fmla="*/ 8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8 h 124"/>
                <a:gd name="T16" fmla="*/ 125 w 125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8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8"/>
            <p:cNvSpPr/>
            <p:nvPr/>
          </p:nvSpPr>
          <p:spPr bwMode="auto">
            <a:xfrm>
              <a:off x="6534151" y="5373689"/>
              <a:ext cx="130175" cy="130175"/>
            </a:xfrm>
            <a:custGeom>
              <a:avLst/>
              <a:gdLst>
                <a:gd name="T0" fmla="*/ 124 w 124"/>
                <a:gd name="T1" fmla="*/ 115 h 124"/>
                <a:gd name="T2" fmla="*/ 116 w 124"/>
                <a:gd name="T3" fmla="*/ 124 h 124"/>
                <a:gd name="T4" fmla="*/ 9 w 124"/>
                <a:gd name="T5" fmla="*/ 124 h 124"/>
                <a:gd name="T6" fmla="*/ 0 w 124"/>
                <a:gd name="T7" fmla="*/ 115 h 124"/>
                <a:gd name="T8" fmla="*/ 0 w 124"/>
                <a:gd name="T9" fmla="*/ 8 h 124"/>
                <a:gd name="T10" fmla="*/ 9 w 124"/>
                <a:gd name="T11" fmla="*/ 0 h 124"/>
                <a:gd name="T12" fmla="*/ 116 w 124"/>
                <a:gd name="T13" fmla="*/ 0 h 124"/>
                <a:gd name="T14" fmla="*/ 124 w 124"/>
                <a:gd name="T15" fmla="*/ 8 h 124"/>
                <a:gd name="T16" fmla="*/ 124 w 124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5"/>
                  </a:moveTo>
                  <a:cubicBezTo>
                    <a:pt x="124" y="120"/>
                    <a:pt x="120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9"/>
            <p:cNvSpPr/>
            <p:nvPr/>
          </p:nvSpPr>
          <p:spPr bwMode="auto">
            <a:xfrm>
              <a:off x="6707188" y="5373689"/>
              <a:ext cx="130175" cy="130175"/>
            </a:xfrm>
            <a:custGeom>
              <a:avLst/>
              <a:gdLst>
                <a:gd name="T0" fmla="*/ 124 w 124"/>
                <a:gd name="T1" fmla="*/ 115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5 h 124"/>
                <a:gd name="T8" fmla="*/ 0 w 124"/>
                <a:gd name="T9" fmla="*/ 8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8 h 124"/>
                <a:gd name="T16" fmla="*/ 124 w 124"/>
                <a:gd name="T17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40"/>
            <p:cNvSpPr/>
            <p:nvPr/>
          </p:nvSpPr>
          <p:spPr bwMode="auto">
            <a:xfrm>
              <a:off x="5319713" y="5551489"/>
              <a:ext cx="130175" cy="128588"/>
            </a:xfrm>
            <a:custGeom>
              <a:avLst/>
              <a:gdLst>
                <a:gd name="T0" fmla="*/ 125 w 125"/>
                <a:gd name="T1" fmla="*/ 116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6 h 124"/>
                <a:gd name="T8" fmla="*/ 0 w 125"/>
                <a:gd name="T9" fmla="*/ 9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9 h 124"/>
                <a:gd name="T16" fmla="*/ 125 w 125"/>
                <a:gd name="T1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6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41"/>
            <p:cNvSpPr/>
            <p:nvPr/>
          </p:nvSpPr>
          <p:spPr bwMode="auto">
            <a:xfrm>
              <a:off x="5492751" y="5551489"/>
              <a:ext cx="131762" cy="128588"/>
            </a:xfrm>
            <a:custGeom>
              <a:avLst/>
              <a:gdLst>
                <a:gd name="T0" fmla="*/ 125 w 125"/>
                <a:gd name="T1" fmla="*/ 116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6 h 124"/>
                <a:gd name="T8" fmla="*/ 0 w 125"/>
                <a:gd name="T9" fmla="*/ 9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9 h 124"/>
                <a:gd name="T16" fmla="*/ 125 w 125"/>
                <a:gd name="T1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6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42"/>
            <p:cNvSpPr/>
            <p:nvPr/>
          </p:nvSpPr>
          <p:spPr bwMode="auto">
            <a:xfrm>
              <a:off x="5667376" y="5551489"/>
              <a:ext cx="128587" cy="128588"/>
            </a:xfrm>
            <a:custGeom>
              <a:avLst/>
              <a:gdLst>
                <a:gd name="T0" fmla="*/ 124 w 124"/>
                <a:gd name="T1" fmla="*/ 116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6 h 124"/>
                <a:gd name="T8" fmla="*/ 0 w 124"/>
                <a:gd name="T9" fmla="*/ 9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9 h 124"/>
                <a:gd name="T16" fmla="*/ 124 w 124"/>
                <a:gd name="T1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6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43"/>
            <p:cNvSpPr/>
            <p:nvPr/>
          </p:nvSpPr>
          <p:spPr bwMode="auto">
            <a:xfrm>
              <a:off x="5840413" y="5551489"/>
              <a:ext cx="444500" cy="128588"/>
            </a:xfrm>
            <a:custGeom>
              <a:avLst/>
              <a:gdLst>
                <a:gd name="T0" fmla="*/ 425 w 425"/>
                <a:gd name="T1" fmla="*/ 116 h 124"/>
                <a:gd name="T2" fmla="*/ 416 w 425"/>
                <a:gd name="T3" fmla="*/ 124 h 124"/>
                <a:gd name="T4" fmla="*/ 9 w 425"/>
                <a:gd name="T5" fmla="*/ 124 h 124"/>
                <a:gd name="T6" fmla="*/ 0 w 425"/>
                <a:gd name="T7" fmla="*/ 116 h 124"/>
                <a:gd name="T8" fmla="*/ 0 w 425"/>
                <a:gd name="T9" fmla="*/ 9 h 124"/>
                <a:gd name="T10" fmla="*/ 9 w 425"/>
                <a:gd name="T11" fmla="*/ 0 h 124"/>
                <a:gd name="T12" fmla="*/ 416 w 425"/>
                <a:gd name="T13" fmla="*/ 0 h 124"/>
                <a:gd name="T14" fmla="*/ 425 w 425"/>
                <a:gd name="T15" fmla="*/ 9 h 124"/>
                <a:gd name="T16" fmla="*/ 425 w 425"/>
                <a:gd name="T1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124">
                  <a:moveTo>
                    <a:pt x="425" y="116"/>
                  </a:moveTo>
                  <a:cubicBezTo>
                    <a:pt x="425" y="120"/>
                    <a:pt x="421" y="124"/>
                    <a:pt x="4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21" y="0"/>
                    <a:pt x="425" y="4"/>
                    <a:pt x="425" y="9"/>
                  </a:cubicBezTo>
                  <a:lnTo>
                    <a:pt x="4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44"/>
            <p:cNvSpPr/>
            <p:nvPr/>
          </p:nvSpPr>
          <p:spPr bwMode="auto">
            <a:xfrm>
              <a:off x="6013451" y="5551489"/>
              <a:ext cx="130175" cy="128588"/>
            </a:xfrm>
            <a:custGeom>
              <a:avLst/>
              <a:gdLst>
                <a:gd name="T0" fmla="*/ 124 w 124"/>
                <a:gd name="T1" fmla="*/ 116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6 h 124"/>
                <a:gd name="T8" fmla="*/ 0 w 124"/>
                <a:gd name="T9" fmla="*/ 9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9 h 124"/>
                <a:gd name="T16" fmla="*/ 124 w 124"/>
                <a:gd name="T1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6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45"/>
            <p:cNvSpPr/>
            <p:nvPr/>
          </p:nvSpPr>
          <p:spPr bwMode="auto">
            <a:xfrm>
              <a:off x="6186488" y="5551489"/>
              <a:ext cx="131762" cy="128588"/>
            </a:xfrm>
            <a:custGeom>
              <a:avLst/>
              <a:gdLst>
                <a:gd name="T0" fmla="*/ 125 w 125"/>
                <a:gd name="T1" fmla="*/ 116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6 h 124"/>
                <a:gd name="T8" fmla="*/ 0 w 125"/>
                <a:gd name="T9" fmla="*/ 9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9 h 124"/>
                <a:gd name="T16" fmla="*/ 125 w 125"/>
                <a:gd name="T1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6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46"/>
            <p:cNvSpPr/>
            <p:nvPr/>
          </p:nvSpPr>
          <p:spPr bwMode="auto">
            <a:xfrm>
              <a:off x="6361113" y="5551489"/>
              <a:ext cx="130175" cy="128588"/>
            </a:xfrm>
            <a:custGeom>
              <a:avLst/>
              <a:gdLst>
                <a:gd name="T0" fmla="*/ 125 w 125"/>
                <a:gd name="T1" fmla="*/ 116 h 124"/>
                <a:gd name="T2" fmla="*/ 116 w 125"/>
                <a:gd name="T3" fmla="*/ 124 h 124"/>
                <a:gd name="T4" fmla="*/ 9 w 125"/>
                <a:gd name="T5" fmla="*/ 124 h 124"/>
                <a:gd name="T6" fmla="*/ 0 w 125"/>
                <a:gd name="T7" fmla="*/ 116 h 124"/>
                <a:gd name="T8" fmla="*/ 0 w 125"/>
                <a:gd name="T9" fmla="*/ 9 h 124"/>
                <a:gd name="T10" fmla="*/ 9 w 125"/>
                <a:gd name="T11" fmla="*/ 0 h 124"/>
                <a:gd name="T12" fmla="*/ 116 w 125"/>
                <a:gd name="T13" fmla="*/ 0 h 124"/>
                <a:gd name="T14" fmla="*/ 125 w 125"/>
                <a:gd name="T15" fmla="*/ 9 h 124"/>
                <a:gd name="T16" fmla="*/ 125 w 125"/>
                <a:gd name="T1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125" y="116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7"/>
            <p:cNvSpPr/>
            <p:nvPr/>
          </p:nvSpPr>
          <p:spPr bwMode="auto">
            <a:xfrm>
              <a:off x="6534151" y="5551489"/>
              <a:ext cx="130175" cy="128588"/>
            </a:xfrm>
            <a:custGeom>
              <a:avLst/>
              <a:gdLst>
                <a:gd name="T0" fmla="*/ 124 w 124"/>
                <a:gd name="T1" fmla="*/ 116 h 124"/>
                <a:gd name="T2" fmla="*/ 116 w 124"/>
                <a:gd name="T3" fmla="*/ 124 h 124"/>
                <a:gd name="T4" fmla="*/ 9 w 124"/>
                <a:gd name="T5" fmla="*/ 124 h 124"/>
                <a:gd name="T6" fmla="*/ 0 w 124"/>
                <a:gd name="T7" fmla="*/ 116 h 124"/>
                <a:gd name="T8" fmla="*/ 0 w 124"/>
                <a:gd name="T9" fmla="*/ 9 h 124"/>
                <a:gd name="T10" fmla="*/ 9 w 124"/>
                <a:gd name="T11" fmla="*/ 0 h 124"/>
                <a:gd name="T12" fmla="*/ 116 w 124"/>
                <a:gd name="T13" fmla="*/ 0 h 124"/>
                <a:gd name="T14" fmla="*/ 124 w 124"/>
                <a:gd name="T15" fmla="*/ 9 h 124"/>
                <a:gd name="T16" fmla="*/ 124 w 124"/>
                <a:gd name="T1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6"/>
                  </a:moveTo>
                  <a:cubicBezTo>
                    <a:pt x="124" y="120"/>
                    <a:pt x="120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8"/>
            <p:cNvSpPr/>
            <p:nvPr/>
          </p:nvSpPr>
          <p:spPr bwMode="auto">
            <a:xfrm>
              <a:off x="6707188" y="5551489"/>
              <a:ext cx="130175" cy="128588"/>
            </a:xfrm>
            <a:custGeom>
              <a:avLst/>
              <a:gdLst>
                <a:gd name="T0" fmla="*/ 124 w 124"/>
                <a:gd name="T1" fmla="*/ 116 h 124"/>
                <a:gd name="T2" fmla="*/ 115 w 124"/>
                <a:gd name="T3" fmla="*/ 124 h 124"/>
                <a:gd name="T4" fmla="*/ 9 w 124"/>
                <a:gd name="T5" fmla="*/ 124 h 124"/>
                <a:gd name="T6" fmla="*/ 0 w 124"/>
                <a:gd name="T7" fmla="*/ 116 h 124"/>
                <a:gd name="T8" fmla="*/ 0 w 124"/>
                <a:gd name="T9" fmla="*/ 9 h 124"/>
                <a:gd name="T10" fmla="*/ 9 w 124"/>
                <a:gd name="T11" fmla="*/ 0 h 124"/>
                <a:gd name="T12" fmla="*/ 115 w 124"/>
                <a:gd name="T13" fmla="*/ 0 h 124"/>
                <a:gd name="T14" fmla="*/ 124 w 124"/>
                <a:gd name="T15" fmla="*/ 9 h 124"/>
                <a:gd name="T16" fmla="*/ 124 w 124"/>
                <a:gd name="T1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4" y="116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9"/>
            <p:cNvSpPr/>
            <p:nvPr/>
          </p:nvSpPr>
          <p:spPr bwMode="auto">
            <a:xfrm>
              <a:off x="5840413" y="5762626"/>
              <a:ext cx="477837" cy="349250"/>
            </a:xfrm>
            <a:custGeom>
              <a:avLst/>
              <a:gdLst>
                <a:gd name="T0" fmla="*/ 456 w 456"/>
                <a:gd name="T1" fmla="*/ 303 h 333"/>
                <a:gd name="T2" fmla="*/ 426 w 456"/>
                <a:gd name="T3" fmla="*/ 333 h 333"/>
                <a:gd name="T4" fmla="*/ 30 w 456"/>
                <a:gd name="T5" fmla="*/ 333 h 333"/>
                <a:gd name="T6" fmla="*/ 0 w 456"/>
                <a:gd name="T7" fmla="*/ 303 h 333"/>
                <a:gd name="T8" fmla="*/ 0 w 456"/>
                <a:gd name="T9" fmla="*/ 30 h 333"/>
                <a:gd name="T10" fmla="*/ 30 w 456"/>
                <a:gd name="T11" fmla="*/ 0 h 333"/>
                <a:gd name="T12" fmla="*/ 426 w 456"/>
                <a:gd name="T13" fmla="*/ 0 h 333"/>
                <a:gd name="T14" fmla="*/ 456 w 456"/>
                <a:gd name="T15" fmla="*/ 30 h 333"/>
                <a:gd name="T16" fmla="*/ 456 w 456"/>
                <a:gd name="T17" fmla="*/ 30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333">
                  <a:moveTo>
                    <a:pt x="456" y="303"/>
                  </a:moveTo>
                  <a:cubicBezTo>
                    <a:pt x="456" y="320"/>
                    <a:pt x="443" y="333"/>
                    <a:pt x="426" y="333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13" y="333"/>
                    <a:pt x="0" y="320"/>
                    <a:pt x="0" y="30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43" y="0"/>
                    <a:pt x="456" y="13"/>
                    <a:pt x="456" y="30"/>
                  </a:cubicBezTo>
                  <a:lnTo>
                    <a:pt x="456" y="303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50"/>
            <p:cNvSpPr/>
            <p:nvPr/>
          </p:nvSpPr>
          <p:spPr bwMode="auto">
            <a:xfrm>
              <a:off x="5102226" y="4729164"/>
              <a:ext cx="1952625" cy="149225"/>
            </a:xfrm>
            <a:custGeom>
              <a:avLst/>
              <a:gdLst>
                <a:gd name="T0" fmla="*/ 1867 w 1867"/>
                <a:gd name="T1" fmla="*/ 142 h 142"/>
                <a:gd name="T2" fmla="*/ 1867 w 1867"/>
                <a:gd name="T3" fmla="*/ 75 h 142"/>
                <a:gd name="T4" fmla="*/ 1793 w 1867"/>
                <a:gd name="T5" fmla="*/ 0 h 142"/>
                <a:gd name="T6" fmla="*/ 75 w 1867"/>
                <a:gd name="T7" fmla="*/ 0 h 142"/>
                <a:gd name="T8" fmla="*/ 0 w 1867"/>
                <a:gd name="T9" fmla="*/ 75 h 142"/>
                <a:gd name="T10" fmla="*/ 0 w 1867"/>
                <a:gd name="T11" fmla="*/ 142 h 142"/>
                <a:gd name="T12" fmla="*/ 1867 w 1867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7" h="142">
                  <a:moveTo>
                    <a:pt x="1867" y="142"/>
                  </a:moveTo>
                  <a:cubicBezTo>
                    <a:pt x="1867" y="75"/>
                    <a:pt x="1867" y="75"/>
                    <a:pt x="1867" y="75"/>
                  </a:cubicBezTo>
                  <a:cubicBezTo>
                    <a:pt x="1867" y="34"/>
                    <a:pt x="1834" y="0"/>
                    <a:pt x="179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142"/>
                    <a:pt x="0" y="142"/>
                    <a:pt x="0" y="142"/>
                  </a:cubicBezTo>
                  <a:lnTo>
                    <a:pt x="1867" y="142"/>
                  </a:ln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51"/>
            <p:cNvSpPr/>
            <p:nvPr/>
          </p:nvSpPr>
          <p:spPr bwMode="auto">
            <a:xfrm>
              <a:off x="6381751" y="5621339"/>
              <a:ext cx="106362" cy="525463"/>
            </a:xfrm>
            <a:custGeom>
              <a:avLst/>
              <a:gdLst>
                <a:gd name="T0" fmla="*/ 101 w 101"/>
                <a:gd name="T1" fmla="*/ 452 h 503"/>
                <a:gd name="T2" fmla="*/ 50 w 101"/>
                <a:gd name="T3" fmla="*/ 503 h 503"/>
                <a:gd name="T4" fmla="*/ 50 w 101"/>
                <a:gd name="T5" fmla="*/ 503 h 503"/>
                <a:gd name="T6" fmla="*/ 0 w 101"/>
                <a:gd name="T7" fmla="*/ 452 h 503"/>
                <a:gd name="T8" fmla="*/ 0 w 101"/>
                <a:gd name="T9" fmla="*/ 51 h 503"/>
                <a:gd name="T10" fmla="*/ 50 w 101"/>
                <a:gd name="T11" fmla="*/ 0 h 503"/>
                <a:gd name="T12" fmla="*/ 50 w 101"/>
                <a:gd name="T13" fmla="*/ 0 h 503"/>
                <a:gd name="T14" fmla="*/ 101 w 101"/>
                <a:gd name="T15" fmla="*/ 51 h 503"/>
                <a:gd name="T16" fmla="*/ 101 w 101"/>
                <a:gd name="T17" fmla="*/ 45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03">
                  <a:moveTo>
                    <a:pt x="101" y="452"/>
                  </a:moveTo>
                  <a:cubicBezTo>
                    <a:pt x="101" y="480"/>
                    <a:pt x="78" y="503"/>
                    <a:pt x="50" y="503"/>
                  </a:cubicBezTo>
                  <a:cubicBezTo>
                    <a:pt x="50" y="503"/>
                    <a:pt x="50" y="503"/>
                    <a:pt x="50" y="503"/>
                  </a:cubicBezTo>
                  <a:cubicBezTo>
                    <a:pt x="22" y="503"/>
                    <a:pt x="0" y="480"/>
                    <a:pt x="0" y="4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1" y="23"/>
                    <a:pt x="101" y="51"/>
                  </a:cubicBezTo>
                  <a:lnTo>
                    <a:pt x="101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52"/>
            <p:cNvSpPr/>
            <p:nvPr/>
          </p:nvSpPr>
          <p:spPr bwMode="auto">
            <a:xfrm>
              <a:off x="6510338" y="5959476"/>
              <a:ext cx="104775" cy="187325"/>
            </a:xfrm>
            <a:custGeom>
              <a:avLst/>
              <a:gdLst>
                <a:gd name="T0" fmla="*/ 101 w 101"/>
                <a:gd name="T1" fmla="*/ 129 h 180"/>
                <a:gd name="T2" fmla="*/ 50 w 101"/>
                <a:gd name="T3" fmla="*/ 180 h 180"/>
                <a:gd name="T4" fmla="*/ 50 w 101"/>
                <a:gd name="T5" fmla="*/ 180 h 180"/>
                <a:gd name="T6" fmla="*/ 0 w 101"/>
                <a:gd name="T7" fmla="*/ 129 h 180"/>
                <a:gd name="T8" fmla="*/ 0 w 101"/>
                <a:gd name="T9" fmla="*/ 51 h 180"/>
                <a:gd name="T10" fmla="*/ 50 w 101"/>
                <a:gd name="T11" fmla="*/ 0 h 180"/>
                <a:gd name="T12" fmla="*/ 50 w 101"/>
                <a:gd name="T13" fmla="*/ 0 h 180"/>
                <a:gd name="T14" fmla="*/ 101 w 101"/>
                <a:gd name="T15" fmla="*/ 51 h 180"/>
                <a:gd name="T16" fmla="*/ 101 w 101"/>
                <a:gd name="T17" fmla="*/ 12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80">
                  <a:moveTo>
                    <a:pt x="101" y="129"/>
                  </a:moveTo>
                  <a:cubicBezTo>
                    <a:pt x="101" y="157"/>
                    <a:pt x="78" y="180"/>
                    <a:pt x="50" y="180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22" y="180"/>
                    <a:pt x="0" y="157"/>
                    <a:pt x="0" y="1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1" y="23"/>
                    <a:pt x="101" y="51"/>
                  </a:cubicBezTo>
                  <a:lnTo>
                    <a:pt x="101" y="129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53"/>
            <p:cNvSpPr/>
            <p:nvPr/>
          </p:nvSpPr>
          <p:spPr bwMode="auto">
            <a:xfrm>
              <a:off x="6637338" y="5959476"/>
              <a:ext cx="106362" cy="187325"/>
            </a:xfrm>
            <a:custGeom>
              <a:avLst/>
              <a:gdLst>
                <a:gd name="T0" fmla="*/ 101 w 101"/>
                <a:gd name="T1" fmla="*/ 129 h 180"/>
                <a:gd name="T2" fmla="*/ 51 w 101"/>
                <a:gd name="T3" fmla="*/ 180 h 180"/>
                <a:gd name="T4" fmla="*/ 51 w 101"/>
                <a:gd name="T5" fmla="*/ 180 h 180"/>
                <a:gd name="T6" fmla="*/ 0 w 101"/>
                <a:gd name="T7" fmla="*/ 129 h 180"/>
                <a:gd name="T8" fmla="*/ 0 w 101"/>
                <a:gd name="T9" fmla="*/ 51 h 180"/>
                <a:gd name="T10" fmla="*/ 51 w 101"/>
                <a:gd name="T11" fmla="*/ 0 h 180"/>
                <a:gd name="T12" fmla="*/ 51 w 101"/>
                <a:gd name="T13" fmla="*/ 0 h 180"/>
                <a:gd name="T14" fmla="*/ 101 w 101"/>
                <a:gd name="T15" fmla="*/ 51 h 180"/>
                <a:gd name="T16" fmla="*/ 101 w 101"/>
                <a:gd name="T17" fmla="*/ 12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80">
                  <a:moveTo>
                    <a:pt x="101" y="129"/>
                  </a:moveTo>
                  <a:cubicBezTo>
                    <a:pt x="101" y="157"/>
                    <a:pt x="78" y="180"/>
                    <a:pt x="51" y="180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23" y="180"/>
                    <a:pt x="0" y="157"/>
                    <a:pt x="0" y="1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8" y="0"/>
                    <a:pt x="101" y="23"/>
                    <a:pt x="101" y="51"/>
                  </a:cubicBezTo>
                  <a:lnTo>
                    <a:pt x="101" y="129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54"/>
            <p:cNvSpPr/>
            <p:nvPr/>
          </p:nvSpPr>
          <p:spPr bwMode="auto">
            <a:xfrm>
              <a:off x="6765926" y="5959476"/>
              <a:ext cx="104775" cy="187325"/>
            </a:xfrm>
            <a:custGeom>
              <a:avLst/>
              <a:gdLst>
                <a:gd name="T0" fmla="*/ 101 w 101"/>
                <a:gd name="T1" fmla="*/ 129 h 180"/>
                <a:gd name="T2" fmla="*/ 51 w 101"/>
                <a:gd name="T3" fmla="*/ 180 h 180"/>
                <a:gd name="T4" fmla="*/ 51 w 101"/>
                <a:gd name="T5" fmla="*/ 180 h 180"/>
                <a:gd name="T6" fmla="*/ 0 w 101"/>
                <a:gd name="T7" fmla="*/ 129 h 180"/>
                <a:gd name="T8" fmla="*/ 0 w 101"/>
                <a:gd name="T9" fmla="*/ 51 h 180"/>
                <a:gd name="T10" fmla="*/ 51 w 101"/>
                <a:gd name="T11" fmla="*/ 0 h 180"/>
                <a:gd name="T12" fmla="*/ 51 w 101"/>
                <a:gd name="T13" fmla="*/ 0 h 180"/>
                <a:gd name="T14" fmla="*/ 101 w 101"/>
                <a:gd name="T15" fmla="*/ 51 h 180"/>
                <a:gd name="T16" fmla="*/ 101 w 101"/>
                <a:gd name="T17" fmla="*/ 12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80">
                  <a:moveTo>
                    <a:pt x="101" y="129"/>
                  </a:moveTo>
                  <a:cubicBezTo>
                    <a:pt x="101" y="157"/>
                    <a:pt x="79" y="180"/>
                    <a:pt x="51" y="180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23" y="180"/>
                    <a:pt x="0" y="157"/>
                    <a:pt x="0" y="1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lnTo>
                    <a:pt x="101" y="129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55"/>
            <p:cNvSpPr/>
            <p:nvPr/>
          </p:nvSpPr>
          <p:spPr bwMode="auto">
            <a:xfrm>
              <a:off x="6381751" y="6005514"/>
              <a:ext cx="488950" cy="509588"/>
            </a:xfrm>
            <a:custGeom>
              <a:avLst/>
              <a:gdLst>
                <a:gd name="T0" fmla="*/ 385 w 467"/>
                <a:gd name="T1" fmla="*/ 0 h 487"/>
                <a:gd name="T2" fmla="*/ 82 w 467"/>
                <a:gd name="T3" fmla="*/ 0 h 487"/>
                <a:gd name="T4" fmla="*/ 0 w 467"/>
                <a:gd name="T5" fmla="*/ 83 h 487"/>
                <a:gd name="T6" fmla="*/ 0 w 467"/>
                <a:gd name="T7" fmla="*/ 324 h 487"/>
                <a:gd name="T8" fmla="*/ 110 w 467"/>
                <a:gd name="T9" fmla="*/ 487 h 487"/>
                <a:gd name="T10" fmla="*/ 385 w 467"/>
                <a:gd name="T11" fmla="*/ 487 h 487"/>
                <a:gd name="T12" fmla="*/ 467 w 467"/>
                <a:gd name="T13" fmla="*/ 404 h 487"/>
                <a:gd name="T14" fmla="*/ 467 w 467"/>
                <a:gd name="T15" fmla="*/ 83 h 487"/>
                <a:gd name="T16" fmla="*/ 385 w 467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487">
                  <a:moveTo>
                    <a:pt x="38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6" y="0"/>
                    <a:pt x="0" y="37"/>
                    <a:pt x="0" y="8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10" y="487"/>
                    <a:pt x="110" y="487"/>
                    <a:pt x="110" y="487"/>
                  </a:cubicBezTo>
                  <a:cubicBezTo>
                    <a:pt x="385" y="487"/>
                    <a:pt x="385" y="487"/>
                    <a:pt x="385" y="487"/>
                  </a:cubicBezTo>
                  <a:cubicBezTo>
                    <a:pt x="431" y="487"/>
                    <a:pt x="467" y="450"/>
                    <a:pt x="467" y="40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7" y="37"/>
                    <a:pt x="431" y="0"/>
                    <a:pt x="385" y="0"/>
                  </a:cubicBez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56"/>
            <p:cNvSpPr/>
            <p:nvPr/>
          </p:nvSpPr>
          <p:spPr bwMode="auto">
            <a:xfrm>
              <a:off x="6143626" y="5962651"/>
              <a:ext cx="560387" cy="552450"/>
            </a:xfrm>
            <a:custGeom>
              <a:avLst/>
              <a:gdLst>
                <a:gd name="T0" fmla="*/ 353 w 536"/>
                <a:gd name="T1" fmla="*/ 163 h 529"/>
                <a:gd name="T2" fmla="*/ 230 w 536"/>
                <a:gd name="T3" fmla="*/ 211 h 529"/>
                <a:gd name="T4" fmla="*/ 108 w 536"/>
                <a:gd name="T5" fmla="*/ 31 h 529"/>
                <a:gd name="T6" fmla="*/ 31 w 536"/>
                <a:gd name="T7" fmla="*/ 17 h 529"/>
                <a:gd name="T8" fmla="*/ 17 w 536"/>
                <a:gd name="T9" fmla="*/ 93 h 529"/>
                <a:gd name="T10" fmla="*/ 297 w 536"/>
                <a:gd name="T11" fmla="*/ 505 h 529"/>
                <a:gd name="T12" fmla="*/ 340 w 536"/>
                <a:gd name="T13" fmla="*/ 529 h 529"/>
                <a:gd name="T14" fmla="*/ 340 w 536"/>
                <a:gd name="T15" fmla="*/ 529 h 529"/>
                <a:gd name="T16" fmla="*/ 340 w 536"/>
                <a:gd name="T17" fmla="*/ 529 h 529"/>
                <a:gd name="T18" fmla="*/ 345 w 536"/>
                <a:gd name="T19" fmla="*/ 529 h 529"/>
                <a:gd name="T20" fmla="*/ 353 w 536"/>
                <a:gd name="T21" fmla="*/ 529 h 529"/>
                <a:gd name="T22" fmla="*/ 536 w 536"/>
                <a:gd name="T23" fmla="*/ 346 h 529"/>
                <a:gd name="T24" fmla="*/ 353 w 536"/>
                <a:gd name="T25" fmla="*/ 16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6" h="529">
                  <a:moveTo>
                    <a:pt x="353" y="163"/>
                  </a:moveTo>
                  <a:cubicBezTo>
                    <a:pt x="306" y="163"/>
                    <a:pt x="263" y="182"/>
                    <a:pt x="230" y="21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91" y="6"/>
                    <a:pt x="57" y="0"/>
                    <a:pt x="31" y="17"/>
                  </a:cubicBezTo>
                  <a:cubicBezTo>
                    <a:pt x="6" y="34"/>
                    <a:pt x="0" y="68"/>
                    <a:pt x="17" y="93"/>
                  </a:cubicBezTo>
                  <a:cubicBezTo>
                    <a:pt x="297" y="505"/>
                    <a:pt x="297" y="505"/>
                    <a:pt x="297" y="505"/>
                  </a:cubicBezTo>
                  <a:cubicBezTo>
                    <a:pt x="307" y="520"/>
                    <a:pt x="323" y="528"/>
                    <a:pt x="340" y="529"/>
                  </a:cubicBezTo>
                  <a:cubicBezTo>
                    <a:pt x="340" y="529"/>
                    <a:pt x="340" y="529"/>
                    <a:pt x="340" y="529"/>
                  </a:cubicBezTo>
                  <a:cubicBezTo>
                    <a:pt x="340" y="529"/>
                    <a:pt x="340" y="529"/>
                    <a:pt x="340" y="529"/>
                  </a:cubicBezTo>
                  <a:cubicBezTo>
                    <a:pt x="342" y="529"/>
                    <a:pt x="343" y="529"/>
                    <a:pt x="345" y="529"/>
                  </a:cubicBezTo>
                  <a:cubicBezTo>
                    <a:pt x="348" y="529"/>
                    <a:pt x="350" y="529"/>
                    <a:pt x="353" y="529"/>
                  </a:cubicBezTo>
                  <a:cubicBezTo>
                    <a:pt x="454" y="529"/>
                    <a:pt x="536" y="447"/>
                    <a:pt x="536" y="346"/>
                  </a:cubicBezTo>
                  <a:cubicBezTo>
                    <a:pt x="536" y="245"/>
                    <a:pt x="454" y="163"/>
                    <a:pt x="353" y="163"/>
                  </a:cubicBez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7"/>
            <p:cNvSpPr/>
            <p:nvPr/>
          </p:nvSpPr>
          <p:spPr bwMode="auto">
            <a:xfrm>
              <a:off x="6396038" y="5640389"/>
              <a:ext cx="76200" cy="55563"/>
            </a:xfrm>
            <a:custGeom>
              <a:avLst/>
              <a:gdLst>
                <a:gd name="T0" fmla="*/ 73 w 73"/>
                <a:gd name="T1" fmla="*/ 54 h 54"/>
                <a:gd name="T2" fmla="*/ 73 w 73"/>
                <a:gd name="T3" fmla="*/ 23 h 54"/>
                <a:gd name="T4" fmla="*/ 51 w 73"/>
                <a:gd name="T5" fmla="*/ 0 h 54"/>
                <a:gd name="T6" fmla="*/ 23 w 73"/>
                <a:gd name="T7" fmla="*/ 0 h 54"/>
                <a:gd name="T8" fmla="*/ 0 w 73"/>
                <a:gd name="T9" fmla="*/ 23 h 54"/>
                <a:gd name="T10" fmla="*/ 0 w 73"/>
                <a:gd name="T11" fmla="*/ 54 h 54"/>
                <a:gd name="T12" fmla="*/ 73 w 7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4">
                  <a:moveTo>
                    <a:pt x="73" y="54"/>
                  </a:moveTo>
                  <a:cubicBezTo>
                    <a:pt x="73" y="23"/>
                    <a:pt x="73" y="23"/>
                    <a:pt x="73" y="23"/>
                  </a:cubicBezTo>
                  <a:cubicBezTo>
                    <a:pt x="73" y="10"/>
                    <a:pt x="63" y="0"/>
                    <a:pt x="5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73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8"/>
            <p:cNvSpPr/>
            <p:nvPr/>
          </p:nvSpPr>
          <p:spPr bwMode="auto">
            <a:xfrm>
              <a:off x="6488113" y="6491289"/>
              <a:ext cx="327025" cy="242888"/>
            </a:xfrm>
            <a:custGeom>
              <a:avLst/>
              <a:gdLst>
                <a:gd name="T0" fmla="*/ 0 w 312"/>
                <a:gd name="T1" fmla="*/ 192 h 232"/>
                <a:gd name="T2" fmla="*/ 174 w 312"/>
                <a:gd name="T3" fmla="*/ 231 h 232"/>
                <a:gd name="T4" fmla="*/ 312 w 312"/>
                <a:gd name="T5" fmla="*/ 225 h 232"/>
                <a:gd name="T6" fmla="*/ 312 w 312"/>
                <a:gd name="T7" fmla="*/ 0 h 232"/>
                <a:gd name="T8" fmla="*/ 0 w 312"/>
                <a:gd name="T9" fmla="*/ 0 h 232"/>
                <a:gd name="T10" fmla="*/ 0 w 312"/>
                <a:gd name="T11" fmla="*/ 19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232">
                  <a:moveTo>
                    <a:pt x="0" y="192"/>
                  </a:moveTo>
                  <a:cubicBezTo>
                    <a:pt x="65" y="202"/>
                    <a:pt x="107" y="231"/>
                    <a:pt x="174" y="231"/>
                  </a:cubicBezTo>
                  <a:cubicBezTo>
                    <a:pt x="213" y="232"/>
                    <a:pt x="274" y="229"/>
                    <a:pt x="312" y="225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9"/>
            <p:cNvSpPr/>
            <p:nvPr/>
          </p:nvSpPr>
          <p:spPr bwMode="auto">
            <a:xfrm>
              <a:off x="6149976" y="6000751"/>
              <a:ext cx="93662" cy="92075"/>
            </a:xfrm>
            <a:custGeom>
              <a:avLst/>
              <a:gdLst>
                <a:gd name="T0" fmla="*/ 10 w 89"/>
                <a:gd name="T1" fmla="*/ 56 h 88"/>
                <a:gd name="T2" fmla="*/ 32 w 89"/>
                <a:gd name="T3" fmla="*/ 88 h 88"/>
                <a:gd name="T4" fmla="*/ 89 w 89"/>
                <a:gd name="T5" fmla="*/ 49 h 88"/>
                <a:gd name="T6" fmla="*/ 66 w 89"/>
                <a:gd name="T7" fmla="*/ 16 h 88"/>
                <a:gd name="T8" fmla="*/ 26 w 89"/>
                <a:gd name="T9" fmla="*/ 9 h 88"/>
                <a:gd name="T10" fmla="*/ 0 w 89"/>
                <a:gd name="T11" fmla="*/ 27 h 88"/>
                <a:gd name="T12" fmla="*/ 10 w 89"/>
                <a:gd name="T13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88">
                  <a:moveTo>
                    <a:pt x="10" y="56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7" y="3"/>
                    <a:pt x="39" y="0"/>
                    <a:pt x="26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7"/>
                    <a:pt x="4" y="47"/>
                    <a:pt x="10" y="56"/>
                  </a:cubicBez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60"/>
            <p:cNvSpPr/>
            <p:nvPr/>
          </p:nvSpPr>
          <p:spPr bwMode="auto">
            <a:xfrm>
              <a:off x="5710238" y="5621339"/>
              <a:ext cx="106362" cy="525463"/>
            </a:xfrm>
            <a:custGeom>
              <a:avLst/>
              <a:gdLst>
                <a:gd name="T0" fmla="*/ 0 w 101"/>
                <a:gd name="T1" fmla="*/ 452 h 503"/>
                <a:gd name="T2" fmla="*/ 51 w 101"/>
                <a:gd name="T3" fmla="*/ 503 h 503"/>
                <a:gd name="T4" fmla="*/ 51 w 101"/>
                <a:gd name="T5" fmla="*/ 503 h 503"/>
                <a:gd name="T6" fmla="*/ 101 w 101"/>
                <a:gd name="T7" fmla="*/ 452 h 503"/>
                <a:gd name="T8" fmla="*/ 101 w 101"/>
                <a:gd name="T9" fmla="*/ 51 h 503"/>
                <a:gd name="T10" fmla="*/ 51 w 101"/>
                <a:gd name="T11" fmla="*/ 0 h 503"/>
                <a:gd name="T12" fmla="*/ 51 w 101"/>
                <a:gd name="T13" fmla="*/ 0 h 503"/>
                <a:gd name="T14" fmla="*/ 0 w 101"/>
                <a:gd name="T15" fmla="*/ 51 h 503"/>
                <a:gd name="T16" fmla="*/ 0 w 101"/>
                <a:gd name="T17" fmla="*/ 45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03">
                  <a:moveTo>
                    <a:pt x="0" y="452"/>
                  </a:moveTo>
                  <a:cubicBezTo>
                    <a:pt x="0" y="480"/>
                    <a:pt x="23" y="503"/>
                    <a:pt x="51" y="503"/>
                  </a:cubicBezTo>
                  <a:cubicBezTo>
                    <a:pt x="51" y="503"/>
                    <a:pt x="51" y="503"/>
                    <a:pt x="51" y="503"/>
                  </a:cubicBezTo>
                  <a:cubicBezTo>
                    <a:pt x="78" y="503"/>
                    <a:pt x="101" y="480"/>
                    <a:pt x="101" y="452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lnTo>
                    <a:pt x="0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1"/>
            <p:cNvSpPr/>
            <p:nvPr/>
          </p:nvSpPr>
          <p:spPr bwMode="auto">
            <a:xfrm>
              <a:off x="5334001" y="6005514"/>
              <a:ext cx="482600" cy="509588"/>
            </a:xfrm>
            <a:custGeom>
              <a:avLst/>
              <a:gdLst>
                <a:gd name="T0" fmla="*/ 75 w 461"/>
                <a:gd name="T1" fmla="*/ 0 h 487"/>
                <a:gd name="T2" fmla="*/ 379 w 461"/>
                <a:gd name="T3" fmla="*/ 0 h 487"/>
                <a:gd name="T4" fmla="*/ 461 w 461"/>
                <a:gd name="T5" fmla="*/ 83 h 487"/>
                <a:gd name="T6" fmla="*/ 461 w 461"/>
                <a:gd name="T7" fmla="*/ 324 h 487"/>
                <a:gd name="T8" fmla="*/ 351 w 461"/>
                <a:gd name="T9" fmla="*/ 487 h 487"/>
                <a:gd name="T10" fmla="*/ 82 w 461"/>
                <a:gd name="T11" fmla="*/ 487 h 487"/>
                <a:gd name="T12" fmla="*/ 0 w 461"/>
                <a:gd name="T13" fmla="*/ 404 h 487"/>
                <a:gd name="T14" fmla="*/ 0 w 461"/>
                <a:gd name="T15" fmla="*/ 83 h 487"/>
                <a:gd name="T16" fmla="*/ 75 w 461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487">
                  <a:moveTo>
                    <a:pt x="75" y="0"/>
                  </a:moveTo>
                  <a:cubicBezTo>
                    <a:pt x="379" y="0"/>
                    <a:pt x="379" y="0"/>
                    <a:pt x="379" y="0"/>
                  </a:cubicBezTo>
                  <a:cubicBezTo>
                    <a:pt x="424" y="0"/>
                    <a:pt x="461" y="37"/>
                    <a:pt x="461" y="83"/>
                  </a:cubicBezTo>
                  <a:cubicBezTo>
                    <a:pt x="461" y="324"/>
                    <a:pt x="461" y="324"/>
                    <a:pt x="461" y="324"/>
                  </a:cubicBezTo>
                  <a:cubicBezTo>
                    <a:pt x="351" y="487"/>
                    <a:pt x="351" y="487"/>
                    <a:pt x="351" y="487"/>
                  </a:cubicBezTo>
                  <a:cubicBezTo>
                    <a:pt x="82" y="487"/>
                    <a:pt x="82" y="487"/>
                    <a:pt x="82" y="487"/>
                  </a:cubicBezTo>
                  <a:cubicBezTo>
                    <a:pt x="37" y="487"/>
                    <a:pt x="0" y="450"/>
                    <a:pt x="0" y="40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0" y="0"/>
                    <a:pt x="75" y="0"/>
                  </a:cubicBez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62"/>
            <p:cNvSpPr/>
            <p:nvPr/>
          </p:nvSpPr>
          <p:spPr bwMode="auto">
            <a:xfrm>
              <a:off x="5494338" y="5962651"/>
              <a:ext cx="561975" cy="552450"/>
            </a:xfrm>
            <a:custGeom>
              <a:avLst/>
              <a:gdLst>
                <a:gd name="T0" fmla="*/ 183 w 537"/>
                <a:gd name="T1" fmla="*/ 163 h 529"/>
                <a:gd name="T2" fmla="*/ 306 w 537"/>
                <a:gd name="T3" fmla="*/ 211 h 529"/>
                <a:gd name="T4" fmla="*/ 429 w 537"/>
                <a:gd name="T5" fmla="*/ 31 h 529"/>
                <a:gd name="T6" fmla="*/ 505 w 537"/>
                <a:gd name="T7" fmla="*/ 17 h 529"/>
                <a:gd name="T8" fmla="*/ 520 w 537"/>
                <a:gd name="T9" fmla="*/ 93 h 529"/>
                <a:gd name="T10" fmla="*/ 240 w 537"/>
                <a:gd name="T11" fmla="*/ 505 h 529"/>
                <a:gd name="T12" fmla="*/ 197 w 537"/>
                <a:gd name="T13" fmla="*/ 529 h 529"/>
                <a:gd name="T14" fmla="*/ 197 w 537"/>
                <a:gd name="T15" fmla="*/ 529 h 529"/>
                <a:gd name="T16" fmla="*/ 196 w 537"/>
                <a:gd name="T17" fmla="*/ 529 h 529"/>
                <a:gd name="T18" fmla="*/ 192 w 537"/>
                <a:gd name="T19" fmla="*/ 529 h 529"/>
                <a:gd name="T20" fmla="*/ 183 w 537"/>
                <a:gd name="T21" fmla="*/ 529 h 529"/>
                <a:gd name="T22" fmla="*/ 0 w 537"/>
                <a:gd name="T23" fmla="*/ 346 h 529"/>
                <a:gd name="T24" fmla="*/ 183 w 537"/>
                <a:gd name="T25" fmla="*/ 16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529">
                  <a:moveTo>
                    <a:pt x="183" y="163"/>
                  </a:moveTo>
                  <a:cubicBezTo>
                    <a:pt x="231" y="163"/>
                    <a:pt x="274" y="182"/>
                    <a:pt x="306" y="211"/>
                  </a:cubicBezTo>
                  <a:cubicBezTo>
                    <a:pt x="429" y="31"/>
                    <a:pt x="429" y="31"/>
                    <a:pt x="429" y="31"/>
                  </a:cubicBezTo>
                  <a:cubicBezTo>
                    <a:pt x="446" y="6"/>
                    <a:pt x="480" y="0"/>
                    <a:pt x="505" y="17"/>
                  </a:cubicBezTo>
                  <a:cubicBezTo>
                    <a:pt x="530" y="34"/>
                    <a:pt x="537" y="68"/>
                    <a:pt x="520" y="93"/>
                  </a:cubicBezTo>
                  <a:cubicBezTo>
                    <a:pt x="240" y="505"/>
                    <a:pt x="240" y="505"/>
                    <a:pt x="240" y="505"/>
                  </a:cubicBezTo>
                  <a:cubicBezTo>
                    <a:pt x="230" y="520"/>
                    <a:pt x="214" y="528"/>
                    <a:pt x="197" y="529"/>
                  </a:cubicBezTo>
                  <a:cubicBezTo>
                    <a:pt x="197" y="529"/>
                    <a:pt x="197" y="529"/>
                    <a:pt x="197" y="529"/>
                  </a:cubicBezTo>
                  <a:cubicBezTo>
                    <a:pt x="197" y="529"/>
                    <a:pt x="196" y="529"/>
                    <a:pt x="196" y="529"/>
                  </a:cubicBezTo>
                  <a:cubicBezTo>
                    <a:pt x="195" y="529"/>
                    <a:pt x="193" y="529"/>
                    <a:pt x="192" y="529"/>
                  </a:cubicBezTo>
                  <a:cubicBezTo>
                    <a:pt x="189" y="529"/>
                    <a:pt x="186" y="529"/>
                    <a:pt x="183" y="529"/>
                  </a:cubicBezTo>
                  <a:cubicBezTo>
                    <a:pt x="82" y="529"/>
                    <a:pt x="0" y="447"/>
                    <a:pt x="0" y="346"/>
                  </a:cubicBezTo>
                  <a:cubicBezTo>
                    <a:pt x="0" y="245"/>
                    <a:pt x="82" y="163"/>
                    <a:pt x="183" y="163"/>
                  </a:cubicBez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63"/>
            <p:cNvSpPr/>
            <p:nvPr/>
          </p:nvSpPr>
          <p:spPr bwMode="auto">
            <a:xfrm>
              <a:off x="5726113" y="5640389"/>
              <a:ext cx="76200" cy="55563"/>
            </a:xfrm>
            <a:custGeom>
              <a:avLst/>
              <a:gdLst>
                <a:gd name="T0" fmla="*/ 0 w 73"/>
                <a:gd name="T1" fmla="*/ 54 h 54"/>
                <a:gd name="T2" fmla="*/ 0 w 73"/>
                <a:gd name="T3" fmla="*/ 23 h 54"/>
                <a:gd name="T4" fmla="*/ 23 w 73"/>
                <a:gd name="T5" fmla="*/ 0 h 54"/>
                <a:gd name="T6" fmla="*/ 50 w 73"/>
                <a:gd name="T7" fmla="*/ 0 h 54"/>
                <a:gd name="T8" fmla="*/ 73 w 73"/>
                <a:gd name="T9" fmla="*/ 23 h 54"/>
                <a:gd name="T10" fmla="*/ 73 w 73"/>
                <a:gd name="T11" fmla="*/ 54 h 54"/>
                <a:gd name="T12" fmla="*/ 0 w 7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0"/>
                    <a:pt x="73" y="10"/>
                    <a:pt x="73" y="23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64"/>
            <p:cNvSpPr/>
            <p:nvPr/>
          </p:nvSpPr>
          <p:spPr bwMode="auto">
            <a:xfrm>
              <a:off x="5584826" y="5621339"/>
              <a:ext cx="106362" cy="525463"/>
            </a:xfrm>
            <a:custGeom>
              <a:avLst/>
              <a:gdLst>
                <a:gd name="T0" fmla="*/ 0 w 101"/>
                <a:gd name="T1" fmla="*/ 452 h 503"/>
                <a:gd name="T2" fmla="*/ 51 w 101"/>
                <a:gd name="T3" fmla="*/ 503 h 503"/>
                <a:gd name="T4" fmla="*/ 51 w 101"/>
                <a:gd name="T5" fmla="*/ 503 h 503"/>
                <a:gd name="T6" fmla="*/ 101 w 101"/>
                <a:gd name="T7" fmla="*/ 452 h 503"/>
                <a:gd name="T8" fmla="*/ 101 w 101"/>
                <a:gd name="T9" fmla="*/ 51 h 503"/>
                <a:gd name="T10" fmla="*/ 51 w 101"/>
                <a:gd name="T11" fmla="*/ 0 h 503"/>
                <a:gd name="T12" fmla="*/ 51 w 101"/>
                <a:gd name="T13" fmla="*/ 0 h 503"/>
                <a:gd name="T14" fmla="*/ 0 w 101"/>
                <a:gd name="T15" fmla="*/ 51 h 503"/>
                <a:gd name="T16" fmla="*/ 0 w 101"/>
                <a:gd name="T17" fmla="*/ 45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03">
                  <a:moveTo>
                    <a:pt x="0" y="452"/>
                  </a:moveTo>
                  <a:cubicBezTo>
                    <a:pt x="0" y="480"/>
                    <a:pt x="23" y="503"/>
                    <a:pt x="51" y="503"/>
                  </a:cubicBezTo>
                  <a:cubicBezTo>
                    <a:pt x="51" y="503"/>
                    <a:pt x="51" y="503"/>
                    <a:pt x="51" y="503"/>
                  </a:cubicBezTo>
                  <a:cubicBezTo>
                    <a:pt x="79" y="503"/>
                    <a:pt x="101" y="480"/>
                    <a:pt x="101" y="452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lnTo>
                    <a:pt x="0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65"/>
            <p:cNvSpPr/>
            <p:nvPr/>
          </p:nvSpPr>
          <p:spPr bwMode="auto">
            <a:xfrm>
              <a:off x="5600701" y="5640389"/>
              <a:ext cx="76200" cy="55563"/>
            </a:xfrm>
            <a:custGeom>
              <a:avLst/>
              <a:gdLst>
                <a:gd name="T0" fmla="*/ 0 w 73"/>
                <a:gd name="T1" fmla="*/ 54 h 54"/>
                <a:gd name="T2" fmla="*/ 0 w 73"/>
                <a:gd name="T3" fmla="*/ 23 h 54"/>
                <a:gd name="T4" fmla="*/ 23 w 73"/>
                <a:gd name="T5" fmla="*/ 0 h 54"/>
                <a:gd name="T6" fmla="*/ 51 w 73"/>
                <a:gd name="T7" fmla="*/ 0 h 54"/>
                <a:gd name="T8" fmla="*/ 73 w 73"/>
                <a:gd name="T9" fmla="*/ 23 h 54"/>
                <a:gd name="T10" fmla="*/ 73 w 73"/>
                <a:gd name="T11" fmla="*/ 54 h 54"/>
                <a:gd name="T12" fmla="*/ 0 w 7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3" y="0"/>
                    <a:pt x="73" y="10"/>
                    <a:pt x="73" y="23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66"/>
            <p:cNvSpPr/>
            <p:nvPr/>
          </p:nvSpPr>
          <p:spPr bwMode="auto">
            <a:xfrm>
              <a:off x="5461001" y="5621339"/>
              <a:ext cx="104775" cy="525463"/>
            </a:xfrm>
            <a:custGeom>
              <a:avLst/>
              <a:gdLst>
                <a:gd name="T0" fmla="*/ 0 w 101"/>
                <a:gd name="T1" fmla="*/ 452 h 503"/>
                <a:gd name="T2" fmla="*/ 50 w 101"/>
                <a:gd name="T3" fmla="*/ 503 h 503"/>
                <a:gd name="T4" fmla="*/ 50 w 101"/>
                <a:gd name="T5" fmla="*/ 503 h 503"/>
                <a:gd name="T6" fmla="*/ 101 w 101"/>
                <a:gd name="T7" fmla="*/ 452 h 503"/>
                <a:gd name="T8" fmla="*/ 101 w 101"/>
                <a:gd name="T9" fmla="*/ 51 h 503"/>
                <a:gd name="T10" fmla="*/ 50 w 101"/>
                <a:gd name="T11" fmla="*/ 0 h 503"/>
                <a:gd name="T12" fmla="*/ 50 w 101"/>
                <a:gd name="T13" fmla="*/ 0 h 503"/>
                <a:gd name="T14" fmla="*/ 0 w 101"/>
                <a:gd name="T15" fmla="*/ 51 h 503"/>
                <a:gd name="T16" fmla="*/ 0 w 101"/>
                <a:gd name="T17" fmla="*/ 45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03">
                  <a:moveTo>
                    <a:pt x="0" y="452"/>
                  </a:moveTo>
                  <a:cubicBezTo>
                    <a:pt x="0" y="480"/>
                    <a:pt x="22" y="503"/>
                    <a:pt x="50" y="503"/>
                  </a:cubicBezTo>
                  <a:cubicBezTo>
                    <a:pt x="50" y="503"/>
                    <a:pt x="50" y="503"/>
                    <a:pt x="50" y="503"/>
                  </a:cubicBezTo>
                  <a:cubicBezTo>
                    <a:pt x="78" y="503"/>
                    <a:pt x="101" y="480"/>
                    <a:pt x="101" y="452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lnTo>
                    <a:pt x="0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67"/>
            <p:cNvSpPr/>
            <p:nvPr/>
          </p:nvSpPr>
          <p:spPr bwMode="auto">
            <a:xfrm>
              <a:off x="5475288" y="5640389"/>
              <a:ext cx="76200" cy="55563"/>
            </a:xfrm>
            <a:custGeom>
              <a:avLst/>
              <a:gdLst>
                <a:gd name="T0" fmla="*/ 0 w 73"/>
                <a:gd name="T1" fmla="*/ 54 h 54"/>
                <a:gd name="T2" fmla="*/ 0 w 73"/>
                <a:gd name="T3" fmla="*/ 23 h 54"/>
                <a:gd name="T4" fmla="*/ 23 w 73"/>
                <a:gd name="T5" fmla="*/ 0 h 54"/>
                <a:gd name="T6" fmla="*/ 50 w 73"/>
                <a:gd name="T7" fmla="*/ 0 h 54"/>
                <a:gd name="T8" fmla="*/ 73 w 73"/>
                <a:gd name="T9" fmla="*/ 23 h 54"/>
                <a:gd name="T10" fmla="*/ 73 w 73"/>
                <a:gd name="T11" fmla="*/ 54 h 54"/>
                <a:gd name="T12" fmla="*/ 0 w 7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2" y="0"/>
                    <a:pt x="73" y="10"/>
                    <a:pt x="73" y="23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68"/>
            <p:cNvSpPr/>
            <p:nvPr/>
          </p:nvSpPr>
          <p:spPr bwMode="auto">
            <a:xfrm>
              <a:off x="5334001" y="5621339"/>
              <a:ext cx="106362" cy="525463"/>
            </a:xfrm>
            <a:custGeom>
              <a:avLst/>
              <a:gdLst>
                <a:gd name="T0" fmla="*/ 0 w 101"/>
                <a:gd name="T1" fmla="*/ 452 h 503"/>
                <a:gd name="T2" fmla="*/ 51 w 101"/>
                <a:gd name="T3" fmla="*/ 503 h 503"/>
                <a:gd name="T4" fmla="*/ 51 w 101"/>
                <a:gd name="T5" fmla="*/ 503 h 503"/>
                <a:gd name="T6" fmla="*/ 101 w 101"/>
                <a:gd name="T7" fmla="*/ 452 h 503"/>
                <a:gd name="T8" fmla="*/ 101 w 101"/>
                <a:gd name="T9" fmla="*/ 51 h 503"/>
                <a:gd name="T10" fmla="*/ 51 w 101"/>
                <a:gd name="T11" fmla="*/ 0 h 503"/>
                <a:gd name="T12" fmla="*/ 51 w 101"/>
                <a:gd name="T13" fmla="*/ 0 h 503"/>
                <a:gd name="T14" fmla="*/ 0 w 101"/>
                <a:gd name="T15" fmla="*/ 51 h 503"/>
                <a:gd name="T16" fmla="*/ 0 w 101"/>
                <a:gd name="T17" fmla="*/ 45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03">
                  <a:moveTo>
                    <a:pt x="0" y="452"/>
                  </a:moveTo>
                  <a:cubicBezTo>
                    <a:pt x="0" y="480"/>
                    <a:pt x="23" y="503"/>
                    <a:pt x="51" y="503"/>
                  </a:cubicBezTo>
                  <a:cubicBezTo>
                    <a:pt x="51" y="503"/>
                    <a:pt x="51" y="503"/>
                    <a:pt x="51" y="503"/>
                  </a:cubicBezTo>
                  <a:cubicBezTo>
                    <a:pt x="79" y="503"/>
                    <a:pt x="101" y="480"/>
                    <a:pt x="101" y="452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lnTo>
                    <a:pt x="0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69"/>
            <p:cNvSpPr/>
            <p:nvPr/>
          </p:nvSpPr>
          <p:spPr bwMode="auto">
            <a:xfrm>
              <a:off x="5349876" y="5640389"/>
              <a:ext cx="76200" cy="55563"/>
            </a:xfrm>
            <a:custGeom>
              <a:avLst/>
              <a:gdLst>
                <a:gd name="T0" fmla="*/ 0 w 73"/>
                <a:gd name="T1" fmla="*/ 54 h 54"/>
                <a:gd name="T2" fmla="*/ 0 w 73"/>
                <a:gd name="T3" fmla="*/ 23 h 54"/>
                <a:gd name="T4" fmla="*/ 23 w 73"/>
                <a:gd name="T5" fmla="*/ 0 h 54"/>
                <a:gd name="T6" fmla="*/ 50 w 73"/>
                <a:gd name="T7" fmla="*/ 0 h 54"/>
                <a:gd name="T8" fmla="*/ 73 w 73"/>
                <a:gd name="T9" fmla="*/ 23 h 54"/>
                <a:gd name="T10" fmla="*/ 73 w 73"/>
                <a:gd name="T11" fmla="*/ 54 h 54"/>
                <a:gd name="T12" fmla="*/ 0 w 7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0"/>
                    <a:pt x="73" y="10"/>
                    <a:pt x="73" y="23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70"/>
            <p:cNvSpPr/>
            <p:nvPr/>
          </p:nvSpPr>
          <p:spPr bwMode="auto">
            <a:xfrm>
              <a:off x="5384801" y="6491289"/>
              <a:ext cx="325437" cy="242888"/>
            </a:xfrm>
            <a:custGeom>
              <a:avLst/>
              <a:gdLst>
                <a:gd name="T0" fmla="*/ 311 w 311"/>
                <a:gd name="T1" fmla="*/ 192 h 232"/>
                <a:gd name="T2" fmla="*/ 137 w 311"/>
                <a:gd name="T3" fmla="*/ 231 h 232"/>
                <a:gd name="T4" fmla="*/ 0 w 311"/>
                <a:gd name="T5" fmla="*/ 225 h 232"/>
                <a:gd name="T6" fmla="*/ 0 w 311"/>
                <a:gd name="T7" fmla="*/ 0 h 232"/>
                <a:gd name="T8" fmla="*/ 311 w 311"/>
                <a:gd name="T9" fmla="*/ 0 h 232"/>
                <a:gd name="T10" fmla="*/ 311 w 311"/>
                <a:gd name="T11" fmla="*/ 19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232">
                  <a:moveTo>
                    <a:pt x="311" y="192"/>
                  </a:moveTo>
                  <a:cubicBezTo>
                    <a:pt x="247" y="202"/>
                    <a:pt x="204" y="231"/>
                    <a:pt x="137" y="231"/>
                  </a:cubicBezTo>
                  <a:cubicBezTo>
                    <a:pt x="99" y="232"/>
                    <a:pt x="38" y="229"/>
                    <a:pt x="0" y="2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0"/>
                    <a:pt x="311" y="0"/>
                    <a:pt x="311" y="0"/>
                  </a:cubicBezTo>
                  <a:lnTo>
                    <a:pt x="311" y="19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71"/>
            <p:cNvSpPr/>
            <p:nvPr/>
          </p:nvSpPr>
          <p:spPr bwMode="auto">
            <a:xfrm>
              <a:off x="5956301" y="6000751"/>
              <a:ext cx="92075" cy="92075"/>
            </a:xfrm>
            <a:custGeom>
              <a:avLst/>
              <a:gdLst>
                <a:gd name="T0" fmla="*/ 79 w 88"/>
                <a:gd name="T1" fmla="*/ 56 h 88"/>
                <a:gd name="T2" fmla="*/ 57 w 88"/>
                <a:gd name="T3" fmla="*/ 88 h 88"/>
                <a:gd name="T4" fmla="*/ 0 w 88"/>
                <a:gd name="T5" fmla="*/ 49 h 88"/>
                <a:gd name="T6" fmla="*/ 22 w 88"/>
                <a:gd name="T7" fmla="*/ 16 h 88"/>
                <a:gd name="T8" fmla="*/ 62 w 88"/>
                <a:gd name="T9" fmla="*/ 9 h 88"/>
                <a:gd name="T10" fmla="*/ 88 w 88"/>
                <a:gd name="T11" fmla="*/ 27 h 88"/>
                <a:gd name="T12" fmla="*/ 79 w 88"/>
                <a:gd name="T13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79" y="56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1" y="3"/>
                    <a:pt x="49" y="0"/>
                    <a:pt x="62" y="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7"/>
                    <a:pt x="85" y="47"/>
                    <a:pt x="79" y="56"/>
                  </a:cubicBez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180"/>
            <p:cNvSpPr>
              <a:spLocks noChangeArrowheads="1"/>
            </p:cNvSpPr>
            <p:nvPr/>
          </p:nvSpPr>
          <p:spPr bwMode="auto">
            <a:xfrm>
              <a:off x="4460876" y="4273551"/>
              <a:ext cx="577850" cy="577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81"/>
            <p:cNvSpPr>
              <a:spLocks noEditPoints="1"/>
            </p:cNvSpPr>
            <p:nvPr/>
          </p:nvSpPr>
          <p:spPr bwMode="auto">
            <a:xfrm>
              <a:off x="4457701" y="4271964"/>
              <a:ext cx="584200" cy="582613"/>
            </a:xfrm>
            <a:custGeom>
              <a:avLst/>
              <a:gdLst>
                <a:gd name="T0" fmla="*/ 278 w 558"/>
                <a:gd name="T1" fmla="*/ 552 h 557"/>
                <a:gd name="T2" fmla="*/ 279 w 558"/>
                <a:gd name="T3" fmla="*/ 557 h 557"/>
                <a:gd name="T4" fmla="*/ 258 w 558"/>
                <a:gd name="T5" fmla="*/ 551 h 557"/>
                <a:gd name="T6" fmla="*/ 339 w 558"/>
                <a:gd name="T7" fmla="*/ 545 h 557"/>
                <a:gd name="T8" fmla="*/ 196 w 558"/>
                <a:gd name="T9" fmla="*/ 545 h 557"/>
                <a:gd name="T10" fmla="*/ 361 w 558"/>
                <a:gd name="T11" fmla="*/ 545 h 557"/>
                <a:gd name="T12" fmla="*/ 361 w 558"/>
                <a:gd name="T13" fmla="*/ 545 h 557"/>
                <a:gd name="T14" fmla="*/ 178 w 558"/>
                <a:gd name="T15" fmla="*/ 533 h 557"/>
                <a:gd name="T16" fmla="*/ 415 w 558"/>
                <a:gd name="T17" fmla="*/ 516 h 557"/>
                <a:gd name="T18" fmla="*/ 121 w 558"/>
                <a:gd name="T19" fmla="*/ 508 h 557"/>
                <a:gd name="T20" fmla="*/ 436 w 558"/>
                <a:gd name="T21" fmla="*/ 509 h 557"/>
                <a:gd name="T22" fmla="*/ 436 w 558"/>
                <a:gd name="T23" fmla="*/ 509 h 557"/>
                <a:gd name="T24" fmla="*/ 108 w 558"/>
                <a:gd name="T25" fmla="*/ 492 h 557"/>
                <a:gd name="T26" fmla="*/ 479 w 558"/>
                <a:gd name="T27" fmla="*/ 465 h 557"/>
                <a:gd name="T28" fmla="*/ 60 w 558"/>
                <a:gd name="T29" fmla="*/ 452 h 557"/>
                <a:gd name="T30" fmla="*/ 497 w 558"/>
                <a:gd name="T31" fmla="*/ 453 h 557"/>
                <a:gd name="T32" fmla="*/ 497 w 558"/>
                <a:gd name="T33" fmla="*/ 453 h 557"/>
                <a:gd name="T34" fmla="*/ 52 w 558"/>
                <a:gd name="T35" fmla="*/ 432 h 557"/>
                <a:gd name="T36" fmla="*/ 525 w 558"/>
                <a:gd name="T37" fmla="*/ 397 h 557"/>
                <a:gd name="T38" fmla="*/ 19 w 558"/>
                <a:gd name="T39" fmla="*/ 380 h 557"/>
                <a:gd name="T40" fmla="*/ 538 w 558"/>
                <a:gd name="T41" fmla="*/ 381 h 557"/>
                <a:gd name="T42" fmla="*/ 538 w 558"/>
                <a:gd name="T43" fmla="*/ 381 h 557"/>
                <a:gd name="T44" fmla="*/ 17 w 558"/>
                <a:gd name="T45" fmla="*/ 358 h 557"/>
                <a:gd name="T46" fmla="*/ 549 w 558"/>
                <a:gd name="T47" fmla="*/ 319 h 557"/>
                <a:gd name="T48" fmla="*/ 1 w 558"/>
                <a:gd name="T49" fmla="*/ 298 h 557"/>
                <a:gd name="T50" fmla="*/ 557 w 558"/>
                <a:gd name="T51" fmla="*/ 299 h 557"/>
                <a:gd name="T52" fmla="*/ 557 w 558"/>
                <a:gd name="T53" fmla="*/ 299 h 557"/>
                <a:gd name="T54" fmla="*/ 6 w 558"/>
                <a:gd name="T55" fmla="*/ 257 h 557"/>
                <a:gd name="T56" fmla="*/ 555 w 558"/>
                <a:gd name="T57" fmla="*/ 239 h 557"/>
                <a:gd name="T58" fmla="*/ 3 w 558"/>
                <a:gd name="T59" fmla="*/ 236 h 557"/>
                <a:gd name="T60" fmla="*/ 546 w 558"/>
                <a:gd name="T61" fmla="*/ 220 h 557"/>
                <a:gd name="T62" fmla="*/ 546 w 558"/>
                <a:gd name="T63" fmla="*/ 220 h 557"/>
                <a:gd name="T64" fmla="*/ 24 w 558"/>
                <a:gd name="T65" fmla="*/ 177 h 557"/>
                <a:gd name="T66" fmla="*/ 531 w 558"/>
                <a:gd name="T67" fmla="*/ 159 h 557"/>
                <a:gd name="T68" fmla="*/ 28 w 558"/>
                <a:gd name="T69" fmla="*/ 156 h 557"/>
                <a:gd name="T70" fmla="*/ 517 w 558"/>
                <a:gd name="T71" fmla="*/ 144 h 557"/>
                <a:gd name="T72" fmla="*/ 517 w 558"/>
                <a:gd name="T73" fmla="*/ 144 h 557"/>
                <a:gd name="T74" fmla="*/ 66 w 558"/>
                <a:gd name="T75" fmla="*/ 107 h 557"/>
                <a:gd name="T76" fmla="*/ 485 w 558"/>
                <a:gd name="T77" fmla="*/ 90 h 557"/>
                <a:gd name="T78" fmla="*/ 75 w 558"/>
                <a:gd name="T79" fmla="*/ 88 h 557"/>
                <a:gd name="T80" fmla="*/ 466 w 558"/>
                <a:gd name="T81" fmla="*/ 79 h 557"/>
                <a:gd name="T82" fmla="*/ 466 w 558"/>
                <a:gd name="T83" fmla="*/ 79 h 557"/>
                <a:gd name="T84" fmla="*/ 126 w 558"/>
                <a:gd name="T85" fmla="*/ 52 h 557"/>
                <a:gd name="T86" fmla="*/ 420 w 558"/>
                <a:gd name="T87" fmla="*/ 38 h 557"/>
                <a:gd name="T88" fmla="*/ 141 w 558"/>
                <a:gd name="T89" fmla="*/ 36 h 557"/>
                <a:gd name="T90" fmla="*/ 399 w 558"/>
                <a:gd name="T91" fmla="*/ 33 h 557"/>
                <a:gd name="T92" fmla="*/ 399 w 558"/>
                <a:gd name="T93" fmla="*/ 33 h 557"/>
                <a:gd name="T94" fmla="*/ 200 w 558"/>
                <a:gd name="T95" fmla="*/ 17 h 557"/>
                <a:gd name="T96" fmla="*/ 343 w 558"/>
                <a:gd name="T97" fmla="*/ 7 h 557"/>
                <a:gd name="T98" fmla="*/ 218 w 558"/>
                <a:gd name="T99" fmla="*/ 6 h 557"/>
                <a:gd name="T100" fmla="*/ 321 w 558"/>
                <a:gd name="T101" fmla="*/ 8 h 557"/>
                <a:gd name="T102" fmla="*/ 321 w 558"/>
                <a:gd name="T103" fmla="*/ 8 h 557"/>
                <a:gd name="T104" fmla="*/ 280 w 558"/>
                <a:gd name="T10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8" h="557">
                  <a:moveTo>
                    <a:pt x="279" y="557"/>
                  </a:moveTo>
                  <a:cubicBezTo>
                    <a:pt x="279" y="557"/>
                    <a:pt x="279" y="557"/>
                    <a:pt x="279" y="557"/>
                  </a:cubicBezTo>
                  <a:cubicBezTo>
                    <a:pt x="278" y="557"/>
                    <a:pt x="278" y="557"/>
                    <a:pt x="278" y="557"/>
                  </a:cubicBezTo>
                  <a:cubicBezTo>
                    <a:pt x="278" y="552"/>
                    <a:pt x="278" y="552"/>
                    <a:pt x="278" y="552"/>
                  </a:cubicBezTo>
                  <a:cubicBezTo>
                    <a:pt x="279" y="552"/>
                    <a:pt x="279" y="552"/>
                    <a:pt x="279" y="552"/>
                  </a:cubicBezTo>
                  <a:cubicBezTo>
                    <a:pt x="285" y="552"/>
                    <a:pt x="292" y="552"/>
                    <a:pt x="299" y="551"/>
                  </a:cubicBezTo>
                  <a:cubicBezTo>
                    <a:pt x="299" y="557"/>
                    <a:pt x="299" y="557"/>
                    <a:pt x="299" y="557"/>
                  </a:cubicBezTo>
                  <a:cubicBezTo>
                    <a:pt x="292" y="557"/>
                    <a:pt x="286" y="557"/>
                    <a:pt x="279" y="557"/>
                  </a:cubicBezTo>
                  <a:close/>
                  <a:moveTo>
                    <a:pt x="257" y="557"/>
                  </a:moveTo>
                  <a:cubicBezTo>
                    <a:pt x="250" y="556"/>
                    <a:pt x="243" y="555"/>
                    <a:pt x="237" y="554"/>
                  </a:cubicBezTo>
                  <a:cubicBezTo>
                    <a:pt x="237" y="549"/>
                    <a:pt x="237" y="549"/>
                    <a:pt x="237" y="549"/>
                  </a:cubicBezTo>
                  <a:cubicBezTo>
                    <a:pt x="244" y="550"/>
                    <a:pt x="251" y="551"/>
                    <a:pt x="258" y="551"/>
                  </a:cubicBezTo>
                  <a:lnTo>
                    <a:pt x="257" y="557"/>
                  </a:lnTo>
                  <a:close/>
                  <a:moveTo>
                    <a:pt x="320" y="554"/>
                  </a:moveTo>
                  <a:cubicBezTo>
                    <a:pt x="319" y="549"/>
                    <a:pt x="319" y="549"/>
                    <a:pt x="319" y="549"/>
                  </a:cubicBezTo>
                  <a:cubicBezTo>
                    <a:pt x="326" y="548"/>
                    <a:pt x="333" y="547"/>
                    <a:pt x="339" y="545"/>
                  </a:cubicBezTo>
                  <a:cubicBezTo>
                    <a:pt x="340" y="551"/>
                    <a:pt x="340" y="551"/>
                    <a:pt x="340" y="551"/>
                  </a:cubicBezTo>
                  <a:cubicBezTo>
                    <a:pt x="334" y="552"/>
                    <a:pt x="327" y="553"/>
                    <a:pt x="320" y="554"/>
                  </a:cubicBezTo>
                  <a:close/>
                  <a:moveTo>
                    <a:pt x="216" y="550"/>
                  </a:moveTo>
                  <a:cubicBezTo>
                    <a:pt x="209" y="549"/>
                    <a:pt x="203" y="547"/>
                    <a:pt x="196" y="545"/>
                  </a:cubicBezTo>
                  <a:cubicBezTo>
                    <a:pt x="197" y="540"/>
                    <a:pt x="197" y="540"/>
                    <a:pt x="197" y="540"/>
                  </a:cubicBezTo>
                  <a:cubicBezTo>
                    <a:pt x="204" y="542"/>
                    <a:pt x="211" y="544"/>
                    <a:pt x="217" y="545"/>
                  </a:cubicBezTo>
                  <a:lnTo>
                    <a:pt x="216" y="550"/>
                  </a:lnTo>
                  <a:close/>
                  <a:moveTo>
                    <a:pt x="361" y="545"/>
                  </a:moveTo>
                  <a:cubicBezTo>
                    <a:pt x="359" y="540"/>
                    <a:pt x="359" y="540"/>
                    <a:pt x="359" y="540"/>
                  </a:cubicBezTo>
                  <a:cubicBezTo>
                    <a:pt x="366" y="538"/>
                    <a:pt x="372" y="536"/>
                    <a:pt x="378" y="534"/>
                  </a:cubicBezTo>
                  <a:cubicBezTo>
                    <a:pt x="380" y="538"/>
                    <a:pt x="380" y="538"/>
                    <a:pt x="380" y="538"/>
                  </a:cubicBezTo>
                  <a:cubicBezTo>
                    <a:pt x="374" y="541"/>
                    <a:pt x="367" y="543"/>
                    <a:pt x="361" y="545"/>
                  </a:cubicBezTo>
                  <a:close/>
                  <a:moveTo>
                    <a:pt x="176" y="538"/>
                  </a:moveTo>
                  <a:cubicBezTo>
                    <a:pt x="170" y="535"/>
                    <a:pt x="163" y="533"/>
                    <a:pt x="157" y="529"/>
                  </a:cubicBezTo>
                  <a:cubicBezTo>
                    <a:pt x="159" y="525"/>
                    <a:pt x="159" y="525"/>
                    <a:pt x="159" y="525"/>
                  </a:cubicBezTo>
                  <a:cubicBezTo>
                    <a:pt x="166" y="528"/>
                    <a:pt x="172" y="531"/>
                    <a:pt x="178" y="533"/>
                  </a:cubicBezTo>
                  <a:lnTo>
                    <a:pt x="176" y="538"/>
                  </a:lnTo>
                  <a:close/>
                  <a:moveTo>
                    <a:pt x="399" y="530"/>
                  </a:moveTo>
                  <a:cubicBezTo>
                    <a:pt x="397" y="525"/>
                    <a:pt x="397" y="525"/>
                    <a:pt x="397" y="525"/>
                  </a:cubicBezTo>
                  <a:cubicBezTo>
                    <a:pt x="403" y="522"/>
                    <a:pt x="409" y="519"/>
                    <a:pt x="415" y="516"/>
                  </a:cubicBezTo>
                  <a:cubicBezTo>
                    <a:pt x="418" y="520"/>
                    <a:pt x="418" y="520"/>
                    <a:pt x="418" y="520"/>
                  </a:cubicBezTo>
                  <a:cubicBezTo>
                    <a:pt x="412" y="524"/>
                    <a:pt x="406" y="527"/>
                    <a:pt x="399" y="530"/>
                  </a:cubicBezTo>
                  <a:close/>
                  <a:moveTo>
                    <a:pt x="139" y="520"/>
                  </a:moveTo>
                  <a:cubicBezTo>
                    <a:pt x="133" y="516"/>
                    <a:pt x="127" y="512"/>
                    <a:pt x="121" y="508"/>
                  </a:cubicBezTo>
                  <a:cubicBezTo>
                    <a:pt x="124" y="504"/>
                    <a:pt x="124" y="504"/>
                    <a:pt x="124" y="504"/>
                  </a:cubicBezTo>
                  <a:cubicBezTo>
                    <a:pt x="130" y="508"/>
                    <a:pt x="135" y="512"/>
                    <a:pt x="141" y="515"/>
                  </a:cubicBezTo>
                  <a:lnTo>
                    <a:pt x="139" y="520"/>
                  </a:lnTo>
                  <a:close/>
                  <a:moveTo>
                    <a:pt x="436" y="509"/>
                  </a:moveTo>
                  <a:cubicBezTo>
                    <a:pt x="433" y="505"/>
                    <a:pt x="433" y="505"/>
                    <a:pt x="433" y="505"/>
                  </a:cubicBezTo>
                  <a:cubicBezTo>
                    <a:pt x="438" y="501"/>
                    <a:pt x="444" y="497"/>
                    <a:pt x="449" y="493"/>
                  </a:cubicBezTo>
                  <a:cubicBezTo>
                    <a:pt x="452" y="497"/>
                    <a:pt x="452" y="497"/>
                    <a:pt x="452" y="497"/>
                  </a:cubicBezTo>
                  <a:cubicBezTo>
                    <a:pt x="447" y="501"/>
                    <a:pt x="441" y="505"/>
                    <a:pt x="436" y="509"/>
                  </a:cubicBezTo>
                  <a:close/>
                  <a:moveTo>
                    <a:pt x="104" y="496"/>
                  </a:moveTo>
                  <a:cubicBezTo>
                    <a:pt x="99" y="492"/>
                    <a:pt x="94" y="487"/>
                    <a:pt x="89" y="482"/>
                  </a:cubicBezTo>
                  <a:cubicBezTo>
                    <a:pt x="92" y="479"/>
                    <a:pt x="92" y="479"/>
                    <a:pt x="92" y="479"/>
                  </a:cubicBezTo>
                  <a:cubicBezTo>
                    <a:pt x="97" y="483"/>
                    <a:pt x="102" y="488"/>
                    <a:pt x="108" y="492"/>
                  </a:cubicBezTo>
                  <a:lnTo>
                    <a:pt x="104" y="496"/>
                  </a:lnTo>
                  <a:close/>
                  <a:moveTo>
                    <a:pt x="468" y="483"/>
                  </a:moveTo>
                  <a:cubicBezTo>
                    <a:pt x="465" y="479"/>
                    <a:pt x="465" y="479"/>
                    <a:pt x="465" y="479"/>
                  </a:cubicBezTo>
                  <a:cubicBezTo>
                    <a:pt x="470" y="475"/>
                    <a:pt x="475" y="470"/>
                    <a:pt x="479" y="465"/>
                  </a:cubicBezTo>
                  <a:cubicBezTo>
                    <a:pt x="483" y="468"/>
                    <a:pt x="483" y="468"/>
                    <a:pt x="483" y="468"/>
                  </a:cubicBezTo>
                  <a:cubicBezTo>
                    <a:pt x="478" y="474"/>
                    <a:pt x="473" y="478"/>
                    <a:pt x="468" y="483"/>
                  </a:cubicBezTo>
                  <a:close/>
                  <a:moveTo>
                    <a:pt x="74" y="468"/>
                  </a:moveTo>
                  <a:cubicBezTo>
                    <a:pt x="69" y="462"/>
                    <a:pt x="65" y="457"/>
                    <a:pt x="60" y="452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8" y="454"/>
                    <a:pt x="73" y="459"/>
                    <a:pt x="78" y="464"/>
                  </a:cubicBezTo>
                  <a:lnTo>
                    <a:pt x="74" y="468"/>
                  </a:lnTo>
                  <a:close/>
                  <a:moveTo>
                    <a:pt x="497" y="453"/>
                  </a:moveTo>
                  <a:cubicBezTo>
                    <a:pt x="493" y="449"/>
                    <a:pt x="493" y="449"/>
                    <a:pt x="493" y="449"/>
                  </a:cubicBezTo>
                  <a:cubicBezTo>
                    <a:pt x="497" y="444"/>
                    <a:pt x="501" y="439"/>
                    <a:pt x="505" y="433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05" y="442"/>
                    <a:pt x="501" y="447"/>
                    <a:pt x="497" y="453"/>
                  </a:cubicBezTo>
                  <a:close/>
                  <a:moveTo>
                    <a:pt x="48" y="435"/>
                  </a:moveTo>
                  <a:cubicBezTo>
                    <a:pt x="44" y="429"/>
                    <a:pt x="40" y="423"/>
                    <a:pt x="37" y="417"/>
                  </a:cubicBezTo>
                  <a:cubicBezTo>
                    <a:pt x="41" y="415"/>
                    <a:pt x="41" y="415"/>
                    <a:pt x="41" y="415"/>
                  </a:cubicBezTo>
                  <a:cubicBezTo>
                    <a:pt x="45" y="420"/>
                    <a:pt x="48" y="426"/>
                    <a:pt x="52" y="432"/>
                  </a:cubicBezTo>
                  <a:lnTo>
                    <a:pt x="48" y="435"/>
                  </a:lnTo>
                  <a:close/>
                  <a:moveTo>
                    <a:pt x="520" y="418"/>
                  </a:moveTo>
                  <a:cubicBezTo>
                    <a:pt x="516" y="416"/>
                    <a:pt x="516" y="416"/>
                    <a:pt x="516" y="416"/>
                  </a:cubicBezTo>
                  <a:cubicBezTo>
                    <a:pt x="519" y="410"/>
                    <a:pt x="522" y="404"/>
                    <a:pt x="525" y="397"/>
                  </a:cubicBezTo>
                  <a:cubicBezTo>
                    <a:pt x="530" y="400"/>
                    <a:pt x="530" y="400"/>
                    <a:pt x="530" y="400"/>
                  </a:cubicBezTo>
                  <a:cubicBezTo>
                    <a:pt x="527" y="406"/>
                    <a:pt x="524" y="412"/>
                    <a:pt x="520" y="418"/>
                  </a:cubicBezTo>
                  <a:close/>
                  <a:moveTo>
                    <a:pt x="27" y="399"/>
                  </a:moveTo>
                  <a:cubicBezTo>
                    <a:pt x="24" y="392"/>
                    <a:pt x="21" y="386"/>
                    <a:pt x="19" y="380"/>
                  </a:cubicBezTo>
                  <a:cubicBezTo>
                    <a:pt x="24" y="378"/>
                    <a:pt x="24" y="378"/>
                    <a:pt x="24" y="378"/>
                  </a:cubicBezTo>
                  <a:cubicBezTo>
                    <a:pt x="26" y="384"/>
                    <a:pt x="29" y="390"/>
                    <a:pt x="32" y="396"/>
                  </a:cubicBezTo>
                  <a:lnTo>
                    <a:pt x="27" y="399"/>
                  </a:lnTo>
                  <a:close/>
                  <a:moveTo>
                    <a:pt x="538" y="381"/>
                  </a:moveTo>
                  <a:cubicBezTo>
                    <a:pt x="534" y="379"/>
                    <a:pt x="534" y="379"/>
                    <a:pt x="534" y="379"/>
                  </a:cubicBezTo>
                  <a:cubicBezTo>
                    <a:pt x="536" y="372"/>
                    <a:pt x="538" y="366"/>
                    <a:pt x="540" y="359"/>
                  </a:cubicBezTo>
                  <a:cubicBezTo>
                    <a:pt x="545" y="361"/>
                    <a:pt x="545" y="361"/>
                    <a:pt x="545" y="361"/>
                  </a:cubicBezTo>
                  <a:cubicBezTo>
                    <a:pt x="543" y="367"/>
                    <a:pt x="541" y="374"/>
                    <a:pt x="538" y="381"/>
                  </a:cubicBezTo>
                  <a:close/>
                  <a:moveTo>
                    <a:pt x="12" y="360"/>
                  </a:moveTo>
                  <a:cubicBezTo>
                    <a:pt x="10" y="353"/>
                    <a:pt x="8" y="346"/>
                    <a:pt x="7" y="340"/>
                  </a:cubicBezTo>
                  <a:cubicBezTo>
                    <a:pt x="12" y="338"/>
                    <a:pt x="12" y="338"/>
                    <a:pt x="12" y="338"/>
                  </a:cubicBezTo>
                  <a:cubicBezTo>
                    <a:pt x="13" y="345"/>
                    <a:pt x="15" y="352"/>
                    <a:pt x="17" y="358"/>
                  </a:cubicBezTo>
                  <a:lnTo>
                    <a:pt x="12" y="360"/>
                  </a:lnTo>
                  <a:close/>
                  <a:moveTo>
                    <a:pt x="551" y="341"/>
                  </a:moveTo>
                  <a:cubicBezTo>
                    <a:pt x="546" y="340"/>
                    <a:pt x="546" y="340"/>
                    <a:pt x="546" y="340"/>
                  </a:cubicBezTo>
                  <a:cubicBezTo>
                    <a:pt x="547" y="333"/>
                    <a:pt x="548" y="326"/>
                    <a:pt x="549" y="319"/>
                  </a:cubicBezTo>
                  <a:cubicBezTo>
                    <a:pt x="554" y="320"/>
                    <a:pt x="554" y="320"/>
                    <a:pt x="554" y="320"/>
                  </a:cubicBezTo>
                  <a:cubicBezTo>
                    <a:pt x="553" y="327"/>
                    <a:pt x="552" y="334"/>
                    <a:pt x="551" y="341"/>
                  </a:cubicBezTo>
                  <a:close/>
                  <a:moveTo>
                    <a:pt x="3" y="319"/>
                  </a:moveTo>
                  <a:cubicBezTo>
                    <a:pt x="2" y="312"/>
                    <a:pt x="1" y="305"/>
                    <a:pt x="1" y="298"/>
                  </a:cubicBezTo>
                  <a:cubicBezTo>
                    <a:pt x="6" y="298"/>
                    <a:pt x="6" y="298"/>
                    <a:pt x="6" y="298"/>
                  </a:cubicBezTo>
                  <a:cubicBezTo>
                    <a:pt x="6" y="305"/>
                    <a:pt x="7" y="312"/>
                    <a:pt x="8" y="318"/>
                  </a:cubicBezTo>
                  <a:lnTo>
                    <a:pt x="3" y="319"/>
                  </a:lnTo>
                  <a:close/>
                  <a:moveTo>
                    <a:pt x="557" y="299"/>
                  </a:moveTo>
                  <a:cubicBezTo>
                    <a:pt x="552" y="299"/>
                    <a:pt x="552" y="299"/>
                    <a:pt x="552" y="299"/>
                  </a:cubicBezTo>
                  <a:cubicBezTo>
                    <a:pt x="552" y="292"/>
                    <a:pt x="552" y="285"/>
                    <a:pt x="552" y="279"/>
                  </a:cubicBezTo>
                  <a:cubicBezTo>
                    <a:pt x="558" y="279"/>
                    <a:pt x="558" y="279"/>
                    <a:pt x="558" y="279"/>
                  </a:cubicBezTo>
                  <a:cubicBezTo>
                    <a:pt x="558" y="285"/>
                    <a:pt x="557" y="293"/>
                    <a:pt x="557" y="299"/>
                  </a:cubicBezTo>
                  <a:close/>
                  <a:moveTo>
                    <a:pt x="5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270"/>
                    <a:pt x="0" y="263"/>
                    <a:pt x="1" y="257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5" y="264"/>
                    <a:pt x="5" y="271"/>
                    <a:pt x="5" y="277"/>
                  </a:cubicBezTo>
                  <a:close/>
                  <a:moveTo>
                    <a:pt x="552" y="260"/>
                  </a:moveTo>
                  <a:cubicBezTo>
                    <a:pt x="551" y="253"/>
                    <a:pt x="551" y="247"/>
                    <a:pt x="550" y="240"/>
                  </a:cubicBezTo>
                  <a:cubicBezTo>
                    <a:pt x="555" y="239"/>
                    <a:pt x="555" y="239"/>
                    <a:pt x="555" y="239"/>
                  </a:cubicBezTo>
                  <a:cubicBezTo>
                    <a:pt x="556" y="246"/>
                    <a:pt x="556" y="253"/>
                    <a:pt x="557" y="260"/>
                  </a:cubicBezTo>
                  <a:lnTo>
                    <a:pt x="552" y="260"/>
                  </a:lnTo>
                  <a:close/>
                  <a:moveTo>
                    <a:pt x="8" y="237"/>
                  </a:moveTo>
                  <a:cubicBezTo>
                    <a:pt x="3" y="236"/>
                    <a:pt x="3" y="236"/>
                    <a:pt x="3" y="236"/>
                  </a:cubicBezTo>
                  <a:cubicBezTo>
                    <a:pt x="4" y="229"/>
                    <a:pt x="6" y="222"/>
                    <a:pt x="7" y="215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1" y="223"/>
                    <a:pt x="9" y="230"/>
                    <a:pt x="8" y="237"/>
                  </a:cubicBezTo>
                  <a:close/>
                  <a:moveTo>
                    <a:pt x="546" y="220"/>
                  </a:moveTo>
                  <a:cubicBezTo>
                    <a:pt x="545" y="213"/>
                    <a:pt x="543" y="206"/>
                    <a:pt x="541" y="200"/>
                  </a:cubicBezTo>
                  <a:cubicBezTo>
                    <a:pt x="546" y="198"/>
                    <a:pt x="546" y="198"/>
                    <a:pt x="546" y="198"/>
                  </a:cubicBezTo>
                  <a:cubicBezTo>
                    <a:pt x="548" y="205"/>
                    <a:pt x="550" y="212"/>
                    <a:pt x="551" y="219"/>
                  </a:cubicBezTo>
                  <a:lnTo>
                    <a:pt x="546" y="220"/>
                  </a:lnTo>
                  <a:close/>
                  <a:moveTo>
                    <a:pt x="18" y="197"/>
                  </a:moveTo>
                  <a:cubicBezTo>
                    <a:pt x="13" y="195"/>
                    <a:pt x="13" y="195"/>
                    <a:pt x="13" y="195"/>
                  </a:cubicBezTo>
                  <a:cubicBezTo>
                    <a:pt x="15" y="189"/>
                    <a:pt x="17" y="182"/>
                    <a:pt x="20" y="176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2" y="184"/>
                    <a:pt x="20" y="190"/>
                    <a:pt x="18" y="197"/>
                  </a:cubicBezTo>
                  <a:close/>
                  <a:moveTo>
                    <a:pt x="534" y="180"/>
                  </a:moveTo>
                  <a:cubicBezTo>
                    <a:pt x="532" y="174"/>
                    <a:pt x="529" y="168"/>
                    <a:pt x="526" y="162"/>
                  </a:cubicBezTo>
                  <a:cubicBezTo>
                    <a:pt x="531" y="159"/>
                    <a:pt x="531" y="159"/>
                    <a:pt x="531" y="159"/>
                  </a:cubicBezTo>
                  <a:cubicBezTo>
                    <a:pt x="534" y="166"/>
                    <a:pt x="537" y="172"/>
                    <a:pt x="539" y="179"/>
                  </a:cubicBezTo>
                  <a:lnTo>
                    <a:pt x="534" y="180"/>
                  </a:lnTo>
                  <a:close/>
                  <a:moveTo>
                    <a:pt x="33" y="159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31" y="150"/>
                    <a:pt x="34" y="144"/>
                    <a:pt x="38" y="138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39" y="146"/>
                    <a:pt x="36" y="153"/>
                    <a:pt x="33" y="159"/>
                  </a:cubicBezTo>
                  <a:close/>
                  <a:moveTo>
                    <a:pt x="517" y="144"/>
                  </a:moveTo>
                  <a:cubicBezTo>
                    <a:pt x="513" y="138"/>
                    <a:pt x="510" y="132"/>
                    <a:pt x="506" y="126"/>
                  </a:cubicBezTo>
                  <a:cubicBezTo>
                    <a:pt x="510" y="123"/>
                    <a:pt x="510" y="123"/>
                    <a:pt x="510" y="123"/>
                  </a:cubicBezTo>
                  <a:cubicBezTo>
                    <a:pt x="514" y="129"/>
                    <a:pt x="518" y="135"/>
                    <a:pt x="521" y="141"/>
                  </a:cubicBezTo>
                  <a:lnTo>
                    <a:pt x="517" y="144"/>
                  </a:lnTo>
                  <a:close/>
                  <a:moveTo>
                    <a:pt x="53" y="123"/>
                  </a:moveTo>
                  <a:cubicBezTo>
                    <a:pt x="49" y="120"/>
                    <a:pt x="49" y="120"/>
                    <a:pt x="49" y="120"/>
                  </a:cubicBezTo>
                  <a:cubicBezTo>
                    <a:pt x="53" y="115"/>
                    <a:pt x="57" y="109"/>
                    <a:pt x="62" y="104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1" y="112"/>
                    <a:pt x="57" y="118"/>
                    <a:pt x="53" y="123"/>
                  </a:cubicBezTo>
                  <a:close/>
                  <a:moveTo>
                    <a:pt x="494" y="110"/>
                  </a:moveTo>
                  <a:cubicBezTo>
                    <a:pt x="490" y="104"/>
                    <a:pt x="485" y="99"/>
                    <a:pt x="481" y="94"/>
                  </a:cubicBezTo>
                  <a:cubicBezTo>
                    <a:pt x="485" y="90"/>
                    <a:pt x="485" y="90"/>
                    <a:pt x="485" y="90"/>
                  </a:cubicBezTo>
                  <a:cubicBezTo>
                    <a:pt x="489" y="96"/>
                    <a:pt x="494" y="101"/>
                    <a:pt x="498" y="106"/>
                  </a:cubicBezTo>
                  <a:lnTo>
                    <a:pt x="494" y="110"/>
                  </a:lnTo>
                  <a:close/>
                  <a:moveTo>
                    <a:pt x="79" y="91"/>
                  </a:moveTo>
                  <a:cubicBezTo>
                    <a:pt x="75" y="88"/>
                    <a:pt x="75" y="88"/>
                    <a:pt x="75" y="88"/>
                  </a:cubicBezTo>
                  <a:cubicBezTo>
                    <a:pt x="80" y="83"/>
                    <a:pt x="85" y="78"/>
                    <a:pt x="90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9" y="82"/>
                    <a:pt x="84" y="86"/>
                    <a:pt x="79" y="91"/>
                  </a:cubicBezTo>
                  <a:close/>
                  <a:moveTo>
                    <a:pt x="466" y="79"/>
                  </a:moveTo>
                  <a:cubicBezTo>
                    <a:pt x="461" y="75"/>
                    <a:pt x="456" y="70"/>
                    <a:pt x="451" y="66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60" y="66"/>
                    <a:pt x="465" y="71"/>
                    <a:pt x="470" y="76"/>
                  </a:cubicBezTo>
                  <a:lnTo>
                    <a:pt x="466" y="79"/>
                  </a:lnTo>
                  <a:close/>
                  <a:moveTo>
                    <a:pt x="109" y="64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12" y="55"/>
                    <a:pt x="117" y="51"/>
                    <a:pt x="123" y="47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0" y="55"/>
                    <a:pt x="115" y="59"/>
                    <a:pt x="109" y="64"/>
                  </a:cubicBezTo>
                  <a:close/>
                  <a:moveTo>
                    <a:pt x="434" y="54"/>
                  </a:moveTo>
                  <a:cubicBezTo>
                    <a:pt x="429" y="50"/>
                    <a:pt x="423" y="46"/>
                    <a:pt x="417" y="42"/>
                  </a:cubicBezTo>
                  <a:cubicBezTo>
                    <a:pt x="420" y="38"/>
                    <a:pt x="420" y="38"/>
                    <a:pt x="420" y="38"/>
                  </a:cubicBezTo>
                  <a:cubicBezTo>
                    <a:pt x="426" y="42"/>
                    <a:pt x="432" y="45"/>
                    <a:pt x="437" y="49"/>
                  </a:cubicBezTo>
                  <a:lnTo>
                    <a:pt x="434" y="54"/>
                  </a:lnTo>
                  <a:close/>
                  <a:moveTo>
                    <a:pt x="143" y="41"/>
                  </a:moveTo>
                  <a:cubicBezTo>
                    <a:pt x="141" y="36"/>
                    <a:pt x="141" y="36"/>
                    <a:pt x="141" y="36"/>
                  </a:cubicBezTo>
                  <a:cubicBezTo>
                    <a:pt x="147" y="33"/>
                    <a:pt x="153" y="30"/>
                    <a:pt x="159" y="27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55" y="34"/>
                    <a:pt x="149" y="37"/>
                    <a:pt x="143" y="41"/>
                  </a:cubicBezTo>
                  <a:close/>
                  <a:moveTo>
                    <a:pt x="399" y="33"/>
                  </a:moveTo>
                  <a:cubicBezTo>
                    <a:pt x="393" y="30"/>
                    <a:pt x="387" y="27"/>
                    <a:pt x="380" y="24"/>
                  </a:cubicBezTo>
                  <a:cubicBezTo>
                    <a:pt x="382" y="20"/>
                    <a:pt x="382" y="20"/>
                    <a:pt x="382" y="20"/>
                  </a:cubicBezTo>
                  <a:cubicBezTo>
                    <a:pt x="389" y="22"/>
                    <a:pt x="395" y="25"/>
                    <a:pt x="401" y="28"/>
                  </a:cubicBezTo>
                  <a:lnTo>
                    <a:pt x="399" y="33"/>
                  </a:lnTo>
                  <a:close/>
                  <a:moveTo>
                    <a:pt x="180" y="23"/>
                  </a:moveTo>
                  <a:cubicBezTo>
                    <a:pt x="178" y="18"/>
                    <a:pt x="178" y="18"/>
                    <a:pt x="178" y="18"/>
                  </a:cubicBezTo>
                  <a:cubicBezTo>
                    <a:pt x="185" y="16"/>
                    <a:pt x="191" y="14"/>
                    <a:pt x="198" y="12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193" y="19"/>
                    <a:pt x="187" y="21"/>
                    <a:pt x="180" y="23"/>
                  </a:cubicBezTo>
                  <a:close/>
                  <a:moveTo>
                    <a:pt x="361" y="18"/>
                  </a:moveTo>
                  <a:cubicBezTo>
                    <a:pt x="355" y="15"/>
                    <a:pt x="348" y="14"/>
                    <a:pt x="341" y="12"/>
                  </a:cubicBezTo>
                  <a:cubicBezTo>
                    <a:pt x="343" y="7"/>
                    <a:pt x="343" y="7"/>
                    <a:pt x="343" y="7"/>
                  </a:cubicBezTo>
                  <a:cubicBezTo>
                    <a:pt x="349" y="9"/>
                    <a:pt x="356" y="11"/>
                    <a:pt x="363" y="13"/>
                  </a:cubicBezTo>
                  <a:lnTo>
                    <a:pt x="361" y="18"/>
                  </a:lnTo>
                  <a:close/>
                  <a:moveTo>
                    <a:pt x="219" y="11"/>
                  </a:moveTo>
                  <a:cubicBezTo>
                    <a:pt x="218" y="6"/>
                    <a:pt x="218" y="6"/>
                    <a:pt x="218" y="6"/>
                  </a:cubicBezTo>
                  <a:cubicBezTo>
                    <a:pt x="225" y="5"/>
                    <a:pt x="232" y="4"/>
                    <a:pt x="239" y="3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33" y="9"/>
                    <a:pt x="226" y="10"/>
                    <a:pt x="219" y="11"/>
                  </a:cubicBezTo>
                  <a:close/>
                  <a:moveTo>
                    <a:pt x="321" y="8"/>
                  </a:moveTo>
                  <a:cubicBezTo>
                    <a:pt x="315" y="7"/>
                    <a:pt x="308" y="6"/>
                    <a:pt x="301" y="6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308" y="1"/>
                    <a:pt x="315" y="2"/>
                    <a:pt x="322" y="3"/>
                  </a:cubicBezTo>
                  <a:lnTo>
                    <a:pt x="321" y="8"/>
                  </a:lnTo>
                  <a:close/>
                  <a:moveTo>
                    <a:pt x="260" y="6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0"/>
                    <a:pt x="279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5"/>
                    <a:pt x="280" y="5"/>
                    <a:pt x="280" y="5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73" y="5"/>
                    <a:pt x="266" y="5"/>
                    <a:pt x="260" y="6"/>
                  </a:cubicBez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82"/>
            <p:cNvSpPr/>
            <p:nvPr/>
          </p:nvSpPr>
          <p:spPr bwMode="auto">
            <a:xfrm>
              <a:off x="4610101" y="4333876"/>
              <a:ext cx="271462" cy="360363"/>
            </a:xfrm>
            <a:custGeom>
              <a:avLst/>
              <a:gdLst>
                <a:gd name="T0" fmla="*/ 259 w 259"/>
                <a:gd name="T1" fmla="*/ 129 h 345"/>
                <a:gd name="T2" fmla="*/ 129 w 259"/>
                <a:gd name="T3" fmla="*/ 0 h 345"/>
                <a:gd name="T4" fmla="*/ 0 w 259"/>
                <a:gd name="T5" fmla="*/ 129 h 345"/>
                <a:gd name="T6" fmla="*/ 62 w 259"/>
                <a:gd name="T7" fmla="*/ 277 h 345"/>
                <a:gd name="T8" fmla="*/ 129 w 259"/>
                <a:gd name="T9" fmla="*/ 345 h 345"/>
                <a:gd name="T10" fmla="*/ 197 w 259"/>
                <a:gd name="T11" fmla="*/ 277 h 345"/>
                <a:gd name="T12" fmla="*/ 259 w 259"/>
                <a:gd name="T13" fmla="*/ 12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45">
                  <a:moveTo>
                    <a:pt x="259" y="129"/>
                  </a:moveTo>
                  <a:cubicBezTo>
                    <a:pt x="259" y="58"/>
                    <a:pt x="201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179"/>
                    <a:pt x="62" y="222"/>
                    <a:pt x="62" y="277"/>
                  </a:cubicBezTo>
                  <a:cubicBezTo>
                    <a:pt x="62" y="315"/>
                    <a:pt x="92" y="345"/>
                    <a:pt x="129" y="345"/>
                  </a:cubicBezTo>
                  <a:cubicBezTo>
                    <a:pt x="167" y="345"/>
                    <a:pt x="197" y="315"/>
                    <a:pt x="197" y="277"/>
                  </a:cubicBezTo>
                  <a:cubicBezTo>
                    <a:pt x="197" y="222"/>
                    <a:pt x="259" y="179"/>
                    <a:pt x="259" y="129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83"/>
            <p:cNvSpPr/>
            <p:nvPr/>
          </p:nvSpPr>
          <p:spPr bwMode="auto">
            <a:xfrm>
              <a:off x="4610101" y="4338639"/>
              <a:ext cx="157162" cy="215900"/>
            </a:xfrm>
            <a:custGeom>
              <a:avLst/>
              <a:gdLst>
                <a:gd name="T0" fmla="*/ 150 w 150"/>
                <a:gd name="T1" fmla="*/ 97 h 207"/>
                <a:gd name="T2" fmla="*/ 93 w 150"/>
                <a:gd name="T3" fmla="*/ 0 h 207"/>
                <a:gd name="T4" fmla="*/ 0 w 150"/>
                <a:gd name="T5" fmla="*/ 124 h 207"/>
                <a:gd name="T6" fmla="*/ 37 w 150"/>
                <a:gd name="T7" fmla="*/ 207 h 207"/>
                <a:gd name="T8" fmla="*/ 40 w 150"/>
                <a:gd name="T9" fmla="*/ 207 h 207"/>
                <a:gd name="T10" fmla="*/ 150 w 150"/>
                <a:gd name="T11" fmla="*/ 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207">
                  <a:moveTo>
                    <a:pt x="150" y="97"/>
                  </a:moveTo>
                  <a:cubicBezTo>
                    <a:pt x="150" y="55"/>
                    <a:pt x="127" y="19"/>
                    <a:pt x="93" y="0"/>
                  </a:cubicBezTo>
                  <a:cubicBezTo>
                    <a:pt x="39" y="16"/>
                    <a:pt x="0" y="65"/>
                    <a:pt x="0" y="124"/>
                  </a:cubicBezTo>
                  <a:cubicBezTo>
                    <a:pt x="0" y="153"/>
                    <a:pt x="20" y="179"/>
                    <a:pt x="37" y="207"/>
                  </a:cubicBezTo>
                  <a:cubicBezTo>
                    <a:pt x="38" y="207"/>
                    <a:pt x="39" y="207"/>
                    <a:pt x="40" y="207"/>
                  </a:cubicBezTo>
                  <a:cubicBezTo>
                    <a:pt x="101" y="207"/>
                    <a:pt x="150" y="157"/>
                    <a:pt x="150" y="97"/>
                  </a:cubicBezTo>
                  <a:close/>
                </a:path>
              </a:pathLst>
            </a:custGeom>
            <a:solidFill>
              <a:srgbClr val="FFE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84"/>
            <p:cNvSpPr/>
            <p:nvPr/>
          </p:nvSpPr>
          <p:spPr bwMode="auto">
            <a:xfrm>
              <a:off x="4679951" y="4476751"/>
              <a:ext cx="49212" cy="171450"/>
            </a:xfrm>
            <a:custGeom>
              <a:avLst/>
              <a:gdLst>
                <a:gd name="T0" fmla="*/ 44 w 47"/>
                <a:gd name="T1" fmla="*/ 163 h 163"/>
                <a:gd name="T2" fmla="*/ 0 w 47"/>
                <a:gd name="T3" fmla="*/ 3 h 163"/>
                <a:gd name="T4" fmla="*/ 2 w 47"/>
                <a:gd name="T5" fmla="*/ 0 h 163"/>
                <a:gd name="T6" fmla="*/ 47 w 47"/>
                <a:gd name="T7" fmla="*/ 163 h 163"/>
                <a:gd name="T8" fmla="*/ 44 w 47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63">
                  <a:moveTo>
                    <a:pt x="44" y="163"/>
                  </a:moveTo>
                  <a:cubicBezTo>
                    <a:pt x="43" y="51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7" y="49"/>
                    <a:pt x="47" y="163"/>
                  </a:cubicBezTo>
                  <a:lnTo>
                    <a:pt x="44" y="163"/>
                  </a:ln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85"/>
            <p:cNvSpPr/>
            <p:nvPr/>
          </p:nvSpPr>
          <p:spPr bwMode="auto">
            <a:xfrm>
              <a:off x="4762501" y="4476751"/>
              <a:ext cx="49212" cy="171450"/>
            </a:xfrm>
            <a:custGeom>
              <a:avLst/>
              <a:gdLst>
                <a:gd name="T0" fmla="*/ 4 w 48"/>
                <a:gd name="T1" fmla="*/ 163 h 163"/>
                <a:gd name="T2" fmla="*/ 0 w 48"/>
                <a:gd name="T3" fmla="*/ 163 h 163"/>
                <a:gd name="T4" fmla="*/ 46 w 48"/>
                <a:gd name="T5" fmla="*/ 0 h 163"/>
                <a:gd name="T6" fmla="*/ 48 w 48"/>
                <a:gd name="T7" fmla="*/ 3 h 163"/>
                <a:gd name="T8" fmla="*/ 4 w 48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3">
                  <a:moveTo>
                    <a:pt x="4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" y="49"/>
                    <a:pt x="45" y="1"/>
                    <a:pt x="46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" y="51"/>
                    <a:pt x="4" y="163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86"/>
            <p:cNvSpPr/>
            <p:nvPr/>
          </p:nvSpPr>
          <p:spPr bwMode="auto">
            <a:xfrm>
              <a:off x="4684713" y="4478339"/>
              <a:ext cx="25400" cy="14288"/>
            </a:xfrm>
            <a:custGeom>
              <a:avLst/>
              <a:gdLst>
                <a:gd name="T0" fmla="*/ 10 w 24"/>
                <a:gd name="T1" fmla="*/ 14 h 14"/>
                <a:gd name="T2" fmla="*/ 0 w 24"/>
                <a:gd name="T3" fmla="*/ 8 h 14"/>
                <a:gd name="T4" fmla="*/ 3 w 24"/>
                <a:gd name="T5" fmla="*/ 6 h 14"/>
                <a:gd name="T6" fmla="*/ 10 w 24"/>
                <a:gd name="T7" fmla="*/ 10 h 14"/>
                <a:gd name="T8" fmla="*/ 20 w 24"/>
                <a:gd name="T9" fmla="*/ 0 h 14"/>
                <a:gd name="T10" fmla="*/ 24 w 24"/>
                <a:gd name="T11" fmla="*/ 0 h 14"/>
                <a:gd name="T12" fmla="*/ 10 w 2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0" y="14"/>
                  </a:moveTo>
                  <a:cubicBezTo>
                    <a:pt x="6" y="14"/>
                    <a:pt x="2" y="12"/>
                    <a:pt x="0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7" y="10"/>
                    <a:pt x="10" y="10"/>
                  </a:cubicBezTo>
                  <a:cubicBezTo>
                    <a:pt x="16" y="10"/>
                    <a:pt x="20" y="6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7"/>
                    <a:pt x="18" y="14"/>
                    <a:pt x="10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87"/>
            <p:cNvSpPr/>
            <p:nvPr/>
          </p:nvSpPr>
          <p:spPr bwMode="auto">
            <a:xfrm>
              <a:off x="4706938" y="4478339"/>
              <a:ext cx="28575" cy="14288"/>
            </a:xfrm>
            <a:custGeom>
              <a:avLst/>
              <a:gdLst>
                <a:gd name="T0" fmla="*/ 13 w 27"/>
                <a:gd name="T1" fmla="*/ 14 h 14"/>
                <a:gd name="T2" fmla="*/ 0 w 27"/>
                <a:gd name="T3" fmla="*/ 0 h 14"/>
                <a:gd name="T4" fmla="*/ 3 w 27"/>
                <a:gd name="T5" fmla="*/ 0 h 14"/>
                <a:gd name="T6" fmla="*/ 13 w 27"/>
                <a:gd name="T7" fmla="*/ 10 h 14"/>
                <a:gd name="T8" fmla="*/ 23 w 27"/>
                <a:gd name="T9" fmla="*/ 0 h 14"/>
                <a:gd name="T10" fmla="*/ 27 w 27"/>
                <a:gd name="T11" fmla="*/ 0 h 14"/>
                <a:gd name="T12" fmla="*/ 13 w 2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">
                  <a:moveTo>
                    <a:pt x="13" y="14"/>
                  </a:moveTo>
                  <a:cubicBezTo>
                    <a:pt x="6" y="14"/>
                    <a:pt x="0" y="7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8" y="10"/>
                    <a:pt x="13" y="10"/>
                  </a:cubicBezTo>
                  <a:cubicBezTo>
                    <a:pt x="19" y="10"/>
                    <a:pt x="23" y="6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7"/>
                    <a:pt x="21" y="14"/>
                    <a:pt x="13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88"/>
            <p:cNvSpPr/>
            <p:nvPr/>
          </p:nvSpPr>
          <p:spPr bwMode="auto">
            <a:xfrm>
              <a:off x="4732338" y="4478339"/>
              <a:ext cx="26987" cy="14288"/>
            </a:xfrm>
            <a:custGeom>
              <a:avLst/>
              <a:gdLst>
                <a:gd name="T0" fmla="*/ 13 w 27"/>
                <a:gd name="T1" fmla="*/ 14 h 14"/>
                <a:gd name="T2" fmla="*/ 0 w 27"/>
                <a:gd name="T3" fmla="*/ 0 h 14"/>
                <a:gd name="T4" fmla="*/ 3 w 27"/>
                <a:gd name="T5" fmla="*/ 0 h 14"/>
                <a:gd name="T6" fmla="*/ 13 w 27"/>
                <a:gd name="T7" fmla="*/ 10 h 14"/>
                <a:gd name="T8" fmla="*/ 23 w 27"/>
                <a:gd name="T9" fmla="*/ 0 h 14"/>
                <a:gd name="T10" fmla="*/ 27 w 27"/>
                <a:gd name="T11" fmla="*/ 0 h 14"/>
                <a:gd name="T12" fmla="*/ 13 w 2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">
                  <a:moveTo>
                    <a:pt x="13" y="14"/>
                  </a:moveTo>
                  <a:cubicBezTo>
                    <a:pt x="6" y="14"/>
                    <a:pt x="0" y="7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8" y="10"/>
                    <a:pt x="13" y="10"/>
                  </a:cubicBezTo>
                  <a:cubicBezTo>
                    <a:pt x="19" y="10"/>
                    <a:pt x="23" y="6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7"/>
                    <a:pt x="21" y="14"/>
                    <a:pt x="13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89"/>
            <p:cNvSpPr/>
            <p:nvPr/>
          </p:nvSpPr>
          <p:spPr bwMode="auto">
            <a:xfrm>
              <a:off x="4756151" y="4478339"/>
              <a:ext cx="28575" cy="14288"/>
            </a:xfrm>
            <a:custGeom>
              <a:avLst/>
              <a:gdLst>
                <a:gd name="T0" fmla="*/ 13 w 27"/>
                <a:gd name="T1" fmla="*/ 14 h 14"/>
                <a:gd name="T2" fmla="*/ 0 w 27"/>
                <a:gd name="T3" fmla="*/ 0 h 14"/>
                <a:gd name="T4" fmla="*/ 3 w 27"/>
                <a:gd name="T5" fmla="*/ 0 h 14"/>
                <a:gd name="T6" fmla="*/ 13 w 27"/>
                <a:gd name="T7" fmla="*/ 10 h 14"/>
                <a:gd name="T8" fmla="*/ 23 w 27"/>
                <a:gd name="T9" fmla="*/ 0 h 14"/>
                <a:gd name="T10" fmla="*/ 27 w 27"/>
                <a:gd name="T11" fmla="*/ 0 h 14"/>
                <a:gd name="T12" fmla="*/ 13 w 2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">
                  <a:moveTo>
                    <a:pt x="13" y="14"/>
                  </a:moveTo>
                  <a:cubicBezTo>
                    <a:pt x="6" y="14"/>
                    <a:pt x="0" y="7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8" y="10"/>
                    <a:pt x="13" y="10"/>
                  </a:cubicBezTo>
                  <a:cubicBezTo>
                    <a:pt x="19" y="10"/>
                    <a:pt x="23" y="6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7"/>
                    <a:pt x="21" y="14"/>
                    <a:pt x="13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90"/>
            <p:cNvSpPr/>
            <p:nvPr/>
          </p:nvSpPr>
          <p:spPr bwMode="auto">
            <a:xfrm>
              <a:off x="4781551" y="4478339"/>
              <a:ext cx="25400" cy="14288"/>
            </a:xfrm>
            <a:custGeom>
              <a:avLst/>
              <a:gdLst>
                <a:gd name="T0" fmla="*/ 13 w 24"/>
                <a:gd name="T1" fmla="*/ 14 h 14"/>
                <a:gd name="T2" fmla="*/ 0 w 24"/>
                <a:gd name="T3" fmla="*/ 0 h 14"/>
                <a:gd name="T4" fmla="*/ 3 w 24"/>
                <a:gd name="T5" fmla="*/ 0 h 14"/>
                <a:gd name="T6" fmla="*/ 13 w 24"/>
                <a:gd name="T7" fmla="*/ 10 h 14"/>
                <a:gd name="T8" fmla="*/ 21 w 24"/>
                <a:gd name="T9" fmla="*/ 6 h 14"/>
                <a:gd name="T10" fmla="*/ 24 w 24"/>
                <a:gd name="T11" fmla="*/ 8 h 14"/>
                <a:gd name="T12" fmla="*/ 13 w 2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3" y="14"/>
                  </a:moveTo>
                  <a:cubicBezTo>
                    <a:pt x="6" y="14"/>
                    <a:pt x="0" y="7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8" y="10"/>
                    <a:pt x="13" y="10"/>
                  </a:cubicBezTo>
                  <a:cubicBezTo>
                    <a:pt x="17" y="10"/>
                    <a:pt x="19" y="9"/>
                    <a:pt x="21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12"/>
                    <a:pt x="18" y="14"/>
                    <a:pt x="13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91"/>
            <p:cNvSpPr/>
            <p:nvPr/>
          </p:nvSpPr>
          <p:spPr bwMode="auto">
            <a:xfrm>
              <a:off x="4714876" y="4730751"/>
              <a:ext cx="61912" cy="46038"/>
            </a:xfrm>
            <a:custGeom>
              <a:avLst/>
              <a:gdLst>
                <a:gd name="T0" fmla="*/ 59 w 59"/>
                <a:gd name="T1" fmla="*/ 31 h 44"/>
                <a:gd name="T2" fmla="*/ 46 w 59"/>
                <a:gd name="T3" fmla="*/ 44 h 44"/>
                <a:gd name="T4" fmla="*/ 13 w 59"/>
                <a:gd name="T5" fmla="*/ 44 h 44"/>
                <a:gd name="T6" fmla="*/ 0 w 59"/>
                <a:gd name="T7" fmla="*/ 31 h 44"/>
                <a:gd name="T8" fmla="*/ 0 w 59"/>
                <a:gd name="T9" fmla="*/ 13 h 44"/>
                <a:gd name="T10" fmla="*/ 13 w 59"/>
                <a:gd name="T11" fmla="*/ 0 h 44"/>
                <a:gd name="T12" fmla="*/ 46 w 59"/>
                <a:gd name="T13" fmla="*/ 0 h 44"/>
                <a:gd name="T14" fmla="*/ 59 w 59"/>
                <a:gd name="T15" fmla="*/ 13 h 44"/>
                <a:gd name="T16" fmla="*/ 59 w 59"/>
                <a:gd name="T1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44">
                  <a:moveTo>
                    <a:pt x="59" y="31"/>
                  </a:moveTo>
                  <a:cubicBezTo>
                    <a:pt x="59" y="38"/>
                    <a:pt x="53" y="44"/>
                    <a:pt x="4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0"/>
                    <a:pt x="59" y="6"/>
                    <a:pt x="59" y="13"/>
                  </a:cubicBezTo>
                  <a:lnTo>
                    <a:pt x="5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92"/>
            <p:cNvSpPr/>
            <p:nvPr/>
          </p:nvSpPr>
          <p:spPr bwMode="auto">
            <a:xfrm>
              <a:off x="4673601" y="4633914"/>
              <a:ext cx="142875" cy="123825"/>
            </a:xfrm>
            <a:custGeom>
              <a:avLst/>
              <a:gdLst>
                <a:gd name="T0" fmla="*/ 0 w 136"/>
                <a:gd name="T1" fmla="*/ 0 h 119"/>
                <a:gd name="T2" fmla="*/ 0 w 136"/>
                <a:gd name="T3" fmla="*/ 86 h 119"/>
                <a:gd name="T4" fmla="*/ 33 w 136"/>
                <a:gd name="T5" fmla="*/ 119 h 119"/>
                <a:gd name="T6" fmla="*/ 104 w 136"/>
                <a:gd name="T7" fmla="*/ 119 h 119"/>
                <a:gd name="T8" fmla="*/ 136 w 136"/>
                <a:gd name="T9" fmla="*/ 86 h 119"/>
                <a:gd name="T10" fmla="*/ 136 w 136"/>
                <a:gd name="T11" fmla="*/ 0 h 119"/>
                <a:gd name="T12" fmla="*/ 0 w 136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19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104"/>
                    <a:pt x="15" y="119"/>
                    <a:pt x="33" y="11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22" y="119"/>
                    <a:pt x="136" y="104"/>
                    <a:pt x="136" y="86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Rectangle 193"/>
            <p:cNvSpPr>
              <a:spLocks noChangeArrowheads="1"/>
            </p:cNvSpPr>
            <p:nvPr/>
          </p:nvSpPr>
          <p:spPr bwMode="auto">
            <a:xfrm>
              <a:off x="4673601" y="4633914"/>
              <a:ext cx="142875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Oval 194"/>
            <p:cNvSpPr>
              <a:spLocks noChangeArrowheads="1"/>
            </p:cNvSpPr>
            <p:nvPr/>
          </p:nvSpPr>
          <p:spPr bwMode="auto">
            <a:xfrm>
              <a:off x="4665663" y="4384676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10"/>
            <p:cNvSpPr/>
            <p:nvPr/>
          </p:nvSpPr>
          <p:spPr bwMode="auto">
            <a:xfrm>
              <a:off x="4667250" y="3970338"/>
              <a:ext cx="247650" cy="246063"/>
            </a:xfrm>
            <a:custGeom>
              <a:avLst/>
              <a:gdLst>
                <a:gd name="T0" fmla="*/ 120 w 236"/>
                <a:gd name="T1" fmla="*/ 23 h 235"/>
                <a:gd name="T2" fmla="*/ 59 w 236"/>
                <a:gd name="T3" fmla="*/ 4 h 235"/>
                <a:gd name="T4" fmla="*/ 56 w 236"/>
                <a:gd name="T5" fmla="*/ 5 h 235"/>
                <a:gd name="T6" fmla="*/ 55 w 236"/>
                <a:gd name="T7" fmla="*/ 8 h 235"/>
                <a:gd name="T8" fmla="*/ 56 w 236"/>
                <a:gd name="T9" fmla="*/ 13 h 235"/>
                <a:gd name="T10" fmla="*/ 92 w 236"/>
                <a:gd name="T11" fmla="*/ 49 h 235"/>
                <a:gd name="T12" fmla="*/ 92 w 236"/>
                <a:gd name="T13" fmla="*/ 61 h 235"/>
                <a:gd name="T14" fmla="*/ 62 w 236"/>
                <a:gd name="T15" fmla="*/ 91 h 235"/>
                <a:gd name="T16" fmla="*/ 50 w 236"/>
                <a:gd name="T17" fmla="*/ 91 h 235"/>
                <a:gd name="T18" fmla="*/ 14 w 236"/>
                <a:gd name="T19" fmla="*/ 55 h 235"/>
                <a:gd name="T20" fmla="*/ 8 w 236"/>
                <a:gd name="T21" fmla="*/ 54 h 235"/>
                <a:gd name="T22" fmla="*/ 6 w 236"/>
                <a:gd name="T23" fmla="*/ 55 h 235"/>
                <a:gd name="T24" fmla="*/ 5 w 236"/>
                <a:gd name="T25" fmla="*/ 58 h 235"/>
                <a:gd name="T26" fmla="*/ 23 w 236"/>
                <a:gd name="T27" fmla="*/ 119 h 235"/>
                <a:gd name="T28" fmla="*/ 102 w 236"/>
                <a:gd name="T29" fmla="*/ 132 h 235"/>
                <a:gd name="T30" fmla="*/ 195 w 236"/>
                <a:gd name="T31" fmla="*/ 225 h 235"/>
                <a:gd name="T32" fmla="*/ 219 w 236"/>
                <a:gd name="T33" fmla="*/ 230 h 235"/>
                <a:gd name="T34" fmla="*/ 230 w 236"/>
                <a:gd name="T35" fmla="*/ 219 h 235"/>
                <a:gd name="T36" fmla="*/ 226 w 236"/>
                <a:gd name="T37" fmla="*/ 194 h 235"/>
                <a:gd name="T38" fmla="*/ 132 w 236"/>
                <a:gd name="T39" fmla="*/ 101 h 235"/>
                <a:gd name="T40" fmla="*/ 120 w 236"/>
                <a:gd name="T41" fmla="*/ 2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235">
                  <a:moveTo>
                    <a:pt x="120" y="23"/>
                  </a:moveTo>
                  <a:cubicBezTo>
                    <a:pt x="104" y="7"/>
                    <a:pt x="81" y="0"/>
                    <a:pt x="59" y="4"/>
                  </a:cubicBezTo>
                  <a:cubicBezTo>
                    <a:pt x="58" y="4"/>
                    <a:pt x="57" y="5"/>
                    <a:pt x="56" y="5"/>
                  </a:cubicBezTo>
                  <a:cubicBezTo>
                    <a:pt x="55" y="6"/>
                    <a:pt x="55" y="7"/>
                    <a:pt x="55" y="8"/>
                  </a:cubicBezTo>
                  <a:cubicBezTo>
                    <a:pt x="54" y="10"/>
                    <a:pt x="55" y="12"/>
                    <a:pt x="56" y="13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5" y="53"/>
                    <a:pt x="95" y="58"/>
                    <a:pt x="92" y="6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8" y="95"/>
                    <a:pt x="53" y="95"/>
                    <a:pt x="50" y="91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2" y="54"/>
                    <a:pt x="10" y="53"/>
                    <a:pt x="8" y="54"/>
                  </a:cubicBezTo>
                  <a:cubicBezTo>
                    <a:pt x="7" y="54"/>
                    <a:pt x="7" y="55"/>
                    <a:pt x="6" y="55"/>
                  </a:cubicBezTo>
                  <a:cubicBezTo>
                    <a:pt x="5" y="56"/>
                    <a:pt x="5" y="57"/>
                    <a:pt x="5" y="58"/>
                  </a:cubicBezTo>
                  <a:cubicBezTo>
                    <a:pt x="0" y="80"/>
                    <a:pt x="7" y="103"/>
                    <a:pt x="23" y="119"/>
                  </a:cubicBezTo>
                  <a:cubicBezTo>
                    <a:pt x="44" y="140"/>
                    <a:pt x="76" y="144"/>
                    <a:pt x="102" y="132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203" y="233"/>
                    <a:pt x="214" y="235"/>
                    <a:pt x="219" y="230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6" y="213"/>
                    <a:pt x="234" y="202"/>
                    <a:pt x="226" y="19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45" y="76"/>
                    <a:pt x="141" y="44"/>
                    <a:pt x="120" y="23"/>
                  </a:cubicBezTo>
                  <a:close/>
                </a:path>
              </a:pathLst>
            </a:custGeom>
            <a:solidFill>
              <a:srgbClr val="36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11"/>
            <p:cNvSpPr/>
            <p:nvPr/>
          </p:nvSpPr>
          <p:spPr bwMode="auto">
            <a:xfrm>
              <a:off x="4791075" y="4092576"/>
              <a:ext cx="168275" cy="169863"/>
            </a:xfrm>
            <a:custGeom>
              <a:avLst/>
              <a:gdLst>
                <a:gd name="T0" fmla="*/ 47 w 162"/>
                <a:gd name="T1" fmla="*/ 1 h 163"/>
                <a:gd name="T2" fmla="*/ 0 w 162"/>
                <a:gd name="T3" fmla="*/ 48 h 163"/>
                <a:gd name="T4" fmla="*/ 106 w 162"/>
                <a:gd name="T5" fmla="*/ 154 h 163"/>
                <a:gd name="T6" fmla="*/ 141 w 162"/>
                <a:gd name="T7" fmla="*/ 152 h 163"/>
                <a:gd name="T8" fmla="*/ 151 w 162"/>
                <a:gd name="T9" fmla="*/ 141 h 163"/>
                <a:gd name="T10" fmla="*/ 153 w 162"/>
                <a:gd name="T11" fmla="*/ 106 h 163"/>
                <a:gd name="T12" fmla="*/ 47 w 162"/>
                <a:gd name="T13" fmla="*/ 0 h 163"/>
                <a:gd name="T14" fmla="*/ 47 w 162"/>
                <a:gd name="T15" fmla="*/ 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63">
                  <a:moveTo>
                    <a:pt x="47" y="1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15" y="163"/>
                    <a:pt x="131" y="162"/>
                    <a:pt x="141" y="15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61" y="131"/>
                    <a:pt x="162" y="115"/>
                    <a:pt x="153" y="10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CE4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212"/>
            <p:cNvSpPr>
              <a:spLocks noChangeArrowheads="1"/>
            </p:cNvSpPr>
            <p:nvPr/>
          </p:nvSpPr>
          <p:spPr bwMode="auto">
            <a:xfrm>
              <a:off x="5335588" y="6653213"/>
              <a:ext cx="404812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213"/>
            <p:cNvSpPr>
              <a:spLocks noChangeArrowheads="1"/>
            </p:cNvSpPr>
            <p:nvPr/>
          </p:nvSpPr>
          <p:spPr bwMode="auto">
            <a:xfrm>
              <a:off x="5326063" y="6731001"/>
              <a:ext cx="423862" cy="147638"/>
            </a:xfrm>
            <a:prstGeom prst="rect">
              <a:avLst/>
            </a:pr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214"/>
            <p:cNvSpPr>
              <a:spLocks noChangeArrowheads="1"/>
            </p:cNvSpPr>
            <p:nvPr/>
          </p:nvSpPr>
          <p:spPr bwMode="auto">
            <a:xfrm>
              <a:off x="6446838" y="6653213"/>
              <a:ext cx="404812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15"/>
            <p:cNvSpPr>
              <a:spLocks noChangeArrowheads="1"/>
            </p:cNvSpPr>
            <p:nvPr/>
          </p:nvSpPr>
          <p:spPr bwMode="auto">
            <a:xfrm>
              <a:off x="6437313" y="6731001"/>
              <a:ext cx="423862" cy="147638"/>
            </a:xfrm>
            <a:prstGeom prst="rect">
              <a:avLst/>
            </a:pr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16"/>
            <p:cNvSpPr/>
            <p:nvPr/>
          </p:nvSpPr>
          <p:spPr bwMode="auto">
            <a:xfrm>
              <a:off x="6310313" y="4459288"/>
              <a:ext cx="223837" cy="212725"/>
            </a:xfrm>
            <a:custGeom>
              <a:avLst/>
              <a:gdLst>
                <a:gd name="T0" fmla="*/ 70 w 141"/>
                <a:gd name="T1" fmla="*/ 0 h 134"/>
                <a:gd name="T2" fmla="*/ 92 w 141"/>
                <a:gd name="T3" fmla="*/ 44 h 134"/>
                <a:gd name="T4" fmla="*/ 141 w 141"/>
                <a:gd name="T5" fmla="*/ 51 h 134"/>
                <a:gd name="T6" fmla="*/ 105 w 141"/>
                <a:gd name="T7" fmla="*/ 85 h 134"/>
                <a:gd name="T8" fmla="*/ 114 w 141"/>
                <a:gd name="T9" fmla="*/ 134 h 134"/>
                <a:gd name="T10" fmla="*/ 70 w 141"/>
                <a:gd name="T11" fmla="*/ 111 h 134"/>
                <a:gd name="T12" fmla="*/ 27 w 141"/>
                <a:gd name="T13" fmla="*/ 134 h 134"/>
                <a:gd name="T14" fmla="*/ 36 w 141"/>
                <a:gd name="T15" fmla="*/ 85 h 134"/>
                <a:gd name="T16" fmla="*/ 0 w 141"/>
                <a:gd name="T17" fmla="*/ 51 h 134"/>
                <a:gd name="T18" fmla="*/ 49 w 141"/>
                <a:gd name="T19" fmla="*/ 44 h 134"/>
                <a:gd name="T20" fmla="*/ 70 w 141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4">
                  <a:moveTo>
                    <a:pt x="70" y="0"/>
                  </a:moveTo>
                  <a:lnTo>
                    <a:pt x="92" y="44"/>
                  </a:lnTo>
                  <a:lnTo>
                    <a:pt x="141" y="51"/>
                  </a:lnTo>
                  <a:lnTo>
                    <a:pt x="105" y="85"/>
                  </a:lnTo>
                  <a:lnTo>
                    <a:pt x="114" y="134"/>
                  </a:lnTo>
                  <a:lnTo>
                    <a:pt x="70" y="111"/>
                  </a:lnTo>
                  <a:lnTo>
                    <a:pt x="27" y="134"/>
                  </a:lnTo>
                  <a:lnTo>
                    <a:pt x="36" y="85"/>
                  </a:lnTo>
                  <a:lnTo>
                    <a:pt x="0" y="51"/>
                  </a:lnTo>
                  <a:lnTo>
                    <a:pt x="49" y="4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45100" y="2658745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 b="1"/>
              <a:t>儿童立场</a:t>
            </a:r>
            <a:endParaRPr lang="zh-CN" altLang="en-US" sz="4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483" name="组合 482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484" name="椭圆 483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5" name="椭圆 484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6" name="矩形 485"/>
            <p:cNvSpPr/>
            <p:nvPr/>
          </p:nvSpPr>
          <p:spPr>
            <a:xfrm>
              <a:off x="4578846" y="945704"/>
              <a:ext cx="3326552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3900" spc="600" dirty="0"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望</a:t>
              </a:r>
              <a:endParaRPr lang="zh-CN" altLang="en-US" sz="23900" spc="600" dirty="0"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250055" y="4239260"/>
            <a:ext cx="3902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了解你的学生</a:t>
            </a:r>
            <a:endParaRPr lang="zh-CN" altLang="en-US" sz="4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0">
            <a:off x="1438275" y="1640205"/>
            <a:ext cx="2798445" cy="2798445"/>
            <a:chOff x="2971188" y="304982"/>
            <a:chExt cx="6248036" cy="6248036"/>
          </a:xfrm>
        </p:grpSpPr>
        <p:sp>
          <p:nvSpPr>
            <p:cNvPr id="9" name="椭圆 8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rot="0">
            <a:off x="4695825" y="1640205"/>
            <a:ext cx="2798445" cy="2798445"/>
            <a:chOff x="2971188" y="304982"/>
            <a:chExt cx="6248036" cy="6248036"/>
          </a:xfrm>
        </p:grpSpPr>
        <p:sp>
          <p:nvSpPr>
            <p:cNvPr id="24" name="椭圆 23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7953375" y="1640205"/>
            <a:ext cx="2798445" cy="2798445"/>
            <a:chOff x="2971188" y="304982"/>
            <a:chExt cx="6248036" cy="6248036"/>
          </a:xfrm>
        </p:grpSpPr>
        <p:sp>
          <p:nvSpPr>
            <p:cNvPr id="29" name="椭圆 28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86280" y="2489200"/>
            <a:ext cx="17322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学校</a:t>
            </a:r>
            <a:endParaRPr lang="zh-CN" altLang="en-US" sz="6000" b="1"/>
          </a:p>
        </p:txBody>
      </p:sp>
      <p:sp>
        <p:nvSpPr>
          <p:cNvPr id="3" name="文本框 2"/>
          <p:cNvSpPr txBox="1"/>
          <p:nvPr/>
        </p:nvSpPr>
        <p:spPr>
          <a:xfrm>
            <a:off x="5209540" y="2519045"/>
            <a:ext cx="18935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学段</a:t>
            </a:r>
            <a:endParaRPr lang="zh-CN" altLang="en-US" sz="6000" b="1"/>
          </a:p>
        </p:txBody>
      </p:sp>
      <p:sp>
        <p:nvSpPr>
          <p:cNvPr id="4" name="文本框 3"/>
          <p:cNvSpPr txBox="1"/>
          <p:nvPr/>
        </p:nvSpPr>
        <p:spPr>
          <a:xfrm>
            <a:off x="8407400" y="2419985"/>
            <a:ext cx="18910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学情</a:t>
            </a:r>
            <a:endParaRPr lang="zh-CN" altLang="en-US" sz="6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分享网整理发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WPS 演示</Application>
  <PresentationFormat>自定义</PresentationFormat>
  <Paragraphs>101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Calibri</vt:lpstr>
      <vt:lpstr>Calibri Light</vt:lpstr>
      <vt:lpstr>张海山锐谐体</vt:lpstr>
      <vt:lpstr>方正兰亭刊黑_GBK</vt:lpstr>
      <vt:lpstr>黑体</vt:lpstr>
      <vt:lpstr>微软雅黑</vt:lpstr>
      <vt:lpstr>Arial Unicode MS</vt:lpstr>
      <vt:lpstr>Office 主题​​</vt:lpstr>
      <vt:lpstr>1_ppt分享网整理发布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WPS_1528112768</cp:lastModifiedBy>
  <cp:revision>36</cp:revision>
  <dcterms:created xsi:type="dcterms:W3CDTF">2014-10-18T17:26:00Z</dcterms:created>
  <dcterms:modified xsi:type="dcterms:W3CDTF">2020-11-09T23:15:02Z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ppt的望闻问切术——ppt设计经验分享.pptx</vt:lpwstr>
  </property>
  <property fmtid="{D5CDD505-2E9C-101B-9397-08002B2CF9AE}" pid="3" name="fileid">
    <vt:lpwstr>785829</vt:lpwstr>
  </property>
  <property fmtid="{D5CDD505-2E9C-101B-9397-08002B2CF9AE}" pid="4" name="KSOProductBuildVer">
    <vt:lpwstr>2052-11.1.0.10132</vt:lpwstr>
  </property>
</Properties>
</file>