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9AB3-89B0-4B95-913B-15F9F2D779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F2AA-041C-4867-A1E6-E9B6EEF2E7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19125"/>
            <a:ext cx="874236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975995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200275"/>
            <a:ext cx="713263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89610"/>
            <a:ext cx="8921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" y="885825"/>
            <a:ext cx="8622030" cy="493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762250"/>
            <a:ext cx="83327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" y="2381250"/>
            <a:ext cx="895413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" y="767080"/>
            <a:ext cx="79184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850138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" y="838200"/>
            <a:ext cx="8391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1266825"/>
            <a:ext cx="889889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8763"/>
            <a:ext cx="8637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" y="836712"/>
            <a:ext cx="903649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" y="1866900"/>
            <a:ext cx="873950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419350"/>
            <a:ext cx="75231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2020-11-28T05:37:00Z</dcterms:created>
  <dcterms:modified xsi:type="dcterms:W3CDTF">2020-11-30T01:54:16Z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