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264" r:id="rId5"/>
    <p:sldId id="275" r:id="rId6"/>
    <p:sldId id="283" r:id="rId7"/>
    <p:sldId id="265" r:id="rId8"/>
    <p:sldId id="304" r:id="rId9"/>
    <p:sldId id="295" r:id="rId10"/>
    <p:sldId id="305" r:id="rId11"/>
    <p:sldId id="30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7"/>
    <a:srgbClr val="00AF92"/>
    <a:srgbClr val="00B050"/>
    <a:srgbClr val="FA783A"/>
    <a:srgbClr val="00B0F0"/>
    <a:srgbClr val="3CCCC7"/>
    <a:srgbClr val="FF3D33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96" y="-174"/>
      </p:cViewPr>
      <p:guideLst>
        <p:guide orient="horz" pos="-14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90" y="2130426"/>
            <a:ext cx="1036422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80" y="3886200"/>
            <a:ext cx="85352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0994" y="274639"/>
            <a:ext cx="3657961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80" y="274639"/>
            <a:ext cx="1077489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9" y="4406901"/>
            <a:ext cx="1036422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9" y="2906713"/>
            <a:ext cx="1036422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80" y="1600201"/>
            <a:ext cx="72164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2529" y="1600201"/>
            <a:ext cx="721642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535113"/>
            <a:ext cx="53874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60" y="2174875"/>
            <a:ext cx="53874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97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97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50"/>
            <a:ext cx="4011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02" y="273051"/>
            <a:ext cx="6816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1"/>
            <a:ext cx="4011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53" y="4800600"/>
            <a:ext cx="7315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53" y="612775"/>
            <a:ext cx="7315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53" y="5367338"/>
            <a:ext cx="7315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600201"/>
            <a:ext cx="109738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60" y="6356351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010" y="6356351"/>
            <a:ext cx="3861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460" y="6356351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椭圆 80"/>
          <p:cNvSpPr/>
          <p:nvPr/>
        </p:nvSpPr>
        <p:spPr>
          <a:xfrm>
            <a:off x="8256240" y="332656"/>
            <a:ext cx="505983" cy="50598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060582" y="2630506"/>
            <a:ext cx="505983" cy="50598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770100" y="3278577"/>
            <a:ext cx="505983" cy="505983"/>
          </a:xfrm>
          <a:prstGeom prst="ellipse">
            <a:avLst/>
          </a:prstGeom>
          <a:solidFill>
            <a:srgbClr val="00AF9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8112224" y="2060848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314808" y="2883497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857608" y="3402417"/>
            <a:ext cx="417028" cy="417028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604475" y="3186296"/>
            <a:ext cx="287876" cy="287876"/>
          </a:xfrm>
          <a:prstGeom prst="ellipse">
            <a:avLst/>
          </a:prstGeom>
          <a:solidFill>
            <a:srgbClr val="00AF9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268494" y="2630506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51384" y="476672"/>
            <a:ext cx="252991" cy="25299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0485518" y="2757001"/>
            <a:ext cx="252991" cy="25299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535260" y="3203630"/>
            <a:ext cx="186565" cy="186565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47c1fecd4c501cfdb36 05b31f7c57f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348880"/>
            <a:ext cx="12222480" cy="4073525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8735740" y="620688"/>
            <a:ext cx="3481540" cy="720080"/>
            <a:chOff x="8418008" y="4529445"/>
            <a:chExt cx="348154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7" name="任意多边形 76"/>
            <p:cNvSpPr/>
            <p:nvPr/>
          </p:nvSpPr>
          <p:spPr>
            <a:xfrm>
              <a:off x="8418008" y="4529445"/>
              <a:ext cx="3481540" cy="720080"/>
            </a:xfrm>
            <a:custGeom>
              <a:avLst/>
              <a:gdLst>
                <a:gd name="connsiteX0" fmla="*/ 646485 w 3481540"/>
                <a:gd name="connsiteY0" fmla="*/ 0 h 720080"/>
                <a:gd name="connsiteX1" fmla="*/ 3481540 w 3481540"/>
                <a:gd name="connsiteY1" fmla="*/ 0 h 720080"/>
                <a:gd name="connsiteX2" fmla="*/ 3481540 w 3481540"/>
                <a:gd name="connsiteY2" fmla="*/ 720080 h 720080"/>
                <a:gd name="connsiteX3" fmla="*/ 0 w 3481540"/>
                <a:gd name="connsiteY3" fmla="*/ 720080 h 720080"/>
                <a:gd name="connsiteX4" fmla="*/ 646485 w 3481540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540" h="72008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509595" y="469494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矩形 90"/>
          <p:cNvSpPr/>
          <p:nvPr/>
        </p:nvSpPr>
        <p:spPr>
          <a:xfrm>
            <a:off x="-37465" y="6268720"/>
            <a:ext cx="12254865" cy="615950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FA783A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551384" y="1268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体育教师发展的“后</a:t>
            </a:r>
            <a:r>
              <a:rPr lang="en-US" altLang="zh-CN" sz="4800" b="1" dirty="0" smtClean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4800" b="1" dirty="0" smtClean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里路”</a:t>
            </a:r>
            <a:endParaRPr lang="zh-CN" altLang="en-US" sz="48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标题 4"/>
          <p:cNvSpPr txBox="1"/>
          <p:nvPr/>
        </p:nvSpPr>
        <p:spPr>
          <a:xfrm>
            <a:off x="3791744" y="2420888"/>
            <a:ext cx="4230309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薛家实验小学    储莉</a:t>
            </a:r>
            <a:endParaRPr lang="zh-CN" altLang="en-US" sz="24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75" grpId="0" bldLvl="0" animBg="1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3143672" y="404664"/>
            <a:ext cx="5400600" cy="7920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976320" y="548680"/>
            <a:ext cx="792088" cy="504056"/>
            <a:chOff x="264939" y="188640"/>
            <a:chExt cx="604358" cy="216024"/>
          </a:xfrm>
        </p:grpSpPr>
        <p:sp>
          <p:nvSpPr>
            <p:cNvPr id="61" name="燕尾形 6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10800000">
            <a:off x="1991544" y="548680"/>
            <a:ext cx="748374" cy="504056"/>
            <a:chOff x="264939" y="188640"/>
            <a:chExt cx="604358" cy="216024"/>
          </a:xfrm>
        </p:grpSpPr>
        <p:sp>
          <p:nvSpPr>
            <p:cNvPr id="65" name="燕尾形 6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燕尾形 6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359696" y="404664"/>
            <a:ext cx="482453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FA783A"/>
                </a:solidFill>
                <a:latin typeface="Impact MT Std" pitchFamily="34" charset="0"/>
                <a:ea typeface="微软雅黑" panose="020B0503020204020204" pitchFamily="34" charset="-122"/>
              </a:rPr>
              <a:t>将体育教师发展之路比喻为</a:t>
            </a:r>
            <a:endParaRPr lang="en-US" altLang="zh-CN" sz="2400" b="1" dirty="0" smtClean="0">
              <a:solidFill>
                <a:srgbClr val="FA783A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400" b="1" dirty="0" smtClean="0">
                <a:solidFill>
                  <a:srgbClr val="FA783A"/>
                </a:solidFill>
                <a:latin typeface="Impact MT Std" pitchFamily="34" charset="0"/>
                <a:ea typeface="微软雅黑" panose="020B0503020204020204" pitchFamily="34" charset="-122"/>
              </a:rPr>
              <a:t>“一生中的</a:t>
            </a:r>
            <a:r>
              <a:rPr lang="en-US" altLang="zh-CN" sz="2400" b="1" dirty="0" smtClean="0">
                <a:solidFill>
                  <a:srgbClr val="FA783A"/>
                </a:solidFill>
                <a:latin typeface="Impact MT Std" pitchFamily="34" charset="0"/>
                <a:ea typeface="微软雅黑" panose="020B0503020204020204" pitchFamily="34" charset="-122"/>
              </a:rPr>
              <a:t>100</a:t>
            </a:r>
            <a:r>
              <a:rPr lang="zh-CN" altLang="en-US" sz="2400" b="1" dirty="0" smtClean="0">
                <a:solidFill>
                  <a:srgbClr val="FA783A"/>
                </a:solidFill>
                <a:latin typeface="Impact MT Std" pitchFamily="34" charset="0"/>
                <a:ea typeface="微软雅黑" panose="020B0503020204020204" pitchFamily="34" charset="-122"/>
              </a:rPr>
              <a:t>里路”</a:t>
            </a:r>
            <a:endParaRPr lang="zh-CN" altLang="en-US" sz="2400" b="1" dirty="0">
              <a:solidFill>
                <a:srgbClr val="FA783A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8" name="任意多边形 177"/>
          <p:cNvSpPr/>
          <p:nvPr/>
        </p:nvSpPr>
        <p:spPr>
          <a:xfrm>
            <a:off x="983432" y="3140968"/>
            <a:ext cx="10155703" cy="659180"/>
          </a:xfrm>
          <a:custGeom>
            <a:avLst/>
            <a:gdLst>
              <a:gd name="connsiteX0" fmla="*/ 0 w 8999702"/>
              <a:gd name="connsiteY0" fmla="*/ 0 h 659180"/>
              <a:gd name="connsiteX1" fmla="*/ 8610600 w 8999702"/>
              <a:gd name="connsiteY1" fmla="*/ 0 h 659180"/>
              <a:gd name="connsiteX2" fmla="*/ 8999702 w 8999702"/>
              <a:gd name="connsiteY2" fmla="*/ 329590 h 659180"/>
              <a:gd name="connsiteX3" fmla="*/ 8610600 w 8999702"/>
              <a:gd name="connsiteY3" fmla="*/ 659180 h 659180"/>
              <a:gd name="connsiteX4" fmla="*/ 8610600 w 8999702"/>
              <a:gd name="connsiteY4" fmla="*/ 659179 h 659180"/>
              <a:gd name="connsiteX5" fmla="*/ 1 w 8999702"/>
              <a:gd name="connsiteY5" fmla="*/ 659179 h 659180"/>
              <a:gd name="connsiteX6" fmla="*/ 389102 w 8999702"/>
              <a:gd name="connsiteY6" fmla="*/ 329590 h 6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9702" h="659180">
                <a:moveTo>
                  <a:pt x="0" y="0"/>
                </a:moveTo>
                <a:lnTo>
                  <a:pt x="8610600" y="0"/>
                </a:lnTo>
                <a:lnTo>
                  <a:pt x="8999702" y="329590"/>
                </a:lnTo>
                <a:lnTo>
                  <a:pt x="8610600" y="659180"/>
                </a:lnTo>
                <a:lnTo>
                  <a:pt x="8610600" y="659179"/>
                </a:lnTo>
                <a:lnTo>
                  <a:pt x="1" y="659179"/>
                </a:lnTo>
                <a:lnTo>
                  <a:pt x="389102" y="32959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Impact MT Std" pitchFamily="34" charset="0"/>
            </a:endParaRPr>
          </a:p>
        </p:txBody>
      </p:sp>
      <p:sp>
        <p:nvSpPr>
          <p:cNvPr id="181" name="任意多边形 180"/>
          <p:cNvSpPr/>
          <p:nvPr/>
        </p:nvSpPr>
        <p:spPr>
          <a:xfrm rot="-2700000">
            <a:off x="5546950" y="3023966"/>
            <a:ext cx="825808" cy="825808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3" name="文本框 25"/>
          <p:cNvSpPr txBox="1"/>
          <p:nvPr/>
        </p:nvSpPr>
        <p:spPr>
          <a:xfrm>
            <a:off x="2567608" y="3212976"/>
            <a:ext cx="208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Impact MT Std" pitchFamily="34" charset="0"/>
              </a:rPr>
              <a:t>前 </a:t>
            </a:r>
            <a:r>
              <a:rPr lang="en-US" altLang="zh-CN" sz="2800" b="1" dirty="0" smtClean="0">
                <a:latin typeface="Impact MT Std" pitchFamily="34" charset="0"/>
              </a:rPr>
              <a:t>50 </a:t>
            </a:r>
            <a:r>
              <a:rPr lang="zh-CN" altLang="en-US" sz="2800" b="1" dirty="0" smtClean="0">
                <a:latin typeface="Impact MT Std" pitchFamily="34" charset="0"/>
              </a:rPr>
              <a:t>里 路</a:t>
            </a:r>
            <a:endParaRPr lang="zh-CN" altLang="en-US" sz="2800" b="1" dirty="0">
              <a:latin typeface="Impact MT Std" pitchFamily="34" charset="0"/>
            </a:endParaRPr>
          </a:p>
        </p:txBody>
      </p:sp>
      <p:sp>
        <p:nvSpPr>
          <p:cNvPr id="186" name="文本框 28"/>
          <p:cNvSpPr txBox="1"/>
          <p:nvPr/>
        </p:nvSpPr>
        <p:spPr>
          <a:xfrm>
            <a:off x="7426929" y="3218389"/>
            <a:ext cx="21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Impact MT Std" pitchFamily="34" charset="0"/>
              </a:rPr>
              <a:t>后 </a:t>
            </a:r>
            <a:r>
              <a:rPr lang="en-US" altLang="zh-CN" sz="2800" b="1" dirty="0" smtClean="0">
                <a:latin typeface="Impact MT Std" pitchFamily="34" charset="0"/>
              </a:rPr>
              <a:t>50 </a:t>
            </a:r>
            <a:r>
              <a:rPr lang="zh-CN" altLang="en-US" sz="2800" b="1" dirty="0" smtClean="0">
                <a:latin typeface="Impact MT Std" pitchFamily="34" charset="0"/>
              </a:rPr>
              <a:t>里 路</a:t>
            </a:r>
            <a:endParaRPr lang="zh-CN" altLang="en-US" sz="2800" b="1" dirty="0">
              <a:latin typeface="Impact MT Std" pitchFamily="34" charset="0"/>
            </a:endParaRPr>
          </a:p>
        </p:txBody>
      </p:sp>
      <p:grpSp>
        <p:nvGrpSpPr>
          <p:cNvPr id="228" name="组合 227"/>
          <p:cNvGrpSpPr/>
          <p:nvPr/>
        </p:nvGrpSpPr>
        <p:grpSpPr>
          <a:xfrm>
            <a:off x="3503712" y="3645024"/>
            <a:ext cx="93235" cy="715207"/>
            <a:chOff x="2690232" y="4097191"/>
            <a:chExt cx="93235" cy="715207"/>
          </a:xfrm>
        </p:grpSpPr>
        <p:sp>
          <p:nvSpPr>
            <p:cNvPr id="229" name="椭圆 228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FF6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1" name="直接连接符 230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文本框 91"/>
          <p:cNvSpPr txBox="1"/>
          <p:nvPr/>
        </p:nvSpPr>
        <p:spPr>
          <a:xfrm>
            <a:off x="2567608" y="436510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、价值观</a:t>
            </a:r>
            <a:endParaRPr lang="en-US" altLang="zh-CN" sz="2800" b="1" dirty="0" smtClean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、理论知识</a:t>
            </a:r>
            <a:endParaRPr lang="en-US" altLang="zh-CN" sz="2800" b="1" dirty="0" smtClean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、专业技能</a:t>
            </a:r>
            <a:endParaRPr lang="en-US" altLang="zh-CN" sz="2800" b="1" dirty="0" smtClean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800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、教学方法</a:t>
            </a:r>
            <a:endParaRPr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2" name="组合 251"/>
          <p:cNvGrpSpPr/>
          <p:nvPr/>
        </p:nvGrpSpPr>
        <p:grpSpPr>
          <a:xfrm>
            <a:off x="8472264" y="2564904"/>
            <a:ext cx="93235" cy="715207"/>
            <a:chOff x="2690232" y="4097191"/>
            <a:chExt cx="93235" cy="715207"/>
          </a:xfrm>
        </p:grpSpPr>
        <p:sp>
          <p:nvSpPr>
            <p:cNvPr id="253" name="椭圆 252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rgbClr val="00A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5" name="直接连接符 254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文本框 101"/>
          <p:cNvSpPr txBox="1"/>
          <p:nvPr/>
        </p:nvSpPr>
        <p:spPr>
          <a:xfrm>
            <a:off x="6456040" y="162880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体育教师发展的</a:t>
            </a:r>
            <a:endParaRPr lang="en-US" altLang="zh-CN" sz="2800" b="1" dirty="0" smtClean="0">
              <a:solidFill>
                <a:srgbClr val="00AF92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“后</a:t>
            </a:r>
            <a:r>
              <a:rPr lang="en-US" altLang="zh-CN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50</a:t>
            </a:r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里路”在哪里？</a:t>
            </a:r>
            <a:endParaRPr sz="2800" b="1" dirty="0">
              <a:solidFill>
                <a:srgbClr val="00AF9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11" grpId="0"/>
      <p:bldP spid="178" grpId="0" bldLvl="0" animBg="1"/>
      <p:bldP spid="181" grpId="0" bldLvl="0" animBg="1"/>
      <p:bldP spid="183" grpId="0"/>
      <p:bldP spid="186" grpId="0"/>
      <p:bldP spid="232" grpId="0"/>
      <p:bldP spid="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4151784" y="188640"/>
            <a:ext cx="3816424" cy="108012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184232" y="692696"/>
            <a:ext cx="604358" cy="216024"/>
            <a:chOff x="264939" y="188640"/>
            <a:chExt cx="604358" cy="216024"/>
          </a:xfrm>
        </p:grpSpPr>
        <p:sp>
          <p:nvSpPr>
            <p:cNvPr id="57" name="燕尾形 5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10800000">
            <a:off x="3359696" y="692696"/>
            <a:ext cx="604358" cy="216024"/>
            <a:chOff x="264939" y="188640"/>
            <a:chExt cx="604358" cy="216024"/>
          </a:xfrm>
        </p:grpSpPr>
        <p:sp>
          <p:nvSpPr>
            <p:cNvPr id="61" name="燕尾形 6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223792" y="260648"/>
            <a:ext cx="3672408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体育教师发展的</a:t>
            </a:r>
            <a:endParaRPr lang="zh-CN" altLang="en-US" sz="2800" b="1" dirty="0" smtClean="0">
              <a:solidFill>
                <a:srgbClr val="00AF92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“后</a:t>
            </a:r>
            <a:r>
              <a:rPr lang="en-US" altLang="zh-CN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50</a:t>
            </a:r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里路”在哪里？</a:t>
            </a:r>
            <a:endParaRPr lang="zh-CN" altLang="en-US" sz="2000" b="1" dirty="0">
              <a:solidFill>
                <a:srgbClr val="FA783A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3175275" y="3161948"/>
            <a:ext cx="2953051" cy="831222"/>
            <a:chOff x="9094388" y="3131023"/>
            <a:chExt cx="1220012" cy="566265"/>
          </a:xfrm>
        </p:grpSpPr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24192" y="2605089"/>
            <a:ext cx="1872208" cy="1872208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tx1"/>
                  </a:solidFill>
                  <a:latin typeface="DIN-BoldItalic" pitchFamily="50" charset="0"/>
                </a:rPr>
                <a:t>勇气之路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88488" y="1529896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1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528048" y="1844824"/>
            <a:ext cx="2231648" cy="58476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坚持的勇气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8488" y="3042064"/>
            <a:ext cx="1135936" cy="1135936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2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6528048" y="3356992"/>
            <a:ext cx="2447671" cy="58476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3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改变的勇气</a:t>
            </a:r>
            <a:endParaRPr lang="zh-CN" altLang="en-US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088488" y="4554232"/>
            <a:ext cx="1135936" cy="1135936"/>
            <a:chOff x="1677608" y="2996952"/>
            <a:chExt cx="1395643" cy="1395643"/>
          </a:xfrm>
        </p:grpSpPr>
        <p:sp>
          <p:nvSpPr>
            <p:cNvPr id="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AF9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3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600056" y="4869160"/>
            <a:ext cx="2448272" cy="58476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3200" b="1" dirty="0" smtClean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挑战的勇气</a:t>
            </a:r>
            <a:endParaRPr sz="3200" b="1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11" grpId="0"/>
      <p:bldP spid="35" grpId="0"/>
      <p:bldP spid="41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 rot="8246146">
            <a:off x="8846063" y="2093954"/>
            <a:ext cx="2099711" cy="2198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8277724">
            <a:off x="7236176" y="3409150"/>
            <a:ext cx="2099711" cy="2198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8845573">
            <a:off x="2530133" y="2214046"/>
            <a:ext cx="2247068" cy="24981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3084569">
            <a:off x="4362339" y="2358365"/>
            <a:ext cx="1965736" cy="193535"/>
          </a:xfrm>
          <a:prstGeom prst="rect">
            <a:avLst/>
          </a:prstGeom>
          <a:solidFill>
            <a:srgbClr val="00AF92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9817957">
            <a:off x="757674" y="3487482"/>
            <a:ext cx="2035693" cy="209807"/>
          </a:xfrm>
          <a:prstGeom prst="rect">
            <a:avLst/>
          </a:prstGeom>
          <a:solidFill>
            <a:srgbClr val="FF6D67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9376" y="3789040"/>
            <a:ext cx="792087" cy="769410"/>
            <a:chOff x="4609713" y="938201"/>
            <a:chExt cx="792087" cy="769410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6D67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6D67"/>
                  </a:solidFill>
                </a:endParaRPr>
              </a:p>
            </p:txBody>
          </p:sp>
        </p:grpSp>
        <p:sp>
          <p:nvSpPr>
            <p:cNvPr id="17" name="文本框 23"/>
            <p:cNvSpPr txBox="1"/>
            <p:nvPr/>
          </p:nvSpPr>
          <p:spPr>
            <a:xfrm>
              <a:off x="4708489" y="1058526"/>
              <a:ext cx="693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6D67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200" b="1" dirty="0">
                <a:solidFill>
                  <a:srgbClr val="FF6D67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51584" y="2564904"/>
            <a:ext cx="769410" cy="769410"/>
            <a:chOff x="6619070" y="2365442"/>
            <a:chExt cx="769410" cy="769410"/>
          </a:xfrm>
        </p:grpSpPr>
        <p:grpSp>
          <p:nvGrpSpPr>
            <p:cNvPr id="21" name="组合 20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2" name="文本框 24"/>
            <p:cNvSpPr txBox="1"/>
            <p:nvPr/>
          </p:nvSpPr>
          <p:spPr>
            <a:xfrm>
              <a:off x="6700219" y="2496463"/>
              <a:ext cx="68618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B0F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200" dirty="0">
                <a:solidFill>
                  <a:srgbClr val="00B0F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79776" y="1340768"/>
            <a:ext cx="769410" cy="769410"/>
            <a:chOff x="4609713" y="3630601"/>
            <a:chExt cx="769410" cy="769410"/>
          </a:xfrm>
        </p:grpSpPr>
        <p:grpSp>
          <p:nvGrpSpPr>
            <p:cNvPr id="26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7" name="文本框 25"/>
            <p:cNvSpPr txBox="1"/>
            <p:nvPr/>
          </p:nvSpPr>
          <p:spPr>
            <a:xfrm>
              <a:off x="4688057" y="3734475"/>
              <a:ext cx="69106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B05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200" dirty="0">
                <a:solidFill>
                  <a:srgbClr val="00B05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407368" y="479715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确定上课内容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（内心抗拒）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3935760" y="242088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专家指导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（忐忑）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775520" y="350100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磨课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（硬着头皮上）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 rot="12784118">
            <a:off x="5769895" y="3551993"/>
            <a:ext cx="2099711" cy="21984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91944" y="2636912"/>
            <a:ext cx="769410" cy="769410"/>
            <a:chOff x="6616997" y="4887901"/>
            <a:chExt cx="769410" cy="769410"/>
          </a:xfrm>
        </p:grpSpPr>
        <p:grpSp>
          <p:nvGrpSpPr>
            <p:cNvPr id="31" name="组合 30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AF92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AF92"/>
                  </a:solidFill>
                </a:endParaRPr>
              </a:p>
            </p:txBody>
          </p:sp>
        </p:grpSp>
        <p:sp>
          <p:nvSpPr>
            <p:cNvPr id="32" name="文本框 26"/>
            <p:cNvSpPr txBox="1"/>
            <p:nvPr/>
          </p:nvSpPr>
          <p:spPr>
            <a:xfrm>
              <a:off x="6694267" y="5004465"/>
              <a:ext cx="6921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AF92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200" dirty="0">
                <a:solidFill>
                  <a:srgbClr val="00AF92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320136" y="3789040"/>
            <a:ext cx="769410" cy="769410"/>
            <a:chOff x="4609713" y="3630601"/>
            <a:chExt cx="769410" cy="769410"/>
          </a:xfrm>
        </p:grpSpPr>
        <p:grpSp>
          <p:nvGrpSpPr>
            <p:cNvPr id="66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67" name="文本框 25"/>
            <p:cNvSpPr txBox="1"/>
            <p:nvPr/>
          </p:nvSpPr>
          <p:spPr>
            <a:xfrm>
              <a:off x="4688057" y="3734475"/>
              <a:ext cx="69106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accent4"/>
                  </a:solidFill>
                  <a:latin typeface="Impact MT Std" pitchFamily="34" charset="0"/>
                  <a:cs typeface="Aharoni" panose="02010803020104030203" pitchFamily="2" charset="-79"/>
                </a:rPr>
                <a:t>05</a:t>
              </a:r>
              <a:endParaRPr lang="zh-CN" altLang="en-US" sz="3200" dirty="0">
                <a:solidFill>
                  <a:schemeClr val="accent4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70" name="文本框 44"/>
          <p:cNvSpPr txBox="1"/>
          <p:nvPr/>
        </p:nvSpPr>
        <p:spPr>
          <a:xfrm>
            <a:off x="9912424" y="206084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评优课比赛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（坦然面对）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44"/>
          <p:cNvSpPr txBox="1"/>
          <p:nvPr/>
        </p:nvSpPr>
        <p:spPr>
          <a:xfrm>
            <a:off x="8544272" y="335699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圩塘试上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（重拾信心）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44"/>
          <p:cNvSpPr txBox="1"/>
          <p:nvPr/>
        </p:nvSpPr>
        <p:spPr>
          <a:xfrm>
            <a:off x="6888088" y="465313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磨课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（重新振作）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4"/>
          <p:cNvSpPr txBox="1"/>
          <p:nvPr/>
        </p:nvSpPr>
        <p:spPr>
          <a:xfrm>
            <a:off x="5087888" y="364502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全盘推翻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（心灰意冷）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688288" y="2348880"/>
            <a:ext cx="769410" cy="769410"/>
            <a:chOff x="4609713" y="3630601"/>
            <a:chExt cx="769410" cy="769410"/>
          </a:xfrm>
        </p:grpSpPr>
        <p:grpSp>
          <p:nvGrpSpPr>
            <p:cNvPr id="76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7" name="文本框 25"/>
            <p:cNvSpPr txBox="1"/>
            <p:nvPr/>
          </p:nvSpPr>
          <p:spPr>
            <a:xfrm>
              <a:off x="4688057" y="3734475"/>
              <a:ext cx="69106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accent6"/>
                  </a:solidFill>
                  <a:latin typeface="Impact MT Std" pitchFamily="34" charset="0"/>
                  <a:cs typeface="Aharoni" panose="02010803020104030203" pitchFamily="2" charset="-79"/>
                </a:rPr>
                <a:t>06</a:t>
              </a:r>
              <a:endParaRPr lang="zh-CN" altLang="en-US" sz="3200" dirty="0">
                <a:solidFill>
                  <a:schemeClr val="accent6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344472" y="1052736"/>
            <a:ext cx="769410" cy="769410"/>
            <a:chOff x="4609713" y="3630601"/>
            <a:chExt cx="769410" cy="769410"/>
          </a:xfrm>
        </p:grpSpPr>
        <p:grpSp>
          <p:nvGrpSpPr>
            <p:cNvPr id="82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3" name="文本框 25"/>
            <p:cNvSpPr txBox="1"/>
            <p:nvPr/>
          </p:nvSpPr>
          <p:spPr>
            <a:xfrm>
              <a:off x="4688057" y="3734475"/>
              <a:ext cx="69106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accent3"/>
                  </a:solidFill>
                  <a:latin typeface="Impact MT Std" pitchFamily="34" charset="0"/>
                  <a:cs typeface="Aharoni" panose="02010803020104030203" pitchFamily="2" charset="-79"/>
                </a:rPr>
                <a:t>07</a:t>
              </a:r>
              <a:endParaRPr lang="zh-CN" altLang="en-US" sz="3200" dirty="0">
                <a:solidFill>
                  <a:schemeClr val="accent3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86" name="等腰三角形 85"/>
          <p:cNvSpPr/>
          <p:nvPr/>
        </p:nvSpPr>
        <p:spPr>
          <a:xfrm rot="5400000">
            <a:off x="73167" y="-74151"/>
            <a:ext cx="2060848" cy="2209154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等腰三角形 86"/>
          <p:cNvSpPr/>
          <p:nvPr/>
        </p:nvSpPr>
        <p:spPr>
          <a:xfrm rot="16200000">
            <a:off x="10059185" y="4722999"/>
            <a:ext cx="2060849" cy="2209154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74" grpId="0" bldLvl="0" animBg="1"/>
      <p:bldP spid="12" grpId="0" bldLvl="0" animBg="1"/>
      <p:bldP spid="13" grpId="0" bldLvl="0" animBg="1"/>
      <p:bldP spid="14" grpId="0" bldLvl="0" animBg="1"/>
      <p:bldP spid="47" grpId="0"/>
      <p:bldP spid="51" grpId="0"/>
      <p:bldP spid="53" grpId="0"/>
      <p:bldP spid="64" grpId="0" bldLvl="0" animBg="1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圆角矩形 327"/>
          <p:cNvSpPr/>
          <p:nvPr/>
        </p:nvSpPr>
        <p:spPr>
          <a:xfrm>
            <a:off x="4079776" y="188640"/>
            <a:ext cx="3960440" cy="108012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329" name="组合 328"/>
          <p:cNvGrpSpPr/>
          <p:nvPr/>
        </p:nvGrpSpPr>
        <p:grpSpPr>
          <a:xfrm>
            <a:off x="8184232" y="692696"/>
            <a:ext cx="604358" cy="216024"/>
            <a:chOff x="264939" y="188640"/>
            <a:chExt cx="604358" cy="216024"/>
          </a:xfrm>
        </p:grpSpPr>
        <p:sp>
          <p:nvSpPr>
            <p:cNvPr id="330" name="燕尾形 32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1" name="燕尾形 33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2" name="燕尾形 33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 rot="10800000">
            <a:off x="3359696" y="692696"/>
            <a:ext cx="604358" cy="216024"/>
            <a:chOff x="264939" y="188640"/>
            <a:chExt cx="604358" cy="216024"/>
          </a:xfrm>
        </p:grpSpPr>
        <p:sp>
          <p:nvSpPr>
            <p:cNvPr id="334" name="燕尾形 33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5" name="燕尾形 33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6" name="燕尾形 33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151784" y="260648"/>
            <a:ext cx="381642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体育教师发展的</a:t>
            </a:r>
            <a:endParaRPr lang="zh-CN" altLang="en-US" sz="2800" b="1" dirty="0" smtClean="0">
              <a:solidFill>
                <a:srgbClr val="00AF92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“后</a:t>
            </a:r>
            <a:r>
              <a:rPr lang="en-US" altLang="zh-CN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50</a:t>
            </a:r>
            <a:r>
              <a:rPr lang="zh-CN" altLang="en-US" sz="2800" b="1" dirty="0" smtClean="0">
                <a:solidFill>
                  <a:srgbClr val="00AF92"/>
                </a:solidFill>
                <a:latin typeface="Impact MT Std" pitchFamily="34" charset="0"/>
                <a:ea typeface="微软雅黑" panose="020B0503020204020204" pitchFamily="34" charset="-122"/>
              </a:rPr>
              <a:t>里路”在哪里？</a:t>
            </a:r>
            <a:endParaRPr lang="zh-CN" altLang="en-US" sz="2800" b="1" dirty="0">
              <a:solidFill>
                <a:srgbClr val="00AF9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5440" y="1772816"/>
            <a:ext cx="3166662" cy="4589290"/>
            <a:chOff x="5039618" y="1529807"/>
            <a:chExt cx="3166662" cy="4589290"/>
          </a:xfrm>
        </p:grpSpPr>
        <p:grpSp>
          <p:nvGrpSpPr>
            <p:cNvPr id="337" name="组合 336"/>
            <p:cNvGrpSpPr/>
            <p:nvPr/>
          </p:nvGrpSpPr>
          <p:grpSpPr>
            <a:xfrm>
              <a:off x="5314411" y="1529807"/>
              <a:ext cx="2622120" cy="3893624"/>
              <a:chOff x="2790261" y="1164662"/>
              <a:chExt cx="3172765" cy="4711285"/>
            </a:xfrm>
          </p:grpSpPr>
          <p:grpSp>
            <p:nvGrpSpPr>
              <p:cNvPr id="338" name="组合 337"/>
              <p:cNvGrpSpPr/>
              <p:nvPr/>
            </p:nvGrpSpPr>
            <p:grpSpPr>
              <a:xfrm>
                <a:off x="2790261" y="1777654"/>
                <a:ext cx="1850013" cy="1850013"/>
                <a:chOff x="5444044" y="1830654"/>
                <a:chExt cx="1850013" cy="1850013"/>
              </a:xfrm>
            </p:grpSpPr>
            <p:sp>
              <p:nvSpPr>
                <p:cNvPr id="547" name="椭圆 546"/>
                <p:cNvSpPr/>
                <p:nvPr/>
              </p:nvSpPr>
              <p:spPr>
                <a:xfrm>
                  <a:off x="5444044" y="1830654"/>
                  <a:ext cx="1850013" cy="1850013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8" name="椭圆 547"/>
                <p:cNvSpPr/>
                <p:nvPr/>
              </p:nvSpPr>
              <p:spPr>
                <a:xfrm>
                  <a:off x="5576188" y="1962798"/>
                  <a:ext cx="1585725" cy="1585725"/>
                </a:xfrm>
                <a:prstGeom prst="ellipse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9" name="椭圆 548"/>
                <p:cNvSpPr/>
                <p:nvPr/>
              </p:nvSpPr>
              <p:spPr>
                <a:xfrm>
                  <a:off x="5697987" y="2084597"/>
                  <a:ext cx="1342126" cy="1342126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0" name="椭圆 549"/>
                <p:cNvSpPr/>
                <p:nvPr/>
              </p:nvSpPr>
              <p:spPr>
                <a:xfrm>
                  <a:off x="5861139" y="2247749"/>
                  <a:ext cx="1015823" cy="1015823"/>
                </a:xfrm>
                <a:prstGeom prst="ellipse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1" name="椭圆 550"/>
                <p:cNvSpPr/>
                <p:nvPr/>
              </p:nvSpPr>
              <p:spPr>
                <a:xfrm>
                  <a:off x="5972810" y="2359420"/>
                  <a:ext cx="792480" cy="792480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2" name="椭圆 551"/>
                <p:cNvSpPr/>
                <p:nvPr/>
              </p:nvSpPr>
              <p:spPr>
                <a:xfrm>
                  <a:off x="6171523" y="2558133"/>
                  <a:ext cx="395054" cy="395054"/>
                </a:xfrm>
                <a:prstGeom prst="ellipse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9" name="椭圆 338"/>
              <p:cNvSpPr/>
              <p:nvPr/>
            </p:nvSpPr>
            <p:spPr>
              <a:xfrm>
                <a:off x="3886350" y="5228247"/>
                <a:ext cx="865710" cy="647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同侧圆角矩形 339"/>
              <p:cNvSpPr/>
              <p:nvPr/>
            </p:nvSpPr>
            <p:spPr>
              <a:xfrm flipV="1">
                <a:off x="3551240" y="4568689"/>
                <a:ext cx="1602500" cy="996950"/>
              </a:xfrm>
              <a:prstGeom prst="round2SameRect">
                <a:avLst>
                  <a:gd name="adj1" fmla="val 33228"/>
                  <a:gd name="adj2" fmla="val 0"/>
                </a:avLst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圆角矩形 340"/>
              <p:cNvSpPr/>
              <p:nvPr/>
            </p:nvSpPr>
            <p:spPr>
              <a:xfrm>
                <a:off x="3488892" y="44830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圆角矩形 341"/>
              <p:cNvSpPr/>
              <p:nvPr/>
            </p:nvSpPr>
            <p:spPr>
              <a:xfrm>
                <a:off x="3488892" y="481961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圆角矩形 342"/>
              <p:cNvSpPr/>
              <p:nvPr/>
            </p:nvSpPr>
            <p:spPr>
              <a:xfrm>
                <a:off x="3488892" y="51561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任意多边形 343"/>
              <p:cNvSpPr/>
              <p:nvPr/>
            </p:nvSpPr>
            <p:spPr>
              <a:xfrm rot="540000">
                <a:off x="5142159" y="1478407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任意多边形 344"/>
              <p:cNvSpPr/>
              <p:nvPr/>
            </p:nvSpPr>
            <p:spPr>
              <a:xfrm rot="19117182">
                <a:off x="3146805" y="1605265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任意多边形 345"/>
              <p:cNvSpPr/>
              <p:nvPr/>
            </p:nvSpPr>
            <p:spPr>
              <a:xfrm>
                <a:off x="3027527" y="1799995"/>
                <a:ext cx="173624" cy="163492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任意多边形 346"/>
              <p:cNvSpPr/>
              <p:nvPr/>
            </p:nvSpPr>
            <p:spPr>
              <a:xfrm rot="540000">
                <a:off x="5731932" y="270853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任意多边形 347"/>
              <p:cNvSpPr/>
              <p:nvPr/>
            </p:nvSpPr>
            <p:spPr>
              <a:xfrm rot="20304764">
                <a:off x="2888300" y="3364504"/>
                <a:ext cx="210085" cy="19782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任意多边形 348"/>
              <p:cNvSpPr/>
              <p:nvPr/>
            </p:nvSpPr>
            <p:spPr>
              <a:xfrm rot="19776369">
                <a:off x="4873259" y="4161052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任意多边形 349"/>
              <p:cNvSpPr/>
              <p:nvPr/>
            </p:nvSpPr>
            <p:spPr>
              <a:xfrm rot="21147409">
                <a:off x="3550210" y="423622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任意多边形 350"/>
              <p:cNvSpPr/>
              <p:nvPr/>
            </p:nvSpPr>
            <p:spPr>
              <a:xfrm rot="21300000">
                <a:off x="4753809" y="1774219"/>
                <a:ext cx="590272" cy="602619"/>
              </a:xfrm>
              <a:custGeom>
                <a:avLst/>
                <a:gdLst>
                  <a:gd name="connsiteX0" fmla="*/ 378421 w 770173"/>
                  <a:gd name="connsiteY0" fmla="*/ 151612 h 786281"/>
                  <a:gd name="connsiteX1" fmla="*/ 131764 w 770173"/>
                  <a:gd name="connsiteY1" fmla="*/ 398268 h 786281"/>
                  <a:gd name="connsiteX2" fmla="*/ 378421 w 770173"/>
                  <a:gd name="connsiteY2" fmla="*/ 644925 h 786281"/>
                  <a:gd name="connsiteX3" fmla="*/ 625078 w 770173"/>
                  <a:gd name="connsiteY3" fmla="*/ 398268 h 786281"/>
                  <a:gd name="connsiteX4" fmla="*/ 378421 w 770173"/>
                  <a:gd name="connsiteY4" fmla="*/ 151612 h 786281"/>
                  <a:gd name="connsiteX5" fmla="*/ 295853 w 770173"/>
                  <a:gd name="connsiteY5" fmla="*/ 0 h 786281"/>
                  <a:gd name="connsiteX6" fmla="*/ 474320 w 770173"/>
                  <a:gd name="connsiteY6" fmla="*/ 0 h 786281"/>
                  <a:gd name="connsiteX7" fmla="*/ 474320 w 770173"/>
                  <a:gd name="connsiteY7" fmla="*/ 98921 h 786281"/>
                  <a:gd name="connsiteX8" fmla="*/ 502920 w 770173"/>
                  <a:gd name="connsiteY8" fmla="*/ 107799 h 786281"/>
                  <a:gd name="connsiteX9" fmla="*/ 555523 w 770173"/>
                  <a:gd name="connsiteY9" fmla="*/ 136351 h 786281"/>
                  <a:gd name="connsiteX10" fmla="*/ 594990 w 770173"/>
                  <a:gd name="connsiteY10" fmla="*/ 168914 h 786281"/>
                  <a:gd name="connsiteX11" fmla="*/ 680939 w 770173"/>
                  <a:gd name="connsiteY11" fmla="*/ 119292 h 786281"/>
                  <a:gd name="connsiteX12" fmla="*/ 770173 w 770173"/>
                  <a:gd name="connsiteY12" fmla="*/ 273849 h 786281"/>
                  <a:gd name="connsiteX13" fmla="*/ 683620 w 770173"/>
                  <a:gd name="connsiteY13" fmla="*/ 323819 h 786281"/>
                  <a:gd name="connsiteX14" fmla="*/ 685766 w 770173"/>
                  <a:gd name="connsiteY14" fmla="*/ 330730 h 786281"/>
                  <a:gd name="connsiteX15" fmla="*/ 692057 w 770173"/>
                  <a:gd name="connsiteY15" fmla="*/ 393141 h 786281"/>
                  <a:gd name="connsiteX16" fmla="*/ 685766 w 770173"/>
                  <a:gd name="connsiteY16" fmla="*/ 455551 h 786281"/>
                  <a:gd name="connsiteX17" fmla="*/ 683620 w 770173"/>
                  <a:gd name="connsiteY17" fmla="*/ 462462 h 786281"/>
                  <a:gd name="connsiteX18" fmla="*/ 770173 w 770173"/>
                  <a:gd name="connsiteY18" fmla="*/ 512433 h 786281"/>
                  <a:gd name="connsiteX19" fmla="*/ 680939 w 770173"/>
                  <a:gd name="connsiteY19" fmla="*/ 666990 h 786281"/>
                  <a:gd name="connsiteX20" fmla="*/ 594990 w 770173"/>
                  <a:gd name="connsiteY20" fmla="*/ 617367 h 786281"/>
                  <a:gd name="connsiteX21" fmla="*/ 555523 w 770173"/>
                  <a:gd name="connsiteY21" fmla="*/ 649930 h 786281"/>
                  <a:gd name="connsiteX22" fmla="*/ 502920 w 770173"/>
                  <a:gd name="connsiteY22" fmla="*/ 678482 h 786281"/>
                  <a:gd name="connsiteX23" fmla="*/ 474320 w 770173"/>
                  <a:gd name="connsiteY23" fmla="*/ 687360 h 786281"/>
                  <a:gd name="connsiteX24" fmla="*/ 474320 w 770173"/>
                  <a:gd name="connsiteY24" fmla="*/ 786281 h 786281"/>
                  <a:gd name="connsiteX25" fmla="*/ 295853 w 770173"/>
                  <a:gd name="connsiteY25" fmla="*/ 786281 h 786281"/>
                  <a:gd name="connsiteX26" fmla="*/ 295853 w 770173"/>
                  <a:gd name="connsiteY26" fmla="*/ 689041 h 786281"/>
                  <a:gd name="connsiteX27" fmla="*/ 261839 w 770173"/>
                  <a:gd name="connsiteY27" fmla="*/ 678482 h 786281"/>
                  <a:gd name="connsiteX28" fmla="*/ 209236 w 770173"/>
                  <a:gd name="connsiteY28" fmla="*/ 649930 h 786281"/>
                  <a:gd name="connsiteX29" fmla="*/ 171997 w 770173"/>
                  <a:gd name="connsiteY29" fmla="*/ 619205 h 786281"/>
                  <a:gd name="connsiteX30" fmla="*/ 89233 w 770173"/>
                  <a:gd name="connsiteY30" fmla="*/ 666990 h 786281"/>
                  <a:gd name="connsiteX31" fmla="*/ 0 w 770173"/>
                  <a:gd name="connsiteY31" fmla="*/ 512433 h 786281"/>
                  <a:gd name="connsiteX32" fmla="*/ 81961 w 770173"/>
                  <a:gd name="connsiteY32" fmla="*/ 465112 h 786281"/>
                  <a:gd name="connsiteX33" fmla="*/ 78993 w 770173"/>
                  <a:gd name="connsiteY33" fmla="*/ 455551 h 786281"/>
                  <a:gd name="connsiteX34" fmla="*/ 72702 w 770173"/>
                  <a:gd name="connsiteY34" fmla="*/ 393141 h 786281"/>
                  <a:gd name="connsiteX35" fmla="*/ 78993 w 770173"/>
                  <a:gd name="connsiteY35" fmla="*/ 330730 h 786281"/>
                  <a:gd name="connsiteX36" fmla="*/ 81961 w 770173"/>
                  <a:gd name="connsiteY36" fmla="*/ 321169 h 786281"/>
                  <a:gd name="connsiteX37" fmla="*/ 0 w 770173"/>
                  <a:gd name="connsiteY37" fmla="*/ 273849 h 786281"/>
                  <a:gd name="connsiteX38" fmla="*/ 89233 w 770173"/>
                  <a:gd name="connsiteY38" fmla="*/ 119292 h 786281"/>
                  <a:gd name="connsiteX39" fmla="*/ 171997 w 770173"/>
                  <a:gd name="connsiteY39" fmla="*/ 167076 h 786281"/>
                  <a:gd name="connsiteX40" fmla="*/ 209236 w 770173"/>
                  <a:gd name="connsiteY40" fmla="*/ 136351 h 786281"/>
                  <a:gd name="connsiteX41" fmla="*/ 261839 w 770173"/>
                  <a:gd name="connsiteY41" fmla="*/ 107799 h 786281"/>
                  <a:gd name="connsiteX42" fmla="*/ 295853 w 770173"/>
                  <a:gd name="connsiteY42" fmla="*/ 97241 h 78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70173" h="786281">
                    <a:moveTo>
                      <a:pt x="378421" y="151612"/>
                    </a:moveTo>
                    <a:cubicBezTo>
                      <a:pt x="242197" y="151612"/>
                      <a:pt x="131764" y="262044"/>
                      <a:pt x="131764" y="398268"/>
                    </a:cubicBezTo>
                    <a:cubicBezTo>
                      <a:pt x="131764" y="534493"/>
                      <a:pt x="242197" y="644925"/>
                      <a:pt x="378421" y="644925"/>
                    </a:cubicBezTo>
                    <a:cubicBezTo>
                      <a:pt x="514646" y="644925"/>
                      <a:pt x="625078" y="534493"/>
                      <a:pt x="625078" y="398268"/>
                    </a:cubicBezTo>
                    <a:cubicBezTo>
                      <a:pt x="625078" y="262044"/>
                      <a:pt x="514646" y="151612"/>
                      <a:pt x="378421" y="151612"/>
                    </a:cubicBezTo>
                    <a:close/>
                    <a:moveTo>
                      <a:pt x="295853" y="0"/>
                    </a:moveTo>
                    <a:lnTo>
                      <a:pt x="474320" y="0"/>
                    </a:lnTo>
                    <a:lnTo>
                      <a:pt x="474320" y="98921"/>
                    </a:lnTo>
                    <a:lnTo>
                      <a:pt x="502920" y="107799"/>
                    </a:lnTo>
                    <a:cubicBezTo>
                      <a:pt x="521445" y="115634"/>
                      <a:pt x="539048" y="125221"/>
                      <a:pt x="555523" y="136351"/>
                    </a:cubicBezTo>
                    <a:lnTo>
                      <a:pt x="594990" y="168914"/>
                    </a:lnTo>
                    <a:lnTo>
                      <a:pt x="680939" y="119292"/>
                    </a:lnTo>
                    <a:lnTo>
                      <a:pt x="770173" y="273849"/>
                    </a:lnTo>
                    <a:lnTo>
                      <a:pt x="683620" y="323819"/>
                    </a:lnTo>
                    <a:lnTo>
                      <a:pt x="685766" y="330730"/>
                    </a:lnTo>
                    <a:cubicBezTo>
                      <a:pt x="689891" y="350889"/>
                      <a:pt x="692057" y="371762"/>
                      <a:pt x="692057" y="393141"/>
                    </a:cubicBezTo>
                    <a:cubicBezTo>
                      <a:pt x="692057" y="414519"/>
                      <a:pt x="689891" y="435392"/>
                      <a:pt x="685766" y="455551"/>
                    </a:cubicBezTo>
                    <a:lnTo>
                      <a:pt x="683620" y="462462"/>
                    </a:lnTo>
                    <a:lnTo>
                      <a:pt x="770173" y="512433"/>
                    </a:lnTo>
                    <a:lnTo>
                      <a:pt x="680939" y="666990"/>
                    </a:lnTo>
                    <a:lnTo>
                      <a:pt x="594990" y="617367"/>
                    </a:lnTo>
                    <a:lnTo>
                      <a:pt x="555523" y="649930"/>
                    </a:lnTo>
                    <a:cubicBezTo>
                      <a:pt x="539048" y="661060"/>
                      <a:pt x="521445" y="670647"/>
                      <a:pt x="502920" y="678482"/>
                    </a:cubicBezTo>
                    <a:lnTo>
                      <a:pt x="474320" y="687360"/>
                    </a:lnTo>
                    <a:lnTo>
                      <a:pt x="474320" y="786281"/>
                    </a:lnTo>
                    <a:lnTo>
                      <a:pt x="295853" y="786281"/>
                    </a:lnTo>
                    <a:lnTo>
                      <a:pt x="295853" y="689041"/>
                    </a:lnTo>
                    <a:lnTo>
                      <a:pt x="261839" y="678482"/>
                    </a:lnTo>
                    <a:cubicBezTo>
                      <a:pt x="243314" y="670647"/>
                      <a:pt x="225711" y="661060"/>
                      <a:pt x="209236" y="649930"/>
                    </a:cubicBezTo>
                    <a:lnTo>
                      <a:pt x="171997" y="619205"/>
                    </a:lnTo>
                    <a:lnTo>
                      <a:pt x="89233" y="666990"/>
                    </a:lnTo>
                    <a:lnTo>
                      <a:pt x="0" y="512433"/>
                    </a:lnTo>
                    <a:lnTo>
                      <a:pt x="81961" y="465112"/>
                    </a:lnTo>
                    <a:lnTo>
                      <a:pt x="78993" y="455551"/>
                    </a:lnTo>
                    <a:cubicBezTo>
                      <a:pt x="74868" y="435392"/>
                      <a:pt x="72702" y="414519"/>
                      <a:pt x="72702" y="393141"/>
                    </a:cubicBezTo>
                    <a:cubicBezTo>
                      <a:pt x="72702" y="371762"/>
                      <a:pt x="74868" y="350889"/>
                      <a:pt x="78993" y="330730"/>
                    </a:cubicBezTo>
                    <a:lnTo>
                      <a:pt x="81961" y="321169"/>
                    </a:lnTo>
                    <a:lnTo>
                      <a:pt x="0" y="273849"/>
                    </a:lnTo>
                    <a:lnTo>
                      <a:pt x="89233" y="119292"/>
                    </a:lnTo>
                    <a:lnTo>
                      <a:pt x="171997" y="167076"/>
                    </a:lnTo>
                    <a:lnTo>
                      <a:pt x="209236" y="136351"/>
                    </a:lnTo>
                    <a:cubicBezTo>
                      <a:pt x="225711" y="125221"/>
                      <a:pt x="243314" y="115634"/>
                      <a:pt x="261839" y="107799"/>
                    </a:cubicBezTo>
                    <a:lnTo>
                      <a:pt x="295853" y="97241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2" name="组合 351"/>
              <p:cNvGrpSpPr/>
              <p:nvPr/>
            </p:nvGrpSpPr>
            <p:grpSpPr>
              <a:xfrm>
                <a:off x="3392721" y="1409066"/>
                <a:ext cx="373659" cy="373659"/>
                <a:chOff x="3404393" y="1190304"/>
                <a:chExt cx="1066092" cy="1066091"/>
              </a:xfrm>
            </p:grpSpPr>
            <p:sp>
              <p:nvSpPr>
                <p:cNvPr id="532" name="矩形 531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3" name="矩形 532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4" name="矩形 533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5" name="矩形 534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6" name="矩形 535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7" name="矩形 536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8" name="矩形 537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9" name="矩形 538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0" name="矩形 539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矩形 540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2" name="矩形 541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矩形 542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4" name="任意多边形 543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5" name="任意多边形 544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6" name="任意多边形 545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3" name="组合 352"/>
              <p:cNvGrpSpPr/>
              <p:nvPr/>
            </p:nvGrpSpPr>
            <p:grpSpPr>
              <a:xfrm>
                <a:off x="4109340" y="3529786"/>
                <a:ext cx="841832" cy="841831"/>
                <a:chOff x="5889363" y="3101297"/>
                <a:chExt cx="841832" cy="841831"/>
              </a:xfrm>
            </p:grpSpPr>
            <p:sp>
              <p:nvSpPr>
                <p:cNvPr id="530" name="任意多边形 529"/>
                <p:cNvSpPr/>
                <p:nvPr/>
              </p:nvSpPr>
              <p:spPr>
                <a:xfrm>
                  <a:off x="5889363" y="3101297"/>
                  <a:ext cx="841832" cy="841831"/>
                </a:xfrm>
                <a:custGeom>
                  <a:avLst/>
                  <a:gdLst>
                    <a:gd name="connsiteX0" fmla="*/ 441182 w 889882"/>
                    <a:gd name="connsiteY0" fmla="*/ 266316 h 889881"/>
                    <a:gd name="connsiteX1" fmla="*/ 268444 w 889882"/>
                    <a:gd name="connsiteY1" fmla="*/ 439053 h 889881"/>
                    <a:gd name="connsiteX2" fmla="*/ 441182 w 889882"/>
                    <a:gd name="connsiteY2" fmla="*/ 611790 h 889881"/>
                    <a:gd name="connsiteX3" fmla="*/ 613919 w 889882"/>
                    <a:gd name="connsiteY3" fmla="*/ 439053 h 889881"/>
                    <a:gd name="connsiteX4" fmla="*/ 441182 w 889882"/>
                    <a:gd name="connsiteY4" fmla="*/ 266316 h 889881"/>
                    <a:gd name="connsiteX5" fmla="*/ 388980 w 889882"/>
                    <a:gd name="connsiteY5" fmla="*/ 0 h 889881"/>
                    <a:gd name="connsiteX6" fmla="*/ 500903 w 889882"/>
                    <a:gd name="connsiteY6" fmla="*/ 0 h 889881"/>
                    <a:gd name="connsiteX7" fmla="*/ 500903 w 889882"/>
                    <a:gd name="connsiteY7" fmla="*/ 60161 h 889881"/>
                    <a:gd name="connsiteX8" fmla="*/ 524838 w 889882"/>
                    <a:gd name="connsiteY8" fmla="*/ 62573 h 889881"/>
                    <a:gd name="connsiteX9" fmla="*/ 589495 w 889882"/>
                    <a:gd name="connsiteY9" fmla="*/ 82644 h 889881"/>
                    <a:gd name="connsiteX10" fmla="*/ 618948 w 889882"/>
                    <a:gd name="connsiteY10" fmla="*/ 31630 h 889881"/>
                    <a:gd name="connsiteX11" fmla="*/ 715876 w 889882"/>
                    <a:gd name="connsiteY11" fmla="*/ 87591 h 889881"/>
                    <a:gd name="connsiteX12" fmla="*/ 686033 w 889882"/>
                    <a:gd name="connsiteY12" fmla="*/ 139281 h 889881"/>
                    <a:gd name="connsiteX13" fmla="*/ 721707 w 889882"/>
                    <a:gd name="connsiteY13" fmla="*/ 168715 h 889881"/>
                    <a:gd name="connsiteX14" fmla="*/ 750665 w 889882"/>
                    <a:gd name="connsiteY14" fmla="*/ 203812 h 889881"/>
                    <a:gd name="connsiteX15" fmla="*/ 802290 w 889882"/>
                    <a:gd name="connsiteY15" fmla="*/ 174007 h 889881"/>
                    <a:gd name="connsiteX16" fmla="*/ 858251 w 889882"/>
                    <a:gd name="connsiteY16" fmla="*/ 270935 h 889881"/>
                    <a:gd name="connsiteX17" fmla="*/ 807553 w 889882"/>
                    <a:gd name="connsiteY17" fmla="*/ 300205 h 889881"/>
                    <a:gd name="connsiteX18" fmla="*/ 827848 w 889882"/>
                    <a:gd name="connsiteY18" fmla="*/ 365584 h 889881"/>
                    <a:gd name="connsiteX19" fmla="*/ 830207 w 889882"/>
                    <a:gd name="connsiteY19" fmla="*/ 388980 h 889881"/>
                    <a:gd name="connsiteX20" fmla="*/ 889882 w 889882"/>
                    <a:gd name="connsiteY20" fmla="*/ 388980 h 889881"/>
                    <a:gd name="connsiteX21" fmla="*/ 889882 w 889882"/>
                    <a:gd name="connsiteY21" fmla="*/ 500903 h 889881"/>
                    <a:gd name="connsiteX22" fmla="*/ 830029 w 889882"/>
                    <a:gd name="connsiteY22" fmla="*/ 500903 h 889881"/>
                    <a:gd name="connsiteX23" fmla="*/ 827848 w 889882"/>
                    <a:gd name="connsiteY23" fmla="*/ 522539 h 889881"/>
                    <a:gd name="connsiteX24" fmla="*/ 807090 w 889882"/>
                    <a:gd name="connsiteY24" fmla="*/ 589410 h 889881"/>
                    <a:gd name="connsiteX25" fmla="*/ 858251 w 889882"/>
                    <a:gd name="connsiteY25" fmla="*/ 618948 h 889881"/>
                    <a:gd name="connsiteX26" fmla="*/ 802290 w 889882"/>
                    <a:gd name="connsiteY26" fmla="*/ 715876 h 889881"/>
                    <a:gd name="connsiteX27" fmla="*/ 749682 w 889882"/>
                    <a:gd name="connsiteY27" fmla="*/ 685502 h 889881"/>
                    <a:gd name="connsiteX28" fmla="*/ 721707 w 889882"/>
                    <a:gd name="connsiteY28" fmla="*/ 719408 h 889881"/>
                    <a:gd name="connsiteX29" fmla="*/ 685345 w 889882"/>
                    <a:gd name="connsiteY29" fmla="*/ 749409 h 889881"/>
                    <a:gd name="connsiteX30" fmla="*/ 715876 w 889882"/>
                    <a:gd name="connsiteY30" fmla="*/ 802290 h 889881"/>
                    <a:gd name="connsiteX31" fmla="*/ 618948 w 889882"/>
                    <a:gd name="connsiteY31" fmla="*/ 858252 h 889881"/>
                    <a:gd name="connsiteX32" fmla="*/ 588634 w 889882"/>
                    <a:gd name="connsiteY32" fmla="*/ 805746 h 889881"/>
                    <a:gd name="connsiteX33" fmla="*/ 524838 w 889882"/>
                    <a:gd name="connsiteY33" fmla="*/ 825549 h 889881"/>
                    <a:gd name="connsiteX34" fmla="*/ 500903 w 889882"/>
                    <a:gd name="connsiteY34" fmla="*/ 827962 h 889881"/>
                    <a:gd name="connsiteX35" fmla="*/ 500903 w 889882"/>
                    <a:gd name="connsiteY35" fmla="*/ 889881 h 889881"/>
                    <a:gd name="connsiteX36" fmla="*/ 388980 w 889882"/>
                    <a:gd name="connsiteY36" fmla="*/ 889881 h 889881"/>
                    <a:gd name="connsiteX37" fmla="*/ 388980 w 889882"/>
                    <a:gd name="connsiteY37" fmla="*/ 827676 h 889881"/>
                    <a:gd name="connsiteX38" fmla="*/ 367883 w 889882"/>
                    <a:gd name="connsiteY38" fmla="*/ 825549 h 889881"/>
                    <a:gd name="connsiteX39" fmla="*/ 301681 w 889882"/>
                    <a:gd name="connsiteY39" fmla="*/ 804998 h 889881"/>
                    <a:gd name="connsiteX40" fmla="*/ 270935 w 889882"/>
                    <a:gd name="connsiteY40" fmla="*/ 858252 h 889881"/>
                    <a:gd name="connsiteX41" fmla="*/ 174007 w 889882"/>
                    <a:gd name="connsiteY41" fmla="*/ 802290 h 889881"/>
                    <a:gd name="connsiteX42" fmla="*/ 205454 w 889882"/>
                    <a:gd name="connsiteY42" fmla="*/ 747823 h 889881"/>
                    <a:gd name="connsiteX43" fmla="*/ 171014 w 889882"/>
                    <a:gd name="connsiteY43" fmla="*/ 719408 h 889881"/>
                    <a:gd name="connsiteX44" fmla="*/ 142123 w 889882"/>
                    <a:gd name="connsiteY44" fmla="*/ 684392 h 889881"/>
                    <a:gd name="connsiteX45" fmla="*/ 87591 w 889882"/>
                    <a:gd name="connsiteY45" fmla="*/ 715876 h 889881"/>
                    <a:gd name="connsiteX46" fmla="*/ 31630 w 889882"/>
                    <a:gd name="connsiteY46" fmla="*/ 618948 h 889881"/>
                    <a:gd name="connsiteX47" fmla="*/ 85199 w 889882"/>
                    <a:gd name="connsiteY47" fmla="*/ 588019 h 889881"/>
                    <a:gd name="connsiteX48" fmla="*/ 64873 w 889882"/>
                    <a:gd name="connsiteY48" fmla="*/ 522539 h 889881"/>
                    <a:gd name="connsiteX49" fmla="*/ 62692 w 889882"/>
                    <a:gd name="connsiteY49" fmla="*/ 500903 h 889881"/>
                    <a:gd name="connsiteX50" fmla="*/ 0 w 889882"/>
                    <a:gd name="connsiteY50" fmla="*/ 500903 h 889881"/>
                    <a:gd name="connsiteX51" fmla="*/ 0 w 889882"/>
                    <a:gd name="connsiteY51" fmla="*/ 388980 h 889881"/>
                    <a:gd name="connsiteX52" fmla="*/ 62514 w 889882"/>
                    <a:gd name="connsiteY52" fmla="*/ 388980 h 889881"/>
                    <a:gd name="connsiteX53" fmla="*/ 64873 w 889882"/>
                    <a:gd name="connsiteY53" fmla="*/ 365584 h 889881"/>
                    <a:gd name="connsiteX54" fmla="*/ 84736 w 889882"/>
                    <a:gd name="connsiteY54" fmla="*/ 301596 h 889881"/>
                    <a:gd name="connsiteX55" fmla="*/ 31630 w 889882"/>
                    <a:gd name="connsiteY55" fmla="*/ 270935 h 889881"/>
                    <a:gd name="connsiteX56" fmla="*/ 87591 w 889882"/>
                    <a:gd name="connsiteY56" fmla="*/ 174007 h 889881"/>
                    <a:gd name="connsiteX57" fmla="*/ 141139 w 889882"/>
                    <a:gd name="connsiteY57" fmla="*/ 204923 h 889881"/>
                    <a:gd name="connsiteX58" fmla="*/ 171014 w 889882"/>
                    <a:gd name="connsiteY58" fmla="*/ 168715 h 889881"/>
                    <a:gd name="connsiteX59" fmla="*/ 204766 w 889882"/>
                    <a:gd name="connsiteY59" fmla="*/ 140867 h 889881"/>
                    <a:gd name="connsiteX60" fmla="*/ 174007 w 889882"/>
                    <a:gd name="connsiteY60" fmla="*/ 87591 h 889881"/>
                    <a:gd name="connsiteX61" fmla="*/ 270935 w 889882"/>
                    <a:gd name="connsiteY61" fmla="*/ 31630 h 889881"/>
                    <a:gd name="connsiteX62" fmla="*/ 300819 w 889882"/>
                    <a:gd name="connsiteY62" fmla="*/ 83391 h 889881"/>
                    <a:gd name="connsiteX63" fmla="*/ 367883 w 889882"/>
                    <a:gd name="connsiteY63" fmla="*/ 62573 h 889881"/>
                    <a:gd name="connsiteX64" fmla="*/ 388980 w 889882"/>
                    <a:gd name="connsiteY64" fmla="*/ 60447 h 88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889882" h="889881">
                      <a:moveTo>
                        <a:pt x="441182" y="266316"/>
                      </a:moveTo>
                      <a:cubicBezTo>
                        <a:pt x="345781" y="266316"/>
                        <a:pt x="268444" y="343653"/>
                        <a:pt x="268444" y="439053"/>
                      </a:cubicBezTo>
                      <a:cubicBezTo>
                        <a:pt x="268444" y="534453"/>
                        <a:pt x="345781" y="611790"/>
                        <a:pt x="441182" y="611790"/>
                      </a:cubicBezTo>
                      <a:cubicBezTo>
                        <a:pt x="536582" y="611790"/>
                        <a:pt x="613919" y="534453"/>
                        <a:pt x="613919" y="439053"/>
                      </a:cubicBezTo>
                      <a:cubicBezTo>
                        <a:pt x="613919" y="343653"/>
                        <a:pt x="536582" y="266316"/>
                        <a:pt x="441182" y="266316"/>
                      </a:cubicBezTo>
                      <a:close/>
                      <a:moveTo>
                        <a:pt x="388980" y="0"/>
                      </a:moveTo>
                      <a:lnTo>
                        <a:pt x="500903" y="0"/>
                      </a:lnTo>
                      <a:lnTo>
                        <a:pt x="500903" y="60161"/>
                      </a:lnTo>
                      <a:lnTo>
                        <a:pt x="524838" y="62573"/>
                      </a:lnTo>
                      <a:lnTo>
                        <a:pt x="589495" y="82644"/>
                      </a:lnTo>
                      <a:lnTo>
                        <a:pt x="618948" y="31630"/>
                      </a:lnTo>
                      <a:lnTo>
                        <a:pt x="715876" y="87591"/>
                      </a:lnTo>
                      <a:lnTo>
                        <a:pt x="686033" y="139281"/>
                      </a:lnTo>
                      <a:lnTo>
                        <a:pt x="721707" y="168715"/>
                      </a:lnTo>
                      <a:lnTo>
                        <a:pt x="750665" y="203812"/>
                      </a:lnTo>
                      <a:lnTo>
                        <a:pt x="802290" y="174007"/>
                      </a:lnTo>
                      <a:lnTo>
                        <a:pt x="858251" y="270935"/>
                      </a:lnTo>
                      <a:lnTo>
                        <a:pt x="807553" y="300205"/>
                      </a:lnTo>
                      <a:lnTo>
                        <a:pt x="827848" y="365584"/>
                      </a:lnTo>
                      <a:lnTo>
                        <a:pt x="830207" y="388980"/>
                      </a:lnTo>
                      <a:lnTo>
                        <a:pt x="889882" y="388980"/>
                      </a:lnTo>
                      <a:lnTo>
                        <a:pt x="889882" y="500903"/>
                      </a:lnTo>
                      <a:lnTo>
                        <a:pt x="830029" y="500903"/>
                      </a:lnTo>
                      <a:lnTo>
                        <a:pt x="827848" y="522539"/>
                      </a:lnTo>
                      <a:lnTo>
                        <a:pt x="807090" y="589410"/>
                      </a:lnTo>
                      <a:lnTo>
                        <a:pt x="858251" y="618948"/>
                      </a:lnTo>
                      <a:lnTo>
                        <a:pt x="802290" y="715876"/>
                      </a:lnTo>
                      <a:lnTo>
                        <a:pt x="749682" y="685502"/>
                      </a:lnTo>
                      <a:lnTo>
                        <a:pt x="721707" y="719408"/>
                      </a:lnTo>
                      <a:lnTo>
                        <a:pt x="685345" y="749409"/>
                      </a:lnTo>
                      <a:lnTo>
                        <a:pt x="715876" y="802290"/>
                      </a:lnTo>
                      <a:lnTo>
                        <a:pt x="618948" y="858252"/>
                      </a:lnTo>
                      <a:lnTo>
                        <a:pt x="588634" y="805746"/>
                      </a:lnTo>
                      <a:lnTo>
                        <a:pt x="524838" y="825549"/>
                      </a:lnTo>
                      <a:lnTo>
                        <a:pt x="500903" y="827962"/>
                      </a:lnTo>
                      <a:lnTo>
                        <a:pt x="500903" y="889881"/>
                      </a:lnTo>
                      <a:lnTo>
                        <a:pt x="388980" y="889881"/>
                      </a:lnTo>
                      <a:lnTo>
                        <a:pt x="388980" y="827676"/>
                      </a:lnTo>
                      <a:lnTo>
                        <a:pt x="367883" y="825549"/>
                      </a:lnTo>
                      <a:lnTo>
                        <a:pt x="301681" y="804998"/>
                      </a:lnTo>
                      <a:lnTo>
                        <a:pt x="270935" y="858252"/>
                      </a:lnTo>
                      <a:lnTo>
                        <a:pt x="174007" y="802290"/>
                      </a:lnTo>
                      <a:lnTo>
                        <a:pt x="205454" y="747823"/>
                      </a:lnTo>
                      <a:lnTo>
                        <a:pt x="171014" y="719408"/>
                      </a:lnTo>
                      <a:lnTo>
                        <a:pt x="142123" y="684392"/>
                      </a:lnTo>
                      <a:lnTo>
                        <a:pt x="87591" y="715876"/>
                      </a:lnTo>
                      <a:lnTo>
                        <a:pt x="31630" y="618948"/>
                      </a:lnTo>
                      <a:lnTo>
                        <a:pt x="85199" y="588019"/>
                      </a:lnTo>
                      <a:lnTo>
                        <a:pt x="64873" y="522539"/>
                      </a:lnTo>
                      <a:lnTo>
                        <a:pt x="62692" y="500903"/>
                      </a:lnTo>
                      <a:lnTo>
                        <a:pt x="0" y="500903"/>
                      </a:lnTo>
                      <a:lnTo>
                        <a:pt x="0" y="388980"/>
                      </a:lnTo>
                      <a:lnTo>
                        <a:pt x="62514" y="388980"/>
                      </a:lnTo>
                      <a:lnTo>
                        <a:pt x="64873" y="365584"/>
                      </a:lnTo>
                      <a:lnTo>
                        <a:pt x="84736" y="301596"/>
                      </a:lnTo>
                      <a:lnTo>
                        <a:pt x="31630" y="270935"/>
                      </a:lnTo>
                      <a:lnTo>
                        <a:pt x="87591" y="174007"/>
                      </a:lnTo>
                      <a:lnTo>
                        <a:pt x="141139" y="204923"/>
                      </a:lnTo>
                      <a:lnTo>
                        <a:pt x="171014" y="168715"/>
                      </a:lnTo>
                      <a:lnTo>
                        <a:pt x="204766" y="140867"/>
                      </a:lnTo>
                      <a:lnTo>
                        <a:pt x="174007" y="87591"/>
                      </a:lnTo>
                      <a:lnTo>
                        <a:pt x="270935" y="31630"/>
                      </a:lnTo>
                      <a:lnTo>
                        <a:pt x="300819" y="83391"/>
                      </a:lnTo>
                      <a:lnTo>
                        <a:pt x="367883" y="62573"/>
                      </a:lnTo>
                      <a:lnTo>
                        <a:pt x="388980" y="6044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1" name="椭圆 530"/>
                <p:cNvSpPr/>
                <p:nvPr/>
              </p:nvSpPr>
              <p:spPr>
                <a:xfrm>
                  <a:off x="6033461" y="3247646"/>
                  <a:ext cx="546936" cy="546936"/>
                </a:xfrm>
                <a:prstGeom prst="ellipse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4" name="组合 353"/>
              <p:cNvGrpSpPr/>
              <p:nvPr/>
            </p:nvGrpSpPr>
            <p:grpSpPr>
              <a:xfrm>
                <a:off x="4859188" y="2759974"/>
                <a:ext cx="965122" cy="955566"/>
                <a:chOff x="7839570" y="2453897"/>
                <a:chExt cx="373659" cy="373659"/>
              </a:xfrm>
              <a:solidFill>
                <a:srgbClr val="01ACBE"/>
              </a:solidFill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8002901" y="24538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 rot="1800000">
                  <a:off x="8089701" y="2477155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 rot="3600000">
                  <a:off x="8153243" y="25406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 rot="5400000">
                  <a:off x="8176501" y="26274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0" name="矩形 519"/>
                <p:cNvSpPr/>
                <p:nvPr/>
              </p:nvSpPr>
              <p:spPr>
                <a:xfrm rot="7200000">
                  <a:off x="8153243" y="27142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 rot="9000000">
                  <a:off x="8089701" y="2777839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 rot="10800000">
                  <a:off x="8002901" y="2801096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 rot="12600000">
                  <a:off x="7916101" y="2777839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4" name="矩形 523"/>
                <p:cNvSpPr/>
                <p:nvPr/>
              </p:nvSpPr>
              <p:spPr>
                <a:xfrm rot="14400000">
                  <a:off x="7852559" y="27142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 rot="16200000">
                  <a:off x="7829302" y="26274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 rot="18000000">
                  <a:off x="7852559" y="2540697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 rot="19800000">
                  <a:off x="7916101" y="2477155"/>
                  <a:ext cx="46996" cy="2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8" name="任意多边形 527"/>
                <p:cNvSpPr/>
                <p:nvPr/>
              </p:nvSpPr>
              <p:spPr>
                <a:xfrm>
                  <a:off x="7863488" y="2476849"/>
                  <a:ext cx="327015" cy="327016"/>
                </a:xfrm>
                <a:custGeom>
                  <a:avLst/>
                  <a:gdLst>
                    <a:gd name="connsiteX0" fmla="*/ 162142 w 327015"/>
                    <a:gd name="connsiteY0" fmla="*/ 28994 h 327016"/>
                    <a:gd name="connsiteX1" fmla="*/ 27011 w 327015"/>
                    <a:gd name="connsiteY1" fmla="*/ 164125 h 327016"/>
                    <a:gd name="connsiteX2" fmla="*/ 162142 w 327015"/>
                    <a:gd name="connsiteY2" fmla="*/ 299255 h 327016"/>
                    <a:gd name="connsiteX3" fmla="*/ 297272 w 327015"/>
                    <a:gd name="connsiteY3" fmla="*/ 164125 h 327016"/>
                    <a:gd name="connsiteX4" fmla="*/ 162142 w 327015"/>
                    <a:gd name="connsiteY4" fmla="*/ 28994 h 327016"/>
                    <a:gd name="connsiteX5" fmla="*/ 163508 w 327015"/>
                    <a:gd name="connsiteY5" fmla="*/ 0 h 327016"/>
                    <a:gd name="connsiteX6" fmla="*/ 327015 w 327015"/>
                    <a:gd name="connsiteY6" fmla="*/ 163508 h 327016"/>
                    <a:gd name="connsiteX7" fmla="*/ 163508 w 327015"/>
                    <a:gd name="connsiteY7" fmla="*/ 327016 h 327016"/>
                    <a:gd name="connsiteX8" fmla="*/ 0 w 327015"/>
                    <a:gd name="connsiteY8" fmla="*/ 163508 h 327016"/>
                    <a:gd name="connsiteX9" fmla="*/ 163508 w 327015"/>
                    <a:gd name="connsiteY9" fmla="*/ 0 h 32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015" h="327016">
                      <a:moveTo>
                        <a:pt x="162142" y="28994"/>
                      </a:moveTo>
                      <a:cubicBezTo>
                        <a:pt x="87511" y="28994"/>
                        <a:pt x="27011" y="89494"/>
                        <a:pt x="27011" y="164125"/>
                      </a:cubicBezTo>
                      <a:cubicBezTo>
                        <a:pt x="27011" y="238755"/>
                        <a:pt x="87511" y="299255"/>
                        <a:pt x="162142" y="299255"/>
                      </a:cubicBezTo>
                      <a:cubicBezTo>
                        <a:pt x="236772" y="299255"/>
                        <a:pt x="297272" y="238755"/>
                        <a:pt x="297272" y="164125"/>
                      </a:cubicBezTo>
                      <a:cubicBezTo>
                        <a:pt x="297272" y="89494"/>
                        <a:pt x="236772" y="28994"/>
                        <a:pt x="162142" y="28994"/>
                      </a:cubicBezTo>
                      <a:close/>
                      <a:moveTo>
                        <a:pt x="163508" y="0"/>
                      </a:moveTo>
                      <a:cubicBezTo>
                        <a:pt x="253810" y="0"/>
                        <a:pt x="327015" y="73205"/>
                        <a:pt x="327015" y="163508"/>
                      </a:cubicBezTo>
                      <a:cubicBezTo>
                        <a:pt x="327015" y="253811"/>
                        <a:pt x="253810" y="327016"/>
                        <a:pt x="163508" y="327016"/>
                      </a:cubicBezTo>
                      <a:cubicBezTo>
                        <a:pt x="73205" y="327016"/>
                        <a:pt x="0" y="253811"/>
                        <a:pt x="0" y="163508"/>
                      </a:cubicBezTo>
                      <a:cubicBezTo>
                        <a:pt x="0" y="73205"/>
                        <a:pt x="73205" y="0"/>
                        <a:pt x="1635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9" name="任意多边形 528"/>
                <p:cNvSpPr/>
                <p:nvPr/>
              </p:nvSpPr>
              <p:spPr>
                <a:xfrm>
                  <a:off x="7904167" y="2518628"/>
                  <a:ext cx="244020" cy="244020"/>
                </a:xfrm>
                <a:custGeom>
                  <a:avLst/>
                  <a:gdLst>
                    <a:gd name="connsiteX0" fmla="*/ 150008 w 244020"/>
                    <a:gd name="connsiteY0" fmla="*/ 23440 h 244020"/>
                    <a:gd name="connsiteX1" fmla="*/ 138474 w 244020"/>
                    <a:gd name="connsiteY1" fmla="*/ 45133 h 244020"/>
                    <a:gd name="connsiteX2" fmla="*/ 129633 w 244020"/>
                    <a:gd name="connsiteY2" fmla="*/ 43454 h 244020"/>
                    <a:gd name="connsiteX3" fmla="*/ 114512 w 244020"/>
                    <a:gd name="connsiteY3" fmla="*/ 43585 h 244020"/>
                    <a:gd name="connsiteX4" fmla="*/ 102559 w 244020"/>
                    <a:gd name="connsiteY4" fmla="*/ 46021 h 244020"/>
                    <a:gd name="connsiteX5" fmla="*/ 89763 w 244020"/>
                    <a:gd name="connsiteY5" fmla="*/ 25544 h 244020"/>
                    <a:gd name="connsiteX6" fmla="*/ 51524 w 244020"/>
                    <a:gd name="connsiteY6" fmla="*/ 49438 h 244020"/>
                    <a:gd name="connsiteX7" fmla="*/ 64195 w 244020"/>
                    <a:gd name="connsiteY7" fmla="*/ 69717 h 244020"/>
                    <a:gd name="connsiteX8" fmla="*/ 62399 w 244020"/>
                    <a:gd name="connsiteY8" fmla="*/ 71498 h 244020"/>
                    <a:gd name="connsiteX9" fmla="*/ 53592 w 244020"/>
                    <a:gd name="connsiteY9" fmla="*/ 84675 h 244020"/>
                    <a:gd name="connsiteX10" fmla="*/ 47593 w 244020"/>
                    <a:gd name="connsiteY10" fmla="*/ 99344 h 244020"/>
                    <a:gd name="connsiteX11" fmla="*/ 47121 w 244020"/>
                    <a:gd name="connsiteY11" fmla="*/ 101828 h 244020"/>
                    <a:gd name="connsiteX12" fmla="*/ 23224 w 244020"/>
                    <a:gd name="connsiteY12" fmla="*/ 102663 h 244020"/>
                    <a:gd name="connsiteX13" fmla="*/ 24797 w 244020"/>
                    <a:gd name="connsiteY13" fmla="*/ 147727 h 244020"/>
                    <a:gd name="connsiteX14" fmla="*/ 48929 w 244020"/>
                    <a:gd name="connsiteY14" fmla="*/ 146884 h 244020"/>
                    <a:gd name="connsiteX15" fmla="*/ 53593 w 244020"/>
                    <a:gd name="connsiteY15" fmla="*/ 158156 h 244020"/>
                    <a:gd name="connsiteX16" fmla="*/ 61941 w 244020"/>
                    <a:gd name="connsiteY16" fmla="*/ 170765 h 244020"/>
                    <a:gd name="connsiteX17" fmla="*/ 68277 w 244020"/>
                    <a:gd name="connsiteY17" fmla="*/ 177155 h 244020"/>
                    <a:gd name="connsiteX18" fmla="*/ 56742 w 244020"/>
                    <a:gd name="connsiteY18" fmla="*/ 198848 h 244020"/>
                    <a:gd name="connsiteX19" fmla="*/ 96556 w 244020"/>
                    <a:gd name="connsiteY19" fmla="*/ 220017 h 244020"/>
                    <a:gd name="connsiteX20" fmla="*/ 108290 w 244020"/>
                    <a:gd name="connsiteY20" fmla="*/ 197950 h 244020"/>
                    <a:gd name="connsiteX21" fmla="*/ 115723 w 244020"/>
                    <a:gd name="connsiteY21" fmla="*/ 199362 h 244020"/>
                    <a:gd name="connsiteX22" fmla="*/ 130844 w 244020"/>
                    <a:gd name="connsiteY22" fmla="*/ 199231 h 244020"/>
                    <a:gd name="connsiteX23" fmla="*/ 143511 w 244020"/>
                    <a:gd name="connsiteY23" fmla="*/ 196649 h 244020"/>
                    <a:gd name="connsiteX24" fmla="*/ 156800 w 244020"/>
                    <a:gd name="connsiteY24" fmla="*/ 217914 h 244020"/>
                    <a:gd name="connsiteX25" fmla="*/ 195040 w 244020"/>
                    <a:gd name="connsiteY25" fmla="*/ 194019 h 244020"/>
                    <a:gd name="connsiteX26" fmla="*/ 181658 w 244020"/>
                    <a:gd name="connsiteY26" fmla="*/ 172605 h 244020"/>
                    <a:gd name="connsiteX27" fmla="*/ 182957 w 244020"/>
                    <a:gd name="connsiteY27" fmla="*/ 171317 h 244020"/>
                    <a:gd name="connsiteX28" fmla="*/ 191763 w 244020"/>
                    <a:gd name="connsiteY28" fmla="*/ 158141 h 244020"/>
                    <a:gd name="connsiteX29" fmla="*/ 197762 w 244020"/>
                    <a:gd name="connsiteY29" fmla="*/ 143472 h 244020"/>
                    <a:gd name="connsiteX30" fmla="*/ 198103 w 244020"/>
                    <a:gd name="connsiteY30" fmla="*/ 141676 h 244020"/>
                    <a:gd name="connsiteX31" fmla="*/ 223340 w 244020"/>
                    <a:gd name="connsiteY31" fmla="*/ 140794 h 244020"/>
                    <a:gd name="connsiteX32" fmla="*/ 221766 w 244020"/>
                    <a:gd name="connsiteY32" fmla="*/ 95730 h 244020"/>
                    <a:gd name="connsiteX33" fmla="*/ 196706 w 244020"/>
                    <a:gd name="connsiteY33" fmla="*/ 96606 h 244020"/>
                    <a:gd name="connsiteX34" fmla="*/ 191764 w 244020"/>
                    <a:gd name="connsiteY34" fmla="*/ 84660 h 244020"/>
                    <a:gd name="connsiteX35" fmla="*/ 183415 w 244020"/>
                    <a:gd name="connsiteY35" fmla="*/ 72051 h 244020"/>
                    <a:gd name="connsiteX36" fmla="*/ 178088 w 244020"/>
                    <a:gd name="connsiteY36" fmla="*/ 66677 h 244020"/>
                    <a:gd name="connsiteX37" fmla="*/ 189822 w 244020"/>
                    <a:gd name="connsiteY37" fmla="*/ 44610 h 244020"/>
                    <a:gd name="connsiteX38" fmla="*/ 122010 w 244020"/>
                    <a:gd name="connsiteY38" fmla="*/ 0 h 244020"/>
                    <a:gd name="connsiteX39" fmla="*/ 244020 w 244020"/>
                    <a:gd name="connsiteY39" fmla="*/ 122010 h 244020"/>
                    <a:gd name="connsiteX40" fmla="*/ 122010 w 244020"/>
                    <a:gd name="connsiteY40" fmla="*/ 244020 h 244020"/>
                    <a:gd name="connsiteX41" fmla="*/ 0 w 244020"/>
                    <a:gd name="connsiteY41" fmla="*/ 122010 h 244020"/>
                    <a:gd name="connsiteX42" fmla="*/ 122010 w 244020"/>
                    <a:gd name="connsiteY42" fmla="*/ 0 h 24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44020" h="244020">
                      <a:moveTo>
                        <a:pt x="150008" y="23440"/>
                      </a:moveTo>
                      <a:lnTo>
                        <a:pt x="138474" y="45133"/>
                      </a:lnTo>
                      <a:lnTo>
                        <a:pt x="129633" y="43454"/>
                      </a:lnTo>
                      <a:cubicBezTo>
                        <a:pt x="124571" y="43005"/>
                        <a:pt x="119507" y="43056"/>
                        <a:pt x="114512" y="43585"/>
                      </a:cubicBezTo>
                      <a:lnTo>
                        <a:pt x="102559" y="46021"/>
                      </a:lnTo>
                      <a:lnTo>
                        <a:pt x="89763" y="25544"/>
                      </a:lnTo>
                      <a:lnTo>
                        <a:pt x="51524" y="49438"/>
                      </a:lnTo>
                      <a:lnTo>
                        <a:pt x="64195" y="69717"/>
                      </a:lnTo>
                      <a:lnTo>
                        <a:pt x="62399" y="71498"/>
                      </a:lnTo>
                      <a:cubicBezTo>
                        <a:pt x="59088" y="75505"/>
                        <a:pt x="56128" y="79905"/>
                        <a:pt x="53592" y="84675"/>
                      </a:cubicBezTo>
                      <a:cubicBezTo>
                        <a:pt x="51057" y="89444"/>
                        <a:pt x="49064" y="94358"/>
                        <a:pt x="47593" y="99344"/>
                      </a:cubicBezTo>
                      <a:lnTo>
                        <a:pt x="47121" y="101828"/>
                      </a:lnTo>
                      <a:lnTo>
                        <a:pt x="23224" y="102663"/>
                      </a:lnTo>
                      <a:lnTo>
                        <a:pt x="24797" y="147727"/>
                      </a:lnTo>
                      <a:lnTo>
                        <a:pt x="48929" y="146884"/>
                      </a:lnTo>
                      <a:lnTo>
                        <a:pt x="53593" y="158156"/>
                      </a:lnTo>
                      <a:cubicBezTo>
                        <a:pt x="55948" y="162593"/>
                        <a:pt x="58738" y="166820"/>
                        <a:pt x="61941" y="170765"/>
                      </a:cubicBezTo>
                      <a:lnTo>
                        <a:pt x="68277" y="177155"/>
                      </a:lnTo>
                      <a:lnTo>
                        <a:pt x="56742" y="198848"/>
                      </a:lnTo>
                      <a:lnTo>
                        <a:pt x="96556" y="220017"/>
                      </a:lnTo>
                      <a:lnTo>
                        <a:pt x="108290" y="197950"/>
                      </a:lnTo>
                      <a:lnTo>
                        <a:pt x="115723" y="199362"/>
                      </a:lnTo>
                      <a:cubicBezTo>
                        <a:pt x="120785" y="199811"/>
                        <a:pt x="125849" y="199760"/>
                        <a:pt x="130844" y="199231"/>
                      </a:cubicBezTo>
                      <a:lnTo>
                        <a:pt x="143511" y="196649"/>
                      </a:lnTo>
                      <a:lnTo>
                        <a:pt x="156800" y="217914"/>
                      </a:lnTo>
                      <a:lnTo>
                        <a:pt x="195040" y="194019"/>
                      </a:lnTo>
                      <a:lnTo>
                        <a:pt x="181658" y="172605"/>
                      </a:lnTo>
                      <a:lnTo>
                        <a:pt x="182957" y="171317"/>
                      </a:lnTo>
                      <a:cubicBezTo>
                        <a:pt x="186268" y="167309"/>
                        <a:pt x="189227" y="162910"/>
                        <a:pt x="191763" y="158141"/>
                      </a:cubicBezTo>
                      <a:cubicBezTo>
                        <a:pt x="194298" y="153371"/>
                        <a:pt x="196292" y="148459"/>
                        <a:pt x="197762" y="143472"/>
                      </a:cubicBezTo>
                      <a:lnTo>
                        <a:pt x="198103" y="141676"/>
                      </a:lnTo>
                      <a:lnTo>
                        <a:pt x="223340" y="140794"/>
                      </a:lnTo>
                      <a:lnTo>
                        <a:pt x="221766" y="95730"/>
                      </a:lnTo>
                      <a:lnTo>
                        <a:pt x="196706" y="96606"/>
                      </a:lnTo>
                      <a:lnTo>
                        <a:pt x="191764" y="84660"/>
                      </a:lnTo>
                      <a:cubicBezTo>
                        <a:pt x="189409" y="80222"/>
                        <a:pt x="186618" y="75996"/>
                        <a:pt x="183415" y="72051"/>
                      </a:cubicBezTo>
                      <a:lnTo>
                        <a:pt x="178088" y="66677"/>
                      </a:lnTo>
                      <a:lnTo>
                        <a:pt x="189822" y="44610"/>
                      </a:lnTo>
                      <a:close/>
                      <a:moveTo>
                        <a:pt x="122010" y="0"/>
                      </a:moveTo>
                      <a:cubicBezTo>
                        <a:pt x="189394" y="0"/>
                        <a:pt x="244020" y="54626"/>
                        <a:pt x="244020" y="122010"/>
                      </a:cubicBezTo>
                      <a:cubicBezTo>
                        <a:pt x="244020" y="189394"/>
                        <a:pt x="189394" y="244020"/>
                        <a:pt x="122010" y="244020"/>
                      </a:cubicBezTo>
                      <a:cubicBezTo>
                        <a:pt x="54626" y="244020"/>
                        <a:pt x="0" y="189394"/>
                        <a:pt x="0" y="122010"/>
                      </a:cubicBezTo>
                      <a:cubicBezTo>
                        <a:pt x="0" y="54626"/>
                        <a:pt x="54626" y="0"/>
                        <a:pt x="1220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5" name="组合 354"/>
              <p:cNvGrpSpPr/>
              <p:nvPr/>
            </p:nvGrpSpPr>
            <p:grpSpPr>
              <a:xfrm>
                <a:off x="3850317" y="4134904"/>
                <a:ext cx="308809" cy="308809"/>
                <a:chOff x="3404393" y="1190304"/>
                <a:chExt cx="1066092" cy="1066091"/>
              </a:xfrm>
            </p:grpSpPr>
            <p:sp>
              <p:nvSpPr>
                <p:cNvPr id="501" name="矩形 500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2" name="矩形 501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3" name="矩形 502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4" name="矩形 503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5" name="矩形 504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6" name="矩形 505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7" name="矩形 506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8" name="矩形 507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矩形 511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3" name="任意多边形 512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任意多边形 513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任意多边形 514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6" name="组合 355"/>
              <p:cNvGrpSpPr/>
              <p:nvPr/>
            </p:nvGrpSpPr>
            <p:grpSpPr>
              <a:xfrm>
                <a:off x="3428186" y="3675286"/>
                <a:ext cx="544787" cy="550235"/>
                <a:chOff x="3404393" y="1190304"/>
                <a:chExt cx="1066092" cy="1066091"/>
              </a:xfrm>
              <a:solidFill>
                <a:srgbClr val="E87071"/>
              </a:solidFill>
            </p:grpSpPr>
            <p:sp>
              <p:nvSpPr>
                <p:cNvPr id="488" name="矩形 487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9" name="矩形 488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0" name="矩形 489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1" name="矩形 490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2" name="矩形 491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3" name="矩形 492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4" name="矩形 493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5" name="矩形 494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6" name="矩形 495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7" name="矩形 496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8" name="矩形 497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9" name="矩形 498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0" name="任意多边形 499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7" name="组合 356"/>
              <p:cNvGrpSpPr/>
              <p:nvPr/>
            </p:nvGrpSpPr>
            <p:grpSpPr>
              <a:xfrm>
                <a:off x="5031823" y="3746179"/>
                <a:ext cx="338269" cy="341653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475" name="矩形 474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6" name="矩形 475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7" name="矩形 476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8" name="矩形 477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9" name="矩形 478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0" name="矩形 479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1" name="矩形 480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2" name="矩形 481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矩形 482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4" name="矩形 483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5" name="矩形 484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6" name="矩形 485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7" name="任意多边形 486"/>
                <p:cNvSpPr/>
                <p:nvPr/>
              </p:nvSpPr>
              <p:spPr>
                <a:xfrm>
                  <a:off x="3472632" y="1255789"/>
                  <a:ext cx="933012" cy="933013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8" name="组合 357"/>
              <p:cNvGrpSpPr/>
              <p:nvPr/>
            </p:nvGrpSpPr>
            <p:grpSpPr>
              <a:xfrm>
                <a:off x="4490499" y="3137957"/>
                <a:ext cx="373659" cy="373659"/>
                <a:chOff x="3404393" y="1190304"/>
                <a:chExt cx="1066092" cy="1066091"/>
              </a:xfrm>
            </p:grpSpPr>
            <p:sp>
              <p:nvSpPr>
                <p:cNvPr id="460" name="矩形 45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2" name="矩形 46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6" name="矩形 46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0" name="矩形 46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1" name="矩形 47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2" name="任意多边形 47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任意多边形 472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4" name="任意多边形 473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9" name="组合 358"/>
              <p:cNvGrpSpPr/>
              <p:nvPr/>
            </p:nvGrpSpPr>
            <p:grpSpPr>
              <a:xfrm>
                <a:off x="4338944" y="1697927"/>
                <a:ext cx="428384" cy="424144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447" name="矩形 44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8" name="矩形 447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9" name="矩形 448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0" name="矩形 449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4" name="矩形 453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8" name="矩形 45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9" name="任意多边形 458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0" name="组合 359"/>
              <p:cNvGrpSpPr/>
              <p:nvPr/>
            </p:nvGrpSpPr>
            <p:grpSpPr>
              <a:xfrm>
                <a:off x="4632890" y="2300411"/>
                <a:ext cx="251630" cy="249138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434" name="矩形 433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5" name="矩形 434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6" name="矩形 43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7" name="矩形 43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8" name="矩形 43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9" name="矩形 438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0" name="矩形 439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2" name="矩形 441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3" name="矩形 442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4" name="矩形 443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5" name="矩形 444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6" name="任意多边形 445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1" name="组合 360"/>
              <p:cNvGrpSpPr/>
              <p:nvPr/>
            </p:nvGrpSpPr>
            <p:grpSpPr>
              <a:xfrm>
                <a:off x="5322821" y="1734754"/>
                <a:ext cx="334919" cy="331603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421" name="矩形 420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3" name="矩形 422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4" name="矩形 423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9" name="矩形 428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0" name="矩形 429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3" name="任意多边形 432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3085736" y="3555704"/>
                <a:ext cx="304472" cy="301457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2" name="矩形 411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矩形 415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7" name="矩形 416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0" name="任意多边形 419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4574895" y="1245098"/>
                <a:ext cx="536295" cy="520525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395" name="矩形 394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6" name="矩形 395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0" name="矩形 399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7" name="任意多边形 406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4" name="组合 363"/>
              <p:cNvGrpSpPr/>
              <p:nvPr/>
            </p:nvGrpSpPr>
            <p:grpSpPr>
              <a:xfrm>
                <a:off x="5294039" y="2050606"/>
                <a:ext cx="661961" cy="661961"/>
                <a:chOff x="3404393" y="1190304"/>
                <a:chExt cx="1066092" cy="1066091"/>
              </a:xfrm>
            </p:grpSpPr>
            <p:sp>
              <p:nvSpPr>
                <p:cNvPr id="380" name="矩形 37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1" name="矩形 38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2" name="矩形 38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3" name="矩形 38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4" name="矩形 38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" name="矩形 38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0" name="矩形 38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2" name="任意多边形 39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3" name="任意多边形 392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" name="任意多边形 393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5" name="任意多边形 364"/>
              <p:cNvSpPr/>
              <p:nvPr/>
            </p:nvSpPr>
            <p:spPr>
              <a:xfrm>
                <a:off x="3678652" y="2562301"/>
                <a:ext cx="1537436" cy="320085"/>
              </a:xfrm>
              <a:custGeom>
                <a:avLst/>
                <a:gdLst>
                  <a:gd name="connsiteX0" fmla="*/ 1184472 w 1537436"/>
                  <a:gd name="connsiteY0" fmla="*/ 0 h 320085"/>
                  <a:gd name="connsiteX1" fmla="*/ 1537436 w 1537436"/>
                  <a:gd name="connsiteY1" fmla="*/ 0 h 320085"/>
                  <a:gd name="connsiteX2" fmla="*/ 1537436 w 1537436"/>
                  <a:gd name="connsiteY2" fmla="*/ 9999 h 320085"/>
                  <a:gd name="connsiteX3" fmla="*/ 1360678 w 1537436"/>
                  <a:gd name="connsiteY3" fmla="*/ 161713 h 320085"/>
                  <a:gd name="connsiteX4" fmla="*/ 1537436 w 1537436"/>
                  <a:gd name="connsiteY4" fmla="*/ 313427 h 320085"/>
                  <a:gd name="connsiteX5" fmla="*/ 1537436 w 1537436"/>
                  <a:gd name="connsiteY5" fmla="*/ 320085 h 320085"/>
                  <a:gd name="connsiteX6" fmla="*/ 1184472 w 1537436"/>
                  <a:gd name="connsiteY6" fmla="*/ 320085 h 320085"/>
                  <a:gd name="connsiteX7" fmla="*/ 982517 w 1537436"/>
                  <a:gd name="connsiteY7" fmla="*/ 186471 h 320085"/>
                  <a:gd name="connsiteX8" fmla="*/ 310500 w 1537436"/>
                  <a:gd name="connsiteY8" fmla="*/ 186471 h 320085"/>
                  <a:gd name="connsiteX9" fmla="*/ 363008 w 1537436"/>
                  <a:gd name="connsiteY9" fmla="*/ 258248 h 320085"/>
                  <a:gd name="connsiteX10" fmla="*/ 363008 w 1537436"/>
                  <a:gd name="connsiteY10" fmla="*/ 267292 h 320085"/>
                  <a:gd name="connsiteX11" fmla="*/ 0 w 1537436"/>
                  <a:gd name="connsiteY11" fmla="*/ 161199 h 320085"/>
                  <a:gd name="connsiteX12" fmla="*/ 363008 w 1537436"/>
                  <a:gd name="connsiteY12" fmla="*/ 55106 h 320085"/>
                  <a:gd name="connsiteX13" fmla="*/ 363008 w 1537436"/>
                  <a:gd name="connsiteY13" fmla="*/ 64150 h 320085"/>
                  <a:gd name="connsiteX14" fmla="*/ 312191 w 1537436"/>
                  <a:gd name="connsiteY14" fmla="*/ 133615 h 320085"/>
                  <a:gd name="connsiteX15" fmla="*/ 982517 w 1537436"/>
                  <a:gd name="connsiteY15" fmla="*/ 133615 h 32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7436" h="320085">
                    <a:moveTo>
                      <a:pt x="1184472" y="0"/>
                    </a:moveTo>
                    <a:lnTo>
                      <a:pt x="1537436" y="0"/>
                    </a:lnTo>
                    <a:lnTo>
                      <a:pt x="1537436" y="9999"/>
                    </a:lnTo>
                    <a:lnTo>
                      <a:pt x="1360678" y="161713"/>
                    </a:lnTo>
                    <a:lnTo>
                      <a:pt x="1537436" y="313427"/>
                    </a:lnTo>
                    <a:lnTo>
                      <a:pt x="1537436" y="320085"/>
                    </a:lnTo>
                    <a:lnTo>
                      <a:pt x="1184472" y="320085"/>
                    </a:lnTo>
                    <a:lnTo>
                      <a:pt x="982517" y="186471"/>
                    </a:lnTo>
                    <a:lnTo>
                      <a:pt x="310500" y="186471"/>
                    </a:lnTo>
                    <a:lnTo>
                      <a:pt x="363008" y="258248"/>
                    </a:lnTo>
                    <a:lnTo>
                      <a:pt x="363008" y="267292"/>
                    </a:lnTo>
                    <a:lnTo>
                      <a:pt x="0" y="161199"/>
                    </a:lnTo>
                    <a:lnTo>
                      <a:pt x="363008" y="55106"/>
                    </a:lnTo>
                    <a:lnTo>
                      <a:pt x="363008" y="64150"/>
                    </a:lnTo>
                    <a:lnTo>
                      <a:pt x="312191" y="133615"/>
                    </a:lnTo>
                    <a:lnTo>
                      <a:pt x="982517" y="133615"/>
                    </a:lnTo>
                    <a:close/>
                  </a:path>
                </a:pathLst>
              </a:cu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6" name="组合 365"/>
              <p:cNvGrpSpPr/>
              <p:nvPr/>
            </p:nvGrpSpPr>
            <p:grpSpPr>
              <a:xfrm>
                <a:off x="3866818" y="1164662"/>
                <a:ext cx="627196" cy="620989"/>
                <a:chOff x="3404393" y="1190304"/>
                <a:chExt cx="1066092" cy="1066091"/>
              </a:xfrm>
              <a:solidFill>
                <a:srgbClr val="01ACBE"/>
              </a:solidFill>
            </p:grpSpPr>
            <p:sp>
              <p:nvSpPr>
                <p:cNvPr id="367" name="矩形 36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4" name="矩形 373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6" name="矩形 37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7" name="矩形 37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矩形 37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任意多边形 378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53" name="椭圆 552"/>
            <p:cNvSpPr/>
            <p:nvPr/>
          </p:nvSpPr>
          <p:spPr>
            <a:xfrm>
              <a:off x="5039618" y="5632380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rgbClr val="F3F3F3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4" name="组合 553"/>
          <p:cNvGrpSpPr/>
          <p:nvPr/>
        </p:nvGrpSpPr>
        <p:grpSpPr>
          <a:xfrm>
            <a:off x="4151784" y="2204864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55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0" name="矩形 559"/>
          <p:cNvSpPr/>
          <p:nvPr/>
        </p:nvSpPr>
        <p:spPr>
          <a:xfrm>
            <a:off x="5519936" y="1772816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二、想象力之路</a:t>
            </a:r>
            <a:endParaRPr lang="en-US" altLang="zh-CN" sz="3200" b="1" dirty="0" smtClean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 dirty="0" smtClean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4655840" y="2564904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核心指向于“教学想象力”。教学想象力拓展了教学的空间，也提升了教学的魅力。所谓的“名师”或“优秀教师”，与普通老师的区别通常就在于有没有教学想象力。优秀教师必定有充沛丰富的教学想象力，这种想象力弥漫在解读教材、研究学生、选择教学方法、设计教学环节等方面，表现于灵活多变、动态生成的教学过程之中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bldLvl="0" animBg="1"/>
      <p:bldP spid="11" grpId="0"/>
      <p:bldP spid="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等腰三角形 57"/>
          <p:cNvSpPr/>
          <p:nvPr/>
        </p:nvSpPr>
        <p:spPr>
          <a:xfrm rot="10800000">
            <a:off x="9819093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FF6D6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-987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FF6D6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9c4f1de4e3a6cb8e96a74486d8f93f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3352" y="0"/>
            <a:ext cx="3121804" cy="1848111"/>
          </a:xfrm>
          <a:prstGeom prst="rect">
            <a:avLst/>
          </a:prstGeom>
        </p:spPr>
      </p:pic>
      <p:pic>
        <p:nvPicPr>
          <p:cNvPr id="39" name="图片 38" descr="IMG_8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20" y="908720"/>
            <a:ext cx="7152000" cy="5364000"/>
          </a:xfrm>
          <a:prstGeom prst="rect">
            <a:avLst/>
          </a:prstGeom>
        </p:spPr>
      </p:pic>
      <p:pic>
        <p:nvPicPr>
          <p:cNvPr id="40" name="图片 39" descr="IMG_8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720" y="908720"/>
            <a:ext cx="7152000" cy="5364000"/>
          </a:xfrm>
          <a:prstGeom prst="rect">
            <a:avLst/>
          </a:prstGeom>
        </p:spPr>
      </p:pic>
      <p:pic>
        <p:nvPicPr>
          <p:cNvPr id="41" name="图片 40" descr="IMG_8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7728" y="908720"/>
            <a:ext cx="7152000" cy="5364000"/>
          </a:xfrm>
          <a:prstGeom prst="rect">
            <a:avLst/>
          </a:prstGeom>
        </p:spPr>
      </p:pic>
      <p:pic>
        <p:nvPicPr>
          <p:cNvPr id="42" name="图片 41" descr="IMG_8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5720" y="908720"/>
            <a:ext cx="7200000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/>
          <p:nvPr/>
        </p:nvSpPr>
        <p:spPr>
          <a:xfrm>
            <a:off x="4727848" y="404664"/>
            <a:ext cx="2880320" cy="6480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24192" y="620688"/>
            <a:ext cx="604358" cy="216024"/>
            <a:chOff x="264939" y="188640"/>
            <a:chExt cx="604358" cy="216024"/>
          </a:xfrm>
        </p:grpSpPr>
        <p:sp>
          <p:nvSpPr>
            <p:cNvPr id="41" name="燕尾形 4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0800000">
            <a:off x="3863752" y="620688"/>
            <a:ext cx="604358" cy="216024"/>
            <a:chOff x="264939" y="188640"/>
            <a:chExt cx="604358" cy="216024"/>
          </a:xfrm>
        </p:grpSpPr>
        <p:sp>
          <p:nvSpPr>
            <p:cNvPr id="45" name="燕尾形 4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A783A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A783A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27848" y="476672"/>
            <a:ext cx="288032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800" b="1" dirty="0" smtClean="0">
                <a:solidFill>
                  <a:srgbClr val="FA783A"/>
                </a:solidFill>
                <a:latin typeface="Impact MT Std" pitchFamily="34" charset="0"/>
                <a:ea typeface="微软雅黑" panose="020B0503020204020204" pitchFamily="34" charset="-122"/>
              </a:rPr>
              <a:t>三、好奇心之路</a:t>
            </a:r>
            <a:endParaRPr lang="zh-CN" altLang="en-US" sz="2800" b="1" dirty="0">
              <a:solidFill>
                <a:srgbClr val="FA783A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368408" y="1412776"/>
            <a:ext cx="1135936" cy="1135936"/>
            <a:chOff x="1677608" y="2996952"/>
            <a:chExt cx="1395643" cy="1395643"/>
          </a:xfrm>
        </p:grpSpPr>
        <p:sp>
          <p:nvSpPr>
            <p:cNvPr id="7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1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5735960" y="1772816"/>
            <a:ext cx="316835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对学生的好奇心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88656" y="3068960"/>
            <a:ext cx="1135936" cy="1135936"/>
            <a:chOff x="1677608" y="2996952"/>
            <a:chExt cx="1395643" cy="1395643"/>
          </a:xfrm>
        </p:grpSpPr>
        <p:sp>
          <p:nvSpPr>
            <p:cNvPr id="8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2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6312024" y="3429000"/>
            <a:ext cx="33837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 smtClean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对育人、成人的好奇心</a:t>
            </a:r>
            <a:endParaRPr lang="zh-CN" altLang="en-US" sz="240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4384600" y="4725144"/>
            <a:ext cx="1135936" cy="1135936"/>
            <a:chOff x="1677608" y="2996952"/>
            <a:chExt cx="1395643" cy="1395643"/>
          </a:xfrm>
        </p:grpSpPr>
        <p:sp>
          <p:nvSpPr>
            <p:cNvPr id="9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AF9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3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5951984" y="4869160"/>
            <a:ext cx="4896544" cy="8309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对新知的渴望，对确定新目标，迎接新挑战，打开新世界的渴求。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b7f8232d19eb23783c62f38dce24e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5600" y="1553210"/>
            <a:ext cx="377888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1" grpId="0"/>
      <p:bldP spid="81" grpId="0"/>
      <p:bldP spid="89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等腰三角形 48"/>
          <p:cNvSpPr/>
          <p:nvPr/>
        </p:nvSpPr>
        <p:spPr>
          <a:xfrm rot="5400000">
            <a:off x="73167" y="-74151"/>
            <a:ext cx="2060848" cy="2209154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6200000">
            <a:off x="10059185" y="4722999"/>
            <a:ext cx="2060849" cy="2209154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49"/>
          <p:cNvSpPr/>
          <p:nvPr/>
        </p:nvSpPr>
        <p:spPr>
          <a:xfrm>
            <a:off x="2063552" y="836712"/>
            <a:ext cx="8928992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一个教师超越其他教师不是最重要的，最重要的是不断的超越自己。在教育的漫漫长路上，我们要勇于超越旧我，始终保持着想象力和好奇心，让教师充满生命的活力和教育的活力，让教育充满独特且丰沛的魅力。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 descr="29c4f1de4e3a6cb8e96a74486d8f93f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01008"/>
            <a:ext cx="5207635" cy="308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椭圆 80"/>
          <p:cNvSpPr/>
          <p:nvPr/>
        </p:nvSpPr>
        <p:spPr>
          <a:xfrm>
            <a:off x="4329940" y="1287192"/>
            <a:ext cx="505983" cy="50598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060582" y="2630506"/>
            <a:ext cx="505983" cy="50598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770100" y="3278577"/>
            <a:ext cx="505983" cy="505983"/>
          </a:xfrm>
          <a:prstGeom prst="ellipse">
            <a:avLst/>
          </a:prstGeom>
          <a:solidFill>
            <a:srgbClr val="00AF9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329332" y="1408145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314808" y="2883497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857608" y="3402417"/>
            <a:ext cx="417028" cy="417028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604475" y="3186296"/>
            <a:ext cx="287876" cy="287876"/>
          </a:xfrm>
          <a:prstGeom prst="ellipse">
            <a:avLst/>
          </a:prstGeom>
          <a:solidFill>
            <a:srgbClr val="00AF9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268494" y="2630506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3316453" y="1515189"/>
            <a:ext cx="252991" cy="25299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0485518" y="2757001"/>
            <a:ext cx="252991" cy="25299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535260" y="3203630"/>
            <a:ext cx="186565" cy="186565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47c1fecd4c501cfdb36 05b31f7c57f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080" y="2322195"/>
            <a:ext cx="12222480" cy="4073525"/>
          </a:xfrm>
          <a:prstGeom prst="rect">
            <a:avLst/>
          </a:prstGeom>
        </p:spPr>
      </p:pic>
      <p:sp>
        <p:nvSpPr>
          <p:cNvPr id="75" name="矩形 90"/>
          <p:cNvSpPr/>
          <p:nvPr/>
        </p:nvSpPr>
        <p:spPr>
          <a:xfrm>
            <a:off x="-37465" y="6268720"/>
            <a:ext cx="12254865" cy="615950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FA783A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999740" y="1986280"/>
            <a:ext cx="6490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感谢大家的聆听！</a:t>
            </a:r>
            <a:endParaRPr lang="zh-CN" altLang="en-US" sz="4800" b="1" dirty="0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75" grpId="0" bldLvl="0" animBg="1"/>
      <p:bldP spid="79" grpId="0"/>
    </p:bldLst>
  </p:timing>
</p:sld>
</file>

<file path=ppt/tags/tag1.xml><?xml version="1.0" encoding="utf-8"?>
<p:tagLst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574</Words>
  <Application>WPS 演示</Application>
  <PresentationFormat>自定义</PresentationFormat>
  <Paragraphs>97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Impact MT Std</vt:lpstr>
      <vt:lpstr>DIN-BoldItalic</vt:lpstr>
      <vt:lpstr>Aharoni</vt:lpstr>
      <vt:lpstr>Calibri</vt:lpstr>
      <vt:lpstr>Arial Unicode MS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莉</cp:lastModifiedBy>
  <cp:revision>94</cp:revision>
  <dcterms:created xsi:type="dcterms:W3CDTF">2017-10-30T08:00:00Z</dcterms:created>
  <dcterms:modified xsi:type="dcterms:W3CDTF">2020-12-03T14:28:14Z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