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E721-54F2-4761-9F21-8C1B03C1D33E}" type="datetimeFigureOut">
              <a:rPr lang="zh-CN" altLang="en-US" smtClean="0"/>
              <a:pPr/>
              <a:t>2020/11/26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32EB-0F90-42D1-ADAB-8364A58B2A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E721-54F2-4761-9F21-8C1B03C1D33E}" type="datetimeFigureOut">
              <a:rPr lang="zh-CN" altLang="en-US" smtClean="0"/>
              <a:pPr/>
              <a:t>2020/11/26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32EB-0F90-42D1-ADAB-8364A58B2A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E721-54F2-4761-9F21-8C1B03C1D33E}" type="datetimeFigureOut">
              <a:rPr lang="zh-CN" altLang="en-US" smtClean="0"/>
              <a:pPr/>
              <a:t>2020/11/26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32EB-0F90-42D1-ADAB-8364A58B2A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E721-54F2-4761-9F21-8C1B03C1D33E}" type="datetimeFigureOut">
              <a:rPr lang="zh-CN" altLang="en-US" smtClean="0"/>
              <a:pPr/>
              <a:t>2020/11/26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32EB-0F90-42D1-ADAB-8364A58B2A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E721-54F2-4761-9F21-8C1B03C1D33E}" type="datetimeFigureOut">
              <a:rPr lang="zh-CN" altLang="en-US" smtClean="0"/>
              <a:pPr/>
              <a:t>2020/11/26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32EB-0F90-42D1-ADAB-8364A58B2A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E721-54F2-4761-9F21-8C1B03C1D33E}" type="datetimeFigureOut">
              <a:rPr lang="zh-CN" altLang="en-US" smtClean="0"/>
              <a:pPr/>
              <a:t>2020/11/26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32EB-0F90-42D1-ADAB-8364A58B2A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E721-54F2-4761-9F21-8C1B03C1D33E}" type="datetimeFigureOut">
              <a:rPr lang="zh-CN" altLang="en-US" smtClean="0"/>
              <a:pPr/>
              <a:t>2020/11/26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32EB-0F90-42D1-ADAB-8364A58B2A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E721-54F2-4761-9F21-8C1B03C1D33E}" type="datetimeFigureOut">
              <a:rPr lang="zh-CN" altLang="en-US" smtClean="0"/>
              <a:pPr/>
              <a:t>2020/11/26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32EB-0F90-42D1-ADAB-8364A58B2A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E721-54F2-4761-9F21-8C1B03C1D33E}" type="datetimeFigureOut">
              <a:rPr lang="zh-CN" altLang="en-US" smtClean="0"/>
              <a:pPr/>
              <a:t>2020/11/26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32EB-0F90-42D1-ADAB-8364A58B2A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E721-54F2-4761-9F21-8C1B03C1D33E}" type="datetimeFigureOut">
              <a:rPr lang="zh-CN" altLang="en-US" smtClean="0"/>
              <a:pPr/>
              <a:t>2020/11/26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32EB-0F90-42D1-ADAB-8364A58B2A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E721-54F2-4761-9F21-8C1B03C1D33E}" type="datetimeFigureOut">
              <a:rPr lang="zh-CN" altLang="en-US" smtClean="0"/>
              <a:pPr/>
              <a:t>2020/11/26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32EB-0F90-42D1-ADAB-8364A58B2A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8E721-54F2-4761-9F21-8C1B03C1D33E}" type="datetimeFigureOut">
              <a:rPr lang="zh-CN" altLang="en-US" smtClean="0"/>
              <a:pPr/>
              <a:t>2020/11/26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32EB-0F90-42D1-ADAB-8364A58B2A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DELL123\Desktop\Richard%20Clayderman%20-%20&#26790;&#20013;&#30340;&#23130;&#31036;%20(&#38050;&#29748;&#26354;)%20%5bmqms2%5d.mp3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bad20efaa66740b7573a595dcf24417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2886095"/>
          </a:xfrm>
        </p:spPr>
        <p:txBody>
          <a:bodyPr>
            <a:normAutofit/>
          </a:bodyPr>
          <a:lstStyle/>
          <a:p>
            <a:r>
              <a:rPr lang="zh-CN" altLang="en-US" sz="7200" b="1" dirty="0" smtClean="0"/>
              <a:t>家长会</a:t>
            </a:r>
            <a:endParaRPr lang="zh-CN" altLang="en-US" sz="7200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7" name="Richard Clayderman - 梦中的婚礼 (钢琴曲) [mqms2]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28596" y="635795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297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514e721bdc6753ffc40f316c93169a6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5784" y="-428652"/>
            <a:ext cx="9429784" cy="6858048"/>
          </a:xfrm>
          <a:prstGeom prst="rect">
            <a:avLst/>
          </a:prstGeom>
        </p:spPr>
      </p:pic>
      <p:pic>
        <p:nvPicPr>
          <p:cNvPr id="8" name="图片 7" descr="514e721bdc6753ffc40f316c93169a6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图片 6" descr="514e721bdc6753ffc40f316c93169a6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1200"/>
            <a:ext cx="9144000" cy="5435600"/>
          </a:xfrm>
          <a:prstGeom prst="rect">
            <a:avLst/>
          </a:prstGeom>
        </p:spPr>
      </p:pic>
      <p:pic>
        <p:nvPicPr>
          <p:cNvPr id="6" name="图片 5" descr="514e721bdc6753ffc40f316c93169a6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85794"/>
            <a:ext cx="9144000" cy="54356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7200" b="1" dirty="0" smtClean="0"/>
              <a:t>一</a:t>
            </a:r>
            <a:r>
              <a:rPr lang="zh-CN" altLang="en-US" b="1" dirty="0" smtClean="0"/>
              <a:t>、</a:t>
            </a:r>
            <a:r>
              <a:rPr lang="zh-CN" altLang="en-US" sz="7200" b="1" dirty="0" smtClean="0"/>
              <a:t>我眼中的孩子：每个孩子都有闪光点。</a:t>
            </a:r>
            <a:endParaRPr lang="zh-CN" altLang="en-US" sz="72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ae00d0cdae1f936c0ff5e424a7c622a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477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7200" b="1" dirty="0" smtClean="0"/>
              <a:t>二、我的工作方法：多表扬少批评，但又严格要求。</a:t>
            </a:r>
            <a:endParaRPr lang="zh-CN" altLang="en-US" sz="72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36fc889234d8b4069ea8401a1ff183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CN" altLang="en-US" sz="7200" b="1" dirty="0" smtClean="0"/>
              <a:t>三、一点希望和建议</a:t>
            </a:r>
            <a:endParaRPr lang="zh-CN" altLang="en-US" sz="72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37</Words>
  <Application>Microsoft Office PowerPoint</Application>
  <PresentationFormat>全屏显示(4:3)</PresentationFormat>
  <Paragraphs>4</Paragraphs>
  <Slides>4</Slides>
  <Notes>0</Notes>
  <HiddenSlides>0</HiddenSlides>
  <MMClips>1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家长会</vt:lpstr>
      <vt:lpstr>幻灯片 2</vt:lpstr>
      <vt:lpstr>幻灯片 3</vt:lpstr>
      <vt:lpstr>幻灯片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家长会</dc:title>
  <dc:creator>DELL123</dc:creator>
  <cp:lastModifiedBy>DELL123</cp:lastModifiedBy>
  <cp:revision>14</cp:revision>
  <dcterms:created xsi:type="dcterms:W3CDTF">2020-11-25T07:44:22Z</dcterms:created>
  <dcterms:modified xsi:type="dcterms:W3CDTF">2020-11-26T02:51:32Z</dcterms:modified>
</cp:coreProperties>
</file>