
<file path=[Content_Types].xml><?xml version="1.0" encoding="utf-8"?>
<Types xmlns="http://schemas.openxmlformats.org/package/2006/content-types">
  <Default Extension="jpeg" ContentType="image/jpeg"/>
  <Default Extension="wav" ContentType="audio/x-wav"/>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 id="2147483673" r:id="rId4"/>
    <p:sldMasterId id="2147483685" r:id="rId5"/>
  </p:sldMasterIdLst>
  <p:notesMasterIdLst>
    <p:notesMasterId r:id="rId47"/>
  </p:notesMasterIdLst>
  <p:sldIdLst>
    <p:sldId id="646" r:id="rId6"/>
    <p:sldId id="693" r:id="rId7"/>
    <p:sldId id="480" r:id="rId8"/>
    <p:sldId id="689" r:id="rId9"/>
    <p:sldId id="526" r:id="rId10"/>
    <p:sldId id="485" r:id="rId11"/>
    <p:sldId id="692" r:id="rId12"/>
    <p:sldId id="731" r:id="rId13"/>
    <p:sldId id="488" r:id="rId14"/>
    <p:sldId id="729" r:id="rId15"/>
    <p:sldId id="471" r:id="rId16"/>
    <p:sldId id="481" r:id="rId17"/>
    <p:sldId id="482" r:id="rId18"/>
    <p:sldId id="548" r:id="rId19"/>
    <p:sldId id="732" r:id="rId20"/>
    <p:sldId id="486" r:id="rId21"/>
    <p:sldId id="730" r:id="rId22"/>
    <p:sldId id="490" r:id="rId23"/>
    <p:sldId id="492" r:id="rId24"/>
    <p:sldId id="493" r:id="rId25"/>
    <p:sldId id="494" r:id="rId26"/>
    <p:sldId id="495" r:id="rId27"/>
    <p:sldId id="496" r:id="rId28"/>
    <p:sldId id="497" r:id="rId29"/>
    <p:sldId id="517" r:id="rId30"/>
    <p:sldId id="518" r:id="rId31"/>
    <p:sldId id="562" r:id="rId32"/>
    <p:sldId id="563" r:id="rId33"/>
    <p:sldId id="565" r:id="rId34"/>
    <p:sldId id="566" r:id="rId35"/>
    <p:sldId id="546" r:id="rId36"/>
    <p:sldId id="567" r:id="rId37"/>
    <p:sldId id="527" r:id="rId38"/>
    <p:sldId id="528" r:id="rId39"/>
    <p:sldId id="515" r:id="rId40"/>
    <p:sldId id="500" r:id="rId41"/>
    <p:sldId id="557" r:id="rId42"/>
    <p:sldId id="558" r:id="rId43"/>
    <p:sldId id="559" r:id="rId44"/>
    <p:sldId id="561" r:id="rId45"/>
    <p:sldId id="452" r:id="rId46"/>
  </p:sldIdLst>
  <p:sldSz cx="9144000" cy="6858000" type="screen4x3"/>
  <p:notesSz cx="6858000" cy="9144000"/>
  <p:defaultTextStyle>
    <a:defPPr>
      <a:defRPr lang="zh-CN"/>
    </a:defPPr>
    <a:lvl1pPr marL="0" lvl="0"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2FDB2607-1784-4EEB-B798-7EB5836EED8A}">
        <p14:showMediaCtrls xmlns:p14="http://schemas.microsoft.com/office/powerpoint/2010/main" val="1"/>
      </p:ext>
    </p:extLst>
  </p:showPr>
  <p:clrMru>
    <a:srgbClr val="00FF00"/>
    <a:srgbClr val="FF00FF"/>
    <a:srgbClr val="000000"/>
    <a:srgbClr val="3333FF"/>
    <a:srgbClr val="3399FF"/>
    <a:srgbClr val="CC00CC"/>
    <a:srgbClr val="00CC66"/>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9" d="100"/>
          <a:sy n="69" d="100"/>
        </p:scale>
        <p:origin x="-138" y="-102"/>
      </p:cViewPr>
      <p:guideLst>
        <p:guide orient="horz" pos="2160"/>
        <p:guide pos="2880"/>
      </p:guideLst>
    </p:cSldViewPr>
  </p:slide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0" Type="http://schemas.openxmlformats.org/officeDocument/2006/relationships/tableStyles" Target="tableStyles.xml"/><Relationship Id="rId5" Type="http://schemas.openxmlformats.org/officeDocument/2006/relationships/slideMaster" Target="slideMasters/slideMaster4.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notesMaster" Target="notesMasters/notesMaster1.xml"/><Relationship Id="rId46" Type="http://schemas.openxmlformats.org/officeDocument/2006/relationships/slide" Target="slides/slide41.xml"/><Relationship Id="rId45" Type="http://schemas.openxmlformats.org/officeDocument/2006/relationships/slide" Target="slides/slide40.xml"/><Relationship Id="rId44" Type="http://schemas.openxmlformats.org/officeDocument/2006/relationships/slide" Target="slides/slide39.xml"/><Relationship Id="rId43" Type="http://schemas.openxmlformats.org/officeDocument/2006/relationships/slide" Target="slides/slide38.xml"/><Relationship Id="rId42" Type="http://schemas.openxmlformats.org/officeDocument/2006/relationships/slide" Target="slides/slide37.xml"/><Relationship Id="rId41" Type="http://schemas.openxmlformats.org/officeDocument/2006/relationships/slide" Target="slides/slide36.xml"/><Relationship Id="rId40" Type="http://schemas.openxmlformats.org/officeDocument/2006/relationships/slide" Target="slides/slide35.xml"/><Relationship Id="rId4" Type="http://schemas.openxmlformats.org/officeDocument/2006/relationships/slideMaster" Target="slideMasters/slideMaster3.xml"/><Relationship Id="rId39" Type="http://schemas.openxmlformats.org/officeDocument/2006/relationships/slide" Target="slides/slide34.xml"/><Relationship Id="rId38" Type="http://schemas.openxmlformats.org/officeDocument/2006/relationships/slide" Target="slides/slide33.xml"/><Relationship Id="rId37" Type="http://schemas.openxmlformats.org/officeDocument/2006/relationships/slide" Target="slides/slide32.xml"/><Relationship Id="rId36" Type="http://schemas.openxmlformats.org/officeDocument/2006/relationships/slide" Target="slides/slide31.xml"/><Relationship Id="rId35" Type="http://schemas.openxmlformats.org/officeDocument/2006/relationships/slide" Target="slides/slide30.xml"/><Relationship Id="rId34" Type="http://schemas.openxmlformats.org/officeDocument/2006/relationships/slide" Target="slides/slide29.xml"/><Relationship Id="rId33" Type="http://schemas.openxmlformats.org/officeDocument/2006/relationships/slide" Target="slides/slide28.xml"/><Relationship Id="rId32" Type="http://schemas.openxmlformats.org/officeDocument/2006/relationships/slide" Target="slides/slide27.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7170" name="页眉占位符 7169"/>
          <p:cNvSpPr>
            <a:spLocks noGrp="1"/>
          </p:cNvSpPr>
          <p:nvPr>
            <p:ph type="hdr" sz="quarter"/>
          </p:nvPr>
        </p:nvSpPr>
        <p:spPr>
          <a:xfrm>
            <a:off x="0" y="0"/>
            <a:ext cx="2971800" cy="457200"/>
          </a:xfrm>
          <a:prstGeom prst="rect">
            <a:avLst/>
          </a:prstGeom>
          <a:noFill/>
          <a:ln w="9525">
            <a:noFill/>
          </a:ln>
        </p:spPr>
        <p:txBody>
          <a:bodyPr/>
          <a:p>
            <a:pPr lvl="0"/>
            <a:endParaRPr lang="zh-CN" altLang="en-US" sz="1200" dirty="0"/>
          </a:p>
        </p:txBody>
      </p:sp>
      <p:sp>
        <p:nvSpPr>
          <p:cNvPr id="7171" name="日期占位符 7170"/>
          <p:cNvSpPr>
            <a:spLocks noGrp="1"/>
          </p:cNvSpPr>
          <p:nvPr>
            <p:ph type="dt" idx="1"/>
          </p:nvPr>
        </p:nvSpPr>
        <p:spPr>
          <a:xfrm>
            <a:off x="3884613" y="0"/>
            <a:ext cx="2971800" cy="457200"/>
          </a:xfrm>
          <a:prstGeom prst="rect">
            <a:avLst/>
          </a:prstGeom>
          <a:noFill/>
          <a:ln w="9525">
            <a:noFill/>
          </a:ln>
        </p:spPr>
        <p:txBody>
          <a:bodyPr/>
          <a:p>
            <a:pPr lvl="0" algn="r"/>
            <a:endParaRPr lang="zh-CN" altLang="en-US" sz="1200" dirty="0"/>
          </a:p>
        </p:txBody>
      </p:sp>
      <p:sp>
        <p:nvSpPr>
          <p:cNvPr id="7172" name="幻灯片图像占位符 7171"/>
          <p:cNvSpPr>
            <a:spLocks noGrp="1" noRot="1"/>
          </p:cNvSpPr>
          <p:nvPr>
            <p:ph type="sldImg" idx="2"/>
          </p:nvPr>
        </p:nvSpPr>
        <p:spPr>
          <a:xfrm>
            <a:off x="1143000" y="685800"/>
            <a:ext cx="4572000" cy="3429000"/>
          </a:xfrm>
          <a:prstGeom prst="rect">
            <a:avLst/>
          </a:prstGeom>
          <a:noFill/>
          <a:ln w="9525">
            <a:noFill/>
          </a:ln>
        </p:spPr>
      </p:sp>
      <p:sp>
        <p:nvSpPr>
          <p:cNvPr id="7173" name="文本占位符 7172"/>
          <p:cNvSpPr>
            <a:spLocks noGrp="1" noRot="1"/>
          </p:cNvSpPr>
          <p:nvPr>
            <p:ph type="body" sz="quarter" idx="3"/>
          </p:nvPr>
        </p:nvSpPr>
        <p:spPr>
          <a:xfrm>
            <a:off x="685800" y="4343400"/>
            <a:ext cx="5486400" cy="4114800"/>
          </a:xfrm>
          <a:prstGeom prst="rect">
            <a:avLst/>
          </a:prstGeom>
          <a:noFill/>
          <a:ln w="9525">
            <a:noFill/>
          </a:ln>
        </p:spPr>
        <p:txBody>
          <a:bodyPr anchor="ct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174" name="页脚占位符 7173"/>
          <p:cNvSpPr>
            <a:spLocks noGrp="1"/>
          </p:cNvSpPr>
          <p:nvPr>
            <p:ph type="ftr" sz="quarter" idx="4"/>
          </p:nvPr>
        </p:nvSpPr>
        <p:spPr>
          <a:xfrm>
            <a:off x="0" y="8685213"/>
            <a:ext cx="2971800" cy="457200"/>
          </a:xfrm>
          <a:prstGeom prst="rect">
            <a:avLst/>
          </a:prstGeom>
          <a:noFill/>
          <a:ln w="9525">
            <a:noFill/>
          </a:ln>
        </p:spPr>
        <p:txBody>
          <a:bodyPr anchor="b"/>
          <a:p>
            <a:pPr lvl="0"/>
            <a:endParaRPr lang="zh-CN" altLang="en-US" sz="1200" dirty="0"/>
          </a:p>
        </p:txBody>
      </p:sp>
      <p:sp>
        <p:nvSpPr>
          <p:cNvPr id="7175" name="灯片编号占位符 7174"/>
          <p:cNvSpPr>
            <a:spLocks noGrp="1"/>
          </p:cNvSpPr>
          <p:nvPr>
            <p:ph type="sldNum" sz="quarter" idx="5"/>
          </p:nvPr>
        </p:nvSpPr>
        <p:spPr>
          <a:xfrm>
            <a:off x="3884613" y="8685213"/>
            <a:ext cx="2971800" cy="457200"/>
          </a:xfrm>
          <a:prstGeom prst="rect">
            <a:avLst/>
          </a:prstGeom>
          <a:noFill/>
          <a:ln w="9525">
            <a:noFill/>
          </a:ln>
        </p:spPr>
        <p:txBody>
          <a:bodyPr anchor="b"/>
          <a:p>
            <a:pPr lvl="0" algn="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marL="0" lvl="0"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1pPr>
    <a:lvl2pPr marL="457200" lvl="1"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2pPr>
    <a:lvl3pPr marL="914400" lvl="2"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3pPr>
    <a:lvl4pPr marL="1371600" lvl="3"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4pPr>
    <a:lvl5pPr marL="1828800" lvl="4"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5pPr>
    <a:lvl6pPr marL="2286000" lvl="5"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6pPr>
    <a:lvl7pPr marL="2743200" lvl="6"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7pPr>
    <a:lvl8pPr marL="3200400" lvl="7"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8pPr>
    <a:lvl9pPr marL="3657600" lvl="8" indent="0" algn="l" defTabSz="914400" eaLnBrk="1" fontAlgn="base" latinLnBrk="0" hangingPunct="1">
      <a:lnSpc>
        <a:spcPct val="100000"/>
      </a:lnSpc>
      <a:spcBef>
        <a:spcPct val="30000"/>
      </a:spcBef>
      <a:spcAft>
        <a:spcPct val="0"/>
      </a:spcAft>
      <a:buNone/>
      <a:defRPr sz="1200" b="0" i="0" u="none" kern="1200" baseline="0">
        <a:solidFill>
          <a:schemeClr val="tx1"/>
        </a:solidFill>
        <a:latin typeface="Calibri" panose="020F0502020204030204" pitchFamily="2" charset="0"/>
        <a:ea typeface="宋体" panose="02010600030101010101" pitchFamily="2" charset="-122"/>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8" name="页脚占位符 7"/>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4" name="页脚占位符 3"/>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3" name="页脚占位符 2"/>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OverTx" preserve="1">
  <p:cSld name="标题和两项内容在文本之上">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628650" y="1825625"/>
            <a:ext cx="38862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4629150" y="1825625"/>
            <a:ext cx="3886200" cy="20986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half" idx="3"/>
          </p:nvPr>
        </p:nvSpPr>
        <p:spPr>
          <a:xfrm>
            <a:off x="628650" y="4076700"/>
            <a:ext cx="7886700" cy="21002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7" name="页脚占位符 6"/>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8" name="灯片编号占位符 7"/>
          <p:cNvSpPr>
            <a:spLocks noGrp="1"/>
          </p:cNvSpPr>
          <p:nvPr>
            <p:ph type="sldNum" sz="quarter" idx="12"/>
          </p:nvPr>
        </p:nvSpPr>
        <p:spPr/>
        <p:txBody>
          <a:body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showMasterPhAnim="0">
  <p:cSld name="标题幻灯片">
    <p:bg>
      <p:bgPr>
        <a:solidFill>
          <a:schemeClr val="bg1">
            <a:alpha val="100000"/>
          </a:schemeClr>
        </a:solidFill>
        <a:effectLst/>
      </p:bgPr>
    </p:bg>
    <p:spTree>
      <p:nvGrpSpPr>
        <p:cNvPr id="1" name=""/>
        <p:cNvGrpSpPr/>
        <p:nvPr/>
      </p:nvGrpSpPr>
      <p:grpSpPr/>
      <p:sp>
        <p:nvSpPr>
          <p:cNvPr id="5122" name="标题 5121"/>
          <p:cNvSpPr>
            <a:spLocks noGrp="1" noRot="1"/>
          </p:cNvSpPr>
          <p:nvPr>
            <p:ph type="ctrTitle"/>
          </p:nvPr>
        </p:nvSpPr>
        <p:spPr>
          <a:xfrm>
            <a:off x="685800" y="2286000"/>
            <a:ext cx="7772400" cy="1143000"/>
          </a:xfrm>
          <a:prstGeom prst="rect">
            <a:avLst/>
          </a:prstGeom>
          <a:noFill/>
          <a:ln w="9525">
            <a:noFill/>
          </a:ln>
        </p:spPr>
        <p:txBody>
          <a:bodyPr anchor="ctr"/>
          <a:lstStyle>
            <a:lvl1pPr lvl="0">
              <a:defRPr/>
            </a:lvl1pPr>
          </a:lstStyle>
          <a:p>
            <a:pPr lvl="0"/>
            <a:r>
              <a:rPr lang="zh-CN" altLang="en-US"/>
              <a:t>单击此处编辑母版标题样式</a:t>
            </a:r>
            <a:endParaRPr lang="zh-CN" altLang="en-US"/>
          </a:p>
        </p:txBody>
      </p:sp>
      <p:sp>
        <p:nvSpPr>
          <p:cNvPr id="5123" name="副标题 5122"/>
          <p:cNvSpPr>
            <a:spLocks noGrp="1" noRot="1"/>
          </p:cNvSpPr>
          <p:nvPr>
            <p:ph type="subTitle" idx="1"/>
          </p:nvPr>
        </p:nvSpPr>
        <p:spPr>
          <a:xfrm>
            <a:off x="1371600" y="3886200"/>
            <a:ext cx="6400800" cy="1752600"/>
          </a:xfrm>
          <a:prstGeom prst="rect">
            <a:avLst/>
          </a:prstGeom>
          <a:noFill/>
          <a:ln w="9525">
            <a:noFill/>
          </a:ln>
        </p:spPr>
        <p:txBody>
          <a:bodyPr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r>
              <a:rPr lang="zh-CN" altLang="en-US"/>
              <a:t>单击此处编辑母版副标题样式</a:t>
            </a:r>
            <a:endParaRPr lang="zh-CN" altLang="en-US"/>
          </a:p>
        </p:txBody>
      </p:sp>
      <p:sp>
        <p:nvSpPr>
          <p:cNvPr id="5124" name="日期占位符 5123"/>
          <p:cNvSpPr>
            <a:spLocks noGrp="1"/>
          </p:cNvSpPr>
          <p:nvPr>
            <p:ph type="dt" sz="half" idx="2"/>
          </p:nvPr>
        </p:nvSpPr>
        <p:spPr>
          <a:xfrm>
            <a:off x="301625" y="6245225"/>
            <a:ext cx="2289175" cy="476250"/>
          </a:xfrm>
          <a:prstGeom prst="rect">
            <a:avLst/>
          </a:prstGeom>
          <a:noFill/>
          <a:ln w="9525">
            <a:noFill/>
          </a:ln>
        </p:spPr>
        <p:txBody>
          <a:bodyPr anchor="t"/>
          <a:lstStyle>
            <a:lvl1pPr>
              <a:defRPr sz="1400"/>
            </a:lvl1pPr>
          </a:lstStyle>
          <a:p>
            <a:pPr eaLnBrk="1" hangingPunct="1"/>
            <a:endParaRPr lang="zh-CN" altLang="en-US" dirty="0">
              <a:latin typeface="Arial" panose="020B0604020202020204" pitchFamily="34" charset="0"/>
            </a:endParaRPr>
          </a:p>
        </p:txBody>
      </p:sp>
      <p:sp>
        <p:nvSpPr>
          <p:cNvPr id="5125" name="页脚占位符 5124"/>
          <p:cNvSpPr>
            <a:spLocks noGrp="1"/>
          </p:cNvSpPr>
          <p:nvPr>
            <p:ph type="ftr" sz="quarter" idx="3"/>
          </p:nvPr>
        </p:nvSpPr>
        <p:spPr>
          <a:xfrm>
            <a:off x="3124200" y="6245225"/>
            <a:ext cx="2895600" cy="476250"/>
          </a:xfrm>
          <a:prstGeom prst="rect">
            <a:avLst/>
          </a:prstGeom>
          <a:noFill/>
          <a:ln w="9525">
            <a:noFill/>
          </a:ln>
        </p:spPr>
        <p:txBody>
          <a:bodyPr anchor="t"/>
          <a:lstStyle>
            <a:lvl1pPr algn="ctr">
              <a:defRPr sz="1400"/>
            </a:lvl1pPr>
          </a:lstStyle>
          <a:p>
            <a:pPr eaLnBrk="1" hangingPunct="1"/>
            <a:endParaRPr lang="zh-CN" altLang="en-US" dirty="0">
              <a:latin typeface="Arial" panose="020B0604020202020204" pitchFamily="34" charset="0"/>
            </a:endParaRPr>
          </a:p>
        </p:txBody>
      </p:sp>
      <p:sp>
        <p:nvSpPr>
          <p:cNvPr id="5126" name="灯片编号占位符 5125"/>
          <p:cNvSpPr>
            <a:spLocks noGrp="1"/>
          </p:cNvSpPr>
          <p:nvPr>
            <p:ph type="sldNum" sz="quarter" idx="4"/>
          </p:nvPr>
        </p:nvSpPr>
        <p:spPr>
          <a:xfrm>
            <a:off x="6553200" y="6245225"/>
            <a:ext cx="2289175" cy="476250"/>
          </a:xfrm>
          <a:prstGeom prst="rect">
            <a:avLst/>
          </a:prstGeom>
          <a:noFill/>
          <a:ln w="9525">
            <a:noFill/>
          </a:ln>
        </p:spPr>
        <p:txBody>
          <a:bodyPr anchor="t"/>
          <a:lstStyle>
            <a:lvl1pPr algn="r">
              <a:defRPr sz="1400"/>
            </a:lvl1pPr>
          </a:lstStyle>
          <a:p>
            <a:pPr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1625" y="1752600"/>
            <a:ext cx="4184968" cy="42703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7408" y="1752600"/>
            <a:ext cx="4184968" cy="42703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7188" y="381000"/>
            <a:ext cx="2135188" cy="56419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1625" y="381000"/>
            <a:ext cx="6281784" cy="564197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8" name="页脚占位符 7"/>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54296" y="1600200"/>
            <a:ext cx="4032504"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4" name="页脚占位符 3"/>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3" name="页脚占位符 2"/>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5293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lvl="0" eaLnBrk="1" hangingPunct="1"/>
            <a:endParaRPr lang="zh-CN" altLang="en-US" dirty="0">
              <a:latin typeface="Arial" panose="020B0604020202020204" pitchFamily="34" charset="0"/>
            </a:endParaRPr>
          </a:p>
        </p:txBody>
      </p:sp>
      <p:sp>
        <p:nvSpPr>
          <p:cNvPr id="5" name="页脚占位符 4"/>
          <p:cNvSpPr>
            <a:spLocks noGrp="1"/>
          </p:cNvSpPr>
          <p:nvPr>
            <p:ph type="ftr" sz="quarter" idx="11"/>
          </p:nvPr>
        </p:nvSpPr>
        <p:spPr/>
        <p:txBody>
          <a:bodyPr/>
          <a:lstStyle/>
          <a:p>
            <a:pPr lvl="0" eaLnBrk="1" hangingPunct="1"/>
            <a:endParaRPr lang="zh-CN" altLang="en-US" dirty="0">
              <a:latin typeface="Arial" panose="020B0604020202020204" pitchFamily="34" charset="0"/>
            </a:endParaRPr>
          </a:p>
        </p:txBody>
      </p:sp>
      <p:sp>
        <p:nvSpPr>
          <p:cNvPr id="6" name="灯片编号占位符 5"/>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1" y="1778438"/>
            <a:ext cx="3655181"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90081" y="2665379"/>
            <a:ext cx="3655181"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92704" y="1778438"/>
            <a:ext cx="3673182" cy="823912"/>
          </a:xfrm>
        </p:spPr>
        <p:txBody>
          <a:bodyPr anchor="ctr" anchorCtr="0"/>
          <a:lstStyle>
            <a:lvl1pPr marL="0" indent="0">
              <a:buNone/>
              <a:defRPr sz="2100"/>
            </a:lvl1pPr>
            <a:lvl2pPr marL="342900" indent="0">
              <a:buNone/>
              <a:defRPr sz="1800"/>
            </a:lvl2pPr>
            <a:lvl3pPr marL="685800" indent="0">
              <a:buNone/>
              <a:defRPr sz="1500"/>
            </a:lvl3pPr>
            <a:lvl4pPr marL="1028700" indent="0">
              <a:buNone/>
              <a:defRPr sz="1350"/>
            </a:lvl4pPr>
            <a:lvl5pPr marL="1371600" indent="0">
              <a:buNone/>
              <a:defRPr sz="1350"/>
            </a:lvl5pPr>
            <a:lvl6pPr marL="1714500" indent="0">
              <a:buNone/>
              <a:defRPr sz="1350"/>
            </a:lvl6pPr>
            <a:lvl7pPr marL="2057400" indent="0">
              <a:buNone/>
              <a:defRPr sz="1350"/>
            </a:lvl7pPr>
            <a:lvl8pPr marL="2400300" indent="0">
              <a:buNone/>
              <a:defRPr sz="1350"/>
            </a:lvl8pPr>
            <a:lvl9pPr marL="2743200" indent="0">
              <a:buNone/>
              <a:defRPr sz="1350"/>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92704" y="2665379"/>
            <a:ext cx="3673182" cy="3524284"/>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8" name="页脚占位符 7"/>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9" name="灯片编号占位符 8"/>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4" name="页脚占位符 3"/>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5" name="灯片编号占位符 4"/>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3" name="页脚占位符 2"/>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4" name="灯片编号占位符 3"/>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987425"/>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457201"/>
            <a:ext cx="4629150" cy="540385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3124012" cy="3811588"/>
          </a:xfrm>
        </p:spPr>
        <p:txBody>
          <a:bodyPr/>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pPr lvl="0" eaLnBrk="1" hangingPunct="1"/>
            <a:endParaRPr lang="en-US" altLang="x-none" dirty="0">
              <a:latin typeface="Arial" panose="020B0604020202020204" pitchFamily="34" charset="0"/>
            </a:endParaRPr>
          </a:p>
        </p:txBody>
      </p:sp>
      <p:sp>
        <p:nvSpPr>
          <p:cNvPr id="6" name="页脚占位符 5"/>
          <p:cNvSpPr>
            <a:spLocks noGrp="1"/>
          </p:cNvSpPr>
          <p:nvPr>
            <p:ph type="ftr" sz="quarter" idx="11"/>
          </p:nvPr>
        </p:nvSpPr>
        <p:spPr/>
        <p:txBody>
          <a:bodyPr/>
          <a:lstStyle/>
          <a:p>
            <a:pPr lvl="0" eaLnBrk="1" hangingPunct="1"/>
            <a:endParaRPr lang="en-US" altLang="x-none" dirty="0">
              <a:latin typeface="Arial" panose="020B0604020202020204" pitchFamily="34" charset="0"/>
            </a:endParaRPr>
          </a:p>
        </p:txBody>
      </p:sp>
      <p:sp>
        <p:nvSpPr>
          <p:cNvPr id="7" name="灯片编号占位符 6"/>
          <p:cNvSpPr>
            <a:spLocks noGrp="1"/>
          </p:cNvSpPr>
          <p:nvPr>
            <p:ph type="sldNum" sz="quarter" idx="12"/>
          </p:nvPr>
        </p:nvSpPr>
        <p:spPr/>
        <p:txBody>
          <a:body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4" Type="http://schemas.openxmlformats.org/officeDocument/2006/relationships/theme" Target="../theme/theme2.xml"/><Relationship Id="rId13" Type="http://schemas.openxmlformats.org/officeDocument/2006/relationships/image" Target="../media/image1.jpeg"/><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32.xml"/><Relationship Id="rId8" Type="http://schemas.openxmlformats.org/officeDocument/2006/relationships/slideLayout" Target="../slideLayouts/slideLayout31.xml"/><Relationship Id="rId7" Type="http://schemas.openxmlformats.org/officeDocument/2006/relationships/slideLayout" Target="../slideLayouts/slideLayout30.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3" Type="http://schemas.openxmlformats.org/officeDocument/2006/relationships/slideLayout" Target="../slideLayouts/slideLayout26.xml"/><Relationship Id="rId2" Type="http://schemas.openxmlformats.org/officeDocument/2006/relationships/slideLayout" Target="../slideLayouts/slideLayout25.xml"/><Relationship Id="rId12" Type="http://schemas.openxmlformats.org/officeDocument/2006/relationships/theme" Target="../theme/theme3.xml"/><Relationship Id="rId11" Type="http://schemas.openxmlformats.org/officeDocument/2006/relationships/slideLayout" Target="../slideLayouts/slideLayout34.xml"/><Relationship Id="rId10" Type="http://schemas.openxmlformats.org/officeDocument/2006/relationships/slideLayout" Target="../slideLayouts/slideLayout33.xml"/><Relationship Id="rId1"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43.xml"/><Relationship Id="rId8" Type="http://schemas.openxmlformats.org/officeDocument/2006/relationships/slideLayout" Target="../slideLayouts/slideLayout42.xml"/><Relationship Id="rId7" Type="http://schemas.openxmlformats.org/officeDocument/2006/relationships/slideLayout" Target="../slideLayouts/slideLayout41.xml"/><Relationship Id="rId6" Type="http://schemas.openxmlformats.org/officeDocument/2006/relationships/slideLayout" Target="../slideLayouts/slideLayout40.xml"/><Relationship Id="rId5" Type="http://schemas.openxmlformats.org/officeDocument/2006/relationships/slideLayout" Target="../slideLayouts/slideLayout39.xml"/><Relationship Id="rId4" Type="http://schemas.openxmlformats.org/officeDocument/2006/relationships/slideLayout" Target="../slideLayouts/slideLayout38.xml"/><Relationship Id="rId3" Type="http://schemas.openxmlformats.org/officeDocument/2006/relationships/slideLayout" Target="../slideLayouts/slideLayout37.xml"/><Relationship Id="rId2" Type="http://schemas.openxmlformats.org/officeDocument/2006/relationships/slideLayout" Target="../slideLayouts/slideLayout36.xml"/><Relationship Id="rId12" Type="http://schemas.openxmlformats.org/officeDocument/2006/relationships/theme" Target="../theme/theme4.xml"/><Relationship Id="rId11" Type="http://schemas.openxmlformats.org/officeDocument/2006/relationships/slideLayout" Target="../slideLayouts/slideLayout45.xml"/><Relationship Id="rId10" Type="http://schemas.openxmlformats.org/officeDocument/2006/relationships/slideLayout" Target="../slideLayouts/slideLayout44.xml"/><Relationship Id="rId1"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p>
            <a:pPr lvl="0"/>
            <a:r>
              <a:rPr lang="zh-CN" altLang="en-US"/>
              <a:t>单击此处编辑母版标题样式</a:t>
            </a:r>
            <a:endParaRPr lang="zh-CN" altLang="en-US"/>
          </a:p>
        </p:txBody>
      </p:sp>
      <p:sp>
        <p:nvSpPr>
          <p:cNvPr id="1027" name="Rectangle 3"/>
          <p:cNvSpPr>
            <a:spLocks noGrp="1"/>
          </p:cNvSpPr>
          <p:nvPr>
            <p:ph type="body" idx="1"/>
          </p:nvPr>
        </p:nvSpPr>
        <p:spPr>
          <a:xfrm>
            <a:off x="457200" y="1600200"/>
            <a:ext cx="8229600" cy="4525963"/>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1028" name="Rectangle 4"/>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eaLnBrk="1" hangingPunct="1"/>
            <a:endParaRPr lang="en-US" altLang="x-none" dirty="0">
              <a:latin typeface="Arial" panose="020B0604020202020204" pitchFamily="34" charset="0"/>
            </a:endParaRPr>
          </a:p>
        </p:txBody>
      </p:sp>
      <p:sp>
        <p:nvSpPr>
          <p:cNvPr id="1029" name="Rectangle 5"/>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eaLnBrk="1" hangingPunct="1"/>
            <a:endParaRPr lang="en-US" altLang="x-none" dirty="0">
              <a:latin typeface="Arial" panose="020B0604020202020204" pitchFamily="34" charset="0"/>
            </a:endParaRPr>
          </a:p>
        </p:txBody>
      </p:sp>
      <p:sp>
        <p:nvSpPr>
          <p:cNvPr id="1030" name="Rectangle 6"/>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hf sldNum="0" hdr="0" ftr="0" dt="0"/>
  <p:txStyles>
    <p:titleStyle>
      <a:lvl1pPr marL="0" lvl="0" indent="0" algn="ctr" defTabSz="914400" eaLnBrk="0" fontAlgn="base" latinLnBrk="0" hangingPunct="0">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0" fontAlgn="base" latinLnBrk="0" hangingPunct="0">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p:sp>
        <p:nvSpPr>
          <p:cNvPr id="3074" name="Rectangle 2"/>
          <p:cNvSpPr>
            <a:spLocks noGrp="1"/>
          </p:cNvSpPr>
          <p:nvPr>
            <p:ph type="title"/>
          </p:nvPr>
        </p:nvSpPr>
        <p:spPr>
          <a:xfrm>
            <a:off x="457200" y="274638"/>
            <a:ext cx="8229600" cy="1143000"/>
          </a:xfrm>
          <a:prstGeom prst="rect">
            <a:avLst/>
          </a:prstGeom>
          <a:noFill/>
          <a:ln w="9525">
            <a:noFill/>
          </a:ln>
        </p:spPr>
        <p:txBody>
          <a:bodyPr anchor="ctr"/>
          <a:p>
            <a:pPr lvl="0"/>
            <a:r>
              <a:rPr lang="zh-CN" altLang="en-US"/>
              <a:t>单击此处编辑母版标题样式</a:t>
            </a:r>
            <a:endParaRPr lang="zh-CN" altLang="en-US"/>
          </a:p>
        </p:txBody>
      </p:sp>
      <p:sp>
        <p:nvSpPr>
          <p:cNvPr id="3075" name="Rectangle 3"/>
          <p:cNvSpPr>
            <a:spLocks noGrp="1"/>
          </p:cNvSpPr>
          <p:nvPr>
            <p:ph type="body" idx="1"/>
          </p:nvPr>
        </p:nvSpPr>
        <p:spPr>
          <a:xfrm>
            <a:off x="457200" y="1600200"/>
            <a:ext cx="8229600" cy="4525963"/>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3076" name="Rectangle 4"/>
          <p:cNvSpPr>
            <a:spLocks noGrp="1"/>
          </p:cNvSpPr>
          <p:nvPr>
            <p:ph type="dt" sz="half" idx="2"/>
          </p:nvPr>
        </p:nvSpPr>
        <p:spPr>
          <a:xfrm>
            <a:off x="457200" y="6245225"/>
            <a:ext cx="2133600" cy="476250"/>
          </a:xfrm>
          <a:prstGeom prst="rect">
            <a:avLst/>
          </a:prstGeom>
          <a:noFill/>
          <a:ln w="9525">
            <a:noFill/>
          </a:ln>
        </p:spPr>
        <p:txBody>
          <a:bodyPr/>
          <a:lstStyle>
            <a:lvl1pPr>
              <a:defRPr sz="1400">
                <a:solidFill>
                  <a:srgbClr val="000000"/>
                </a:solidFill>
              </a:defRPr>
            </a:lvl1pPr>
          </a:lstStyle>
          <a:p>
            <a:pPr lvl="0" eaLnBrk="1" hangingPunct="1"/>
            <a:endParaRPr lang="en-US" altLang="x-none" dirty="0">
              <a:latin typeface="Arial" panose="020B0604020202020204" pitchFamily="34" charset="0"/>
            </a:endParaRPr>
          </a:p>
        </p:txBody>
      </p:sp>
      <p:sp>
        <p:nvSpPr>
          <p:cNvPr id="3077" name="Rectangle 5"/>
          <p:cNvSpPr>
            <a:spLocks noGrp="1"/>
          </p:cNvSpPr>
          <p:nvPr>
            <p:ph type="ftr" sz="quarter" idx="3"/>
          </p:nvPr>
        </p:nvSpPr>
        <p:spPr>
          <a:xfrm>
            <a:off x="3124200" y="6245225"/>
            <a:ext cx="2895600" cy="476250"/>
          </a:xfrm>
          <a:prstGeom prst="rect">
            <a:avLst/>
          </a:prstGeom>
          <a:noFill/>
          <a:ln w="9525">
            <a:noFill/>
          </a:ln>
        </p:spPr>
        <p:txBody>
          <a:bodyPr/>
          <a:lstStyle>
            <a:lvl1pPr algn="ctr">
              <a:defRPr sz="1400">
                <a:solidFill>
                  <a:srgbClr val="000000"/>
                </a:solidFill>
              </a:defRPr>
            </a:lvl1pPr>
          </a:lstStyle>
          <a:p>
            <a:pPr lvl="0" eaLnBrk="1" hangingPunct="1"/>
            <a:endParaRPr lang="en-US" altLang="x-none" dirty="0">
              <a:latin typeface="Arial" panose="020B0604020202020204" pitchFamily="34" charset="0"/>
            </a:endParaRPr>
          </a:p>
        </p:txBody>
      </p:sp>
      <p:sp>
        <p:nvSpPr>
          <p:cNvPr id="3078" name="Rectangle 6"/>
          <p:cNvSpPr>
            <a:spLocks noGrp="1"/>
          </p:cNvSpPr>
          <p:nvPr>
            <p:ph type="sldNum" sz="quarter" idx="4"/>
          </p:nvPr>
        </p:nvSpPr>
        <p:spPr>
          <a:xfrm>
            <a:off x="6553200" y="6245225"/>
            <a:ext cx="2133600" cy="476250"/>
          </a:xfrm>
          <a:prstGeom prst="rect">
            <a:avLst/>
          </a:prstGeom>
          <a:noFill/>
          <a:ln w="9525">
            <a:noFill/>
          </a:ln>
        </p:spPr>
        <p:txBody>
          <a:bodyPr/>
          <a:lstStyle>
            <a:lvl1pPr algn="r">
              <a:defRPr sz="1400">
                <a:solidFill>
                  <a:srgbClr val="000000"/>
                </a:solidFill>
              </a:defRPr>
            </a:lvl1pPr>
          </a:lstStyle>
          <a:p>
            <a:pPr lvl="0" eaLnBrk="1" hangingPunct="1"/>
            <a:fld id="{9A0DB2DC-4C9A-4742-B13C-FB6460FD3503}" type="slidenum">
              <a:rPr lang="en-US" altLang="zh-CN" dirty="0">
                <a:latin typeface="Arial" panose="020B0604020202020204" pitchFamily="34" charset="0"/>
              </a:rPr>
            </a:fld>
            <a:endParaRPr lang="en-US" altLang="zh-CN"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4098" name="标题 4097"/>
          <p:cNvSpPr>
            <a:spLocks noGrp="1" noRot="1"/>
          </p:cNvSpPr>
          <p:nvPr>
            <p:ph type="title"/>
          </p:nvPr>
        </p:nvSpPr>
        <p:spPr>
          <a:xfrm>
            <a:off x="301625" y="381000"/>
            <a:ext cx="8540750" cy="1143000"/>
          </a:xfrm>
          <a:prstGeom prst="rect">
            <a:avLst/>
          </a:prstGeom>
          <a:noFill/>
          <a:ln w="9525">
            <a:noFill/>
          </a:ln>
        </p:spPr>
        <p:txBody>
          <a:bodyPr anchor="ctr"/>
          <a:p>
            <a:pPr lvl="0"/>
            <a:r>
              <a:rPr lang="zh-CN" altLang="en-US"/>
              <a:t>单击此处编辑母版标题样式</a:t>
            </a:r>
            <a:endParaRPr lang="zh-CN" altLang="en-US"/>
          </a:p>
        </p:txBody>
      </p:sp>
      <p:sp>
        <p:nvSpPr>
          <p:cNvPr id="4099" name="文本占位符 4098"/>
          <p:cNvSpPr>
            <a:spLocks noGrp="1" noRot="1"/>
          </p:cNvSpPr>
          <p:nvPr>
            <p:ph type="body" idx="1"/>
          </p:nvPr>
        </p:nvSpPr>
        <p:spPr>
          <a:xfrm>
            <a:off x="301625" y="1752600"/>
            <a:ext cx="8540750" cy="4270375"/>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100" name="日期占位符 4099"/>
          <p:cNvSpPr>
            <a:spLocks noGrp="1"/>
          </p:cNvSpPr>
          <p:nvPr>
            <p:ph type="dt" sz="half" idx="2"/>
          </p:nvPr>
        </p:nvSpPr>
        <p:spPr>
          <a:xfrm>
            <a:off x="301625" y="6172200"/>
            <a:ext cx="2289175" cy="476250"/>
          </a:xfrm>
          <a:prstGeom prst="rect">
            <a:avLst/>
          </a:prstGeom>
          <a:noFill/>
          <a:ln w="9525">
            <a:noFill/>
          </a:ln>
        </p:spPr>
        <p:txBody>
          <a:bodyPr/>
          <a:lstStyle>
            <a:lvl1pPr>
              <a:defRPr sz="1400"/>
            </a:lvl1pPr>
          </a:lstStyle>
          <a:p>
            <a:pPr lvl="0" eaLnBrk="1" hangingPunct="1"/>
            <a:endParaRPr lang="zh-CN" altLang="en-US" dirty="0">
              <a:latin typeface="Arial" panose="020B0604020202020204" pitchFamily="34" charset="0"/>
            </a:endParaRPr>
          </a:p>
        </p:txBody>
      </p:sp>
      <p:sp>
        <p:nvSpPr>
          <p:cNvPr id="4101" name="页脚占位符 4100"/>
          <p:cNvSpPr>
            <a:spLocks noGrp="1"/>
          </p:cNvSpPr>
          <p:nvPr>
            <p:ph type="ftr" sz="quarter" idx="3"/>
          </p:nvPr>
        </p:nvSpPr>
        <p:spPr>
          <a:xfrm>
            <a:off x="3124200" y="6172200"/>
            <a:ext cx="2895600" cy="476250"/>
          </a:xfrm>
          <a:prstGeom prst="rect">
            <a:avLst/>
          </a:prstGeom>
          <a:noFill/>
          <a:ln w="9525">
            <a:noFill/>
          </a:ln>
        </p:spPr>
        <p:txBody>
          <a:bodyPr/>
          <a:lstStyle>
            <a:lvl1pPr algn="ctr">
              <a:defRPr sz="1400"/>
            </a:lvl1pPr>
          </a:lstStyle>
          <a:p>
            <a:pPr lvl="0" eaLnBrk="1" hangingPunct="1"/>
            <a:endParaRPr lang="zh-CN" altLang="en-US" dirty="0">
              <a:latin typeface="Arial" panose="020B0604020202020204" pitchFamily="34" charset="0"/>
            </a:endParaRPr>
          </a:p>
        </p:txBody>
      </p:sp>
      <p:sp>
        <p:nvSpPr>
          <p:cNvPr id="4102" name="灯片编号占位符 4101"/>
          <p:cNvSpPr>
            <a:spLocks noGrp="1"/>
          </p:cNvSpPr>
          <p:nvPr>
            <p:ph type="sldNum" sz="quarter" idx="4"/>
          </p:nvPr>
        </p:nvSpPr>
        <p:spPr>
          <a:xfrm>
            <a:off x="6553200" y="6172200"/>
            <a:ext cx="2289175" cy="476250"/>
          </a:xfrm>
          <a:prstGeom prst="rect">
            <a:avLst/>
          </a:prstGeom>
          <a:noFill/>
          <a:ln w="9525">
            <a:noFill/>
          </a:ln>
        </p:spPr>
        <p:txBody>
          <a:bodyPr/>
          <a:lstStyle>
            <a:lvl1pPr algn="r">
              <a:defRPr sz="1400"/>
            </a:lvl1p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ransition/>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lr>
          <a:schemeClr val="folHlink"/>
        </a:buClr>
        <a:buFont typeface="Wingdings" panose="05000000000000000000" pitchFamily="2" charset="2"/>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lr>
          <a:schemeClr val="hlink"/>
        </a:buClr>
        <a:buFont typeface="Wingdings" panose="05000000000000000000" pitchFamily="2" charset="2"/>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lr>
          <a:schemeClr val="hlink"/>
        </a:buClr>
        <a:buFont typeface="Wingdings" panose="05000000000000000000" pitchFamily="2" charset="2"/>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lr>
          <a:schemeClr val="hlink"/>
        </a:buClr>
        <a:buSzPct val="115000"/>
        <a:buFont typeface="Wingdings" panose="05000000000000000000" pitchFamily="2" charset="2"/>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lr>
          <a:schemeClr val="hlink"/>
        </a:buClr>
        <a:buFont typeface="Wingdings" panose="05000000000000000000" pitchFamily="2" charset="2"/>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lr>
          <a:schemeClr val="hlink"/>
        </a:buClr>
        <a:buFont typeface="Wingdings" panose="05000000000000000000" pitchFamily="2" charset="2"/>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lr>
          <a:schemeClr val="hlink"/>
        </a:buClr>
        <a:buFont typeface="Wingdings" panose="05000000000000000000" pitchFamily="2" charset="2"/>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lr>
          <a:schemeClr val="hlink"/>
        </a:buClr>
        <a:buFont typeface="Wingdings" panose="05000000000000000000" pitchFamily="2" charset="2"/>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lr>
          <a:schemeClr val="hlink"/>
        </a:buClr>
        <a:buFont typeface="Wingdings" panose="05000000000000000000" pitchFamily="2" charset="2"/>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p:sp>
        <p:nvSpPr>
          <p:cNvPr id="6146" name="标题 6145"/>
          <p:cNvSpPr>
            <a:spLocks noGrp="1"/>
          </p:cNvSpPr>
          <p:nvPr>
            <p:ph type="title"/>
          </p:nvPr>
        </p:nvSpPr>
        <p:spPr>
          <a:xfrm>
            <a:off x="457200" y="274638"/>
            <a:ext cx="8229600" cy="1143000"/>
          </a:xfrm>
          <a:prstGeom prst="rect">
            <a:avLst/>
          </a:prstGeom>
          <a:noFill/>
          <a:ln w="9525">
            <a:noFill/>
          </a:ln>
        </p:spPr>
        <p:txBody>
          <a:bodyPr anchor="ctr"/>
          <a:p>
            <a:pPr lvl="0"/>
            <a:r>
              <a:rPr lang="zh-CN" altLang="en-US"/>
              <a:t>单击此处编辑母版标题样式</a:t>
            </a:r>
            <a:endParaRPr lang="zh-CN" altLang="en-US"/>
          </a:p>
        </p:txBody>
      </p:sp>
      <p:sp>
        <p:nvSpPr>
          <p:cNvPr id="6147" name="文本占位符 6146"/>
          <p:cNvSpPr>
            <a:spLocks noGrp="1"/>
          </p:cNvSpPr>
          <p:nvPr>
            <p:ph type="body" idx="1"/>
          </p:nvPr>
        </p:nvSpPr>
        <p:spPr>
          <a:xfrm>
            <a:off x="457200" y="1600200"/>
            <a:ext cx="8229600" cy="4525963"/>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148" name="日期占位符 6147"/>
          <p:cNvSpPr>
            <a:spLocks noGrp="1"/>
          </p:cNvSpPr>
          <p:nvPr>
            <p:ph type="dt" sz="half" idx="2"/>
          </p:nvPr>
        </p:nvSpPr>
        <p:spPr>
          <a:xfrm>
            <a:off x="457200" y="6245225"/>
            <a:ext cx="2133600" cy="476250"/>
          </a:xfrm>
          <a:prstGeom prst="rect">
            <a:avLst/>
          </a:prstGeom>
          <a:noFill/>
          <a:ln w="9525">
            <a:noFill/>
          </a:ln>
        </p:spPr>
        <p:txBody>
          <a:bodyPr/>
          <a:lstStyle>
            <a:lvl1pPr>
              <a:defRPr sz="1400"/>
            </a:lvl1pPr>
          </a:lstStyle>
          <a:p>
            <a:pPr lvl="0" eaLnBrk="1" hangingPunct="1"/>
            <a:endParaRPr lang="zh-CN" altLang="en-US" dirty="0">
              <a:latin typeface="Arial" panose="020B0604020202020204" pitchFamily="34" charset="0"/>
            </a:endParaRPr>
          </a:p>
        </p:txBody>
      </p:sp>
      <p:sp>
        <p:nvSpPr>
          <p:cNvPr id="6149" name="页脚占位符 6148"/>
          <p:cNvSpPr>
            <a:spLocks noGrp="1"/>
          </p:cNvSpPr>
          <p:nvPr>
            <p:ph type="ftr" sz="quarter" idx="3"/>
          </p:nvPr>
        </p:nvSpPr>
        <p:spPr>
          <a:xfrm>
            <a:off x="3124200" y="6245225"/>
            <a:ext cx="2895600" cy="476250"/>
          </a:xfrm>
          <a:prstGeom prst="rect">
            <a:avLst/>
          </a:prstGeom>
          <a:noFill/>
          <a:ln w="9525">
            <a:noFill/>
          </a:ln>
        </p:spPr>
        <p:txBody>
          <a:bodyPr/>
          <a:lstStyle>
            <a:lvl1pPr algn="ctr">
              <a:defRPr sz="1400"/>
            </a:lvl1pPr>
          </a:lstStyle>
          <a:p>
            <a:pPr lvl="0" eaLnBrk="1" hangingPunct="1"/>
            <a:endParaRPr lang="zh-CN" altLang="en-US" dirty="0">
              <a:latin typeface="Arial" panose="020B0604020202020204" pitchFamily="34" charset="0"/>
            </a:endParaRPr>
          </a:p>
        </p:txBody>
      </p:sp>
      <p:sp>
        <p:nvSpPr>
          <p:cNvPr id="6150" name="灯片编号占位符 6149"/>
          <p:cNvSpPr>
            <a:spLocks noGrp="1"/>
          </p:cNvSpPr>
          <p:nvPr>
            <p:ph type="sldNum" sz="quarter" idx="4"/>
          </p:nvPr>
        </p:nvSpPr>
        <p:spPr>
          <a:xfrm>
            <a:off x="6553200" y="6245225"/>
            <a:ext cx="2133600" cy="476250"/>
          </a:xfrm>
          <a:prstGeom prst="rect">
            <a:avLst/>
          </a:prstGeom>
          <a:noFill/>
          <a:ln w="9525">
            <a:noFill/>
          </a:ln>
        </p:spPr>
        <p:txBody>
          <a:bodyPr/>
          <a:lstStyle>
            <a:lvl1pPr algn="r">
              <a:defRPr sz="1400"/>
            </a:lvl1pPr>
          </a:lstStyle>
          <a:p>
            <a:pPr lvl="0" eaLnBrk="1" hangingPunct="1"/>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ransition/>
  <p:hf sldNum="0" hdr="0" ftr="0" dt="0"/>
  <p:txStyles>
    <p:titleStyle>
      <a:lvl1pPr marL="0" lvl="0" indent="0" algn="ctr" defTabSz="914400" eaLnBrk="1" fontAlgn="base" latinLnBrk="0" hangingPunct="1">
        <a:lnSpc>
          <a:spcPct val="100000"/>
        </a:lnSpc>
        <a:spcBef>
          <a:spcPct val="0"/>
        </a:spcBef>
        <a:spcAft>
          <a:spcPct val="0"/>
        </a:spcAft>
        <a:buNone/>
        <a:defRPr sz="4400" b="0" i="0" u="none" kern="1200" baseline="0">
          <a:solidFill>
            <a:schemeClr val="tx2"/>
          </a:solidFill>
          <a:latin typeface="+mj-lt"/>
          <a:ea typeface="+mj-ea"/>
          <a:cs typeface="+mj-cs"/>
        </a:defRPr>
      </a:lvl1pPr>
    </p:titleStyle>
    <p:bodyStyle>
      <a:lvl1pPr marL="342900" lvl="0" indent="-342900" algn="l" defTabSz="914400" eaLnBrk="1" fontAlgn="base" latinLnBrk="0" hangingPunct="1">
        <a:lnSpc>
          <a:spcPct val="100000"/>
        </a:lnSpc>
        <a:spcBef>
          <a:spcPct val="20000"/>
        </a:spcBef>
        <a:spcAft>
          <a:spcPct val="0"/>
        </a:spcAft>
        <a:buChar char="•"/>
        <a:defRPr sz="3200" b="0" i="0" u="none" kern="1200" baseline="0">
          <a:solidFill>
            <a:schemeClr val="tx1"/>
          </a:solidFill>
          <a:latin typeface="+mn-lt"/>
          <a:ea typeface="+mn-ea"/>
          <a:cs typeface="+mn-cs"/>
        </a:defRPr>
      </a:lvl1pPr>
      <a:lvl2pPr marL="742950" lvl="1" indent="-285750" algn="l" defTabSz="914400" eaLnBrk="1" fontAlgn="base" latinLnBrk="0" hangingPunct="1">
        <a:lnSpc>
          <a:spcPct val="100000"/>
        </a:lnSpc>
        <a:spcBef>
          <a:spcPct val="20000"/>
        </a:spcBef>
        <a:spcAft>
          <a:spcPct val="0"/>
        </a:spcAft>
        <a:buChar char="–"/>
        <a:defRPr sz="2800" b="0" i="0" u="none" kern="1200" baseline="0">
          <a:solidFill>
            <a:schemeClr val="tx1"/>
          </a:solidFill>
          <a:latin typeface="+mn-lt"/>
          <a:ea typeface="+mn-ea"/>
          <a:cs typeface="+mn-cs"/>
        </a:defRPr>
      </a:lvl2pPr>
      <a:lvl3pPr marL="1143000" lvl="2" indent="-228600" algn="l" defTabSz="914400" eaLnBrk="1" fontAlgn="base" latinLnBrk="0" hangingPunct="1">
        <a:lnSpc>
          <a:spcPct val="100000"/>
        </a:lnSpc>
        <a:spcBef>
          <a:spcPct val="20000"/>
        </a:spcBef>
        <a:spcAft>
          <a:spcPct val="0"/>
        </a:spcAft>
        <a:buChar char="•"/>
        <a:defRPr sz="2400" b="0" i="0" u="none" kern="1200" baseline="0">
          <a:solidFill>
            <a:schemeClr val="tx1"/>
          </a:solidFill>
          <a:latin typeface="+mn-lt"/>
          <a:ea typeface="+mn-ea"/>
          <a:cs typeface="+mn-cs"/>
        </a:defRPr>
      </a:lvl3pPr>
      <a:lvl4pPr marL="1600200" lvl="3"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4pPr>
      <a:lvl5pPr marL="2057400" lvl="4"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4.jpeg"/><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5.jpeg"/><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6.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8.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8.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2.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7.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8.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20.png"/><Relationship Id="rId1"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21.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2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2.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3.jpe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36.xml"/><Relationship Id="rId1" Type="http://schemas.openxmlformats.org/officeDocument/2006/relationships/image" Target="../media/image6.jpe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audio" Target="../media/audio1.wav"/><Relationship Id="rId1" Type="http://schemas.openxmlformats.org/officeDocument/2006/relationships/image" Target="../media/image24.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36.xml"/><Relationship Id="rId1" Type="http://schemas.openxmlformats.org/officeDocument/2006/relationships/image" Target="../media/image6.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5.jpe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36.xml"/><Relationship Id="rId1" Type="http://schemas.openxmlformats.org/officeDocument/2006/relationships/image" Target="../media/image25.jpe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25.jpe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36.xml"/><Relationship Id="rId1" Type="http://schemas.openxmlformats.org/officeDocument/2006/relationships/image" Target="../media/image25.jpe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audio" Target="../media/audio1.wav"/><Relationship Id="rId1" Type="http://schemas.openxmlformats.org/officeDocument/2006/relationships/image" Target="../media/image26.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27.GIF"/><Relationship Id="rId1" Type="http://schemas.openxmlformats.org/officeDocument/2006/relationships/hyperlink" Target="http://pop.xiyee.com/fzltp/1915.html"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29.GIF"/><Relationship Id="rId1" Type="http://schemas.openxmlformats.org/officeDocument/2006/relationships/image" Target="../media/image28.jpe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30.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jpeg"/></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30.xml"/><Relationship Id="rId1" Type="http://schemas.openxmlformats.org/officeDocument/2006/relationships/image" Target="../media/image31.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7.jpeg"/><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9.jpeg"/><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image" Target="../media/image10.jpeg"/><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image" Target="../media/image13.jpeg"/><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266" name="Picture 4" descr="[5)S9UM[LQT[(KKDW~UB8CO"/>
          <p:cNvPicPr>
            <a:picLocks noChangeAspect="1"/>
          </p:cNvPicPr>
          <p:nvPr/>
        </p:nvPicPr>
        <p:blipFill>
          <a:blip r:embed="rId1"/>
          <a:stretch>
            <a:fillRect/>
          </a:stretch>
        </p:blipFill>
        <p:spPr>
          <a:xfrm>
            <a:off x="-317" y="51435"/>
            <a:ext cx="9144000" cy="6223000"/>
          </a:xfrm>
          <a:prstGeom prst="rect">
            <a:avLst/>
          </a:prstGeom>
          <a:noFill/>
          <a:ln w="9525">
            <a:noFill/>
          </a:ln>
        </p:spPr>
      </p:pic>
      <p:pic>
        <p:nvPicPr>
          <p:cNvPr id="11267" name="Picture 5" descr="`1JRS}P(K2W)PA[X76@~NY6"/>
          <p:cNvPicPr>
            <a:picLocks noChangeAspect="1"/>
          </p:cNvPicPr>
          <p:nvPr/>
        </p:nvPicPr>
        <p:blipFill>
          <a:blip r:embed="rId2"/>
          <a:stretch>
            <a:fillRect/>
          </a:stretch>
        </p:blipFill>
        <p:spPr>
          <a:xfrm>
            <a:off x="0" y="5426075"/>
            <a:ext cx="9438005" cy="1531620"/>
          </a:xfrm>
          <a:prstGeom prst="rect">
            <a:avLst/>
          </a:prstGeom>
          <a:noFill/>
          <a:ln w="9525">
            <a:noFill/>
          </a:ln>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2290" name="标题 12289"/>
          <p:cNvSpPr>
            <a:spLocks noGrp="1"/>
          </p:cNvSpPr>
          <p:nvPr>
            <p:ph type="title"/>
          </p:nvPr>
        </p:nvSpPr>
        <p:spPr/>
        <p:txBody>
          <a:bodyPr anchor="ctr"/>
          <a:p>
            <a:endParaRPr lang="en-US" altLang="zh-CN" sz="4800" b="1">
              <a:solidFill>
                <a:srgbClr val="FF3300"/>
              </a:solidFill>
              <a:ea typeface="黑体" panose="02010609060101010101" pitchFamily="1" charset="-122"/>
            </a:endParaRPr>
          </a:p>
        </p:txBody>
      </p:sp>
      <p:sp>
        <p:nvSpPr>
          <p:cNvPr id="12291" name="文本占位符 12290"/>
          <p:cNvSpPr>
            <a:spLocks noGrp="1"/>
          </p:cNvSpPr>
          <p:nvPr>
            <p:ph type="body" idx="1"/>
          </p:nvPr>
        </p:nvSpPr>
        <p:spPr>
          <a:xfrm>
            <a:off x="0" y="1557338"/>
            <a:ext cx="8686800" cy="4525962"/>
          </a:xfrm>
        </p:spPr>
        <p:txBody>
          <a:bodyPr/>
          <a:p>
            <a:pPr>
              <a:buNone/>
            </a:pPr>
            <a:endParaRPr lang="zh-CN" altLang="zh-CN" b="1" dirty="0">
              <a:solidFill>
                <a:srgbClr val="996633"/>
              </a:solidFill>
            </a:endParaRPr>
          </a:p>
          <a:p>
            <a:pPr>
              <a:buNone/>
            </a:pPr>
            <a:endParaRPr lang="zh-CN" altLang="zh-CN" b="1" dirty="0">
              <a:solidFill>
                <a:srgbClr val="996633"/>
              </a:solidFill>
            </a:endParaRPr>
          </a:p>
        </p:txBody>
      </p:sp>
      <p:pic>
        <p:nvPicPr>
          <p:cNvPr id="3" name="图片 2" descr="72BCD5D3596E3E934DB7EECFE1114BDA"/>
          <p:cNvPicPr>
            <a:picLocks noChangeAspect="1"/>
          </p:cNvPicPr>
          <p:nvPr/>
        </p:nvPicPr>
        <p:blipFill>
          <a:blip r:embed="rId2"/>
          <a:stretch>
            <a:fillRect/>
          </a:stretch>
        </p:blipFill>
        <p:spPr>
          <a:xfrm>
            <a:off x="134620" y="275590"/>
            <a:ext cx="7350125" cy="5981065"/>
          </a:xfrm>
          <a:prstGeom prst="rect">
            <a:avLst/>
          </a:prstGeom>
        </p:spPr>
      </p:pic>
      <p:sp>
        <p:nvSpPr>
          <p:cNvPr id="5" name="文本框 4"/>
          <p:cNvSpPr txBox="1"/>
          <p:nvPr/>
        </p:nvSpPr>
        <p:spPr>
          <a:xfrm>
            <a:off x="7701915" y="968375"/>
            <a:ext cx="859790" cy="5203190"/>
          </a:xfrm>
          <a:prstGeom prst="rect">
            <a:avLst/>
          </a:prstGeom>
          <a:noFill/>
        </p:spPr>
        <p:txBody>
          <a:bodyPr vert="eaVert" wrap="square" rtlCol="0">
            <a:spAutoFit/>
          </a:bodyPr>
          <a:p>
            <a:r>
              <a:rPr lang="zh-CN" altLang="en-US" sz="4400" b="1"/>
              <a:t>上课积极举手发言</a:t>
            </a:r>
            <a:endParaRPr lang="zh-CN" altLang="en-US" sz="4400" b="1"/>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2" name="图片 10241" descr="图片2"/>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10243" name="图片 10242" descr="图片2"/>
          <p:cNvPicPr>
            <a:picLocks noChangeAspect="1"/>
          </p:cNvPicPr>
          <p:nvPr/>
        </p:nvPicPr>
        <p:blipFill>
          <a:blip r:embed="rId1"/>
          <a:stretch>
            <a:fillRect/>
          </a:stretch>
        </p:blipFill>
        <p:spPr>
          <a:xfrm>
            <a:off x="0" y="0"/>
            <a:ext cx="8720138" cy="6858000"/>
          </a:xfrm>
          <a:prstGeom prst="rect">
            <a:avLst/>
          </a:prstGeom>
          <a:noFill/>
          <a:ln w="9525">
            <a:noFill/>
          </a:ln>
        </p:spPr>
      </p:pic>
      <p:sp>
        <p:nvSpPr>
          <p:cNvPr id="10244" name="矩形 10243"/>
          <p:cNvSpPr/>
          <p:nvPr/>
        </p:nvSpPr>
        <p:spPr>
          <a:xfrm>
            <a:off x="611188" y="692150"/>
            <a:ext cx="7561262" cy="1137285"/>
          </a:xfrm>
          <a:prstGeom prst="rect">
            <a:avLst/>
          </a:prstGeom>
          <a:noFill/>
          <a:ln w="9525">
            <a:noFill/>
          </a:ln>
        </p:spPr>
        <p:txBody>
          <a:bodyPr>
            <a:spAutoFit/>
          </a:bodyPr>
          <a:p>
            <a:endParaRPr lang="zh-CN" altLang="en-US" sz="2800" dirty="0">
              <a:effectLst>
                <a:outerShdw blurRad="38100" dist="38100" dir="2700000">
                  <a:srgbClr val="C0C0C0"/>
                </a:outerShdw>
              </a:effectLst>
              <a:latin typeface="Arial" panose="020B0604020202020204" pitchFamily="34" charset="0"/>
            </a:endParaRPr>
          </a:p>
          <a:p>
            <a:r>
              <a:rPr lang="zh-CN" altLang="en-US" sz="4000" b="1" dirty="0">
                <a:latin typeface="Comic Sans MS" panose="030F0702030302020204" pitchFamily="2" charset="0"/>
              </a:rPr>
              <a:t>  </a:t>
            </a:r>
            <a:r>
              <a:rPr lang="en-US" altLang="zh-CN" sz="4000" b="1" dirty="0">
                <a:latin typeface="Comic Sans MS" panose="030F0702030302020204" pitchFamily="2" charset="0"/>
              </a:rPr>
              <a:t>                </a:t>
            </a:r>
            <a:endParaRPr lang="en-US" altLang="zh-CN" sz="4000" b="1" dirty="0">
              <a:latin typeface="Comic Sans MS" panose="030F0702030302020204" pitchFamily="2" charset="0"/>
            </a:endParaRPr>
          </a:p>
        </p:txBody>
      </p:sp>
      <p:pic>
        <p:nvPicPr>
          <p:cNvPr id="3" name="图片 2" descr="3759C541BF5D5FDBC1DCE00A37E2AF16"/>
          <p:cNvPicPr>
            <a:picLocks noChangeAspect="1"/>
          </p:cNvPicPr>
          <p:nvPr/>
        </p:nvPicPr>
        <p:blipFill>
          <a:blip r:embed="rId2"/>
          <a:stretch>
            <a:fillRect/>
          </a:stretch>
        </p:blipFill>
        <p:spPr>
          <a:xfrm>
            <a:off x="0" y="241935"/>
            <a:ext cx="7157720" cy="5773420"/>
          </a:xfrm>
          <a:prstGeom prst="rect">
            <a:avLst/>
          </a:prstGeom>
        </p:spPr>
      </p:pic>
      <p:sp>
        <p:nvSpPr>
          <p:cNvPr id="4" name="文本框 3"/>
          <p:cNvSpPr txBox="1"/>
          <p:nvPr/>
        </p:nvSpPr>
        <p:spPr>
          <a:xfrm>
            <a:off x="7056120" y="927100"/>
            <a:ext cx="1013460" cy="5060315"/>
          </a:xfrm>
          <a:prstGeom prst="rect">
            <a:avLst/>
          </a:prstGeom>
          <a:noFill/>
        </p:spPr>
        <p:txBody>
          <a:bodyPr vert="eaVert" wrap="square" rtlCol="0">
            <a:spAutoFit/>
          </a:bodyPr>
          <a:p>
            <a:r>
              <a:rPr lang="zh-CN" altLang="en-US" sz="5400" b="1"/>
              <a:t>班级优秀小干部</a:t>
            </a:r>
            <a:endParaRPr lang="zh-CN" altLang="en-US" sz="5400" b="1"/>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3314" name="Picture 2" descr="无标题w"/>
          <p:cNvPicPr>
            <a:picLocks noChangeAspect="1"/>
          </p:cNvPicPr>
          <p:nvPr/>
        </p:nvPicPr>
        <p:blipFill>
          <a:blip r:embed="rId1"/>
          <a:stretch>
            <a:fillRect/>
          </a:stretch>
        </p:blipFill>
        <p:spPr>
          <a:xfrm>
            <a:off x="36513" y="46038"/>
            <a:ext cx="9024937" cy="6767512"/>
          </a:xfrm>
          <a:prstGeom prst="rect">
            <a:avLst/>
          </a:prstGeom>
          <a:noFill/>
          <a:ln w="9525">
            <a:noFill/>
          </a:ln>
        </p:spPr>
      </p:pic>
      <p:sp>
        <p:nvSpPr>
          <p:cNvPr id="13315" name="文本框 13314"/>
          <p:cNvSpPr txBox="1"/>
          <p:nvPr/>
        </p:nvSpPr>
        <p:spPr>
          <a:xfrm>
            <a:off x="900113" y="1700213"/>
            <a:ext cx="8675687" cy="3140075"/>
          </a:xfrm>
          <a:prstGeom prst="rect">
            <a:avLst/>
          </a:prstGeom>
          <a:noFill/>
          <a:ln w="9525">
            <a:noFill/>
          </a:ln>
        </p:spPr>
        <p:txBody>
          <a:bodyPr>
            <a:spAutoFit/>
          </a:bodyPr>
          <a:p>
            <a:pPr>
              <a:spcBef>
                <a:spcPct val="50000"/>
              </a:spcBef>
            </a:pPr>
            <a:r>
              <a:rPr lang="zh-CN" altLang="en-US" sz="20000" dirty="0">
                <a:solidFill>
                  <a:srgbClr val="CC3300"/>
                </a:solidFill>
                <a:latin typeface="Arial" panose="020B0604020202020204" pitchFamily="34" charset="0"/>
                <a:ea typeface="黑体" panose="02010609060101010101" pitchFamily="1" charset="-122"/>
              </a:rPr>
              <a:t>谈安全</a:t>
            </a:r>
            <a:endParaRPr lang="zh-CN" altLang="en-US" sz="20000" dirty="0">
              <a:solidFill>
                <a:srgbClr val="CC3300"/>
              </a:solidFill>
              <a:latin typeface="Arial" panose="020B0604020202020204" pitchFamily="34" charset="0"/>
              <a:ea typeface="黑体" panose="02010609060101010101" pitchFamily="1" charset="-122"/>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4338" name="Picture 2" descr="无标题w"/>
          <p:cNvPicPr>
            <a:picLocks noChangeAspect="1"/>
          </p:cNvPicPr>
          <p:nvPr/>
        </p:nvPicPr>
        <p:blipFill>
          <a:blip r:embed="rId1"/>
          <a:stretch>
            <a:fillRect/>
          </a:stretch>
        </p:blipFill>
        <p:spPr>
          <a:xfrm>
            <a:off x="36513" y="46038"/>
            <a:ext cx="9024937" cy="6767512"/>
          </a:xfrm>
          <a:prstGeom prst="rect">
            <a:avLst/>
          </a:prstGeom>
          <a:noFill/>
          <a:ln w="9525">
            <a:noFill/>
          </a:ln>
        </p:spPr>
      </p:pic>
      <p:sp>
        <p:nvSpPr>
          <p:cNvPr id="14339" name="Text Box 3"/>
          <p:cNvSpPr txBox="1"/>
          <p:nvPr/>
        </p:nvSpPr>
        <p:spPr>
          <a:xfrm>
            <a:off x="1042988" y="333375"/>
            <a:ext cx="7129462" cy="5029200"/>
          </a:xfrm>
          <a:prstGeom prst="rect">
            <a:avLst/>
          </a:prstGeom>
          <a:noFill/>
          <a:ln w="9525">
            <a:noFill/>
          </a:ln>
        </p:spPr>
        <p:txBody>
          <a:bodyPr>
            <a:spAutoFit/>
          </a:bodyPr>
          <a:p>
            <a:endParaRPr lang="zh-CN" altLang="en-US" sz="3600" dirty="0">
              <a:solidFill>
                <a:srgbClr val="FF3300"/>
              </a:solidFill>
              <a:latin typeface="黑体" panose="02010609060101010101" pitchFamily="1" charset="-122"/>
              <a:ea typeface="黑体" panose="02010609060101010101" pitchFamily="1" charset="-122"/>
            </a:endParaRPr>
          </a:p>
          <a:p>
            <a:r>
              <a:rPr lang="zh-CN" altLang="en-US" sz="3600" dirty="0">
                <a:latin typeface="黑体" panose="02010609060101010101" pitchFamily="1" charset="-122"/>
                <a:ea typeface="黑体" panose="02010609060101010101" pitchFamily="1" charset="-122"/>
              </a:rPr>
              <a:t>   </a:t>
            </a:r>
            <a:r>
              <a:rPr lang="zh-CN" altLang="en-US" sz="3600" dirty="0">
                <a:solidFill>
                  <a:srgbClr val="A50021"/>
                </a:solidFill>
                <a:latin typeface="Arial" panose="020B0604020202020204" pitchFamily="34" charset="0"/>
                <a:ea typeface="黑体" panose="02010609060101010101" pitchFamily="1" charset="-122"/>
              </a:rPr>
              <a:t>“学习是首要，安全更重要。</a:t>
            </a:r>
            <a:r>
              <a:rPr lang="zh-CN" altLang="en-US" sz="3600" dirty="0">
                <a:solidFill>
                  <a:srgbClr val="A50021"/>
                </a:solidFill>
                <a:latin typeface="黑体" panose="02010609060101010101" pitchFamily="1" charset="-122"/>
                <a:ea typeface="黑体" panose="02010609060101010101" pitchFamily="1" charset="-122"/>
              </a:rPr>
              <a:t>在学校里，我们每天都会关照学生，反复强调，注意安全，增强自我保护意识，校内外不做危险游戏，上学、放学路上不逗留，不玩耍，放学后家长要及时接孩子回家，相信各位家长和我们一样关心孩子的安全。</a:t>
            </a:r>
            <a:endParaRPr lang="zh-CN" altLang="en-US" sz="3600" dirty="0">
              <a:solidFill>
                <a:srgbClr val="A50021"/>
              </a:solidFill>
              <a:latin typeface="黑体" panose="02010609060101010101" pitchFamily="1" charset="-122"/>
              <a:ea typeface="黑体" panose="02010609060101010101" pitchFamily="1" charset="-122"/>
            </a:endParaRP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5362" name="Picture 8" descr="34"/>
          <p:cNvPicPr>
            <a:picLocks noChangeAspect="1"/>
          </p:cNvPicPr>
          <p:nvPr/>
        </p:nvPicPr>
        <p:blipFill>
          <a:blip r:embed="rId1"/>
          <a:stretch>
            <a:fillRect/>
          </a:stretch>
        </p:blipFill>
        <p:spPr>
          <a:xfrm>
            <a:off x="0" y="0"/>
            <a:ext cx="9144000" cy="6864350"/>
          </a:xfrm>
          <a:prstGeom prst="rect">
            <a:avLst/>
          </a:prstGeom>
          <a:noFill/>
          <a:ln w="9525">
            <a:noFill/>
          </a:ln>
        </p:spPr>
      </p:pic>
      <p:sp>
        <p:nvSpPr>
          <p:cNvPr id="15363" name="Text Box 6"/>
          <p:cNvSpPr txBox="1"/>
          <p:nvPr/>
        </p:nvSpPr>
        <p:spPr>
          <a:xfrm>
            <a:off x="323850" y="333375"/>
            <a:ext cx="8280400" cy="6430963"/>
          </a:xfrm>
          <a:prstGeom prst="rect">
            <a:avLst/>
          </a:prstGeom>
          <a:noFill/>
          <a:ln w="9525">
            <a:noFill/>
          </a:ln>
        </p:spPr>
        <p:txBody>
          <a:bodyPr>
            <a:spAutoFit/>
          </a:bodyPr>
          <a:p>
            <a:pPr>
              <a:spcBef>
                <a:spcPct val="50000"/>
              </a:spcBef>
            </a:pPr>
            <a:r>
              <a:rPr lang="zh-CN" altLang="en-US" sz="4800" b="1" u="sng" dirty="0">
                <a:solidFill>
                  <a:srgbClr val="FF3300"/>
                </a:solidFill>
                <a:latin typeface="Arial" panose="020B0604020202020204" pitchFamily="34" charset="0"/>
                <a:ea typeface="黑体" panose="02010609060101010101" pitchFamily="1" charset="-122"/>
              </a:rPr>
              <a:t>一、注重孩子的安全教育</a:t>
            </a:r>
            <a:endParaRPr lang="zh-CN" altLang="en-US" sz="4800" b="1" u="sng" dirty="0">
              <a:solidFill>
                <a:srgbClr val="FF3300"/>
              </a:solidFill>
              <a:latin typeface="Arial" panose="020B0604020202020204" pitchFamily="34" charset="0"/>
              <a:ea typeface="黑体" panose="02010609060101010101" pitchFamily="1" charset="-122"/>
            </a:endParaRPr>
          </a:p>
          <a:p>
            <a:pPr>
              <a:spcBef>
                <a:spcPct val="50000"/>
              </a:spcBef>
            </a:pPr>
            <a:r>
              <a:rPr lang="en-US" altLang="zh-CN" sz="3200" b="1" dirty="0">
                <a:solidFill>
                  <a:srgbClr val="0000FF"/>
                </a:solidFill>
                <a:latin typeface="Arial" panose="020B0604020202020204" pitchFamily="34" charset="0"/>
              </a:rPr>
              <a:t>1</a:t>
            </a:r>
            <a:r>
              <a:rPr lang="zh-CN" altLang="en-US" sz="3200" b="1" dirty="0">
                <a:solidFill>
                  <a:srgbClr val="0000FF"/>
                </a:solidFill>
                <a:latin typeface="Arial" panose="020B0604020202020204" pitchFamily="34" charset="0"/>
              </a:rPr>
              <a:t>、校内安全。教育孩子遵守学校纪律，不玩危险的游戏，</a:t>
            </a:r>
            <a:r>
              <a:rPr lang="zh-CN" altLang="en-US" sz="3200" b="1" dirty="0">
                <a:solidFill>
                  <a:srgbClr val="0000FF"/>
                </a:solidFill>
                <a:latin typeface="宋体" panose="02010600030101010101" pitchFamily="2" charset="-122"/>
              </a:rPr>
              <a:t>同学之间友好相处 。</a:t>
            </a:r>
            <a:endParaRPr lang="zh-CN" altLang="en-US" sz="3200" b="1" dirty="0">
              <a:solidFill>
                <a:srgbClr val="0000FF"/>
              </a:solidFill>
              <a:latin typeface="宋体" panose="02010600030101010101" pitchFamily="2" charset="-122"/>
            </a:endParaRPr>
          </a:p>
          <a:p>
            <a:pPr>
              <a:spcBef>
                <a:spcPct val="50000"/>
              </a:spcBef>
            </a:pPr>
            <a:r>
              <a:rPr lang="en-US" altLang="zh-CN" sz="3200" b="1" dirty="0">
                <a:solidFill>
                  <a:srgbClr val="0000FF"/>
                </a:solidFill>
                <a:latin typeface="宋体" panose="02010600030101010101" pitchFamily="2" charset="-122"/>
              </a:rPr>
              <a:t>2</a:t>
            </a:r>
            <a:r>
              <a:rPr lang="zh-CN" altLang="en-US" sz="3200" b="1" dirty="0">
                <a:solidFill>
                  <a:srgbClr val="0000FF"/>
                </a:solidFill>
                <a:latin typeface="宋体" panose="02010600030101010101" pitchFamily="2" charset="-122"/>
              </a:rPr>
              <a:t>、校外安全。（防触电、防溺水、冬季防火、防煤烟）</a:t>
            </a:r>
            <a:endParaRPr lang="zh-CN" altLang="en-US" sz="3200" b="1" dirty="0">
              <a:solidFill>
                <a:srgbClr val="0000FF"/>
              </a:solidFill>
              <a:latin typeface="宋体" panose="02010600030101010101" pitchFamily="2" charset="-122"/>
            </a:endParaRPr>
          </a:p>
          <a:p>
            <a:pPr>
              <a:spcBef>
                <a:spcPct val="50000"/>
              </a:spcBef>
            </a:pPr>
            <a:r>
              <a:rPr lang="en-US" altLang="zh-CN" sz="3200" b="1" dirty="0">
                <a:solidFill>
                  <a:srgbClr val="0000FF"/>
                </a:solidFill>
                <a:latin typeface="Arial" panose="020B0604020202020204" pitchFamily="34" charset="0"/>
              </a:rPr>
              <a:t>3</a:t>
            </a:r>
            <a:r>
              <a:rPr lang="zh-CN" altLang="en-US" sz="3200" b="1" dirty="0">
                <a:solidFill>
                  <a:srgbClr val="0000FF"/>
                </a:solidFill>
                <a:latin typeface="Arial" panose="020B0604020202020204" pitchFamily="34" charset="0"/>
              </a:rPr>
              <a:t>、饮食安全。不吃三无垃圾食品、脏东西、坏东西。饭前便后洗手。</a:t>
            </a:r>
            <a:endParaRPr lang="zh-CN" altLang="en-US" sz="3200" b="1" dirty="0">
              <a:solidFill>
                <a:srgbClr val="0000FF"/>
              </a:solidFill>
              <a:latin typeface="Arial" panose="020B0604020202020204" pitchFamily="34" charset="0"/>
            </a:endParaRPr>
          </a:p>
          <a:p>
            <a:pPr>
              <a:spcBef>
                <a:spcPct val="50000"/>
              </a:spcBef>
            </a:pPr>
            <a:r>
              <a:rPr lang="en-US" altLang="zh-CN" sz="3200" b="1" dirty="0">
                <a:solidFill>
                  <a:srgbClr val="0000FF"/>
                </a:solidFill>
                <a:latin typeface="Arial" panose="020B0604020202020204" pitchFamily="34" charset="0"/>
              </a:rPr>
              <a:t>4</a:t>
            </a:r>
            <a:r>
              <a:rPr lang="zh-CN" altLang="en-US" sz="3200" b="1" dirty="0">
                <a:solidFill>
                  <a:srgbClr val="0000FF"/>
                </a:solidFill>
                <a:latin typeface="Arial" panose="020B0604020202020204" pitchFamily="34" charset="0"/>
              </a:rPr>
              <a:t>、交通安全。上下学由家长接送，不坐超载车和三无车辆。</a:t>
            </a:r>
            <a:endParaRPr lang="zh-CN" altLang="en-US" sz="3200" b="1" dirty="0">
              <a:solidFill>
                <a:srgbClr val="0000FF"/>
              </a:solidFill>
              <a:latin typeface="Arial" panose="020B0604020202020204" pitchFamily="34" charset="0"/>
            </a:endParaRPr>
          </a:p>
          <a:p>
            <a:pPr>
              <a:spcBef>
                <a:spcPct val="50000"/>
              </a:spcBef>
            </a:pPr>
            <a:endParaRPr lang="zh-CN" altLang="en-US" sz="3200" b="1" dirty="0">
              <a:solidFill>
                <a:srgbClr val="0000FF"/>
              </a:solidFill>
              <a:latin typeface="Arial" panose="020B0604020202020204" pitchFamily="34" charset="0"/>
            </a:endParaRP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386" name="图片 16385" descr="2009513011471571"/>
          <p:cNvPicPr>
            <a:picLocks noChangeAspect="1"/>
          </p:cNvPicPr>
          <p:nvPr/>
        </p:nvPicPr>
        <p:blipFill>
          <a:blip r:embed="rId1"/>
          <a:stretch>
            <a:fillRect/>
          </a:stretch>
        </p:blipFill>
        <p:spPr>
          <a:xfrm>
            <a:off x="0" y="0"/>
            <a:ext cx="9144000" cy="6858000"/>
          </a:xfrm>
          <a:prstGeom prst="rect">
            <a:avLst/>
          </a:prstGeom>
          <a:noFill/>
          <a:ln w="9525">
            <a:noFill/>
          </a:ln>
        </p:spPr>
      </p:pic>
      <p:sp>
        <p:nvSpPr>
          <p:cNvPr id="16387" name="文本框 16386"/>
          <p:cNvSpPr txBox="1"/>
          <p:nvPr/>
        </p:nvSpPr>
        <p:spPr>
          <a:xfrm>
            <a:off x="1219200" y="685800"/>
            <a:ext cx="7543800" cy="4154170"/>
          </a:xfrm>
          <a:prstGeom prst="rect">
            <a:avLst/>
          </a:prstGeom>
          <a:noFill/>
          <a:ln w="9525">
            <a:noFill/>
          </a:ln>
        </p:spPr>
        <p:txBody>
          <a:bodyPr>
            <a:spAutoFit/>
          </a:bodyPr>
          <a:p>
            <a:pPr>
              <a:spcBef>
                <a:spcPct val="50000"/>
              </a:spcBef>
            </a:pPr>
            <a:r>
              <a:rPr lang="zh-CN" altLang="en-US" sz="4800" b="1" dirty="0">
                <a:solidFill>
                  <a:srgbClr val="FF3300"/>
                </a:solidFill>
                <a:latin typeface="Arial" panose="020B0604020202020204" pitchFamily="34" charset="0"/>
                <a:ea typeface="黑体" panose="02010609060101010101" pitchFamily="1" charset="-122"/>
              </a:rPr>
              <a:t>二、关于作息时间：</a:t>
            </a:r>
            <a:endParaRPr lang="zh-CN" altLang="en-US" sz="4800" b="1" dirty="0">
              <a:solidFill>
                <a:srgbClr val="FF3300"/>
              </a:solidFill>
              <a:latin typeface="Arial" panose="020B0604020202020204" pitchFamily="34" charset="0"/>
              <a:ea typeface="黑体" panose="02010609060101010101" pitchFamily="1" charset="-122"/>
            </a:endParaRPr>
          </a:p>
          <a:p>
            <a:pPr>
              <a:spcBef>
                <a:spcPct val="50000"/>
              </a:spcBef>
            </a:pPr>
            <a:r>
              <a:rPr lang="zh-CN" altLang="en-US" sz="3600" b="1" dirty="0">
                <a:latin typeface="Arial" panose="020B0604020202020204" pitchFamily="34" charset="0"/>
              </a:rPr>
              <a:t>早上：</a:t>
            </a:r>
            <a:r>
              <a:rPr lang="en-US" altLang="zh-CN" sz="3600" b="1" dirty="0">
                <a:latin typeface="Arial" panose="020B0604020202020204" pitchFamily="34" charset="0"/>
              </a:rPr>
              <a:t>7:50</a:t>
            </a:r>
            <a:r>
              <a:rPr lang="zh-CN" altLang="en-US" sz="3600" b="1" dirty="0">
                <a:latin typeface="Arial" panose="020B0604020202020204" pitchFamily="34" charset="0"/>
              </a:rPr>
              <a:t>进</a:t>
            </a:r>
            <a:r>
              <a:rPr lang="zh-CN" altLang="en-US" sz="3600" b="1" dirty="0">
                <a:latin typeface="Arial" panose="020B0604020202020204" pitchFamily="34" charset="0"/>
              </a:rPr>
              <a:t>校门（早读从</a:t>
            </a:r>
            <a:r>
              <a:rPr lang="en-US" altLang="zh-CN" sz="3600" b="1" dirty="0">
                <a:latin typeface="Arial" panose="020B0604020202020204" pitchFamily="34" charset="0"/>
              </a:rPr>
              <a:t>7:5</a:t>
            </a:r>
            <a:r>
              <a:rPr lang="zh-CN" altLang="en-US" sz="3600" b="1" dirty="0">
                <a:latin typeface="Arial" panose="020B0604020202020204" pitchFamily="34" charset="0"/>
              </a:rPr>
              <a:t>0开始）</a:t>
            </a:r>
            <a:endParaRPr lang="zh-CN" altLang="en-US" sz="3600" b="1" dirty="0">
              <a:latin typeface="Arial" panose="020B0604020202020204" pitchFamily="34" charset="0"/>
            </a:endParaRPr>
          </a:p>
          <a:p>
            <a:pPr>
              <a:spcBef>
                <a:spcPct val="50000"/>
              </a:spcBef>
            </a:pPr>
            <a:r>
              <a:rPr lang="en-US" altLang="zh-CN" sz="3600" b="1" dirty="0">
                <a:latin typeface="Arial" panose="020B0604020202020204" pitchFamily="34" charset="0"/>
              </a:rPr>
              <a:t>8</a:t>
            </a:r>
            <a:r>
              <a:rPr lang="zh-CN" altLang="en-US" sz="3600" b="1" dirty="0">
                <a:latin typeface="Arial" panose="020B0604020202020204" pitchFamily="34" charset="0"/>
              </a:rPr>
              <a:t>：</a:t>
            </a:r>
            <a:r>
              <a:rPr lang="en-US" altLang="zh-CN" sz="3600" b="1" dirty="0">
                <a:latin typeface="Arial" panose="020B0604020202020204" pitchFamily="34" charset="0"/>
              </a:rPr>
              <a:t>20</a:t>
            </a:r>
            <a:r>
              <a:rPr lang="zh-CN" altLang="en-US" sz="3600" b="1" dirty="0">
                <a:latin typeface="Arial" panose="020B0604020202020204" pitchFamily="34" charset="0"/>
              </a:rPr>
              <a:t>分正式上课。</a:t>
            </a:r>
            <a:endParaRPr lang="zh-CN" altLang="en-US" sz="3600" b="1" dirty="0">
              <a:latin typeface="Arial" panose="020B0604020202020204" pitchFamily="34" charset="0"/>
            </a:endParaRPr>
          </a:p>
          <a:p>
            <a:pPr>
              <a:spcBef>
                <a:spcPct val="50000"/>
              </a:spcBef>
            </a:pPr>
            <a:r>
              <a:rPr lang="zh-CN" altLang="en-US" sz="3600" b="1" dirty="0">
                <a:latin typeface="Arial" panose="020B0604020202020204" pitchFamily="34" charset="0"/>
              </a:rPr>
              <a:t>中午：</a:t>
            </a:r>
            <a:r>
              <a:rPr lang="en-US" altLang="zh-CN" sz="3600" b="1" dirty="0">
                <a:latin typeface="Arial" panose="020B0604020202020204" pitchFamily="34" charset="0"/>
              </a:rPr>
              <a:t>11</a:t>
            </a:r>
            <a:r>
              <a:rPr lang="zh-CN" altLang="en-US" sz="3600" b="1" dirty="0">
                <a:latin typeface="Arial" panose="020B0604020202020204" pitchFamily="34" charset="0"/>
              </a:rPr>
              <a:t>：</a:t>
            </a:r>
            <a:r>
              <a:rPr lang="en-US" altLang="zh-CN" sz="3600" b="1" dirty="0">
                <a:latin typeface="Arial" panose="020B0604020202020204" pitchFamily="34" charset="0"/>
              </a:rPr>
              <a:t>30</a:t>
            </a:r>
            <a:r>
              <a:rPr lang="zh-CN" altLang="en-US" sz="3600" b="1" dirty="0">
                <a:latin typeface="Arial" panose="020B0604020202020204" pitchFamily="34" charset="0"/>
              </a:rPr>
              <a:t>分午餐时间</a:t>
            </a:r>
            <a:endParaRPr lang="zh-CN" altLang="en-US" sz="3600" b="1" dirty="0">
              <a:latin typeface="Arial" panose="020B0604020202020204" pitchFamily="34" charset="0"/>
            </a:endParaRPr>
          </a:p>
          <a:p>
            <a:pPr>
              <a:spcBef>
                <a:spcPct val="50000"/>
              </a:spcBef>
            </a:pPr>
            <a:r>
              <a:rPr lang="zh-CN" altLang="en-US" sz="3600" b="1" dirty="0">
                <a:latin typeface="Arial" panose="020B0604020202020204" pitchFamily="34" charset="0"/>
              </a:rPr>
              <a:t>下午：</a:t>
            </a:r>
            <a:r>
              <a:rPr lang="en-US" altLang="zh-CN" sz="3600" b="1" dirty="0">
                <a:latin typeface="Arial" panose="020B0604020202020204" pitchFamily="34" charset="0"/>
              </a:rPr>
              <a:t>3:00</a:t>
            </a:r>
            <a:r>
              <a:rPr lang="zh-CN" altLang="en-US" sz="3600" b="1" dirty="0">
                <a:latin typeface="Arial" panose="020B0604020202020204" pitchFamily="34" charset="0"/>
              </a:rPr>
              <a:t>放学</a:t>
            </a:r>
            <a:endParaRPr lang="zh-CN" altLang="en-US" sz="3600" b="1" dirty="0">
              <a:latin typeface="Arial" panose="020B0604020202020204" pitchFamily="34" charset="0"/>
            </a:endParaRP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7410" name="图片 17409" descr="2009513011471571"/>
          <p:cNvPicPr>
            <a:picLocks noChangeAspect="1"/>
          </p:cNvPicPr>
          <p:nvPr/>
        </p:nvPicPr>
        <p:blipFill>
          <a:blip r:embed="rId1"/>
          <a:stretch>
            <a:fillRect/>
          </a:stretch>
        </p:blipFill>
        <p:spPr>
          <a:xfrm>
            <a:off x="0" y="0"/>
            <a:ext cx="9144000" cy="6858000"/>
          </a:xfrm>
          <a:prstGeom prst="rect">
            <a:avLst/>
          </a:prstGeom>
          <a:noFill/>
          <a:ln w="9525">
            <a:noFill/>
          </a:ln>
        </p:spPr>
      </p:pic>
      <p:sp>
        <p:nvSpPr>
          <p:cNvPr id="17411" name="文本框 17410"/>
          <p:cNvSpPr txBox="1"/>
          <p:nvPr/>
        </p:nvSpPr>
        <p:spPr>
          <a:xfrm>
            <a:off x="251460" y="213360"/>
            <a:ext cx="8640763" cy="5754370"/>
          </a:xfrm>
          <a:prstGeom prst="rect">
            <a:avLst/>
          </a:prstGeom>
          <a:noFill/>
          <a:ln w="9525">
            <a:noFill/>
          </a:ln>
        </p:spPr>
        <p:txBody>
          <a:bodyPr>
            <a:spAutoFit/>
          </a:bodyPr>
          <a:p>
            <a:pPr>
              <a:spcBef>
                <a:spcPct val="50000"/>
              </a:spcBef>
            </a:pPr>
            <a:r>
              <a:rPr lang="zh-CN" altLang="en-US" sz="3200" b="1" dirty="0">
                <a:latin typeface="Arial" panose="020B0604020202020204" pitchFamily="34" charset="0"/>
              </a:rPr>
              <a:t>注意事项：</a:t>
            </a:r>
            <a:endParaRPr lang="zh-CN" altLang="en-US" sz="3200" b="1" dirty="0">
              <a:latin typeface="Arial" panose="020B0604020202020204" pitchFamily="34" charset="0"/>
            </a:endParaRPr>
          </a:p>
          <a:p>
            <a:pPr>
              <a:spcBef>
                <a:spcPct val="50000"/>
              </a:spcBef>
            </a:pPr>
            <a:r>
              <a:rPr lang="zh-CN" altLang="en-US" sz="3200" b="1" dirty="0">
                <a:latin typeface="Arial" panose="020B0604020202020204" pitchFamily="34" charset="0"/>
              </a:rPr>
              <a:t>（</a:t>
            </a:r>
            <a:r>
              <a:rPr lang="en-US" altLang="zh-CN" sz="3200" b="1" dirty="0">
                <a:latin typeface="Arial" panose="020B0604020202020204" pitchFamily="34" charset="0"/>
              </a:rPr>
              <a:t>1</a:t>
            </a:r>
            <a:r>
              <a:rPr lang="zh-CN" altLang="en-US" sz="3200" b="1" dirty="0">
                <a:latin typeface="Arial" panose="020B0604020202020204" pitchFamily="34" charset="0"/>
              </a:rPr>
              <a:t>）</a:t>
            </a:r>
            <a:r>
              <a:rPr lang="en-US" altLang="zh-CN" sz="3200" b="1" dirty="0">
                <a:latin typeface="Arial" panose="020B0604020202020204" pitchFamily="34" charset="0"/>
              </a:rPr>
              <a:t>.</a:t>
            </a:r>
            <a:r>
              <a:rPr lang="zh-CN" altLang="en-US" sz="3200" b="1" dirty="0">
                <a:latin typeface="Arial" panose="020B0604020202020204" pitchFamily="34" charset="0"/>
              </a:rPr>
              <a:t>孩子不要早到校，记准到校时间。</a:t>
            </a:r>
            <a:endParaRPr lang="zh-CN" altLang="en-US" sz="3200" b="1" dirty="0">
              <a:latin typeface="Arial" panose="020B0604020202020204" pitchFamily="34" charset="0"/>
            </a:endParaRPr>
          </a:p>
          <a:p>
            <a:pPr>
              <a:spcBef>
                <a:spcPct val="50000"/>
              </a:spcBef>
            </a:pPr>
            <a:r>
              <a:rPr lang="zh-CN" altLang="en-US" sz="3200" b="1" dirty="0">
                <a:latin typeface="Arial" panose="020B0604020202020204" pitchFamily="34" charset="0"/>
              </a:rPr>
              <a:t>（</a:t>
            </a:r>
            <a:r>
              <a:rPr lang="en-US" altLang="zh-CN" sz="3200" b="1" dirty="0">
                <a:latin typeface="Arial" panose="020B0604020202020204" pitchFamily="34" charset="0"/>
              </a:rPr>
              <a:t>2</a:t>
            </a:r>
            <a:r>
              <a:rPr lang="zh-CN" altLang="en-US" sz="3200" b="1" dirty="0">
                <a:latin typeface="Arial" panose="020B0604020202020204" pitchFamily="34" charset="0"/>
              </a:rPr>
              <a:t>）</a:t>
            </a:r>
            <a:r>
              <a:rPr lang="en-US" altLang="zh-CN" sz="3200" b="1" dirty="0">
                <a:latin typeface="Arial" panose="020B0604020202020204" pitchFamily="34" charset="0"/>
              </a:rPr>
              <a:t>.</a:t>
            </a:r>
            <a:r>
              <a:rPr lang="zh-CN" altLang="en-US" sz="3200" b="1" dirty="0">
                <a:latin typeface="Arial" panose="020B0604020202020204" pitchFamily="34" charset="0"/>
              </a:rPr>
              <a:t>放学，请家长记好放学的准确时间，准时来接孩子。</a:t>
            </a:r>
            <a:endParaRPr lang="zh-CN" altLang="en-US" sz="3200" b="1" dirty="0">
              <a:latin typeface="Arial" panose="020B0604020202020204" pitchFamily="34" charset="0"/>
            </a:endParaRPr>
          </a:p>
          <a:p>
            <a:pPr>
              <a:spcBef>
                <a:spcPct val="50000"/>
              </a:spcBef>
            </a:pPr>
            <a:r>
              <a:rPr lang="zh-CN" altLang="en-US" sz="3200" b="1" dirty="0">
                <a:latin typeface="Arial" panose="020B0604020202020204" pitchFamily="34" charset="0"/>
              </a:rPr>
              <a:t>（</a:t>
            </a:r>
            <a:r>
              <a:rPr lang="en-US" altLang="zh-CN" sz="3200" b="1" dirty="0">
                <a:latin typeface="Arial" panose="020B0604020202020204" pitchFamily="34" charset="0"/>
              </a:rPr>
              <a:t>3</a:t>
            </a:r>
            <a:r>
              <a:rPr lang="zh-CN" altLang="en-US" sz="3200" b="1" dirty="0">
                <a:latin typeface="Arial" panose="020B0604020202020204" pitchFamily="34" charset="0"/>
              </a:rPr>
              <a:t>）</a:t>
            </a:r>
            <a:r>
              <a:rPr lang="en-US" altLang="zh-CN" sz="3200" b="1" dirty="0">
                <a:latin typeface="Arial" panose="020B0604020202020204" pitchFamily="34" charset="0"/>
              </a:rPr>
              <a:t>.</a:t>
            </a:r>
            <a:r>
              <a:rPr lang="zh-CN" altLang="en-US" sz="3200" b="1" dirty="0">
                <a:latin typeface="Arial" panose="020B0604020202020204" pitchFamily="34" charset="0"/>
              </a:rPr>
              <a:t>如果孩子因为生病或是其他原因不能到校的，请家长及时与老师联系。</a:t>
            </a:r>
            <a:endParaRPr lang="zh-CN" altLang="en-US" sz="3200" b="1" dirty="0">
              <a:latin typeface="Arial" panose="020B0604020202020204" pitchFamily="34" charset="0"/>
            </a:endParaRPr>
          </a:p>
          <a:p>
            <a:pPr>
              <a:spcBef>
                <a:spcPct val="50000"/>
              </a:spcBef>
            </a:pPr>
            <a:r>
              <a:rPr lang="zh-CN" altLang="en-US" sz="3200" b="1" dirty="0">
                <a:latin typeface="Arial" panose="020B0604020202020204" pitchFamily="34" charset="0"/>
              </a:rPr>
              <a:t>（</a:t>
            </a:r>
            <a:r>
              <a:rPr lang="en-US" altLang="zh-CN" sz="3200" b="1" dirty="0">
                <a:latin typeface="Arial" panose="020B0604020202020204" pitchFamily="34" charset="0"/>
              </a:rPr>
              <a:t>4</a:t>
            </a:r>
            <a:r>
              <a:rPr lang="zh-CN" altLang="en-US" sz="3200" b="1" dirty="0">
                <a:latin typeface="Arial" panose="020B0604020202020204" pitchFamily="34" charset="0"/>
              </a:rPr>
              <a:t>）</a:t>
            </a:r>
            <a:r>
              <a:rPr lang="en-US" altLang="zh-CN" sz="3200" b="1" dirty="0">
                <a:latin typeface="Arial" panose="020B0604020202020204" pitchFamily="34" charset="0"/>
              </a:rPr>
              <a:t>.</a:t>
            </a:r>
            <a:r>
              <a:rPr lang="zh-CN" altLang="en-US" sz="3200" b="1" dirty="0">
                <a:latin typeface="Arial" panose="020B0604020202020204" pitchFamily="34" charset="0"/>
              </a:rPr>
              <a:t>孩子因为年龄太小，不要让孩子自己回家。</a:t>
            </a:r>
            <a:endParaRPr lang="zh-CN" altLang="en-US" sz="3200" b="1" dirty="0">
              <a:latin typeface="Arial" panose="020B0604020202020204" pitchFamily="34" charset="0"/>
            </a:endParaRPr>
          </a:p>
          <a:p>
            <a:pPr>
              <a:spcBef>
                <a:spcPct val="50000"/>
              </a:spcBef>
            </a:pPr>
            <a:endParaRPr lang="zh-CN" altLang="en-US" sz="3200" b="1" dirty="0">
              <a:latin typeface="Arial" panose="020B0604020202020204" pitchFamily="34" charset="0"/>
            </a:endParaRP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434" name="Picture 2" descr="无标题w"/>
          <p:cNvPicPr>
            <a:picLocks noChangeAspect="1"/>
          </p:cNvPicPr>
          <p:nvPr/>
        </p:nvPicPr>
        <p:blipFill>
          <a:blip r:embed="rId1"/>
          <a:stretch>
            <a:fillRect/>
          </a:stretch>
        </p:blipFill>
        <p:spPr>
          <a:xfrm>
            <a:off x="36513" y="46038"/>
            <a:ext cx="9024937" cy="6767512"/>
          </a:xfrm>
          <a:prstGeom prst="rect">
            <a:avLst/>
          </a:prstGeom>
          <a:noFill/>
          <a:ln w="9525">
            <a:noFill/>
          </a:ln>
        </p:spPr>
      </p:pic>
      <p:sp>
        <p:nvSpPr>
          <p:cNvPr id="18435" name="文本框 18434"/>
          <p:cNvSpPr txBox="1"/>
          <p:nvPr/>
        </p:nvSpPr>
        <p:spPr>
          <a:xfrm>
            <a:off x="900113" y="1700213"/>
            <a:ext cx="8675687" cy="3140075"/>
          </a:xfrm>
          <a:prstGeom prst="rect">
            <a:avLst/>
          </a:prstGeom>
          <a:noFill/>
          <a:ln w="9525">
            <a:noFill/>
          </a:ln>
        </p:spPr>
        <p:txBody>
          <a:bodyPr>
            <a:spAutoFit/>
          </a:bodyPr>
          <a:p>
            <a:pPr>
              <a:spcBef>
                <a:spcPct val="50000"/>
              </a:spcBef>
            </a:pPr>
            <a:r>
              <a:rPr lang="zh-CN" altLang="en-US" sz="20000" dirty="0">
                <a:solidFill>
                  <a:srgbClr val="CC3300"/>
                </a:solidFill>
                <a:latin typeface="Arial" panose="020B0604020202020204" pitchFamily="34" charset="0"/>
                <a:ea typeface="黑体" panose="02010609060101010101" pitchFamily="1" charset="-122"/>
              </a:rPr>
              <a:t>谈习惯</a:t>
            </a:r>
            <a:endParaRPr lang="zh-CN" altLang="en-US" sz="20000" dirty="0">
              <a:solidFill>
                <a:srgbClr val="CC3300"/>
              </a:solidFill>
              <a:latin typeface="Arial" panose="020B0604020202020204" pitchFamily="34" charset="0"/>
              <a:ea typeface="黑体" panose="02010609060101010101" pitchFamily="1" charset="-122"/>
            </a:endParaRP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82" name="Picture 2" descr="图片2"/>
          <p:cNvPicPr>
            <a:picLocks noChangeAspect="1"/>
          </p:cNvPicPr>
          <p:nvPr/>
        </p:nvPicPr>
        <p:blipFill>
          <a:blip r:embed="rId1"/>
          <a:stretch>
            <a:fillRect/>
          </a:stretch>
        </p:blipFill>
        <p:spPr>
          <a:xfrm>
            <a:off x="0" y="0"/>
            <a:ext cx="9144000" cy="6858000"/>
          </a:xfrm>
          <a:prstGeom prst="rect">
            <a:avLst/>
          </a:prstGeom>
          <a:noFill/>
          <a:ln w="9525">
            <a:noFill/>
          </a:ln>
        </p:spPr>
      </p:pic>
      <p:sp>
        <p:nvSpPr>
          <p:cNvPr id="20483" name="Rectangle 3"/>
          <p:cNvSpPr/>
          <p:nvPr/>
        </p:nvSpPr>
        <p:spPr>
          <a:xfrm>
            <a:off x="0" y="1066800"/>
            <a:ext cx="7386638" cy="4497388"/>
          </a:xfrm>
          <a:prstGeom prst="rect">
            <a:avLst/>
          </a:prstGeom>
          <a:noFill/>
          <a:ln w="9525">
            <a:noFill/>
          </a:ln>
        </p:spPr>
        <p:txBody>
          <a:bodyPr/>
          <a:p>
            <a:pPr marL="342900" indent="-342900">
              <a:lnSpc>
                <a:spcPct val="90000"/>
              </a:lnSpc>
              <a:spcBef>
                <a:spcPct val="20000"/>
              </a:spcBef>
            </a:pPr>
            <a:r>
              <a:rPr lang="zh-CN" altLang="en-US" sz="3200" dirty="0">
                <a:latin typeface="Arial" panose="020B0604020202020204" pitchFamily="34" charset="0"/>
              </a:rPr>
              <a:t>            </a:t>
            </a:r>
            <a:r>
              <a:rPr lang="zh-CN" altLang="en-US" sz="4000" b="1" dirty="0">
                <a:latin typeface="Arial" panose="020B0604020202020204" pitchFamily="34" charset="0"/>
              </a:rPr>
              <a:t>二年级的孩子，在认知、分辨能力还处在初级阶段，需要我们老师和家长一起努力。教育孩子，指导孩子，帮助他们在细节中养成良好生活和学习习惯。有了良好的习惯必将会给孩子的学习和生活带来益处。好习惯决定好人生。</a:t>
            </a:r>
            <a:endParaRPr lang="zh-CN" altLang="en-US" sz="4000" b="1" dirty="0">
              <a:latin typeface="Arial" panose="020B0604020202020204" pitchFamily="34" charset="0"/>
            </a:endParaRP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1506" name="Picture 2" descr="图片2"/>
          <p:cNvPicPr>
            <a:picLocks noChangeAspect="1"/>
          </p:cNvPicPr>
          <p:nvPr/>
        </p:nvPicPr>
        <p:blipFill>
          <a:blip r:embed="rId1"/>
          <a:stretch>
            <a:fillRect/>
          </a:stretch>
        </p:blipFill>
        <p:spPr>
          <a:xfrm>
            <a:off x="0" y="0"/>
            <a:ext cx="9144000" cy="6858000"/>
          </a:xfrm>
          <a:prstGeom prst="rect">
            <a:avLst/>
          </a:prstGeom>
          <a:noFill/>
          <a:ln w="9525">
            <a:noFill/>
          </a:ln>
        </p:spPr>
      </p:pic>
      <p:sp>
        <p:nvSpPr>
          <p:cNvPr id="21507" name="Rectangle 3"/>
          <p:cNvSpPr/>
          <p:nvPr/>
        </p:nvSpPr>
        <p:spPr>
          <a:xfrm>
            <a:off x="-457200" y="533400"/>
            <a:ext cx="7477125" cy="1143000"/>
          </a:xfrm>
          <a:prstGeom prst="rect">
            <a:avLst/>
          </a:prstGeom>
          <a:noFill/>
          <a:ln w="9525">
            <a:noFill/>
          </a:ln>
        </p:spPr>
        <p:txBody>
          <a:bodyPr anchor="ctr"/>
          <a:p>
            <a:pPr algn="ctr"/>
            <a:r>
              <a:rPr lang="zh-CN" altLang="en-US" sz="4800" b="1" u="sng" dirty="0">
                <a:solidFill>
                  <a:srgbClr val="FF3300"/>
                </a:solidFill>
                <a:latin typeface="Arial" panose="020B0604020202020204" pitchFamily="34" charset="0"/>
                <a:ea typeface="黑体" panose="02010609060101010101" pitchFamily="1" charset="-122"/>
              </a:rPr>
              <a:t>培养良好的品德习惯</a:t>
            </a:r>
            <a:endParaRPr lang="zh-CN" altLang="en-US" sz="4800" b="1" u="sng" dirty="0">
              <a:solidFill>
                <a:srgbClr val="FF3300"/>
              </a:solidFill>
              <a:latin typeface="Arial" panose="020B0604020202020204" pitchFamily="34" charset="0"/>
              <a:ea typeface="黑体" panose="02010609060101010101" pitchFamily="1" charset="-122"/>
            </a:endParaRPr>
          </a:p>
        </p:txBody>
      </p:sp>
      <p:sp>
        <p:nvSpPr>
          <p:cNvPr id="21508" name="Rectangle 4"/>
          <p:cNvSpPr/>
          <p:nvPr/>
        </p:nvSpPr>
        <p:spPr>
          <a:xfrm>
            <a:off x="263525" y="1598613"/>
            <a:ext cx="7386638" cy="4497387"/>
          </a:xfrm>
          <a:prstGeom prst="rect">
            <a:avLst/>
          </a:prstGeom>
          <a:noFill/>
          <a:ln w="9525">
            <a:noFill/>
          </a:ln>
        </p:spPr>
        <p:txBody>
          <a:bodyPr/>
          <a:p>
            <a:pPr marL="342900" indent="-342900">
              <a:spcBef>
                <a:spcPct val="20000"/>
              </a:spcBef>
              <a:buChar char="•"/>
            </a:pPr>
            <a:r>
              <a:rPr lang="en-US" altLang="zh-CN" sz="3200" b="1" dirty="0">
                <a:latin typeface="Arial" panose="020B0604020202020204" pitchFamily="34" charset="0"/>
              </a:rPr>
              <a:t>1</a:t>
            </a:r>
            <a:r>
              <a:rPr lang="zh-CN" altLang="en-US" sz="3200" b="1" dirty="0">
                <a:latin typeface="Arial" panose="020B0604020202020204" pitchFamily="34" charset="0"/>
              </a:rPr>
              <a:t>、学会感激。</a:t>
            </a:r>
            <a:endParaRPr lang="zh-CN" altLang="en-US" sz="3200" b="1" dirty="0">
              <a:latin typeface="Arial" panose="020B0604020202020204" pitchFamily="34" charset="0"/>
            </a:endParaRPr>
          </a:p>
          <a:p>
            <a:pPr marL="342900" indent="-342900">
              <a:spcBef>
                <a:spcPct val="20000"/>
              </a:spcBef>
            </a:pPr>
            <a:endParaRPr lang="zh-CN" altLang="en-US" sz="3200" b="1" dirty="0">
              <a:latin typeface="Arial" panose="020B0604020202020204" pitchFamily="34" charset="0"/>
            </a:endParaRPr>
          </a:p>
          <a:p>
            <a:pPr marL="342900" indent="-342900">
              <a:spcBef>
                <a:spcPct val="20000"/>
              </a:spcBef>
              <a:buChar char="•"/>
            </a:pPr>
            <a:r>
              <a:rPr lang="en-US" altLang="zh-CN" sz="3200" b="1" dirty="0">
                <a:latin typeface="Arial" panose="020B0604020202020204" pitchFamily="34" charset="0"/>
              </a:rPr>
              <a:t>2</a:t>
            </a:r>
            <a:r>
              <a:rPr lang="zh-CN" altLang="en-US" sz="3200" b="1" dirty="0">
                <a:latin typeface="Arial" panose="020B0604020202020204" pitchFamily="34" charset="0"/>
              </a:rPr>
              <a:t>、勇敢面对自己的错误。</a:t>
            </a:r>
            <a:endParaRPr lang="zh-CN" altLang="en-US" sz="3200" b="1" dirty="0">
              <a:latin typeface="Arial" panose="020B0604020202020204" pitchFamily="34" charset="0"/>
            </a:endParaRPr>
          </a:p>
          <a:p>
            <a:pPr marL="342900" indent="-342900">
              <a:spcBef>
                <a:spcPct val="20000"/>
              </a:spcBef>
            </a:pPr>
            <a:endParaRPr lang="zh-CN" altLang="en-US" sz="3200" b="1" dirty="0">
              <a:latin typeface="Arial" panose="020B0604020202020204" pitchFamily="34" charset="0"/>
            </a:endParaRPr>
          </a:p>
          <a:p>
            <a:pPr marL="342900" indent="-342900">
              <a:spcBef>
                <a:spcPct val="20000"/>
              </a:spcBef>
              <a:buChar char="•"/>
            </a:pPr>
            <a:r>
              <a:rPr lang="en-US" altLang="zh-CN" sz="3200" b="1" dirty="0">
                <a:latin typeface="Arial" panose="020B0604020202020204" pitchFamily="34" charset="0"/>
              </a:rPr>
              <a:t>3</a:t>
            </a:r>
            <a:r>
              <a:rPr lang="zh-CN" altLang="en-US" sz="3200" b="1" dirty="0">
                <a:latin typeface="Arial" panose="020B0604020202020204" pitchFamily="34" charset="0"/>
              </a:rPr>
              <a:t>、谦虚礼让，尊敬长辈，爱护幼小。</a:t>
            </a:r>
            <a:endParaRPr lang="zh-CN" altLang="en-US" sz="3200" b="1" dirty="0">
              <a:latin typeface="Arial" panose="020B0604020202020204" pitchFamily="34" charset="0"/>
            </a:endParaRPr>
          </a:p>
          <a:p>
            <a:pPr marL="342900" indent="-342900">
              <a:spcBef>
                <a:spcPct val="20000"/>
              </a:spcBef>
            </a:pPr>
            <a:endParaRPr lang="zh-CN" altLang="en-US" sz="3200" b="1" dirty="0">
              <a:latin typeface="Arial" panose="020B0604020202020204" pitchFamily="34" charset="0"/>
            </a:endParaRPr>
          </a:p>
          <a:p>
            <a:pPr marL="342900" indent="-342900">
              <a:spcBef>
                <a:spcPct val="20000"/>
              </a:spcBef>
              <a:buChar char="•"/>
            </a:pPr>
            <a:r>
              <a:rPr lang="en-US" altLang="zh-CN" sz="3200" b="1" dirty="0">
                <a:latin typeface="Arial" panose="020B0604020202020204" pitchFamily="34" charset="0"/>
              </a:rPr>
              <a:t>4</a:t>
            </a:r>
            <a:r>
              <a:rPr lang="zh-CN" altLang="en-US" sz="3200" b="1" dirty="0">
                <a:latin typeface="Arial" panose="020B0604020202020204" pitchFamily="34" charset="0"/>
              </a:rPr>
              <a:t>、诚实不说谎，答应的事说到做到。</a:t>
            </a:r>
            <a:endParaRPr lang="zh-CN" altLang="en-US" sz="3200" b="1" dirty="0">
              <a:latin typeface="Arial" panose="020B0604020202020204"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21507"/>
                                        </p:tgtEl>
                                        <p:attrNameLst>
                                          <p:attrName>style.visibility</p:attrName>
                                        </p:attrNameLst>
                                      </p:cBhvr>
                                      <p:to>
                                        <p:strVal val="visible"/>
                                      </p:to>
                                    </p:set>
                                    <p:anim calcmode="discrete" valueType="clr">
                                      <p:cBhvr override="childStyle">
                                        <p:cTn id="7" dur="80"/>
                                        <p:tgtEl>
                                          <p:spTgt spid="21507"/>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1507"/>
                                        </p:tgtEl>
                                        <p:attrNameLst>
                                          <p:attrName>fillcolor</p:attrName>
                                        </p:attrNameLst>
                                      </p:cBhvr>
                                      <p:tavLst>
                                        <p:tav tm="0">
                                          <p:val>
                                            <p:clrVal>
                                              <a:schemeClr val="accent2"/>
                                            </p:clrVal>
                                          </p:val>
                                        </p:tav>
                                        <p:tav tm="50000">
                                          <p:val>
                                            <p:clrVal>
                                              <a:schemeClr val="hlink"/>
                                            </p:clrVal>
                                          </p:val>
                                        </p:tav>
                                      </p:tavLst>
                                    </p:anim>
                                    <p:set>
                                      <p:cBhvr>
                                        <p:cTn id="9" dur="80"/>
                                        <p:tgtEl>
                                          <p:spTgt spid="21507"/>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21508">
                                            <p:txEl>
                                              <p:charRg st="0" end="8"/>
                                            </p:txEl>
                                          </p:spTgt>
                                        </p:tgtEl>
                                        <p:attrNameLst>
                                          <p:attrName>style.visibility</p:attrName>
                                        </p:attrNameLst>
                                      </p:cBhvr>
                                      <p:to>
                                        <p:strVal val="visible"/>
                                      </p:to>
                                    </p:set>
                                    <p:anim calcmode="discrete" valueType="clr">
                                      <p:cBhvr override="childStyle">
                                        <p:cTn id="14" dur="80"/>
                                        <p:tgtEl>
                                          <p:spTgt spid="21508">
                                            <p:txEl>
                                              <p:charRg st="0" end="8"/>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21508">
                                            <p:txEl>
                                              <p:charRg st="0" end="8"/>
                                            </p:txEl>
                                          </p:spTgt>
                                        </p:tgtEl>
                                        <p:attrNameLst>
                                          <p:attrName>fillcolor</p:attrName>
                                        </p:attrNameLst>
                                      </p:cBhvr>
                                      <p:tavLst>
                                        <p:tav tm="0">
                                          <p:val>
                                            <p:clrVal>
                                              <a:schemeClr val="accent2"/>
                                            </p:clrVal>
                                          </p:val>
                                        </p:tav>
                                        <p:tav tm="50000">
                                          <p:val>
                                            <p:clrVal>
                                              <a:schemeClr val="hlink"/>
                                            </p:clrVal>
                                          </p:val>
                                        </p:tav>
                                      </p:tavLst>
                                    </p:anim>
                                    <p:set>
                                      <p:cBhvr>
                                        <p:cTn id="16" dur="80"/>
                                        <p:tgtEl>
                                          <p:spTgt spid="21508">
                                            <p:txEl>
                                              <p:charRg st="0" end="8"/>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27" presetClass="entr" presetSubtype="0" fill="hold" grpId="0" nodeType="clickEffect">
                                  <p:stCondLst>
                                    <p:cond delay="0"/>
                                  </p:stCondLst>
                                  <p:iterate type="lt">
                                    <p:tmPct val="50000"/>
                                  </p:iterate>
                                  <p:childTnLst>
                                    <p:set>
                                      <p:cBhvr>
                                        <p:cTn id="20" dur="1" fill="hold">
                                          <p:stCondLst>
                                            <p:cond delay="0"/>
                                          </p:stCondLst>
                                        </p:cTn>
                                        <p:tgtEl>
                                          <p:spTgt spid="21508">
                                            <p:txEl>
                                              <p:charRg st="9" end="22"/>
                                            </p:txEl>
                                          </p:spTgt>
                                        </p:tgtEl>
                                        <p:attrNameLst>
                                          <p:attrName>style.visibility</p:attrName>
                                        </p:attrNameLst>
                                      </p:cBhvr>
                                      <p:to>
                                        <p:strVal val="visible"/>
                                      </p:to>
                                    </p:set>
                                    <p:anim calcmode="discrete" valueType="clr">
                                      <p:cBhvr override="childStyle">
                                        <p:cTn id="21" dur="80"/>
                                        <p:tgtEl>
                                          <p:spTgt spid="21508">
                                            <p:txEl>
                                              <p:charRg st="9" end="2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2" dur="80"/>
                                        <p:tgtEl>
                                          <p:spTgt spid="21508">
                                            <p:txEl>
                                              <p:charRg st="9" end="22"/>
                                            </p:txEl>
                                          </p:spTgt>
                                        </p:tgtEl>
                                        <p:attrNameLst>
                                          <p:attrName>fillcolor</p:attrName>
                                        </p:attrNameLst>
                                      </p:cBhvr>
                                      <p:tavLst>
                                        <p:tav tm="0">
                                          <p:val>
                                            <p:clrVal>
                                              <a:schemeClr val="accent2"/>
                                            </p:clrVal>
                                          </p:val>
                                        </p:tav>
                                        <p:tav tm="50000">
                                          <p:val>
                                            <p:clrVal>
                                              <a:schemeClr val="hlink"/>
                                            </p:clrVal>
                                          </p:val>
                                        </p:tav>
                                      </p:tavLst>
                                    </p:anim>
                                    <p:set>
                                      <p:cBhvr>
                                        <p:cTn id="23" dur="80"/>
                                        <p:tgtEl>
                                          <p:spTgt spid="21508">
                                            <p:txEl>
                                              <p:charRg st="9" end="22"/>
                                            </p:txEl>
                                          </p:spTgt>
                                        </p:tgtEl>
                                        <p:attrNameLst>
                                          <p:attrName>fill.type</p:attrName>
                                        </p:attrNameLst>
                                      </p:cBhvr>
                                      <p:to>
                                        <p:strVal val="solid"/>
                                      </p:to>
                                    </p:set>
                                  </p:childTnLst>
                                </p:cTn>
                              </p:par>
                            </p:childTnLst>
                          </p:cTn>
                        </p:par>
                      </p:childTnLst>
                    </p:cTn>
                  </p:par>
                  <p:par>
                    <p:cTn id="24" fill="hold">
                      <p:stCondLst>
                        <p:cond delay="indefinite"/>
                      </p:stCondLst>
                      <p:childTnLst>
                        <p:par>
                          <p:cTn id="25" fill="hold">
                            <p:stCondLst>
                              <p:cond delay="0"/>
                            </p:stCondLst>
                            <p:childTnLst>
                              <p:par>
                                <p:cTn id="26" presetID="27" presetClass="entr" presetSubtype="0" fill="hold" grpId="0" nodeType="clickEffect">
                                  <p:stCondLst>
                                    <p:cond delay="0"/>
                                  </p:stCondLst>
                                  <p:iterate type="lt">
                                    <p:tmPct val="50000"/>
                                  </p:iterate>
                                  <p:childTnLst>
                                    <p:set>
                                      <p:cBhvr>
                                        <p:cTn id="27" dur="1" fill="hold">
                                          <p:stCondLst>
                                            <p:cond delay="0"/>
                                          </p:stCondLst>
                                        </p:cTn>
                                        <p:tgtEl>
                                          <p:spTgt spid="21508">
                                            <p:txEl>
                                              <p:charRg st="23" end="41"/>
                                            </p:txEl>
                                          </p:spTgt>
                                        </p:tgtEl>
                                        <p:attrNameLst>
                                          <p:attrName>style.visibility</p:attrName>
                                        </p:attrNameLst>
                                      </p:cBhvr>
                                      <p:to>
                                        <p:strVal val="visible"/>
                                      </p:to>
                                    </p:set>
                                    <p:anim calcmode="discrete" valueType="clr">
                                      <p:cBhvr override="childStyle">
                                        <p:cTn id="28" dur="80"/>
                                        <p:tgtEl>
                                          <p:spTgt spid="21508">
                                            <p:txEl>
                                              <p:charRg st="23" end="4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21508">
                                            <p:txEl>
                                              <p:charRg st="23" end="41"/>
                                            </p:txEl>
                                          </p:spTgt>
                                        </p:tgtEl>
                                        <p:attrNameLst>
                                          <p:attrName>fillcolor</p:attrName>
                                        </p:attrNameLst>
                                      </p:cBhvr>
                                      <p:tavLst>
                                        <p:tav tm="0">
                                          <p:val>
                                            <p:clrVal>
                                              <a:schemeClr val="accent2"/>
                                            </p:clrVal>
                                          </p:val>
                                        </p:tav>
                                        <p:tav tm="50000">
                                          <p:val>
                                            <p:clrVal>
                                              <a:schemeClr val="hlink"/>
                                            </p:clrVal>
                                          </p:val>
                                        </p:tav>
                                      </p:tavLst>
                                    </p:anim>
                                    <p:set>
                                      <p:cBhvr>
                                        <p:cTn id="30" dur="80"/>
                                        <p:tgtEl>
                                          <p:spTgt spid="21508">
                                            <p:txEl>
                                              <p:charRg st="23" end="41"/>
                                            </p:txEl>
                                          </p:spTgt>
                                        </p:tgtEl>
                                        <p:attrNameLst>
                                          <p:attrName>fill.type</p:attrName>
                                        </p:attrNameLst>
                                      </p:cBhvr>
                                      <p:to>
                                        <p:strVal val="solid"/>
                                      </p:to>
                                    </p:set>
                                  </p:childTnLst>
                                </p:cTn>
                              </p:par>
                            </p:childTnLst>
                          </p:cTn>
                        </p:par>
                      </p:childTnLst>
                    </p:cTn>
                  </p:par>
                  <p:par>
                    <p:cTn id="31" fill="hold">
                      <p:stCondLst>
                        <p:cond delay="indefinite"/>
                      </p:stCondLst>
                      <p:childTnLst>
                        <p:par>
                          <p:cTn id="32" fill="hold">
                            <p:stCondLst>
                              <p:cond delay="0"/>
                            </p:stCondLst>
                            <p:childTnLst>
                              <p:par>
                                <p:cTn id="33" presetID="27" presetClass="entr" presetSubtype="0" fill="hold" grpId="0" nodeType="clickEffect">
                                  <p:stCondLst>
                                    <p:cond delay="0"/>
                                  </p:stCondLst>
                                  <p:iterate type="lt">
                                    <p:tmPct val="50000"/>
                                  </p:iterate>
                                  <p:childTnLst>
                                    <p:set>
                                      <p:cBhvr>
                                        <p:cTn id="34" dur="1" fill="hold">
                                          <p:stCondLst>
                                            <p:cond delay="0"/>
                                          </p:stCondLst>
                                        </p:cTn>
                                        <p:tgtEl>
                                          <p:spTgt spid="21508">
                                            <p:txEl>
                                              <p:charRg st="42" end="60"/>
                                            </p:txEl>
                                          </p:spTgt>
                                        </p:tgtEl>
                                        <p:attrNameLst>
                                          <p:attrName>style.visibility</p:attrName>
                                        </p:attrNameLst>
                                      </p:cBhvr>
                                      <p:to>
                                        <p:strVal val="visible"/>
                                      </p:to>
                                    </p:set>
                                    <p:anim calcmode="discrete" valueType="clr">
                                      <p:cBhvr override="childStyle">
                                        <p:cTn id="35" dur="80"/>
                                        <p:tgtEl>
                                          <p:spTgt spid="21508">
                                            <p:txEl>
                                              <p:charRg st="42" end="6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6" dur="80"/>
                                        <p:tgtEl>
                                          <p:spTgt spid="21508">
                                            <p:txEl>
                                              <p:charRg st="42" end="60"/>
                                            </p:txEl>
                                          </p:spTgt>
                                        </p:tgtEl>
                                        <p:attrNameLst>
                                          <p:attrName>fillcolor</p:attrName>
                                        </p:attrNameLst>
                                      </p:cBhvr>
                                      <p:tavLst>
                                        <p:tav tm="0">
                                          <p:val>
                                            <p:clrVal>
                                              <a:schemeClr val="accent2"/>
                                            </p:clrVal>
                                          </p:val>
                                        </p:tav>
                                        <p:tav tm="50000">
                                          <p:val>
                                            <p:clrVal>
                                              <a:schemeClr val="hlink"/>
                                            </p:clrVal>
                                          </p:val>
                                        </p:tav>
                                      </p:tavLst>
                                    </p:anim>
                                    <p:set>
                                      <p:cBhvr>
                                        <p:cTn id="37" dur="80"/>
                                        <p:tgtEl>
                                          <p:spTgt spid="21508">
                                            <p:txEl>
                                              <p:charRg st="42" end="6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p:bldP spid="21508"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0242" name="图片 10241" descr="图片2"/>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10243" name="图片 10242" descr="图片2"/>
          <p:cNvPicPr>
            <a:picLocks noChangeAspect="1"/>
          </p:cNvPicPr>
          <p:nvPr/>
        </p:nvPicPr>
        <p:blipFill>
          <a:blip r:embed="rId1"/>
          <a:stretch>
            <a:fillRect/>
          </a:stretch>
        </p:blipFill>
        <p:spPr>
          <a:xfrm>
            <a:off x="0" y="0"/>
            <a:ext cx="8720138" cy="6858000"/>
          </a:xfrm>
          <a:prstGeom prst="rect">
            <a:avLst/>
          </a:prstGeom>
          <a:noFill/>
          <a:ln w="9525">
            <a:noFill/>
          </a:ln>
        </p:spPr>
      </p:pic>
      <p:sp>
        <p:nvSpPr>
          <p:cNvPr id="10244" name="矩形 10243"/>
          <p:cNvSpPr/>
          <p:nvPr/>
        </p:nvSpPr>
        <p:spPr>
          <a:xfrm>
            <a:off x="611188" y="692150"/>
            <a:ext cx="7561262" cy="5399088"/>
          </a:xfrm>
          <a:prstGeom prst="rect">
            <a:avLst/>
          </a:prstGeom>
          <a:noFill/>
          <a:ln w="9525">
            <a:noFill/>
          </a:ln>
        </p:spPr>
        <p:txBody>
          <a:bodyPr>
            <a:spAutoFit/>
          </a:bodyPr>
          <a:p>
            <a:r>
              <a:rPr lang="zh-CN" altLang="en-US" sz="2800" dirty="0">
                <a:effectLst>
                  <a:outerShdw blurRad="38100" dist="38100" dir="2700000">
                    <a:srgbClr val="C0C0C0"/>
                  </a:outerShdw>
                </a:effectLst>
                <a:latin typeface="Arial" panose="020B0604020202020204" pitchFamily="34" charset="0"/>
              </a:rPr>
              <a:t>尊敬的各位家长：</a:t>
            </a:r>
            <a:endParaRPr lang="zh-CN" altLang="en-US" sz="2800" dirty="0">
              <a:effectLst>
                <a:outerShdw blurRad="38100" dist="38100" dir="2700000">
                  <a:srgbClr val="C0C0C0"/>
                </a:outerShdw>
              </a:effectLst>
              <a:latin typeface="Arial" panose="020B0604020202020204" pitchFamily="34" charset="0"/>
            </a:endParaRPr>
          </a:p>
          <a:p>
            <a:endParaRPr lang="zh-CN" altLang="en-US" sz="2800" dirty="0">
              <a:effectLst>
                <a:outerShdw blurRad="38100" dist="38100" dir="2700000">
                  <a:srgbClr val="C0C0C0"/>
                </a:outerShdw>
              </a:effectLst>
              <a:latin typeface="Arial" panose="020B0604020202020204" pitchFamily="34" charset="0"/>
            </a:endParaRPr>
          </a:p>
          <a:p>
            <a:r>
              <a:rPr lang="zh-CN" altLang="en-US" sz="2800" dirty="0">
                <a:effectLst>
                  <a:outerShdw blurRad="38100" dist="38100" dir="2700000">
                    <a:srgbClr val="C0C0C0"/>
                  </a:outerShdw>
                </a:effectLst>
                <a:latin typeface="Arial" panose="020B0604020202020204" pitchFamily="34" charset="0"/>
              </a:rPr>
              <a:t>大家好！感谢你们在百忙之中抽时间来参加今天的家长会，首先请允许我代表我班所有科任教师对大家的到来表示热烈的欢迎和衷心的感谢。各位家长，今天我们坐在了一起，借此机会，我们来探讨一下如何更好地教育好我们的孩子。这次家长会，主要目的也是希望家长多了解孩子的在校表现，加强家庭和学校之间的联系，希望家长进一步配合老师，做好一些工作，让孩子们学得更好，取得更好的成绩！</a:t>
            </a:r>
            <a:endParaRPr lang="zh-CN" altLang="en-US" sz="2800" dirty="0">
              <a:effectLst>
                <a:outerShdw blurRad="38100" dist="38100" dir="2700000">
                  <a:srgbClr val="C0C0C0"/>
                </a:outerShdw>
              </a:effectLst>
              <a:latin typeface="Arial" panose="020B0604020202020204" pitchFamily="34" charset="0"/>
            </a:endParaRPr>
          </a:p>
          <a:p>
            <a:r>
              <a:rPr lang="zh-CN" altLang="en-US" sz="4000" b="1" dirty="0">
                <a:latin typeface="Comic Sans MS" panose="030F0702030302020204" pitchFamily="2" charset="0"/>
              </a:rPr>
              <a:t>  </a:t>
            </a:r>
            <a:r>
              <a:rPr lang="en-US" altLang="zh-CN" sz="4000" b="1" dirty="0">
                <a:latin typeface="Comic Sans MS" panose="030F0702030302020204" pitchFamily="2" charset="0"/>
              </a:rPr>
              <a:t>                </a:t>
            </a:r>
            <a:endParaRPr lang="en-US" altLang="zh-CN" sz="4000" b="1" dirty="0">
              <a:latin typeface="Comic Sans MS" panose="030F0702030302020204" pitchFamily="2" charset="0"/>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3554" name="Picture 1039" descr="1"/>
          <p:cNvPicPr>
            <a:picLocks noChangeAspect="1"/>
          </p:cNvPicPr>
          <p:nvPr/>
        </p:nvPicPr>
        <p:blipFill>
          <a:blip r:embed="rId1"/>
          <a:stretch>
            <a:fillRect/>
          </a:stretch>
        </p:blipFill>
        <p:spPr>
          <a:xfrm>
            <a:off x="0" y="-3175"/>
            <a:ext cx="9144000" cy="6864350"/>
          </a:xfrm>
          <a:prstGeom prst="rect">
            <a:avLst/>
          </a:prstGeom>
          <a:noFill/>
          <a:ln w="9525">
            <a:noFill/>
          </a:ln>
        </p:spPr>
      </p:pic>
      <p:sp>
        <p:nvSpPr>
          <p:cNvPr id="23555" name="Rectangle 1026"/>
          <p:cNvSpPr>
            <a:spLocks noGrp="1" noRot="1"/>
          </p:cNvSpPr>
          <p:nvPr>
            <p:ph type="title"/>
          </p:nvPr>
        </p:nvSpPr>
        <p:spPr>
          <a:xfrm flipH="1">
            <a:off x="1143000" y="-990600"/>
            <a:ext cx="7391400" cy="5562600"/>
          </a:xfrm>
        </p:spPr>
        <p:txBody>
          <a:bodyPr vert="horz" wrap="square" anchor="ctr"/>
          <a:p>
            <a:pPr algn="l"/>
            <a:r>
              <a:rPr lang="zh-CN" altLang="en-US">
                <a:latin typeface="Bradley Hand ITC" panose="03070402050302030203" pitchFamily="2" charset="0"/>
              </a:rPr>
              <a:t>　</a:t>
            </a:r>
            <a:endParaRPr lang="zh-CN" altLang="en-US">
              <a:latin typeface="Bradley Hand ITC" panose="03070402050302030203" pitchFamily="2" charset="0"/>
            </a:endParaRPr>
          </a:p>
        </p:txBody>
      </p:sp>
      <p:sp>
        <p:nvSpPr>
          <p:cNvPr id="23556" name="Text Box 1033"/>
          <p:cNvSpPr txBox="1"/>
          <p:nvPr/>
        </p:nvSpPr>
        <p:spPr>
          <a:xfrm>
            <a:off x="2651125" y="5735638"/>
            <a:ext cx="5197475" cy="457200"/>
          </a:xfrm>
          <a:prstGeom prst="rect">
            <a:avLst/>
          </a:prstGeom>
          <a:noFill/>
          <a:ln w="9525">
            <a:noFill/>
          </a:ln>
        </p:spPr>
        <p:txBody>
          <a:bodyPr>
            <a:spAutoFit/>
          </a:bodyPr>
          <a:p>
            <a:endParaRPr lang="zh-CN" altLang="en-US" sz="2400" dirty="0">
              <a:latin typeface="Times New Roman" panose="02020603050405020304" pitchFamily="2" charset="0"/>
            </a:endParaRPr>
          </a:p>
        </p:txBody>
      </p:sp>
      <p:sp>
        <p:nvSpPr>
          <p:cNvPr id="23557" name="Rectangle 1037"/>
          <p:cNvSpPr/>
          <p:nvPr/>
        </p:nvSpPr>
        <p:spPr>
          <a:xfrm>
            <a:off x="250825" y="260350"/>
            <a:ext cx="8569325" cy="4843463"/>
          </a:xfrm>
          <a:prstGeom prst="rect">
            <a:avLst/>
          </a:prstGeom>
          <a:noFill/>
          <a:ln w="9525">
            <a:noFill/>
          </a:ln>
        </p:spPr>
        <p:txBody>
          <a:bodyPr>
            <a:spAutoFit/>
          </a:bodyPr>
          <a:p>
            <a:r>
              <a:rPr lang="zh-CN" altLang="en-US" sz="4800" b="1" u="sng" dirty="0">
                <a:solidFill>
                  <a:srgbClr val="FF3300"/>
                </a:solidFill>
                <a:latin typeface="Arial" panose="020B0604020202020204" pitchFamily="34" charset="0"/>
                <a:ea typeface="黑体" panose="02010609060101010101" pitchFamily="1" charset="-122"/>
              </a:rPr>
              <a:t>培养良好的学习习惯</a:t>
            </a:r>
            <a:endParaRPr lang="zh-CN" altLang="en-US" sz="4800" b="1" dirty="0">
              <a:solidFill>
                <a:srgbClr val="FF0000"/>
              </a:solidFill>
              <a:latin typeface="华文行楷" panose="02010800040101010101" pitchFamily="2" charset="-122"/>
              <a:ea typeface="黑体" panose="02010609060101010101" pitchFamily="1" charset="-122"/>
            </a:endParaRPr>
          </a:p>
          <a:p>
            <a:r>
              <a:rPr lang="en-US" altLang="zh-CN" sz="4400" dirty="0">
                <a:solidFill>
                  <a:srgbClr val="660033"/>
                </a:solidFill>
                <a:latin typeface="华文新魏" panose="02010800040101010101" pitchFamily="2" charset="-122"/>
                <a:ea typeface="华文新魏" panose="02010800040101010101" pitchFamily="2" charset="-122"/>
              </a:rPr>
              <a:t>1</a:t>
            </a:r>
            <a:r>
              <a:rPr lang="zh-CN" altLang="en-US" sz="4400" dirty="0">
                <a:solidFill>
                  <a:srgbClr val="660033"/>
                </a:solidFill>
                <a:latin typeface="华文新魏" panose="02010800040101010101" pitchFamily="2" charset="-122"/>
                <a:ea typeface="华文新魏" panose="02010800040101010101" pitchFamily="2" charset="-122"/>
              </a:rPr>
              <a:t>、端正的坐姿、读书、写字、握笔姿势。</a:t>
            </a:r>
            <a:endParaRPr lang="zh-CN" altLang="en-US" sz="4400" dirty="0">
              <a:solidFill>
                <a:srgbClr val="660033"/>
              </a:solidFill>
              <a:latin typeface="华文新魏" panose="02010800040101010101" pitchFamily="2" charset="-122"/>
              <a:ea typeface="华文新魏" panose="02010800040101010101" pitchFamily="2" charset="-122"/>
            </a:endParaRPr>
          </a:p>
          <a:p>
            <a:r>
              <a:rPr lang="en-US" altLang="zh-CN" sz="4400" dirty="0">
                <a:solidFill>
                  <a:srgbClr val="660033"/>
                </a:solidFill>
                <a:latin typeface="华文新魏" panose="02010800040101010101" pitchFamily="2" charset="-122"/>
                <a:ea typeface="华文新魏" panose="02010800040101010101" pitchFamily="2" charset="-122"/>
              </a:rPr>
              <a:t>2</a:t>
            </a:r>
            <a:r>
              <a:rPr lang="zh-CN" altLang="en-US" sz="4400" dirty="0">
                <a:solidFill>
                  <a:srgbClr val="660033"/>
                </a:solidFill>
                <a:latin typeface="华文新魏" panose="02010800040101010101" pitchFamily="2" charset="-122"/>
                <a:ea typeface="华文新魏" panose="02010800040101010101" pitchFamily="2" charset="-122"/>
              </a:rPr>
              <a:t>、能够按时并且认真地、独立地完成作业，不拖拉，书写规范。</a:t>
            </a:r>
            <a:endParaRPr lang="zh-CN" altLang="en-US" sz="4400" dirty="0">
              <a:solidFill>
                <a:srgbClr val="660033"/>
              </a:solidFill>
              <a:latin typeface="华文新魏" panose="02010800040101010101" pitchFamily="2" charset="-122"/>
              <a:ea typeface="华文新魏" panose="02010800040101010101" pitchFamily="2" charset="-122"/>
            </a:endParaRPr>
          </a:p>
          <a:p>
            <a:r>
              <a:rPr lang="en-US" altLang="zh-CN" sz="4400" dirty="0">
                <a:solidFill>
                  <a:srgbClr val="660033"/>
                </a:solidFill>
                <a:latin typeface="华文新魏" panose="02010800040101010101" pitchFamily="2" charset="-122"/>
                <a:ea typeface="华文新魏" panose="02010800040101010101" pitchFamily="2" charset="-122"/>
              </a:rPr>
              <a:t>3</a:t>
            </a:r>
            <a:r>
              <a:rPr lang="zh-CN" altLang="en-US" sz="4400" dirty="0">
                <a:solidFill>
                  <a:srgbClr val="660033"/>
                </a:solidFill>
                <a:latin typeface="华文新魏" panose="02010800040101010101" pitchFamily="2" charset="-122"/>
                <a:ea typeface="华文新魏" panose="02010800040101010101" pitchFamily="2" charset="-122"/>
              </a:rPr>
              <a:t>、爱读书，基本上能够每天坚持读书半小时。</a:t>
            </a:r>
            <a:endParaRPr lang="zh-CN" altLang="en-US" sz="4400" dirty="0">
              <a:solidFill>
                <a:srgbClr val="660033"/>
              </a:solidFill>
              <a:latin typeface="华文新魏" panose="02010800040101010101" pitchFamily="2" charset="-122"/>
              <a:ea typeface="华文新魏" panose="02010800040101010101" pitchFamily="2" charset="-122"/>
            </a:endParaRPr>
          </a:p>
        </p:txBody>
      </p:sp>
      <p:sp>
        <p:nvSpPr>
          <p:cNvPr id="23558" name="Rectangle 1040"/>
          <p:cNvSpPr>
            <a:spLocks noGrp="1" noRot="1"/>
          </p:cNvSpPr>
          <p:nvPr>
            <p:ph sz="half" idx="1"/>
          </p:nvPr>
        </p:nvSpPr>
        <p:spPr>
          <a:xfrm>
            <a:off x="323850" y="6453188"/>
            <a:ext cx="8540750" cy="2020887"/>
          </a:xfrm>
        </p:spPr>
        <p:txBody>
          <a:bodyPr vert="horz" wrap="square" anchor="t"/>
          <a:lstStyle>
            <a:lvl1pPr lvl="0">
              <a:defRPr sz="2800"/>
            </a:lvl1pPr>
            <a:lvl2pPr lvl="1">
              <a:defRPr sz="2400"/>
            </a:lvl2pPr>
            <a:lvl3pPr lvl="2">
              <a:defRPr sz="2000"/>
            </a:lvl3pPr>
            <a:lvl4pPr lvl="3">
              <a:defRPr sz="1800"/>
            </a:lvl4pPr>
            <a:lvl5pPr lvl="4">
              <a:defRPr sz="1800"/>
            </a:lvl5pPr>
          </a:lstStyle>
          <a:p>
            <a:pPr lvl="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8" name="Rectangle 2"/>
          <p:cNvSpPr>
            <a:spLocks noGrp="1" noRot="1"/>
          </p:cNvSpPr>
          <p:nvPr>
            <p:ph type="title"/>
          </p:nvPr>
        </p:nvSpPr>
        <p:spPr>
          <a:xfrm flipH="1">
            <a:off x="2987675" y="-1684337"/>
            <a:ext cx="7391400" cy="5562600"/>
          </a:xfrm>
        </p:spPr>
        <p:txBody>
          <a:bodyPr vert="horz" wrap="square" anchor="ctr"/>
          <a:p>
            <a:pPr algn="l"/>
            <a:r>
              <a:rPr lang="zh-CN" altLang="en-US">
                <a:latin typeface="Bradley Hand ITC" panose="03070402050302030203" pitchFamily="2" charset="0"/>
              </a:rPr>
              <a:t>　</a:t>
            </a:r>
            <a:endParaRPr lang="zh-CN" altLang="en-US">
              <a:latin typeface="Bradley Hand ITC" panose="03070402050302030203" pitchFamily="2" charset="0"/>
            </a:endParaRPr>
          </a:p>
        </p:txBody>
      </p:sp>
      <p:sp>
        <p:nvSpPr>
          <p:cNvPr id="24579" name="Rectangle 3"/>
          <p:cNvSpPr>
            <a:spLocks noGrp="1" noRot="1"/>
          </p:cNvSpPr>
          <p:nvPr>
            <p:ph type="body" sz="half"/>
          </p:nvPr>
        </p:nvSpPr>
        <p:spPr>
          <a:xfrm>
            <a:off x="1042988" y="981075"/>
            <a:ext cx="7772400" cy="1655763"/>
          </a:xfrm>
        </p:spPr>
        <p:txBody>
          <a:bodyPr vert="horz" wrap="square" anchor="t"/>
          <a:lstStyle>
            <a:lvl1pPr lvl="0">
              <a:defRPr sz="2800"/>
            </a:lvl1pPr>
            <a:lvl2pPr lvl="1">
              <a:defRPr sz="2400"/>
            </a:lvl2pPr>
            <a:lvl3pPr lvl="2">
              <a:defRPr sz="2000"/>
            </a:lvl3pPr>
            <a:lvl4pPr lvl="3">
              <a:defRPr sz="1800"/>
            </a:lvl4pPr>
            <a:lvl5pPr lvl="4">
              <a:defRPr sz="1800"/>
            </a:lvl5pPr>
          </a:lstStyle>
          <a:p>
            <a:pPr lvl="0">
              <a:lnSpc>
                <a:spcPct val="160000"/>
              </a:lnSpc>
              <a:buNone/>
            </a:pPr>
            <a:endParaRPr lang="en-US" altLang="zh-CN">
              <a:solidFill>
                <a:srgbClr val="0000CC"/>
              </a:solidFill>
              <a:latin typeface="华文行楷" panose="02010800040101010101" pitchFamily="2" charset="-122"/>
              <a:ea typeface="华文行楷" panose="02010800040101010101" pitchFamily="2" charset="-122"/>
            </a:endParaRPr>
          </a:p>
          <a:p>
            <a:pPr lvl="0">
              <a:lnSpc>
                <a:spcPct val="160000"/>
              </a:lnSpc>
              <a:buNone/>
            </a:pPr>
            <a:endParaRPr lang="en-US" altLang="zh-CN">
              <a:solidFill>
                <a:srgbClr val="0000CC"/>
              </a:solidFill>
              <a:latin typeface="华文行楷" panose="02010800040101010101" pitchFamily="2" charset="-122"/>
              <a:ea typeface="华文行楷" panose="02010800040101010101" pitchFamily="2" charset="-122"/>
            </a:endParaRPr>
          </a:p>
        </p:txBody>
      </p:sp>
      <p:pic>
        <p:nvPicPr>
          <p:cNvPr id="24580" name="Picture 4" descr="header-parentword"/>
          <p:cNvPicPr>
            <a:picLocks noChangeAspect="1"/>
          </p:cNvPicPr>
          <p:nvPr/>
        </p:nvPicPr>
        <p:blipFill>
          <a:blip r:embed="rId1"/>
          <a:stretch>
            <a:fillRect/>
          </a:stretch>
        </p:blipFill>
        <p:spPr>
          <a:xfrm>
            <a:off x="250825" y="0"/>
            <a:ext cx="2895600" cy="1063625"/>
          </a:xfrm>
          <a:prstGeom prst="rect">
            <a:avLst/>
          </a:prstGeom>
          <a:noFill/>
          <a:ln w="9525">
            <a:noFill/>
          </a:ln>
        </p:spPr>
      </p:pic>
      <p:pic>
        <p:nvPicPr>
          <p:cNvPr id="24581" name="Picture 5" descr="MAR_140">
            <a:hlinkClick r:id="" action="ppaction://hlinkshowjump?jump=firstslide"/>
          </p:cNvPr>
          <p:cNvPicPr>
            <a:picLocks noChangeAspect="1"/>
          </p:cNvPicPr>
          <p:nvPr>
            <p:ph sz="half" idx="1"/>
          </p:nvPr>
        </p:nvPicPr>
        <p:blipFill>
          <a:blip r:embed="rId2"/>
          <a:stretch>
            <a:fillRect/>
          </a:stretch>
        </p:blipFill>
        <p:spPr>
          <a:xfrm>
            <a:off x="228600" y="6096000"/>
            <a:ext cx="609600" cy="584200"/>
          </a:xfrm>
        </p:spPr>
      </p:pic>
      <p:sp>
        <p:nvSpPr>
          <p:cNvPr id="24582" name="Text Box 6"/>
          <p:cNvSpPr txBox="1"/>
          <p:nvPr/>
        </p:nvSpPr>
        <p:spPr>
          <a:xfrm>
            <a:off x="669925" y="5049838"/>
            <a:ext cx="6721475" cy="457200"/>
          </a:xfrm>
          <a:prstGeom prst="rect">
            <a:avLst/>
          </a:prstGeom>
          <a:noFill/>
          <a:ln w="9525">
            <a:noFill/>
          </a:ln>
        </p:spPr>
        <p:txBody>
          <a:bodyPr>
            <a:spAutoFit/>
          </a:bodyPr>
          <a:p>
            <a:endParaRPr lang="zh-CN" altLang="en-US" sz="2400" dirty="0">
              <a:latin typeface="Times New Roman" panose="02020603050405020304" pitchFamily="2" charset="0"/>
            </a:endParaRPr>
          </a:p>
        </p:txBody>
      </p:sp>
      <p:sp>
        <p:nvSpPr>
          <p:cNvPr id="24583" name="Text Box 7"/>
          <p:cNvSpPr txBox="1"/>
          <p:nvPr/>
        </p:nvSpPr>
        <p:spPr>
          <a:xfrm>
            <a:off x="2627313" y="5734050"/>
            <a:ext cx="5197475" cy="457200"/>
          </a:xfrm>
          <a:prstGeom prst="rect">
            <a:avLst/>
          </a:prstGeom>
          <a:noFill/>
          <a:ln w="9525">
            <a:noFill/>
          </a:ln>
        </p:spPr>
        <p:txBody>
          <a:bodyPr>
            <a:spAutoFit/>
          </a:bodyPr>
          <a:p>
            <a:endParaRPr lang="zh-CN" altLang="en-US" sz="2400" dirty="0">
              <a:latin typeface="Times New Roman" panose="02020603050405020304" pitchFamily="2" charset="0"/>
            </a:endParaRPr>
          </a:p>
        </p:txBody>
      </p:sp>
      <p:sp>
        <p:nvSpPr>
          <p:cNvPr id="24584" name="Rectangle 9"/>
          <p:cNvSpPr/>
          <p:nvPr/>
        </p:nvSpPr>
        <p:spPr>
          <a:xfrm>
            <a:off x="323850" y="908050"/>
            <a:ext cx="8675688" cy="5091113"/>
          </a:xfrm>
          <a:prstGeom prst="rect">
            <a:avLst/>
          </a:prstGeom>
          <a:noFill/>
          <a:ln w="9525">
            <a:noFill/>
          </a:ln>
        </p:spPr>
        <p:txBody>
          <a:bodyPr>
            <a:spAutoFit/>
          </a:bodyPr>
          <a:p>
            <a:r>
              <a:rPr lang="zh-CN" altLang="en-US" sz="4800" b="1" u="sng" dirty="0">
                <a:solidFill>
                  <a:srgbClr val="FF3300"/>
                </a:solidFill>
                <a:latin typeface="Arial" panose="020B0604020202020204" pitchFamily="34" charset="0"/>
                <a:ea typeface="黑体" panose="02010609060101010101" pitchFamily="1" charset="-122"/>
              </a:rPr>
              <a:t>培养良好的生活习惯</a:t>
            </a:r>
            <a:endParaRPr lang="zh-CN" altLang="en-US" sz="4800" dirty="0">
              <a:solidFill>
                <a:srgbClr val="FF0000"/>
              </a:solidFill>
              <a:latin typeface="华文行楷" panose="02010800040101010101" pitchFamily="2" charset="-122"/>
              <a:ea typeface="黑体" panose="02010609060101010101" pitchFamily="1" charset="-122"/>
            </a:endParaRPr>
          </a:p>
          <a:p>
            <a:r>
              <a:rPr lang="en-US" altLang="zh-CN" sz="4000" dirty="0">
                <a:solidFill>
                  <a:schemeClr val="accent2"/>
                </a:solidFill>
                <a:latin typeface="华文行楷" panose="02010800040101010101" pitchFamily="2" charset="-122"/>
                <a:ea typeface="华文行楷" panose="02010800040101010101" pitchFamily="2" charset="-122"/>
              </a:rPr>
              <a:t>1</a:t>
            </a:r>
            <a:r>
              <a:rPr lang="zh-CN" altLang="en-US" sz="4000" dirty="0">
                <a:solidFill>
                  <a:schemeClr val="accent2"/>
                </a:solidFill>
                <a:latin typeface="华文行楷" panose="02010800040101010101" pitchFamily="2" charset="-122"/>
                <a:ea typeface="华文行楷" panose="02010800040101010101" pitchFamily="2" charset="-122"/>
              </a:rPr>
              <a:t>、早晨按时起床，按时到校，不迟到。</a:t>
            </a:r>
            <a:endParaRPr lang="zh-CN" altLang="en-US" sz="4000" dirty="0">
              <a:solidFill>
                <a:schemeClr val="accent2"/>
              </a:solidFill>
              <a:latin typeface="华文行楷" panose="02010800040101010101" pitchFamily="2" charset="-122"/>
              <a:ea typeface="华文行楷" panose="02010800040101010101" pitchFamily="2" charset="-122"/>
            </a:endParaRPr>
          </a:p>
          <a:p>
            <a:r>
              <a:rPr lang="en-US" altLang="zh-CN" sz="4000" dirty="0">
                <a:solidFill>
                  <a:schemeClr val="accent2"/>
                </a:solidFill>
                <a:latin typeface="华文行楷" panose="02010800040101010101" pitchFamily="2" charset="-122"/>
                <a:ea typeface="华文行楷" panose="02010800040101010101" pitchFamily="2" charset="-122"/>
              </a:rPr>
              <a:t>2</a:t>
            </a:r>
            <a:r>
              <a:rPr lang="zh-CN" altLang="en-US" sz="4000" dirty="0">
                <a:solidFill>
                  <a:schemeClr val="accent2"/>
                </a:solidFill>
                <a:latin typeface="华文行楷" panose="02010800040101010101" pitchFamily="2" charset="-122"/>
                <a:ea typeface="华文行楷" panose="02010800040101010101" pitchFamily="2" charset="-122"/>
              </a:rPr>
              <a:t>、吃饭、上学、做作业等生活中的事情不拖拉。</a:t>
            </a:r>
            <a:endParaRPr lang="zh-CN" altLang="en-US" sz="4000" dirty="0">
              <a:solidFill>
                <a:schemeClr val="accent2"/>
              </a:solidFill>
              <a:latin typeface="华文行楷" panose="02010800040101010101" pitchFamily="2" charset="-122"/>
              <a:ea typeface="华文行楷" panose="02010800040101010101" pitchFamily="2" charset="-122"/>
            </a:endParaRPr>
          </a:p>
          <a:p>
            <a:r>
              <a:rPr lang="en-US" altLang="zh-CN" sz="4000" dirty="0">
                <a:solidFill>
                  <a:schemeClr val="accent2"/>
                </a:solidFill>
                <a:latin typeface="华文行楷" panose="02010800040101010101" pitchFamily="2" charset="-122"/>
                <a:ea typeface="华文行楷" panose="02010800040101010101" pitchFamily="2" charset="-122"/>
              </a:rPr>
              <a:t>3</a:t>
            </a:r>
            <a:r>
              <a:rPr lang="zh-CN" altLang="en-US" sz="4000" dirty="0">
                <a:solidFill>
                  <a:schemeClr val="accent2"/>
                </a:solidFill>
                <a:latin typeface="华文行楷" panose="02010800040101010101" pitchFamily="2" charset="-122"/>
                <a:ea typeface="华文行楷" panose="02010800040101010101" pitchFamily="2" charset="-122"/>
              </a:rPr>
              <a:t>、不随便要零食和玩具，不带零食和玩具上学。</a:t>
            </a:r>
            <a:endParaRPr lang="zh-CN" altLang="en-US" sz="4000" dirty="0">
              <a:solidFill>
                <a:schemeClr val="accent2"/>
              </a:solidFill>
              <a:latin typeface="华文行楷" panose="02010800040101010101" pitchFamily="2" charset="-122"/>
              <a:ea typeface="华文行楷" panose="02010800040101010101" pitchFamily="2" charset="-122"/>
            </a:endParaRPr>
          </a:p>
          <a:p>
            <a:r>
              <a:rPr lang="en-US" altLang="zh-CN" sz="4000" dirty="0">
                <a:solidFill>
                  <a:schemeClr val="accent2"/>
                </a:solidFill>
                <a:latin typeface="华文行楷" panose="02010800040101010101" pitchFamily="2" charset="-122"/>
                <a:ea typeface="华文行楷" panose="02010800040101010101" pitchFamily="2" charset="-122"/>
              </a:rPr>
              <a:t>4</a:t>
            </a:r>
            <a:r>
              <a:rPr lang="zh-CN" altLang="en-US" sz="4000" dirty="0">
                <a:solidFill>
                  <a:schemeClr val="accent2"/>
                </a:solidFill>
                <a:latin typeface="华文行楷" panose="02010800040101010101" pitchFamily="2" charset="-122"/>
                <a:ea typeface="华文行楷" panose="02010800040101010101" pitchFamily="2" charset="-122"/>
              </a:rPr>
              <a:t>、不对电视和网络着迷。</a:t>
            </a:r>
            <a:endParaRPr lang="zh-CN" altLang="en-US" sz="4000" dirty="0">
              <a:solidFill>
                <a:schemeClr val="accent2"/>
              </a:solidFill>
              <a:latin typeface="华文行楷" panose="02010800040101010101" pitchFamily="2" charset="-122"/>
              <a:ea typeface="华文行楷" panose="02010800040101010101" pitchFamily="2" charset="-122"/>
            </a:endParaRPr>
          </a:p>
          <a:p>
            <a:r>
              <a:rPr lang="en-US" altLang="zh-CN" sz="4000" dirty="0">
                <a:solidFill>
                  <a:schemeClr val="accent2"/>
                </a:solidFill>
                <a:latin typeface="华文行楷" panose="02010800040101010101" pitchFamily="2" charset="-122"/>
                <a:ea typeface="华文行楷" panose="02010800040101010101" pitchFamily="2" charset="-122"/>
              </a:rPr>
              <a:t>5</a:t>
            </a:r>
            <a:r>
              <a:rPr lang="zh-CN" altLang="en-US" sz="4000" dirty="0">
                <a:solidFill>
                  <a:schemeClr val="accent2"/>
                </a:solidFill>
                <a:latin typeface="华文行楷" panose="02010800040101010101" pitchFamily="2" charset="-122"/>
                <a:ea typeface="华文行楷" panose="02010800040101010101" pitchFamily="2" charset="-122"/>
              </a:rPr>
              <a:t>、能帮助妈妈做一些家务。</a:t>
            </a:r>
            <a:endParaRPr lang="zh-CN" altLang="en-US" sz="4000" dirty="0">
              <a:solidFill>
                <a:schemeClr val="accent2"/>
              </a:solidFill>
              <a:latin typeface="华文行楷" panose="02010800040101010101" pitchFamily="2" charset="-122"/>
              <a:ea typeface="华文行楷" panose="02010800040101010101" pitchFamily="2" charset="-122"/>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5602" name="Picture 2" descr="12"/>
          <p:cNvPicPr>
            <a:picLocks noChangeAspect="1"/>
          </p:cNvPicPr>
          <p:nvPr/>
        </p:nvPicPr>
        <p:blipFill>
          <a:blip r:embed="rId1"/>
          <a:stretch>
            <a:fillRect/>
          </a:stretch>
        </p:blipFill>
        <p:spPr>
          <a:xfrm>
            <a:off x="0" y="0"/>
            <a:ext cx="9144000" cy="6864350"/>
          </a:xfrm>
          <a:prstGeom prst="rect">
            <a:avLst/>
          </a:prstGeom>
          <a:noFill/>
          <a:ln w="9525">
            <a:noFill/>
          </a:ln>
        </p:spPr>
      </p:pic>
      <p:sp>
        <p:nvSpPr>
          <p:cNvPr id="25603" name="Rectangle 3"/>
          <p:cNvSpPr>
            <a:spLocks noGrp="1" noRot="1"/>
          </p:cNvSpPr>
          <p:nvPr>
            <p:ph type="ctrTitle"/>
          </p:nvPr>
        </p:nvSpPr>
        <p:spPr>
          <a:xfrm>
            <a:off x="323850" y="333375"/>
            <a:ext cx="8351838" cy="5256213"/>
          </a:xfrm>
        </p:spPr>
        <p:txBody>
          <a:bodyPr vert="horz" wrap="square" anchor="ctr"/>
          <a:lstStyle>
            <a:lvl1pPr lvl="0">
              <a:defRPr/>
            </a:lvl1pPr>
          </a:lstStyle>
          <a:p>
            <a:pPr lvl="0" algn="l"/>
            <a:r>
              <a:rPr lang="zh-CN" altLang="en-US" sz="5400" b="1" u="sng" dirty="0">
                <a:solidFill>
                  <a:srgbClr val="FF3300"/>
                </a:solidFill>
                <a:ea typeface="黑体" panose="02010609060101010101" pitchFamily="1" charset="-122"/>
              </a:rPr>
              <a:t>培养良好的卫生习惯</a:t>
            </a:r>
            <a:br>
              <a:rPr lang="zh-CN" altLang="en-US" sz="6000" dirty="0">
                <a:solidFill>
                  <a:srgbClr val="FF0000"/>
                </a:solidFill>
                <a:ea typeface="华文行楷" panose="02010800040101010101" pitchFamily="2" charset="-122"/>
              </a:rPr>
            </a:br>
            <a:r>
              <a:rPr lang="en-US" altLang="zh-CN" dirty="0">
                <a:solidFill>
                  <a:srgbClr val="990000"/>
                </a:solidFill>
                <a:ea typeface="楷体_GB2312" pitchFamily="1" charset="-122"/>
              </a:rPr>
              <a:t>1</a:t>
            </a:r>
            <a:r>
              <a:rPr lang="zh-CN" altLang="en-US" dirty="0">
                <a:solidFill>
                  <a:srgbClr val="990000"/>
                </a:solidFill>
                <a:ea typeface="楷体_GB2312" pitchFamily="1" charset="-122"/>
              </a:rPr>
              <a:t>、不随手扔垃圾，主动保持环境卫生。</a:t>
            </a:r>
            <a:br>
              <a:rPr lang="zh-CN" altLang="en-US" dirty="0">
                <a:solidFill>
                  <a:srgbClr val="990000"/>
                </a:solidFill>
                <a:ea typeface="楷体_GB2312" pitchFamily="1" charset="-122"/>
              </a:rPr>
            </a:br>
            <a:r>
              <a:rPr lang="en-US" altLang="zh-CN" dirty="0">
                <a:solidFill>
                  <a:srgbClr val="990000"/>
                </a:solidFill>
                <a:ea typeface="楷体_GB2312" pitchFamily="1" charset="-122"/>
              </a:rPr>
              <a:t>2</a:t>
            </a:r>
            <a:r>
              <a:rPr lang="zh-CN" altLang="en-US" dirty="0">
                <a:solidFill>
                  <a:srgbClr val="990000"/>
                </a:solidFill>
                <a:ea typeface="楷体_GB2312" pitchFamily="1" charset="-122"/>
              </a:rPr>
              <a:t>、讲究个人卫生，每天早晚洗脸刷牙，每晚洗脚，勤洗头，勤洗澡。</a:t>
            </a:r>
            <a:br>
              <a:rPr lang="zh-CN" altLang="en-US" dirty="0">
                <a:solidFill>
                  <a:srgbClr val="990000"/>
                </a:solidFill>
                <a:ea typeface="楷体_GB2312" pitchFamily="1" charset="-122"/>
              </a:rPr>
            </a:br>
            <a:r>
              <a:rPr lang="en-US" altLang="zh-CN" dirty="0">
                <a:solidFill>
                  <a:srgbClr val="990000"/>
                </a:solidFill>
                <a:ea typeface="楷体_GB2312" pitchFamily="1" charset="-122"/>
              </a:rPr>
              <a:t>3</a:t>
            </a:r>
            <a:r>
              <a:rPr lang="zh-CN" altLang="en-US" dirty="0">
                <a:solidFill>
                  <a:srgbClr val="990000"/>
                </a:solidFill>
                <a:ea typeface="楷体_GB2312" pitchFamily="1" charset="-122"/>
              </a:rPr>
              <a:t>、自觉主动地保持衣服干净卫生。</a:t>
            </a:r>
            <a:endParaRPr lang="zh-CN" altLang="en-US" dirty="0">
              <a:solidFill>
                <a:srgbClr val="990000"/>
              </a:solidFill>
              <a:ea typeface="楷体_GB2312" pitchFamily="1" charset="-122"/>
            </a:endParaRPr>
          </a:p>
        </p:txBody>
      </p:sp>
      <p:sp>
        <p:nvSpPr>
          <p:cNvPr id="25604" name="Rectangle 4"/>
          <p:cNvSpPr/>
          <p:nvPr/>
        </p:nvSpPr>
        <p:spPr>
          <a:xfrm>
            <a:off x="-238125" y="2903538"/>
            <a:ext cx="9144000" cy="0"/>
          </a:xfrm>
          <a:prstGeom prst="rect">
            <a:avLst/>
          </a:prstGeom>
          <a:noFill/>
          <a:ln w="9525">
            <a:noFill/>
          </a:ln>
        </p:spPr>
        <p:txBody>
          <a:bodyPr>
            <a:spAutoFit/>
          </a:bodyPr>
          <a:p>
            <a:endParaRPr lang="zh-CN" altLang="en-US" dirty="0">
              <a:latin typeface="Arial" panose="020B0604020202020204" pitchFamily="34" charset="0"/>
            </a:endParaRPr>
          </a:p>
        </p:txBody>
      </p:sp>
      <p:sp>
        <p:nvSpPr>
          <p:cNvPr id="25605" name="Rectangle 5"/>
          <p:cNvSpPr>
            <a:spLocks noGrp="1" noRot="1"/>
          </p:cNvSpPr>
          <p:nvPr>
            <p:ph type="subTitle"/>
          </p:nvPr>
        </p:nvSpPr>
        <p:spPr>
          <a:xfrm>
            <a:off x="900113" y="-1752600"/>
            <a:ext cx="6400800" cy="1752600"/>
          </a:xfrm>
        </p:spPr>
        <p:txBody>
          <a:bodyPr vert="horz" wrap="square"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626" name="Picture 37" descr=","/>
          <p:cNvPicPr>
            <a:picLocks noChangeAspect="1"/>
          </p:cNvPicPr>
          <p:nvPr/>
        </p:nvPicPr>
        <p:blipFill>
          <a:blip r:embed="rId1"/>
          <a:stretch>
            <a:fillRect/>
          </a:stretch>
        </p:blipFill>
        <p:spPr>
          <a:xfrm>
            <a:off x="0" y="22225"/>
            <a:ext cx="9144000" cy="6838950"/>
          </a:xfrm>
          <a:prstGeom prst="rect">
            <a:avLst/>
          </a:prstGeom>
          <a:noFill/>
          <a:ln w="9525">
            <a:noFill/>
          </a:ln>
        </p:spPr>
      </p:pic>
      <p:sp>
        <p:nvSpPr>
          <p:cNvPr id="26627" name="Rectangle 3"/>
          <p:cNvSpPr>
            <a:spLocks noGrp="1" noRot="1"/>
          </p:cNvSpPr>
          <p:nvPr>
            <p:ph type="subTitle"/>
          </p:nvPr>
        </p:nvSpPr>
        <p:spPr>
          <a:xfrm>
            <a:off x="1116013" y="1052513"/>
            <a:ext cx="5867400" cy="3505200"/>
          </a:xfrm>
        </p:spPr>
        <p:txBody>
          <a:bodyPr vert="horz" wrap="square"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lgn="l">
              <a:lnSpc>
                <a:spcPct val="80000"/>
              </a:lnSpc>
            </a:pPr>
            <a:r>
              <a:rPr lang="zh-CN" altLang="en-US" sz="5400" dirty="0">
                <a:solidFill>
                  <a:srgbClr val="990000"/>
                </a:solidFill>
                <a:ea typeface="华文行楷" panose="02010800040101010101" pitchFamily="2" charset="-122"/>
              </a:rPr>
              <a:t>    教育方法</a:t>
            </a:r>
            <a:r>
              <a:rPr lang="zh-CN" altLang="en-US" sz="4000" dirty="0">
                <a:solidFill>
                  <a:srgbClr val="990000"/>
                </a:solidFill>
                <a:ea typeface="楷体_GB2312" pitchFamily="1" charset="-122"/>
              </a:rPr>
              <a:t>：</a:t>
            </a:r>
            <a:endParaRPr lang="zh-CN" altLang="en-US" sz="4000" dirty="0">
              <a:solidFill>
                <a:srgbClr val="990000"/>
              </a:solidFill>
              <a:ea typeface="楷体_GB2312" pitchFamily="1" charset="-122"/>
            </a:endParaRPr>
          </a:p>
          <a:p>
            <a:pPr lvl="0" algn="l">
              <a:lnSpc>
                <a:spcPct val="80000"/>
              </a:lnSpc>
            </a:pPr>
            <a:r>
              <a:rPr lang="en-US" altLang="zh-CN" sz="4000" dirty="0">
                <a:solidFill>
                  <a:srgbClr val="990000"/>
                </a:solidFill>
                <a:ea typeface="楷体_GB2312" pitchFamily="1" charset="-122"/>
              </a:rPr>
              <a:t>1</a:t>
            </a:r>
            <a:r>
              <a:rPr lang="zh-CN" altLang="en-US" sz="4000" dirty="0">
                <a:solidFill>
                  <a:srgbClr val="990000"/>
                </a:solidFill>
                <a:ea typeface="楷体_GB2312" pitchFamily="1" charset="-122"/>
              </a:rPr>
              <a:t>、多耐心，少责骂。</a:t>
            </a:r>
            <a:endParaRPr lang="zh-CN" altLang="en-US" sz="4000" dirty="0">
              <a:solidFill>
                <a:srgbClr val="990000"/>
              </a:solidFill>
              <a:ea typeface="楷体_GB2312" pitchFamily="1" charset="-122"/>
            </a:endParaRPr>
          </a:p>
          <a:p>
            <a:pPr lvl="0" algn="l">
              <a:lnSpc>
                <a:spcPct val="80000"/>
              </a:lnSpc>
            </a:pPr>
            <a:r>
              <a:rPr lang="en-US" altLang="zh-CN" sz="4000" dirty="0">
                <a:solidFill>
                  <a:srgbClr val="990000"/>
                </a:solidFill>
                <a:ea typeface="楷体_GB2312" pitchFamily="1" charset="-122"/>
              </a:rPr>
              <a:t>2</a:t>
            </a:r>
            <a:r>
              <a:rPr lang="zh-CN" altLang="en-US" sz="4000" dirty="0">
                <a:solidFill>
                  <a:srgbClr val="990000"/>
                </a:solidFill>
                <a:ea typeface="楷体_GB2312" pitchFamily="1" charset="-122"/>
              </a:rPr>
              <a:t>、多鼓励，少批评。</a:t>
            </a:r>
            <a:endParaRPr lang="zh-CN" altLang="en-US" sz="4000" dirty="0">
              <a:solidFill>
                <a:srgbClr val="990000"/>
              </a:solidFill>
              <a:ea typeface="楷体_GB2312" pitchFamily="1" charset="-122"/>
            </a:endParaRPr>
          </a:p>
          <a:p>
            <a:pPr lvl="0" algn="l">
              <a:lnSpc>
                <a:spcPct val="80000"/>
              </a:lnSpc>
            </a:pPr>
            <a:r>
              <a:rPr lang="en-US" altLang="zh-CN" sz="4000" dirty="0">
                <a:solidFill>
                  <a:srgbClr val="990000"/>
                </a:solidFill>
                <a:ea typeface="楷体_GB2312" pitchFamily="1" charset="-122"/>
              </a:rPr>
              <a:t>3</a:t>
            </a:r>
            <a:r>
              <a:rPr lang="zh-CN" altLang="en-US" sz="4000" dirty="0">
                <a:solidFill>
                  <a:srgbClr val="990000"/>
                </a:solidFill>
                <a:ea typeface="楷体_GB2312" pitchFamily="1" charset="-122"/>
              </a:rPr>
              <a:t>、多严格，少溺爱。</a:t>
            </a:r>
            <a:endParaRPr lang="zh-CN" altLang="en-US" sz="4000" dirty="0">
              <a:solidFill>
                <a:srgbClr val="990000"/>
              </a:solidFill>
              <a:ea typeface="楷体_GB2312" pitchFamily="1" charset="-122"/>
            </a:endParaRPr>
          </a:p>
          <a:p>
            <a:pPr lvl="0" algn="l">
              <a:lnSpc>
                <a:spcPct val="80000"/>
              </a:lnSpc>
            </a:pPr>
            <a:r>
              <a:rPr lang="en-US" altLang="zh-CN" sz="4000" dirty="0">
                <a:solidFill>
                  <a:srgbClr val="990000"/>
                </a:solidFill>
                <a:ea typeface="楷体_GB2312" pitchFamily="1" charset="-122"/>
              </a:rPr>
              <a:t>4</a:t>
            </a:r>
            <a:r>
              <a:rPr lang="zh-CN" altLang="en-US" sz="4000" dirty="0">
                <a:solidFill>
                  <a:srgbClr val="990000"/>
                </a:solidFill>
                <a:ea typeface="楷体_GB2312" pitchFamily="1" charset="-122"/>
              </a:rPr>
              <a:t>、少横比，多纵比。</a:t>
            </a:r>
            <a:endParaRPr lang="zh-CN" altLang="en-US" sz="4000" dirty="0">
              <a:solidFill>
                <a:srgbClr val="990000"/>
              </a:solidFill>
              <a:ea typeface="楷体_GB2312" pitchFamily="1" charset="-122"/>
            </a:endParaRP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Rectangle 3"/>
          <p:cNvSpPr>
            <a:spLocks noGrp="1" noRot="1"/>
          </p:cNvSpPr>
          <p:nvPr>
            <p:ph type="ctrTitle"/>
          </p:nvPr>
        </p:nvSpPr>
        <p:spPr>
          <a:xfrm>
            <a:off x="237490" y="152400"/>
            <a:ext cx="7915910" cy="2207895"/>
          </a:xfrm>
        </p:spPr>
        <p:txBody>
          <a:bodyPr vert="horz" wrap="square" anchor="ctr"/>
          <a:lstStyle>
            <a:lvl1pPr lvl="0">
              <a:defRPr/>
            </a:lvl1pPr>
          </a:lstStyle>
          <a:p>
            <a:pPr lvl="0" algn="l"/>
            <a:r>
              <a:rPr lang="zh-CN" altLang="en-US" sz="4800" dirty="0">
                <a:solidFill>
                  <a:srgbClr val="990000"/>
                </a:solidFill>
                <a:ea typeface="楷体_GB2312" pitchFamily="1" charset="-122"/>
              </a:rPr>
              <a:t>       </a:t>
            </a:r>
            <a:r>
              <a:rPr lang="zh-CN" altLang="en-US" sz="4800" b="1" dirty="0">
                <a:solidFill>
                  <a:srgbClr val="990000"/>
                </a:solidFill>
                <a:ea typeface="楷体_GB2312" pitchFamily="1" charset="-122"/>
              </a:rPr>
              <a:t>除了好习惯，我们还要培养孩子的哪些素质</a:t>
            </a:r>
            <a:r>
              <a:rPr lang="en-US" altLang="zh-CN" sz="4800" b="1" dirty="0">
                <a:solidFill>
                  <a:srgbClr val="990000"/>
                </a:solidFill>
                <a:ea typeface="楷体_GB2312" pitchFamily="1" charset="-122"/>
              </a:rPr>
              <a:t>?</a:t>
            </a:r>
            <a:endParaRPr lang="en-US" altLang="zh-CN" b="1" dirty="0">
              <a:solidFill>
                <a:srgbClr val="990000"/>
              </a:solidFill>
              <a:ea typeface="楷体_GB2312" pitchFamily="1" charset="-122"/>
            </a:endParaRPr>
          </a:p>
        </p:txBody>
      </p:sp>
      <p:sp>
        <p:nvSpPr>
          <p:cNvPr id="27651" name="Rectangle 4"/>
          <p:cNvSpPr>
            <a:spLocks noGrp="1" noRot="1"/>
          </p:cNvSpPr>
          <p:nvPr>
            <p:ph type="subTitle"/>
          </p:nvPr>
        </p:nvSpPr>
        <p:spPr>
          <a:xfrm flipH="1">
            <a:off x="7656513" y="4806950"/>
            <a:ext cx="73025" cy="822325"/>
          </a:xfrm>
        </p:spPr>
        <p:txBody>
          <a:bodyPr vert="horz" wrap="square" anchor="t"/>
          <a:lstStyle>
            <a:lvl1pPr marL="0" lvl="0" indent="0" algn="ctr">
              <a:buNone/>
              <a:defRPr/>
            </a:lvl1pPr>
            <a:lvl2pPr marL="457200" lvl="1" indent="0" algn="ctr">
              <a:buNone/>
              <a:defRPr/>
            </a:lvl2pPr>
            <a:lvl3pPr marL="914400" lvl="2" indent="0" algn="ctr">
              <a:buNone/>
              <a:defRPr/>
            </a:lvl3pPr>
            <a:lvl4pPr marL="1371600" lvl="3" indent="0" algn="ctr">
              <a:buNone/>
              <a:defRPr/>
            </a:lvl4pPr>
            <a:lvl5pPr marL="1828800" lvl="4" indent="0" algn="ctr">
              <a:buNone/>
              <a:defRPr/>
            </a:lvl5pPr>
          </a:lstStyle>
          <a:p>
            <a:pPr lvl="0"/>
            <a:endParaRPr>
              <a:solidFill>
                <a:srgbClr val="000000"/>
              </a:solidFill>
            </a:endParaRPr>
          </a:p>
        </p:txBody>
      </p:sp>
      <p:sp>
        <p:nvSpPr>
          <p:cNvPr id="27652" name="Rectangle 5"/>
          <p:cNvSpPr/>
          <p:nvPr/>
        </p:nvSpPr>
        <p:spPr>
          <a:xfrm>
            <a:off x="-223837" y="-1508125"/>
            <a:ext cx="9144000" cy="0"/>
          </a:xfrm>
          <a:prstGeom prst="rect">
            <a:avLst/>
          </a:prstGeom>
          <a:noFill/>
          <a:ln w="9525">
            <a:noFill/>
          </a:ln>
        </p:spPr>
        <p:txBody>
          <a:bodyPr>
            <a:spAutoFit/>
          </a:bodyPr>
          <a:p>
            <a:endParaRPr lang="zh-CN" altLang="en-US" dirty="0">
              <a:latin typeface="Arial" panose="020B0604020202020204" pitchFamily="34" charset="0"/>
            </a:endParaRPr>
          </a:p>
        </p:txBody>
      </p:sp>
      <p:grpSp>
        <p:nvGrpSpPr>
          <p:cNvPr id="27653" name="Group 6"/>
          <p:cNvGrpSpPr/>
          <p:nvPr/>
        </p:nvGrpSpPr>
        <p:grpSpPr>
          <a:xfrm>
            <a:off x="-223837" y="-1508125"/>
            <a:ext cx="9144000" cy="3286125"/>
            <a:chOff x="0" y="0"/>
            <a:chExt cx="5760" cy="2070"/>
          </a:xfrm>
        </p:grpSpPr>
        <p:sp>
          <p:nvSpPr>
            <p:cNvPr id="27654" name="Rectangle 7"/>
            <p:cNvSpPr/>
            <p:nvPr/>
          </p:nvSpPr>
          <p:spPr>
            <a:xfrm>
              <a:off x="0" y="0"/>
              <a:ext cx="5760" cy="45"/>
            </a:xfrm>
            <a:prstGeom prst="rect">
              <a:avLst/>
            </a:prstGeom>
            <a:noFill/>
            <a:ln w="9525">
              <a:noFill/>
            </a:ln>
          </p:spPr>
          <p:txBody>
            <a:bodyPr>
              <a:spAutoFit/>
            </a:bodyPr>
            <a:p>
              <a:endParaRPr lang="zh-CN" altLang="en-US" dirty="0">
                <a:latin typeface="Arial" panose="020B0604020202020204" pitchFamily="34" charset="0"/>
              </a:endParaRPr>
            </a:p>
          </p:txBody>
        </p:sp>
        <p:grpSp>
          <p:nvGrpSpPr>
            <p:cNvPr id="27655" name="Group 8"/>
            <p:cNvGrpSpPr/>
            <p:nvPr/>
          </p:nvGrpSpPr>
          <p:grpSpPr>
            <a:xfrm>
              <a:off x="0" y="0"/>
              <a:ext cx="5760" cy="2070"/>
              <a:chOff x="0" y="0"/>
              <a:chExt cx="5760" cy="2070"/>
            </a:xfrm>
          </p:grpSpPr>
          <p:sp>
            <p:nvSpPr>
              <p:cNvPr id="27656" name="Rectangle 9"/>
              <p:cNvSpPr/>
              <p:nvPr/>
            </p:nvSpPr>
            <p:spPr>
              <a:xfrm>
                <a:off x="0" y="0"/>
                <a:ext cx="4438" cy="1547"/>
              </a:xfrm>
              <a:prstGeom prst="rect">
                <a:avLst/>
              </a:prstGeom>
              <a:noFill/>
              <a:ln w="9525">
                <a:noFill/>
              </a:ln>
            </p:spPr>
            <p:txBody>
              <a:bodyPr>
                <a:spAutoFit/>
              </a:bodyPr>
              <a:p>
                <a:endParaRPr lang="zh-CN" altLang="en-US" dirty="0">
                  <a:latin typeface="Arial" panose="020B0604020202020204" pitchFamily="34" charset="0"/>
                </a:endParaRPr>
              </a:p>
            </p:txBody>
          </p:sp>
          <p:grpSp>
            <p:nvGrpSpPr>
              <p:cNvPr id="27657" name="Group 10"/>
              <p:cNvGrpSpPr/>
              <p:nvPr/>
            </p:nvGrpSpPr>
            <p:grpSpPr>
              <a:xfrm>
                <a:off x="0" y="0"/>
                <a:ext cx="5760" cy="2070"/>
                <a:chOff x="0" y="0"/>
                <a:chExt cx="5760" cy="2070"/>
              </a:xfrm>
            </p:grpSpPr>
            <p:sp>
              <p:nvSpPr>
                <p:cNvPr id="27658" name="Rectangle 11"/>
                <p:cNvSpPr/>
                <p:nvPr/>
              </p:nvSpPr>
              <p:spPr>
                <a:xfrm>
                  <a:off x="0" y="0"/>
                  <a:ext cx="4438" cy="1536"/>
                </a:xfrm>
                <a:prstGeom prst="rect">
                  <a:avLst/>
                </a:prstGeom>
                <a:noFill/>
                <a:ln w="9525">
                  <a:noFill/>
                </a:ln>
              </p:spPr>
              <p:txBody>
                <a:bodyPr>
                  <a:spAutoFit/>
                </a:bodyPr>
                <a:p>
                  <a:endParaRPr lang="zh-CN" altLang="en-US" dirty="0">
                    <a:latin typeface="Arial" panose="020B0604020202020204" pitchFamily="34" charset="0"/>
                  </a:endParaRPr>
                </a:p>
              </p:txBody>
            </p:sp>
            <p:grpSp>
              <p:nvGrpSpPr>
                <p:cNvPr id="27659" name="Group 12"/>
                <p:cNvGrpSpPr/>
                <p:nvPr/>
              </p:nvGrpSpPr>
              <p:grpSpPr>
                <a:xfrm>
                  <a:off x="0" y="0"/>
                  <a:ext cx="5760" cy="2070"/>
                  <a:chOff x="0" y="0"/>
                  <a:chExt cx="5760" cy="2070"/>
                </a:xfrm>
              </p:grpSpPr>
              <p:sp>
                <p:nvSpPr>
                  <p:cNvPr id="27660" name="Rectangle 13"/>
                  <p:cNvSpPr/>
                  <p:nvPr/>
                </p:nvSpPr>
                <p:spPr>
                  <a:xfrm>
                    <a:off x="0" y="0"/>
                    <a:ext cx="5760" cy="2070"/>
                  </a:xfrm>
                  <a:prstGeom prst="rect">
                    <a:avLst/>
                  </a:prstGeom>
                  <a:noFill/>
                  <a:ln w="9525">
                    <a:noFill/>
                  </a:ln>
                </p:spPr>
                <p:txBody>
                  <a:bodyPr>
                    <a:spAutoFit/>
                  </a:bodyPr>
                  <a:p>
                    <a:endParaRPr lang="zh-CN" altLang="en-US" dirty="0">
                      <a:latin typeface="Arial" panose="020B0604020202020204" pitchFamily="34" charset="0"/>
                    </a:endParaRPr>
                  </a:p>
                </p:txBody>
              </p:sp>
              <p:sp>
                <p:nvSpPr>
                  <p:cNvPr id="27661" name="Rectangle 14"/>
                  <p:cNvSpPr/>
                  <p:nvPr/>
                </p:nvSpPr>
                <p:spPr>
                  <a:xfrm>
                    <a:off x="0" y="0"/>
                    <a:ext cx="5760" cy="0"/>
                  </a:xfrm>
                  <a:prstGeom prst="rect">
                    <a:avLst/>
                  </a:prstGeom>
                  <a:noFill/>
                  <a:ln w="9525">
                    <a:noFill/>
                  </a:ln>
                </p:spPr>
                <p:txBody>
                  <a:bodyPr>
                    <a:spAutoFit/>
                  </a:bodyPr>
                  <a:p>
                    <a:endParaRPr lang="zh-CN" altLang="en-US" dirty="0">
                      <a:latin typeface="Arial" panose="020B0604020202020204" pitchFamily="34" charset="0"/>
                    </a:endParaRPr>
                  </a:p>
                </p:txBody>
              </p:sp>
            </p:grpSp>
          </p:grpSp>
        </p:grpSp>
      </p:grpSp>
      <p:sp>
        <p:nvSpPr>
          <p:cNvPr id="27662" name="Rectangle 15"/>
          <p:cNvSpPr/>
          <p:nvPr/>
        </p:nvSpPr>
        <p:spPr>
          <a:xfrm>
            <a:off x="-223837" y="6743700"/>
            <a:ext cx="9144000" cy="0"/>
          </a:xfrm>
          <a:prstGeom prst="rect">
            <a:avLst/>
          </a:prstGeom>
          <a:noFill/>
          <a:ln w="9525">
            <a:noFill/>
          </a:ln>
        </p:spPr>
        <p:txBody>
          <a:bodyPr>
            <a:spAutoFit/>
          </a:bodyPr>
          <a:p>
            <a:endParaRPr lang="zh-CN" altLang="en-US" dirty="0">
              <a:latin typeface="Arial" panose="020B0604020202020204" pitchFamily="34" charset="0"/>
            </a:endParaRPr>
          </a:p>
        </p:txBody>
      </p:sp>
      <p:grpSp>
        <p:nvGrpSpPr>
          <p:cNvPr id="27663" name="Group 16"/>
          <p:cNvGrpSpPr/>
          <p:nvPr/>
        </p:nvGrpSpPr>
        <p:grpSpPr>
          <a:xfrm>
            <a:off x="1035050" y="6743700"/>
            <a:ext cx="6626225" cy="0"/>
            <a:chOff x="0" y="0"/>
            <a:chExt cx="4174" cy="0"/>
          </a:xfrm>
        </p:grpSpPr>
        <p:sp>
          <p:nvSpPr>
            <p:cNvPr id="27664" name="Rectangle 17"/>
            <p:cNvSpPr/>
            <p:nvPr/>
          </p:nvSpPr>
          <p:spPr>
            <a:xfrm>
              <a:off x="0" y="0"/>
              <a:ext cx="4174" cy="0"/>
            </a:xfrm>
            <a:prstGeom prst="rect">
              <a:avLst/>
            </a:prstGeom>
            <a:noFill/>
            <a:ln w="9525">
              <a:noFill/>
            </a:ln>
          </p:spPr>
          <p:txBody>
            <a:bodyPr>
              <a:spAutoFit/>
            </a:bodyPr>
            <a:p>
              <a:endParaRPr lang="zh-CN" altLang="en-US" dirty="0">
                <a:latin typeface="Arial" panose="020B0604020202020204" pitchFamily="34" charset="0"/>
              </a:endParaRPr>
            </a:p>
          </p:txBody>
        </p:sp>
        <p:sp>
          <p:nvSpPr>
            <p:cNvPr id="27665" name="Rectangle 18"/>
            <p:cNvSpPr/>
            <p:nvPr/>
          </p:nvSpPr>
          <p:spPr>
            <a:xfrm>
              <a:off x="0" y="0"/>
              <a:ext cx="4174" cy="0"/>
            </a:xfrm>
            <a:prstGeom prst="rect">
              <a:avLst/>
            </a:prstGeom>
            <a:noFill/>
            <a:ln w="9525">
              <a:noFill/>
            </a:ln>
          </p:spPr>
          <p:txBody>
            <a:bodyPr>
              <a:spAutoFit/>
            </a:bodyPr>
            <a:p>
              <a:endParaRPr lang="zh-CN" altLang="en-US" dirty="0">
                <a:latin typeface="Arial" panose="020B0604020202020204" pitchFamily="34" charset="0"/>
              </a:endParaRPr>
            </a:p>
          </p:txBody>
        </p:sp>
      </p:grpSp>
      <p:sp>
        <p:nvSpPr>
          <p:cNvPr id="27666" name="Rectangle 19"/>
          <p:cNvSpPr/>
          <p:nvPr/>
        </p:nvSpPr>
        <p:spPr>
          <a:xfrm>
            <a:off x="1035050" y="6743700"/>
            <a:ext cx="6626225" cy="0"/>
          </a:xfrm>
          <a:prstGeom prst="rect">
            <a:avLst/>
          </a:prstGeom>
          <a:noFill/>
          <a:ln w="9525">
            <a:noFill/>
          </a:ln>
        </p:spPr>
        <p:txBody>
          <a:bodyPr>
            <a:spAutoFit/>
          </a:bodyPr>
          <a:p>
            <a:endParaRPr lang="zh-CN" altLang="en-US" dirty="0">
              <a:latin typeface="Arial" panose="020B0604020202020204" pitchFamily="34" charset="0"/>
            </a:endParaRPr>
          </a:p>
        </p:txBody>
      </p:sp>
      <p:sp>
        <p:nvSpPr>
          <p:cNvPr id="27667" name="Text Box 32"/>
          <p:cNvSpPr txBox="1"/>
          <p:nvPr/>
        </p:nvSpPr>
        <p:spPr>
          <a:xfrm>
            <a:off x="521970" y="1993265"/>
            <a:ext cx="7793355" cy="5710555"/>
          </a:xfrm>
          <a:prstGeom prst="rect">
            <a:avLst/>
          </a:prstGeom>
          <a:noFill/>
          <a:ln w="9525">
            <a:noFill/>
          </a:ln>
        </p:spPr>
        <p:txBody>
          <a:bodyPr wrap="square">
            <a:spAutoFit/>
          </a:bodyPr>
          <a:p>
            <a:pPr>
              <a:spcBef>
                <a:spcPct val="20000"/>
              </a:spcBef>
              <a:buClr>
                <a:schemeClr val="hlink"/>
              </a:buClr>
              <a:buSzPct val="75000"/>
              <a:buFont typeface="Wingdings" panose="05000000000000000000" pitchFamily="2" charset="2"/>
              <a:buNone/>
            </a:pPr>
            <a:r>
              <a:rPr lang="en-US" altLang="zh-CN" sz="4400" dirty="0">
                <a:solidFill>
                  <a:srgbClr val="0000CC"/>
                </a:solidFill>
                <a:effectLst>
                  <a:outerShdw blurRad="38100" dist="38100" dir="2700000">
                    <a:srgbClr val="000000"/>
                  </a:outerShdw>
                </a:effectLst>
                <a:latin typeface="华文行楷" panose="02010800040101010101" pitchFamily="2" charset="-122"/>
                <a:ea typeface="华文行楷" panose="02010800040101010101" pitchFamily="2" charset="-122"/>
              </a:rPr>
              <a:t>1</a:t>
            </a:r>
            <a:r>
              <a:rPr lang="zh-CN" altLang="en-US" sz="4400" dirty="0">
                <a:solidFill>
                  <a:srgbClr val="0000CC"/>
                </a:solidFill>
                <a:effectLst>
                  <a:outerShdw blurRad="38100" dist="38100" dir="2700000">
                    <a:srgbClr val="000000"/>
                  </a:outerShdw>
                </a:effectLst>
                <a:latin typeface="华文行楷" panose="02010800040101010101" pitchFamily="2" charset="-122"/>
                <a:ea typeface="华文行楷" panose="02010800040101010101" pitchFamily="2" charset="-122"/>
              </a:rPr>
              <a:t>、进取心。</a:t>
            </a:r>
            <a:endParaRPr lang="zh-CN" altLang="en-US" sz="4400" dirty="0">
              <a:solidFill>
                <a:srgbClr val="0000CC"/>
              </a:solidFill>
              <a:effectLst>
                <a:outerShdw blurRad="38100" dist="38100" dir="2700000">
                  <a:srgbClr val="000000"/>
                </a:outerShdw>
              </a:effectLst>
              <a:latin typeface="华文行楷" panose="02010800040101010101" pitchFamily="2" charset="-122"/>
              <a:ea typeface="华文行楷" panose="02010800040101010101" pitchFamily="2" charset="-122"/>
            </a:endParaRPr>
          </a:p>
          <a:p>
            <a:pPr>
              <a:spcBef>
                <a:spcPct val="20000"/>
              </a:spcBef>
              <a:buClr>
                <a:schemeClr val="hlink"/>
              </a:buClr>
              <a:buSzPct val="75000"/>
              <a:buFont typeface="Wingdings" panose="05000000000000000000" pitchFamily="2" charset="2"/>
              <a:buNone/>
            </a:pPr>
            <a:r>
              <a:rPr lang="en-US" altLang="zh-CN" sz="4400" dirty="0">
                <a:solidFill>
                  <a:srgbClr val="0000CC"/>
                </a:solidFill>
                <a:effectLst>
                  <a:outerShdw blurRad="38100" dist="38100" dir="2700000">
                    <a:srgbClr val="000000"/>
                  </a:outerShdw>
                </a:effectLst>
                <a:latin typeface="华文行楷" panose="02010800040101010101" pitchFamily="2" charset="-122"/>
                <a:ea typeface="华文行楷" panose="02010800040101010101" pitchFamily="2" charset="-122"/>
              </a:rPr>
              <a:t>2</a:t>
            </a:r>
            <a:r>
              <a:rPr lang="zh-CN" altLang="en-US" sz="4400" dirty="0">
                <a:solidFill>
                  <a:srgbClr val="0000CC"/>
                </a:solidFill>
                <a:effectLst>
                  <a:outerShdw blurRad="38100" dist="38100" dir="2700000">
                    <a:srgbClr val="000000"/>
                  </a:outerShdw>
                </a:effectLst>
                <a:latin typeface="华文行楷" panose="02010800040101010101" pitchFamily="2" charset="-122"/>
                <a:ea typeface="华文行楷" panose="02010800040101010101" pitchFamily="2" charset="-122"/>
              </a:rPr>
              <a:t>、肚量。</a:t>
            </a:r>
            <a:endParaRPr lang="zh-CN" altLang="en-US" sz="4400" dirty="0">
              <a:solidFill>
                <a:srgbClr val="0000CC"/>
              </a:solidFill>
              <a:effectLst>
                <a:outerShdw blurRad="38100" dist="38100" dir="2700000">
                  <a:srgbClr val="000000"/>
                </a:outerShdw>
              </a:effectLst>
              <a:latin typeface="华文行楷" panose="02010800040101010101" pitchFamily="2" charset="-122"/>
              <a:ea typeface="华文行楷" panose="02010800040101010101" pitchFamily="2" charset="-122"/>
            </a:endParaRPr>
          </a:p>
          <a:p>
            <a:pPr>
              <a:spcBef>
                <a:spcPct val="20000"/>
              </a:spcBef>
              <a:buClr>
                <a:schemeClr val="hlink"/>
              </a:buClr>
              <a:buSzPct val="75000"/>
              <a:buFont typeface="Wingdings" panose="05000000000000000000" pitchFamily="2" charset="2"/>
              <a:buNone/>
            </a:pPr>
            <a:r>
              <a:rPr lang="en-US" altLang="zh-CN" sz="4400" dirty="0">
                <a:solidFill>
                  <a:srgbClr val="0000CC"/>
                </a:solidFill>
                <a:effectLst>
                  <a:outerShdw blurRad="38100" dist="38100" dir="2700000">
                    <a:srgbClr val="000000"/>
                  </a:outerShdw>
                </a:effectLst>
                <a:latin typeface="华文行楷" panose="02010800040101010101" pitchFamily="2" charset="-122"/>
                <a:ea typeface="华文行楷" panose="02010800040101010101" pitchFamily="2" charset="-122"/>
              </a:rPr>
              <a:t>3</a:t>
            </a:r>
            <a:r>
              <a:rPr lang="zh-CN" altLang="en-US" sz="4400" dirty="0">
                <a:solidFill>
                  <a:srgbClr val="0000CC"/>
                </a:solidFill>
                <a:effectLst>
                  <a:outerShdw blurRad="38100" dist="38100" dir="2700000">
                    <a:srgbClr val="000000"/>
                  </a:outerShdw>
                </a:effectLst>
                <a:latin typeface="华文行楷" panose="02010800040101010101" pitchFamily="2" charset="-122"/>
                <a:ea typeface="华文行楷" panose="02010800040101010101" pitchFamily="2" charset="-122"/>
              </a:rPr>
              <a:t>、成功意识（自信心）。</a:t>
            </a:r>
            <a:endParaRPr lang="zh-CN" altLang="en-US" sz="4400" dirty="0">
              <a:solidFill>
                <a:srgbClr val="0000CC"/>
              </a:solidFill>
              <a:effectLst>
                <a:outerShdw blurRad="38100" dist="38100" dir="2700000">
                  <a:srgbClr val="000000"/>
                </a:outerShdw>
              </a:effectLst>
              <a:latin typeface="华文行楷" panose="02010800040101010101" pitchFamily="2" charset="-122"/>
              <a:ea typeface="华文行楷" panose="02010800040101010101" pitchFamily="2" charset="-122"/>
            </a:endParaRPr>
          </a:p>
          <a:p>
            <a:pPr>
              <a:spcBef>
                <a:spcPct val="20000"/>
              </a:spcBef>
              <a:buClr>
                <a:schemeClr val="hlink"/>
              </a:buClr>
              <a:buSzPct val="75000"/>
              <a:buFont typeface="Wingdings" panose="05000000000000000000" pitchFamily="2" charset="2"/>
              <a:buNone/>
            </a:pPr>
            <a:r>
              <a:rPr lang="en-US" altLang="zh-CN" sz="4400" dirty="0">
                <a:solidFill>
                  <a:srgbClr val="0000CC"/>
                </a:solidFill>
                <a:effectLst>
                  <a:outerShdw blurRad="38100" dist="38100" dir="2700000">
                    <a:srgbClr val="000000"/>
                  </a:outerShdw>
                </a:effectLst>
                <a:latin typeface="华文行楷" panose="02010800040101010101" pitchFamily="2" charset="-122"/>
                <a:ea typeface="华文行楷" panose="02010800040101010101" pitchFamily="2" charset="-122"/>
              </a:rPr>
              <a:t>4</a:t>
            </a:r>
            <a:r>
              <a:rPr lang="zh-CN" altLang="en-US" sz="4400" dirty="0">
                <a:solidFill>
                  <a:srgbClr val="0000CC"/>
                </a:solidFill>
                <a:effectLst>
                  <a:outerShdw blurRad="38100" dist="38100" dir="2700000">
                    <a:srgbClr val="000000"/>
                  </a:outerShdw>
                </a:effectLst>
                <a:latin typeface="华文行楷" panose="02010800040101010101" pitchFamily="2" charset="-122"/>
                <a:ea typeface="华文行楷" panose="02010800040101010101" pitchFamily="2" charset="-122"/>
              </a:rPr>
              <a:t>、耐挫力。</a:t>
            </a:r>
            <a:endParaRPr lang="zh-CN" altLang="en-US" sz="4400" dirty="0">
              <a:solidFill>
                <a:srgbClr val="0000CC"/>
              </a:solidFill>
              <a:effectLst>
                <a:outerShdw blurRad="38100" dist="38100" dir="2700000">
                  <a:srgbClr val="000000"/>
                </a:outerShdw>
              </a:effectLst>
              <a:latin typeface="华文行楷" panose="02010800040101010101" pitchFamily="2" charset="-122"/>
              <a:ea typeface="华文行楷" panose="02010800040101010101" pitchFamily="2" charset="-122"/>
            </a:endParaRPr>
          </a:p>
          <a:p>
            <a:pPr>
              <a:spcBef>
                <a:spcPct val="20000"/>
              </a:spcBef>
              <a:buClr>
                <a:schemeClr val="hlink"/>
              </a:buClr>
              <a:buSzPct val="75000"/>
              <a:buFont typeface="Wingdings" panose="05000000000000000000" pitchFamily="2" charset="2"/>
              <a:buNone/>
            </a:pPr>
            <a:r>
              <a:rPr lang="zh-CN" altLang="en-US" sz="4400" dirty="0">
                <a:solidFill>
                  <a:srgbClr val="0000CC"/>
                </a:solidFill>
                <a:effectLst>
                  <a:outerShdw blurRad="38100" dist="38100" dir="2700000">
                    <a:srgbClr val="000000"/>
                  </a:outerShdw>
                </a:effectLst>
                <a:latin typeface="华文行楷" panose="02010800040101010101" pitchFamily="2" charset="-122"/>
                <a:ea typeface="华文行楷" panose="02010800040101010101" pitchFamily="2" charset="-122"/>
              </a:rPr>
              <a:t>这些素质的培养离不开家校合作。</a:t>
            </a:r>
            <a:endParaRPr lang="zh-CN" altLang="en-US" sz="4400" dirty="0">
              <a:solidFill>
                <a:srgbClr val="0000CC"/>
              </a:solidFill>
              <a:effectLst>
                <a:outerShdw blurRad="38100" dist="38100" dir="2700000">
                  <a:srgbClr val="000000"/>
                </a:outerShdw>
              </a:effectLst>
              <a:latin typeface="华文行楷" panose="02010800040101010101" pitchFamily="2" charset="-122"/>
              <a:ea typeface="华文行楷" panose="02010800040101010101" pitchFamily="2" charset="-122"/>
            </a:endParaRPr>
          </a:p>
          <a:p>
            <a:pPr>
              <a:spcBef>
                <a:spcPct val="50000"/>
              </a:spcBef>
            </a:pPr>
            <a:endParaRPr lang="zh-CN" altLang="en-US" sz="4400" dirty="0">
              <a:solidFill>
                <a:srgbClr val="0000CC"/>
              </a:solidFill>
              <a:latin typeface="华文行楷" panose="02010800040101010101" pitchFamily="2" charset="-122"/>
              <a:ea typeface="华文行楷" panose="02010800040101010101" pitchFamily="2" charset="-122"/>
            </a:endParaRP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9698" name="Picture 2" descr="无标题w"/>
          <p:cNvPicPr>
            <a:picLocks noChangeAspect="1"/>
          </p:cNvPicPr>
          <p:nvPr/>
        </p:nvPicPr>
        <p:blipFill>
          <a:blip r:embed="rId1"/>
          <a:stretch>
            <a:fillRect/>
          </a:stretch>
        </p:blipFill>
        <p:spPr>
          <a:xfrm>
            <a:off x="36513" y="46038"/>
            <a:ext cx="9024937" cy="6767512"/>
          </a:xfrm>
          <a:prstGeom prst="rect">
            <a:avLst/>
          </a:prstGeom>
          <a:noFill/>
          <a:ln w="9525">
            <a:noFill/>
          </a:ln>
        </p:spPr>
      </p:pic>
      <p:sp>
        <p:nvSpPr>
          <p:cNvPr id="29699" name="文本框 29698"/>
          <p:cNvSpPr txBox="1"/>
          <p:nvPr/>
        </p:nvSpPr>
        <p:spPr>
          <a:xfrm>
            <a:off x="900113" y="1700213"/>
            <a:ext cx="8675687" cy="3140075"/>
          </a:xfrm>
          <a:prstGeom prst="rect">
            <a:avLst/>
          </a:prstGeom>
          <a:noFill/>
          <a:ln w="9525">
            <a:noFill/>
          </a:ln>
        </p:spPr>
        <p:txBody>
          <a:bodyPr>
            <a:spAutoFit/>
          </a:bodyPr>
          <a:p>
            <a:pPr>
              <a:spcBef>
                <a:spcPct val="50000"/>
              </a:spcBef>
            </a:pPr>
            <a:r>
              <a:rPr lang="zh-CN" altLang="en-US" sz="20000" dirty="0">
                <a:solidFill>
                  <a:srgbClr val="CC3300"/>
                </a:solidFill>
                <a:latin typeface="Arial" panose="020B0604020202020204" pitchFamily="34" charset="0"/>
                <a:ea typeface="黑体" panose="02010609060101010101" pitchFamily="1" charset="-122"/>
              </a:rPr>
              <a:t>谈学习</a:t>
            </a:r>
            <a:endParaRPr lang="zh-CN" altLang="en-US" sz="20000" dirty="0">
              <a:solidFill>
                <a:srgbClr val="CC3300"/>
              </a:solidFill>
              <a:latin typeface="Arial" panose="020B0604020202020204" pitchFamily="34" charset="0"/>
              <a:ea typeface="黑体" panose="02010609060101010101" pitchFamily="1" charset="-122"/>
            </a:endParaRP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22" name="图片 30721" descr="小鸟"/>
          <p:cNvPicPr>
            <a:picLocks noChangeAspect="1"/>
          </p:cNvPicPr>
          <p:nvPr/>
        </p:nvPicPr>
        <p:blipFill>
          <a:blip r:embed="rId1"/>
          <a:stretch>
            <a:fillRect/>
          </a:stretch>
        </p:blipFill>
        <p:spPr>
          <a:xfrm>
            <a:off x="-304800" y="-419100"/>
            <a:ext cx="9677400" cy="7277100"/>
          </a:xfrm>
          <a:prstGeom prst="rect">
            <a:avLst/>
          </a:prstGeom>
          <a:noFill/>
          <a:ln w="9525">
            <a:noFill/>
          </a:ln>
        </p:spPr>
      </p:pic>
      <p:sp>
        <p:nvSpPr>
          <p:cNvPr id="30723" name="标题 30722"/>
          <p:cNvSpPr>
            <a:spLocks noGrp="1"/>
          </p:cNvSpPr>
          <p:nvPr>
            <p:ph type="title"/>
          </p:nvPr>
        </p:nvSpPr>
        <p:spPr>
          <a:xfrm>
            <a:off x="1219200" y="838200"/>
            <a:ext cx="6400800" cy="1828800"/>
          </a:xfrm>
        </p:spPr>
        <p:txBody>
          <a:bodyPr anchor="ctr"/>
          <a:p>
            <a:r>
              <a:rPr lang="zh-CN" altLang="en-US">
                <a:solidFill>
                  <a:schemeClr val="tx1"/>
                </a:solidFill>
              </a:rPr>
              <a:t>存在的问题</a:t>
            </a:r>
            <a:endParaRPr lang="zh-CN" altLang="en-US">
              <a:solidFill>
                <a:schemeClr val="tx1"/>
              </a:solidFill>
            </a:endParaRPr>
          </a:p>
        </p:txBody>
      </p:sp>
      <p:sp>
        <p:nvSpPr>
          <p:cNvPr id="30724" name="文本占位符 30723"/>
          <p:cNvSpPr>
            <a:spLocks noGrp="1"/>
          </p:cNvSpPr>
          <p:nvPr>
            <p:ph type="body" idx="1"/>
          </p:nvPr>
        </p:nvSpPr>
        <p:spPr>
          <a:xfrm>
            <a:off x="1066800" y="2057400"/>
            <a:ext cx="7239000" cy="4525963"/>
          </a:xfrm>
        </p:spPr>
        <p:txBody>
          <a:bodyPr/>
          <a:p>
            <a:pPr>
              <a:buNone/>
            </a:pPr>
            <a:r>
              <a:rPr lang="zh-CN" altLang="en-US" sz="4000" dirty="0">
                <a:solidFill>
                  <a:srgbClr val="000099"/>
                </a:solidFill>
              </a:rPr>
              <a:t>  </a:t>
            </a:r>
            <a:r>
              <a:rPr lang="en-US" altLang="zh-CN" b="1" dirty="0">
                <a:solidFill>
                  <a:srgbClr val="008000"/>
                </a:solidFill>
                <a:latin typeface="宋体" panose="02010600030101010101" pitchFamily="2" charset="-122"/>
              </a:rPr>
              <a:t>1.</a:t>
            </a:r>
            <a:r>
              <a:rPr lang="zh-CN" altLang="en-US" b="1" dirty="0">
                <a:solidFill>
                  <a:srgbClr val="008000"/>
                </a:solidFill>
                <a:latin typeface="宋体" panose="02010600030101010101" pitchFamily="2" charset="-122"/>
              </a:rPr>
              <a:t>个别学生基础知识掌握不牢固。 </a:t>
            </a:r>
            <a:endParaRPr lang="zh-CN" altLang="en-US" b="1" dirty="0">
              <a:solidFill>
                <a:srgbClr val="008000"/>
              </a:solidFill>
              <a:latin typeface="宋体" panose="02010600030101010101" pitchFamily="2" charset="-122"/>
            </a:endParaRPr>
          </a:p>
          <a:p>
            <a:pPr>
              <a:buNone/>
            </a:pPr>
            <a:r>
              <a:rPr lang="en-US" altLang="zh-CN" b="1" dirty="0">
                <a:solidFill>
                  <a:srgbClr val="008000"/>
                </a:solidFill>
                <a:latin typeface="宋体" panose="02010600030101010101" pitchFamily="2" charset="-122"/>
              </a:rPr>
              <a:t>2.</a:t>
            </a:r>
            <a:r>
              <a:rPr lang="zh-CN" altLang="en-US" b="1" dirty="0">
                <a:solidFill>
                  <a:srgbClr val="008000"/>
                </a:solidFill>
                <a:latin typeface="宋体" panose="02010600030101010101" pitchFamily="2" charset="-122"/>
              </a:rPr>
              <a:t>一</a:t>
            </a:r>
            <a:r>
              <a:rPr lang="zh-CN" altLang="en-US" b="1" dirty="0">
                <a:solidFill>
                  <a:srgbClr val="008000"/>
                </a:solidFill>
                <a:latin typeface="宋体" panose="02010600030101010101" pitchFamily="2" charset="-122"/>
              </a:rPr>
              <a:t>部分学生没有养成良好的学习习惯。</a:t>
            </a:r>
            <a:endParaRPr lang="zh-CN" altLang="en-US" b="1" dirty="0">
              <a:solidFill>
                <a:srgbClr val="008000"/>
              </a:solidFill>
              <a:latin typeface="宋体" panose="02010600030101010101" pitchFamily="2" charset="-122"/>
            </a:endParaRPr>
          </a:p>
          <a:p>
            <a:pPr>
              <a:buNone/>
            </a:pPr>
            <a:r>
              <a:rPr lang="en-US" altLang="zh-CN" b="1" dirty="0">
                <a:solidFill>
                  <a:srgbClr val="008000"/>
                </a:solidFill>
                <a:latin typeface="宋体" panose="02010600030101010101" pitchFamily="2" charset="-122"/>
              </a:rPr>
              <a:t>3.</a:t>
            </a:r>
            <a:r>
              <a:rPr lang="zh-CN" altLang="en-US" b="1" dirty="0">
                <a:solidFill>
                  <a:srgbClr val="008000"/>
                </a:solidFill>
                <a:latin typeface="宋体" panose="02010600030101010101" pitchFamily="2" charset="-122"/>
              </a:rPr>
              <a:t>考试过程中较粗心，不能认真仔细的读题、分析题意，没有好的检查习惯。</a:t>
            </a:r>
            <a:r>
              <a:rPr lang="zh-CN" altLang="en-US" sz="4000" b="1" dirty="0">
                <a:solidFill>
                  <a:srgbClr val="008000"/>
                </a:solidFill>
                <a:latin typeface="宋体" panose="02010600030101010101" pitchFamily="2" charset="-122"/>
              </a:rPr>
              <a:t> </a:t>
            </a:r>
            <a:endParaRPr lang="zh-CN" altLang="en-US" sz="4000" b="1" dirty="0">
              <a:solidFill>
                <a:srgbClr val="008000"/>
              </a:solidFill>
              <a:latin typeface="宋体" panose="02010600030101010101" pitchFamily="2" charset="-122"/>
            </a:endParaRPr>
          </a:p>
          <a:p>
            <a:endParaRPr lang="zh-CN" altLang="en-US" sz="4000" b="1" dirty="0">
              <a:solidFill>
                <a:srgbClr val="008000"/>
              </a:solidFill>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24">
                                            <p:txEl>
                                              <p:charRg st="0" end="20"/>
                                            </p:txEl>
                                          </p:spTgt>
                                        </p:tgtEl>
                                        <p:attrNameLst>
                                          <p:attrName>style.visibility</p:attrName>
                                        </p:attrNameLst>
                                      </p:cBhvr>
                                      <p:to>
                                        <p:strVal val="visible"/>
                                      </p:to>
                                    </p:set>
                                    <p:anim calcmode="lin" valueType="num">
                                      <p:cBhvr additive="base">
                                        <p:cTn id="7" dur="500" fill="hold"/>
                                        <p:tgtEl>
                                          <p:spTgt spid="30724">
                                            <p:txEl>
                                              <p:charRg st="0" end="2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24">
                                            <p:txEl>
                                              <p:charRg st="0" end="2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30724">
                                            <p:txEl>
                                              <p:charRg st="20" end="40"/>
                                            </p:txEl>
                                          </p:spTgt>
                                        </p:tgtEl>
                                        <p:attrNameLst>
                                          <p:attrName>style.visibility</p:attrName>
                                        </p:attrNameLst>
                                      </p:cBhvr>
                                      <p:to>
                                        <p:strVal val="visible"/>
                                      </p:to>
                                    </p:set>
                                    <p:animEffect transition="in" filter="diamond(in)">
                                      <p:cBhvr>
                                        <p:cTn id="13" dur="2000"/>
                                        <p:tgtEl>
                                          <p:spTgt spid="30724">
                                            <p:txEl>
                                              <p:charRg st="20" end="4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30724">
                                            <p:txEl>
                                              <p:charRg st="40" end="77"/>
                                            </p:txEl>
                                          </p:spTgt>
                                        </p:tgtEl>
                                        <p:attrNameLst>
                                          <p:attrName>style.visibility</p:attrName>
                                        </p:attrNameLst>
                                      </p:cBhvr>
                                      <p:to>
                                        <p:strVal val="visible"/>
                                      </p:to>
                                    </p:set>
                                    <p:animEffect transition="in" filter="diamond(in)">
                                      <p:cBhvr>
                                        <p:cTn id="18" dur="2000"/>
                                        <p:tgtEl>
                                          <p:spTgt spid="30724">
                                            <p:txEl>
                                              <p:charRg st="40" end="7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3794" name="图片 33793" descr="图片1"/>
          <p:cNvPicPr>
            <a:picLocks noChangeAspect="1"/>
          </p:cNvPicPr>
          <p:nvPr/>
        </p:nvPicPr>
        <p:blipFill>
          <a:blip r:embed="rId1"/>
          <a:stretch>
            <a:fillRect/>
          </a:stretch>
        </p:blipFill>
        <p:spPr>
          <a:xfrm>
            <a:off x="152400" y="0"/>
            <a:ext cx="9144000" cy="6858000"/>
          </a:xfrm>
          <a:prstGeom prst="rect">
            <a:avLst/>
          </a:prstGeom>
          <a:noFill/>
          <a:ln w="9525">
            <a:noFill/>
          </a:ln>
        </p:spPr>
      </p:pic>
      <p:sp>
        <p:nvSpPr>
          <p:cNvPr id="33795" name="文本框 33794"/>
          <p:cNvSpPr txBox="1"/>
          <p:nvPr/>
        </p:nvSpPr>
        <p:spPr>
          <a:xfrm>
            <a:off x="2895600" y="1752600"/>
            <a:ext cx="5410200" cy="519113"/>
          </a:xfrm>
          <a:prstGeom prst="rect">
            <a:avLst/>
          </a:prstGeom>
          <a:noFill/>
          <a:ln w="9525">
            <a:noFill/>
          </a:ln>
        </p:spPr>
        <p:txBody>
          <a:bodyPr>
            <a:spAutoFit/>
          </a:bodyPr>
          <a:p>
            <a:pPr>
              <a:spcBef>
                <a:spcPct val="50000"/>
              </a:spcBef>
            </a:pPr>
            <a:r>
              <a:rPr lang="zh-CN" altLang="en-US" sz="2800" dirty="0">
                <a:solidFill>
                  <a:srgbClr val="FF0000"/>
                </a:solidFill>
                <a:latin typeface="Garamond" panose="02020404030301010803" pitchFamily="2" charset="0"/>
              </a:rPr>
              <a:t>     </a:t>
            </a:r>
            <a:endParaRPr lang="zh-CN" altLang="en-US" sz="9600" dirty="0">
              <a:solidFill>
                <a:srgbClr val="FF0000"/>
              </a:solidFill>
              <a:latin typeface="Garamond" panose="02020404030301010803" pitchFamily="2" charset="0"/>
              <a:ea typeface="黑体" panose="02010609060101010101" pitchFamily="1" charset="-122"/>
            </a:endParaRPr>
          </a:p>
        </p:txBody>
      </p:sp>
      <p:sp>
        <p:nvSpPr>
          <p:cNvPr id="33796" name="文本框 33795"/>
          <p:cNvSpPr txBox="1"/>
          <p:nvPr/>
        </p:nvSpPr>
        <p:spPr>
          <a:xfrm>
            <a:off x="2895600" y="2057400"/>
            <a:ext cx="5121275" cy="1006475"/>
          </a:xfrm>
          <a:prstGeom prst="rect">
            <a:avLst/>
          </a:prstGeom>
          <a:noFill/>
          <a:ln w="9525">
            <a:noFill/>
          </a:ln>
        </p:spPr>
        <p:txBody>
          <a:bodyPr>
            <a:spAutoFit/>
          </a:bodyPr>
          <a:p>
            <a:r>
              <a:rPr lang="zh-CN" altLang="en-US" sz="6000" b="1" dirty="0">
                <a:solidFill>
                  <a:srgbClr val="FF0000"/>
                </a:solidFill>
                <a:latin typeface="Arial" panose="020B0604020202020204" pitchFamily="34" charset="0"/>
              </a:rPr>
              <a:t>家庭作业分析</a:t>
            </a:r>
            <a:endParaRPr lang="zh-CN" altLang="en-US" sz="6000" b="1" dirty="0">
              <a:solidFill>
                <a:srgbClr val="FF0000"/>
              </a:solidFill>
              <a:latin typeface="Arial" panose="020B0604020202020204" pitchFamily="34" charset="0"/>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4818" name="图片 34817"/>
          <p:cNvPicPr>
            <a:picLocks noChangeAspect="1"/>
          </p:cNvPicPr>
          <p:nvPr/>
        </p:nvPicPr>
        <p:blipFill>
          <a:blip r:embed="rId1"/>
          <a:stretch>
            <a:fillRect/>
          </a:stretch>
        </p:blipFill>
        <p:spPr>
          <a:xfrm>
            <a:off x="0" y="0"/>
            <a:ext cx="9144000" cy="6854825"/>
          </a:xfrm>
          <a:prstGeom prst="rect">
            <a:avLst/>
          </a:prstGeom>
          <a:noFill/>
          <a:ln w="9525">
            <a:noFill/>
          </a:ln>
        </p:spPr>
      </p:pic>
      <p:sp>
        <p:nvSpPr>
          <p:cNvPr id="34819" name="矩形 34818"/>
          <p:cNvSpPr/>
          <p:nvPr/>
        </p:nvSpPr>
        <p:spPr>
          <a:xfrm>
            <a:off x="3045460" y="476250"/>
            <a:ext cx="4305300" cy="519113"/>
          </a:xfrm>
          <a:prstGeom prst="rect">
            <a:avLst/>
          </a:prstGeom>
          <a:noFill/>
          <a:ln w="9525">
            <a:noFill/>
          </a:ln>
        </p:spPr>
        <p:txBody>
          <a:bodyPr anchor="ctr">
            <a:spAutoFit/>
          </a:bodyPr>
          <a:p>
            <a:r>
              <a:rPr lang="zh-CN" altLang="en-US" sz="2800" b="1" dirty="0">
                <a:latin typeface="Arial" panose="020B0604020202020204" pitchFamily="34" charset="0"/>
              </a:rPr>
              <a:t>出现的问题</a:t>
            </a:r>
            <a:endParaRPr lang="zh-CN" altLang="en-US" sz="2800" b="1" dirty="0">
              <a:latin typeface="Arial" panose="020B0604020202020204" pitchFamily="34" charset="0"/>
            </a:endParaRPr>
          </a:p>
        </p:txBody>
      </p:sp>
      <p:sp>
        <p:nvSpPr>
          <p:cNvPr id="34820" name="矩形 34819"/>
          <p:cNvSpPr/>
          <p:nvPr/>
        </p:nvSpPr>
        <p:spPr>
          <a:xfrm>
            <a:off x="1619250" y="3286125"/>
            <a:ext cx="6400800" cy="1187450"/>
          </a:xfrm>
          <a:prstGeom prst="rect">
            <a:avLst/>
          </a:prstGeom>
          <a:noFill/>
          <a:ln w="9525">
            <a:noFill/>
          </a:ln>
        </p:spPr>
        <p:txBody>
          <a:bodyPr anchor="ctr">
            <a:spAutoFit/>
          </a:bodyPr>
          <a:p>
            <a:pPr indent="304800"/>
            <a:endParaRPr lang="zh-CN" altLang="en-US" sz="2400" dirty="0">
              <a:solidFill>
                <a:schemeClr val="accent2"/>
              </a:solidFill>
              <a:latin typeface="Arial" panose="020B0604020202020204" pitchFamily="34" charset="0"/>
            </a:endParaRPr>
          </a:p>
          <a:p>
            <a:pPr indent="304800"/>
            <a:endParaRPr lang="zh-CN" altLang="en-US" sz="2400" dirty="0">
              <a:solidFill>
                <a:schemeClr val="accent2"/>
              </a:solidFill>
              <a:latin typeface="Arial" panose="020B0604020202020204" pitchFamily="34" charset="0"/>
            </a:endParaRPr>
          </a:p>
          <a:p>
            <a:pPr indent="304800"/>
            <a:r>
              <a:rPr lang="zh-CN" altLang="en-US" sz="2400" dirty="0">
                <a:solidFill>
                  <a:schemeClr val="accent2"/>
                </a:solidFill>
                <a:latin typeface="Arial" panose="020B0604020202020204" pitchFamily="34" charset="0"/>
              </a:rPr>
              <a:t>（</a:t>
            </a:r>
            <a:endParaRPr lang="zh-CN" altLang="en-US" sz="2400" dirty="0">
              <a:solidFill>
                <a:schemeClr val="accent2"/>
              </a:solidFill>
              <a:latin typeface="Arial" panose="020B0604020202020204" pitchFamily="34" charset="0"/>
            </a:endParaRPr>
          </a:p>
        </p:txBody>
      </p:sp>
      <p:sp>
        <p:nvSpPr>
          <p:cNvPr id="34821" name="文本框 34820"/>
          <p:cNvSpPr txBox="1"/>
          <p:nvPr/>
        </p:nvSpPr>
        <p:spPr>
          <a:xfrm>
            <a:off x="1905000" y="1276985"/>
            <a:ext cx="7239000" cy="5446395"/>
          </a:xfrm>
          <a:prstGeom prst="rect">
            <a:avLst/>
          </a:prstGeom>
          <a:noFill/>
          <a:ln w="9525">
            <a:noFill/>
          </a:ln>
        </p:spPr>
        <p:txBody>
          <a:bodyPr>
            <a:spAutoFit/>
          </a:bodyPr>
          <a:p>
            <a:pPr>
              <a:spcBef>
                <a:spcPct val="50000"/>
              </a:spcBef>
            </a:pPr>
            <a:r>
              <a:rPr lang="en-US" altLang="zh-CN" sz="2400" dirty="0">
                <a:latin typeface="宋体" panose="02010600030101010101" pitchFamily="2" charset="-122"/>
              </a:rPr>
              <a:t>1</a:t>
            </a:r>
            <a:r>
              <a:rPr lang="zh-CN" altLang="en-US" sz="2400" dirty="0">
                <a:latin typeface="宋体" panose="02010600030101010101" pitchFamily="2" charset="-122"/>
              </a:rPr>
              <a:t>、部分孩子对数学作业，只求速度不求质量。改错是草草了事完成，对错题没有认真去思考并订正。作业的书写也开始潦草。</a:t>
            </a:r>
            <a:endParaRPr lang="zh-CN" altLang="en-US" sz="2400" dirty="0">
              <a:latin typeface="宋体" panose="02010600030101010101" pitchFamily="2" charset="-122"/>
            </a:endParaRPr>
          </a:p>
          <a:p>
            <a:pPr>
              <a:spcBef>
                <a:spcPct val="50000"/>
              </a:spcBef>
            </a:pPr>
            <a:r>
              <a:rPr lang="zh-CN" altLang="en-US" sz="2400" dirty="0">
                <a:latin typeface="Arial" panose="020B0604020202020204" pitchFamily="34" charset="0"/>
              </a:rPr>
              <a:t>  </a:t>
            </a:r>
            <a:r>
              <a:rPr lang="en-US" altLang="zh-CN" sz="2400" dirty="0">
                <a:latin typeface="Arial" panose="020B0604020202020204" pitchFamily="34" charset="0"/>
              </a:rPr>
              <a:t>2</a:t>
            </a:r>
            <a:r>
              <a:rPr lang="zh-CN" altLang="en-US" sz="2400" dirty="0">
                <a:latin typeface="Arial" panose="020B0604020202020204" pitchFamily="34" charset="0"/>
              </a:rPr>
              <a:t>、经常粗心马虎，把题看不完整、把数左右看颠倒或上下看错行、把运算符号看错，或把图看不全面。写的时候精力不够集中，算对的却抄错，书写不认真，书面不整洁，写完不检查 。</a:t>
            </a:r>
            <a:endParaRPr lang="zh-CN" altLang="en-US" sz="2400" dirty="0">
              <a:latin typeface="Arial" panose="020B0604020202020204" pitchFamily="34" charset="0"/>
            </a:endParaRPr>
          </a:p>
          <a:p>
            <a:pPr>
              <a:spcBef>
                <a:spcPct val="50000"/>
              </a:spcBef>
            </a:pPr>
            <a:r>
              <a:rPr lang="en-US" altLang="zh-CN" sz="2400" dirty="0">
                <a:latin typeface="Arial" panose="020B0604020202020204" pitchFamily="34" charset="0"/>
              </a:rPr>
              <a:t> 3</a:t>
            </a:r>
            <a:r>
              <a:rPr lang="zh-CN" altLang="en-US" sz="2400" dirty="0">
                <a:latin typeface="Arial" panose="020B0604020202020204" pitchFamily="34" charset="0"/>
              </a:rPr>
              <a:t>、</a:t>
            </a:r>
            <a:r>
              <a:rPr lang="zh-CN" altLang="en-US" sz="2400" dirty="0">
                <a:latin typeface="宋体" panose="02010600030101010101" pitchFamily="2" charset="-122"/>
              </a:rPr>
              <a:t>语文作业大部分学生家庭作业不认真，错字过多，作业本保护不够好。预习课文不认真，课文朗读不熟练，不按照老师的要求去做。家长回家必须亲自检查孩子的读文情况。</a:t>
            </a:r>
            <a:endParaRPr lang="zh-CN" altLang="en-US" sz="2400" dirty="0">
              <a:latin typeface="宋体" panose="02010600030101010101" pitchFamily="2" charset="-122"/>
            </a:endParaRPr>
          </a:p>
          <a:p>
            <a:pPr>
              <a:spcBef>
                <a:spcPct val="50000"/>
              </a:spcBef>
            </a:pPr>
            <a:r>
              <a:rPr lang="en-US" altLang="zh-CN" sz="2400" dirty="0">
                <a:latin typeface="宋体" panose="02010600030101010101" pitchFamily="2" charset="-122"/>
              </a:rPr>
              <a:t>4</a:t>
            </a:r>
            <a:r>
              <a:rPr lang="zh-CN" altLang="en-US" sz="2400" dirty="0">
                <a:latin typeface="宋体" panose="02010600030101010101" pitchFamily="2" charset="-122"/>
              </a:rPr>
              <a:t>.日记部分学生内容太简单，篇幅太短，家长要指导孩子去写，写日记是为三年级写作文打基础。</a:t>
            </a:r>
            <a:endParaRPr lang="zh-CN" altLang="en-US" sz="2400" dirty="0">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4821"/>
                                        </p:tgtEl>
                                        <p:attrNameLst>
                                          <p:attrName>style.visibility</p:attrName>
                                        </p:attrNameLst>
                                      </p:cBhvr>
                                      <p:to>
                                        <p:strVal val="visible"/>
                                      </p:to>
                                    </p:set>
                                    <p:animEffect transition="in" filter="blinds(horizontal)">
                                      <p:cBhvr>
                                        <p:cTn id="7" dur="500"/>
                                        <p:tgtEl>
                                          <p:spTgt spid="3482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4820"/>
                                        </p:tgtEl>
                                        <p:attrNameLst>
                                          <p:attrName>style.visibility</p:attrName>
                                        </p:attrNameLst>
                                      </p:cBhvr>
                                      <p:to>
                                        <p:strVal val="visible"/>
                                      </p:to>
                                    </p:set>
                                    <p:animEffect transition="in" filter="blinds(horizontal)">
                                      <p:cBhvr>
                                        <p:cTn id="12" dur="500"/>
                                        <p:tgtEl>
                                          <p:spTgt spid="34820"/>
                                        </p:tgtEl>
                                      </p:cBhvr>
                                    </p:animEffect>
                                  </p:childTnLst>
                                  <p:subTnLst>
                                    <p:audio>
                                      <p:cMediaNode>
                                        <p:cTn display="0" masterRel="sameClick">
                                          <p:stCondLst>
                                            <p:cond evt="begin" delay="0">
                                              <p:tn val="10"/>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p:bldP spid="3482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5842" name="图片 35841" descr="图片1"/>
          <p:cNvPicPr>
            <a:picLocks noChangeAspect="1"/>
          </p:cNvPicPr>
          <p:nvPr/>
        </p:nvPicPr>
        <p:blipFill>
          <a:blip r:embed="rId1"/>
          <a:stretch>
            <a:fillRect/>
          </a:stretch>
        </p:blipFill>
        <p:spPr>
          <a:xfrm>
            <a:off x="152400" y="0"/>
            <a:ext cx="9144000" cy="6858000"/>
          </a:xfrm>
          <a:prstGeom prst="rect">
            <a:avLst/>
          </a:prstGeom>
          <a:noFill/>
          <a:ln w="9525">
            <a:noFill/>
          </a:ln>
        </p:spPr>
      </p:pic>
      <p:sp>
        <p:nvSpPr>
          <p:cNvPr id="35843" name="文本框 35842"/>
          <p:cNvSpPr txBox="1"/>
          <p:nvPr/>
        </p:nvSpPr>
        <p:spPr>
          <a:xfrm>
            <a:off x="2895600" y="1752600"/>
            <a:ext cx="5410200" cy="519113"/>
          </a:xfrm>
          <a:prstGeom prst="rect">
            <a:avLst/>
          </a:prstGeom>
          <a:noFill/>
          <a:ln w="9525">
            <a:noFill/>
          </a:ln>
        </p:spPr>
        <p:txBody>
          <a:bodyPr>
            <a:spAutoFit/>
          </a:bodyPr>
          <a:p>
            <a:pPr>
              <a:spcBef>
                <a:spcPct val="50000"/>
              </a:spcBef>
            </a:pPr>
            <a:r>
              <a:rPr lang="zh-CN" altLang="en-US" sz="2800" dirty="0">
                <a:solidFill>
                  <a:srgbClr val="FF0000"/>
                </a:solidFill>
                <a:latin typeface="Garamond" panose="02020404030301010803" pitchFamily="2" charset="0"/>
              </a:rPr>
              <a:t>     </a:t>
            </a:r>
            <a:endParaRPr lang="zh-CN" altLang="en-US" sz="9600" dirty="0">
              <a:solidFill>
                <a:srgbClr val="FF0000"/>
              </a:solidFill>
              <a:latin typeface="Garamond" panose="02020404030301010803" pitchFamily="2" charset="0"/>
              <a:ea typeface="黑体" panose="02010609060101010101" pitchFamily="1" charset="-122"/>
            </a:endParaRPr>
          </a:p>
        </p:txBody>
      </p:sp>
      <p:sp>
        <p:nvSpPr>
          <p:cNvPr id="35844" name="文本框 35843"/>
          <p:cNvSpPr txBox="1"/>
          <p:nvPr/>
        </p:nvSpPr>
        <p:spPr>
          <a:xfrm>
            <a:off x="3124200" y="2057400"/>
            <a:ext cx="4892675" cy="1006475"/>
          </a:xfrm>
          <a:prstGeom prst="rect">
            <a:avLst/>
          </a:prstGeom>
          <a:noFill/>
          <a:ln w="9525">
            <a:noFill/>
          </a:ln>
        </p:spPr>
        <p:txBody>
          <a:bodyPr>
            <a:spAutoFit/>
          </a:bodyPr>
          <a:p>
            <a:r>
              <a:rPr lang="zh-CN" altLang="en-US" sz="6000" b="1" dirty="0">
                <a:solidFill>
                  <a:srgbClr val="FF0000"/>
                </a:solidFill>
                <a:latin typeface="Arial" panose="020B0604020202020204" pitchFamily="34" charset="0"/>
              </a:rPr>
              <a:t>改 进 措 施</a:t>
            </a:r>
            <a:endParaRPr lang="zh-CN" altLang="en-US" sz="6000" b="1" dirty="0">
              <a:solidFill>
                <a:srgbClr val="FF0000"/>
              </a:solidFill>
              <a:latin typeface="Arial" panose="020B0604020202020204" pitchFamily="34"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0">
          <a:blip r:embed="rId1"/>
          <a:stretch>
            <a:fillRect/>
          </a:stretch>
        </a:blipFill>
        <a:effectLst/>
      </p:bgPr>
    </p:bg>
    <p:spTree>
      <p:nvGrpSpPr>
        <p:cNvPr id="1" name=""/>
        <p:cNvGrpSpPr/>
        <p:nvPr/>
      </p:nvGrpSpPr>
      <p:grpSpPr/>
      <p:sp>
        <p:nvSpPr>
          <p:cNvPr id="12290" name="标题 12289"/>
          <p:cNvSpPr>
            <a:spLocks noGrp="1"/>
          </p:cNvSpPr>
          <p:nvPr>
            <p:ph type="title"/>
          </p:nvPr>
        </p:nvSpPr>
        <p:spPr/>
        <p:txBody>
          <a:bodyPr anchor="ctr"/>
          <a:p>
            <a:r>
              <a:rPr lang="zh-CN" altLang="en-US" sz="4800" b="1">
                <a:solidFill>
                  <a:srgbClr val="FF3300"/>
                </a:solidFill>
                <a:ea typeface="黑体" panose="02010609060101010101" pitchFamily="1" charset="-122"/>
              </a:rPr>
              <a:t>家长会议程</a:t>
            </a:r>
            <a:endParaRPr lang="en-US" altLang="zh-CN" sz="4800" b="1">
              <a:solidFill>
                <a:srgbClr val="FF3300"/>
              </a:solidFill>
              <a:ea typeface="黑体" panose="02010609060101010101" pitchFamily="1" charset="-122"/>
            </a:endParaRPr>
          </a:p>
        </p:txBody>
      </p:sp>
      <p:sp>
        <p:nvSpPr>
          <p:cNvPr id="12291" name="文本占位符 12290"/>
          <p:cNvSpPr>
            <a:spLocks noGrp="1"/>
          </p:cNvSpPr>
          <p:nvPr>
            <p:ph type="body" idx="1"/>
          </p:nvPr>
        </p:nvSpPr>
        <p:spPr>
          <a:xfrm>
            <a:off x="0" y="1557338"/>
            <a:ext cx="8686800" cy="4525962"/>
          </a:xfrm>
        </p:spPr>
        <p:txBody>
          <a:bodyPr/>
          <a:p>
            <a:pPr>
              <a:buNone/>
            </a:pPr>
            <a:r>
              <a:rPr lang="en-US" altLang="zh-CN" b="1" dirty="0">
                <a:solidFill>
                  <a:srgbClr val="996633"/>
                </a:solidFill>
              </a:rPr>
              <a:t>      </a:t>
            </a:r>
            <a:r>
              <a:rPr lang="zh-CN" altLang="zh-CN" b="1" dirty="0">
                <a:solidFill>
                  <a:srgbClr val="996633"/>
                </a:solidFill>
              </a:rPr>
              <a:t>一</a:t>
            </a:r>
            <a:r>
              <a:rPr lang="zh-CN" altLang="en-US" b="1" dirty="0">
                <a:solidFill>
                  <a:srgbClr val="996633"/>
                </a:solidFill>
                <a:sym typeface="+mn-ea"/>
              </a:rPr>
              <a:t>、任课老师谈话</a:t>
            </a:r>
            <a:endParaRPr lang="en-US" altLang="zh-CN" b="1" dirty="0">
              <a:solidFill>
                <a:srgbClr val="996633"/>
              </a:solidFill>
            </a:endParaRPr>
          </a:p>
          <a:p>
            <a:pPr>
              <a:buNone/>
            </a:pPr>
            <a:r>
              <a:rPr lang="zh-CN" altLang="en-US" b="1" dirty="0">
                <a:solidFill>
                  <a:srgbClr val="996633"/>
                </a:solidFill>
              </a:rPr>
              <a:t>      二、请家长代表谈一谈孩子在家的学习情况</a:t>
            </a:r>
            <a:endParaRPr lang="zh-CN" altLang="en-US" b="1" dirty="0">
              <a:solidFill>
                <a:srgbClr val="996633"/>
              </a:solidFill>
            </a:endParaRPr>
          </a:p>
          <a:p>
            <a:pPr>
              <a:buNone/>
            </a:pPr>
            <a:r>
              <a:rPr lang="zh-CN" altLang="en-US" b="1" dirty="0">
                <a:solidFill>
                  <a:srgbClr val="996633"/>
                </a:solidFill>
              </a:rPr>
              <a:t>      三、班主任讲话</a:t>
            </a:r>
            <a:endParaRPr lang="zh-CN" altLang="en-US" b="1" dirty="0">
              <a:solidFill>
                <a:srgbClr val="996633"/>
              </a:solidFill>
            </a:endParaRPr>
          </a:p>
          <a:p>
            <a:pPr>
              <a:buNone/>
            </a:pPr>
            <a:r>
              <a:rPr lang="zh-CN" altLang="en-US" b="1" dirty="0">
                <a:solidFill>
                  <a:srgbClr val="996633"/>
                </a:solidFill>
              </a:rPr>
              <a:t>         （一）、</a:t>
            </a:r>
            <a:r>
              <a:rPr lang="en-US" altLang="zh-CN" b="1" dirty="0">
                <a:solidFill>
                  <a:srgbClr val="996633"/>
                </a:solidFill>
              </a:rPr>
              <a:t> </a:t>
            </a:r>
            <a:r>
              <a:rPr lang="zh-CN" altLang="zh-CN" b="1" dirty="0">
                <a:solidFill>
                  <a:srgbClr val="996633"/>
                </a:solidFill>
              </a:rPr>
              <a:t>谈安全</a:t>
            </a:r>
            <a:endParaRPr lang="zh-CN" altLang="zh-CN" b="1" dirty="0">
              <a:solidFill>
                <a:srgbClr val="996633"/>
              </a:solidFill>
            </a:endParaRPr>
          </a:p>
          <a:p>
            <a:pPr>
              <a:buNone/>
            </a:pPr>
            <a:r>
              <a:rPr lang="zh-CN" altLang="zh-CN" b="1" dirty="0">
                <a:solidFill>
                  <a:srgbClr val="996633"/>
                </a:solidFill>
              </a:rPr>
              <a:t>         （二）、 谈习惯</a:t>
            </a:r>
            <a:endParaRPr lang="zh-CN" altLang="zh-CN" b="1" dirty="0">
              <a:solidFill>
                <a:srgbClr val="996633"/>
              </a:solidFill>
            </a:endParaRPr>
          </a:p>
          <a:p>
            <a:pPr>
              <a:buNone/>
            </a:pPr>
            <a:r>
              <a:rPr lang="zh-CN" altLang="zh-CN" b="1" dirty="0">
                <a:solidFill>
                  <a:srgbClr val="996633"/>
                </a:solidFill>
              </a:rPr>
              <a:t>         （三）、谈学习</a:t>
            </a:r>
            <a:endParaRPr lang="zh-CN" altLang="zh-CN" b="1" dirty="0">
              <a:solidFill>
                <a:srgbClr val="996633"/>
              </a:solidFill>
            </a:endParaRPr>
          </a:p>
          <a:p>
            <a:pPr>
              <a:buNone/>
            </a:pPr>
            <a:endParaRPr lang="zh-CN" altLang="zh-CN" b="1" dirty="0">
              <a:solidFill>
                <a:srgbClr val="996633"/>
              </a:solidFill>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6866" name="图片 36865" descr="春意"/>
          <p:cNvPicPr>
            <a:picLocks noChangeAspect="1"/>
          </p:cNvPicPr>
          <p:nvPr/>
        </p:nvPicPr>
        <p:blipFill>
          <a:blip r:embed="rId1"/>
          <a:stretch>
            <a:fillRect/>
          </a:stretch>
        </p:blipFill>
        <p:spPr>
          <a:xfrm>
            <a:off x="0" y="0"/>
            <a:ext cx="9144000" cy="6858000"/>
          </a:xfrm>
          <a:prstGeom prst="rect">
            <a:avLst/>
          </a:prstGeom>
          <a:noFill/>
          <a:ln w="9525">
            <a:noFill/>
          </a:ln>
        </p:spPr>
      </p:pic>
      <p:sp>
        <p:nvSpPr>
          <p:cNvPr id="36867" name="文本框 36866"/>
          <p:cNvSpPr txBox="1"/>
          <p:nvPr/>
        </p:nvSpPr>
        <p:spPr>
          <a:xfrm>
            <a:off x="609600" y="1371600"/>
            <a:ext cx="7467600" cy="3260725"/>
          </a:xfrm>
          <a:prstGeom prst="rect">
            <a:avLst/>
          </a:prstGeom>
          <a:noFill/>
          <a:ln w="9525">
            <a:noFill/>
          </a:ln>
        </p:spPr>
        <p:txBody>
          <a:bodyPr>
            <a:spAutoFit/>
          </a:bodyPr>
          <a:p>
            <a:pPr>
              <a:spcBef>
                <a:spcPct val="50000"/>
              </a:spcBef>
            </a:pPr>
            <a:r>
              <a:rPr lang="en-US" altLang="zh-CN" sz="3200" dirty="0">
                <a:latin typeface="Arial" panose="020B0604020202020204" pitchFamily="34" charset="0"/>
              </a:rPr>
              <a:t>1</a:t>
            </a:r>
            <a:r>
              <a:rPr lang="zh-CN" altLang="en-US" sz="3200" dirty="0">
                <a:latin typeface="Arial" panose="020B0604020202020204" pitchFamily="34" charset="0"/>
              </a:rPr>
              <a:t>、专心致志做作业</a:t>
            </a:r>
            <a:endParaRPr lang="zh-CN" altLang="en-US" sz="3200" dirty="0">
              <a:latin typeface="Arial" panose="020B0604020202020204" pitchFamily="34" charset="0"/>
            </a:endParaRPr>
          </a:p>
          <a:p>
            <a:pPr>
              <a:spcBef>
                <a:spcPct val="50000"/>
              </a:spcBef>
            </a:pPr>
            <a:r>
              <a:rPr lang="zh-CN" altLang="en-US" sz="3200" dirty="0">
                <a:latin typeface="Arial" panose="020B0604020202020204" pitchFamily="34" charset="0"/>
              </a:rPr>
              <a:t>    要给孩子创造一个适合孩子学习的环境，让孩子养成放学及时专心致志做作业，按规定时间完成作业之后再做其它事情的好习惯，另外，做作业之前先洗手，注意卷面整洁。</a:t>
            </a:r>
            <a:endParaRPr lang="zh-CN" altLang="en-US" sz="3200" dirty="0">
              <a:latin typeface="Arial" panose="020B0604020202020204" pitchFamily="34" charset="0"/>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7890" name="图片 37889" descr="春意"/>
          <p:cNvPicPr>
            <a:picLocks noChangeAspect="1"/>
          </p:cNvPicPr>
          <p:nvPr/>
        </p:nvPicPr>
        <p:blipFill>
          <a:blip r:embed="rId1"/>
          <a:stretch>
            <a:fillRect/>
          </a:stretch>
        </p:blipFill>
        <p:spPr>
          <a:xfrm>
            <a:off x="0" y="0"/>
            <a:ext cx="9144000" cy="6858000"/>
          </a:xfrm>
          <a:prstGeom prst="rect">
            <a:avLst/>
          </a:prstGeom>
          <a:noFill/>
          <a:ln w="9525">
            <a:noFill/>
          </a:ln>
        </p:spPr>
      </p:pic>
      <p:sp>
        <p:nvSpPr>
          <p:cNvPr id="37891" name="文本框 37890"/>
          <p:cNvSpPr txBox="1"/>
          <p:nvPr/>
        </p:nvSpPr>
        <p:spPr>
          <a:xfrm>
            <a:off x="533400" y="1295400"/>
            <a:ext cx="7315200" cy="3749675"/>
          </a:xfrm>
          <a:prstGeom prst="rect">
            <a:avLst/>
          </a:prstGeom>
          <a:noFill/>
          <a:ln w="9525">
            <a:noFill/>
          </a:ln>
        </p:spPr>
        <p:txBody>
          <a:bodyPr>
            <a:spAutoFit/>
          </a:bodyPr>
          <a:p>
            <a:pPr>
              <a:spcBef>
                <a:spcPct val="50000"/>
              </a:spcBef>
            </a:pPr>
            <a:r>
              <a:rPr lang="zh-CN" altLang="en-US" sz="4000" dirty="0">
                <a:solidFill>
                  <a:srgbClr val="008000"/>
                </a:solidFill>
                <a:latin typeface="黑体" panose="02010609060101010101" pitchFamily="1" charset="-122"/>
                <a:ea typeface="黑体" panose="02010609060101010101" pitchFamily="1" charset="-122"/>
              </a:rPr>
              <a:t> </a:t>
            </a:r>
            <a:r>
              <a:rPr lang="en-US" altLang="zh-CN" sz="4000" dirty="0">
                <a:latin typeface="Arial" panose="020B0604020202020204" pitchFamily="34" charset="0"/>
              </a:rPr>
              <a:t>2.</a:t>
            </a:r>
            <a:r>
              <a:rPr lang="zh-CN" altLang="en-US" sz="4000" dirty="0">
                <a:latin typeface="Arial" panose="020B0604020202020204" pitchFamily="34" charset="0"/>
              </a:rPr>
              <a:t>独立思考。父母对孩子不能解决的问题，要引导孩子思考问题，重要的不是教会孩子一道题怎样解决，而是要告诉他们解决问题的方法，培养孩子独立思考的能力。</a:t>
            </a:r>
            <a:endParaRPr lang="zh-CN" altLang="en-US" sz="4000" dirty="0">
              <a:latin typeface="Arial" panose="020B0604020202020204" pitchFamily="34" charset="0"/>
            </a:endParaRPr>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8914" name="图片 38913" descr="春意"/>
          <p:cNvPicPr>
            <a:picLocks noChangeAspect="1"/>
          </p:cNvPicPr>
          <p:nvPr/>
        </p:nvPicPr>
        <p:blipFill>
          <a:blip r:embed="rId1"/>
          <a:stretch>
            <a:fillRect/>
          </a:stretch>
        </p:blipFill>
        <p:spPr>
          <a:xfrm>
            <a:off x="0" y="0"/>
            <a:ext cx="9144000" cy="6858000"/>
          </a:xfrm>
          <a:prstGeom prst="rect">
            <a:avLst/>
          </a:prstGeom>
          <a:noFill/>
          <a:ln w="9525">
            <a:noFill/>
          </a:ln>
        </p:spPr>
      </p:pic>
      <p:sp>
        <p:nvSpPr>
          <p:cNvPr id="38915" name="文本框 38914"/>
          <p:cNvSpPr txBox="1"/>
          <p:nvPr/>
        </p:nvSpPr>
        <p:spPr>
          <a:xfrm>
            <a:off x="609600" y="1371600"/>
            <a:ext cx="8382000" cy="2491740"/>
          </a:xfrm>
          <a:prstGeom prst="rect">
            <a:avLst/>
          </a:prstGeom>
          <a:noFill/>
          <a:ln w="9525">
            <a:noFill/>
          </a:ln>
        </p:spPr>
        <p:txBody>
          <a:bodyPr>
            <a:spAutoFit/>
          </a:bodyPr>
          <a:p>
            <a:pPr>
              <a:spcBef>
                <a:spcPct val="50000"/>
              </a:spcBef>
            </a:pPr>
            <a:r>
              <a:rPr lang="zh-CN" altLang="en-US" sz="4400" dirty="0">
                <a:solidFill>
                  <a:srgbClr val="008000"/>
                </a:solidFill>
                <a:latin typeface="黑体" panose="02010609060101010101" pitchFamily="1" charset="-122"/>
                <a:ea typeface="黑体" panose="02010609060101010101" pitchFamily="1" charset="-122"/>
              </a:rPr>
              <a:t>   </a:t>
            </a:r>
            <a:r>
              <a:rPr lang="en-US" altLang="zh-CN" sz="3200" dirty="0">
                <a:latin typeface="黑体" panose="02010609060101010101" pitchFamily="1" charset="-122"/>
                <a:ea typeface="黑体" panose="02010609060101010101" pitchFamily="1" charset="-122"/>
              </a:rPr>
              <a:t>3</a:t>
            </a:r>
            <a:r>
              <a:rPr lang="zh-CN" altLang="en-US" sz="3200" dirty="0">
                <a:latin typeface="黑体" panose="02010609060101010101" pitchFamily="1" charset="-122"/>
                <a:ea typeface="黑体" panose="02010609060101010101" pitchFamily="1" charset="-122"/>
              </a:rPr>
              <a:t>、及时纠错的好习惯</a:t>
            </a:r>
            <a:endParaRPr lang="zh-CN" altLang="en-US" sz="3200" dirty="0">
              <a:latin typeface="黑体" panose="02010609060101010101" pitchFamily="1" charset="-122"/>
              <a:ea typeface="黑体" panose="02010609060101010101" pitchFamily="1" charset="-122"/>
            </a:endParaRPr>
          </a:p>
          <a:p>
            <a:pPr>
              <a:spcBef>
                <a:spcPct val="50000"/>
              </a:spcBef>
            </a:pPr>
            <a:r>
              <a:rPr lang="zh-CN" altLang="en-US" sz="3200" dirty="0">
                <a:latin typeface="黑体" panose="02010609060101010101" pitchFamily="1" charset="-122"/>
                <a:ea typeface="黑体" panose="02010609060101010101" pitchFamily="1" charset="-122"/>
              </a:rPr>
              <a:t>学习是一个错误改正、重新提高的过程，没有改错，学生就没有提高。所以当孩子做完题后，你发现了错误，一定要告诉孩子，督促他订正。</a:t>
            </a:r>
            <a:endParaRPr lang="zh-CN" altLang="en-US" sz="3200" dirty="0">
              <a:latin typeface="黑体" panose="02010609060101010101" pitchFamily="1" charset="-122"/>
              <a:ea typeface="黑体" panose="02010609060101010101" pitchFamily="1" charset="-122"/>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3010" name="图片 43009" descr="62"/>
          <p:cNvPicPr>
            <a:picLocks noChangeAspect="1"/>
          </p:cNvPicPr>
          <p:nvPr/>
        </p:nvPicPr>
        <p:blipFill>
          <a:blip r:embed="rId1"/>
          <a:stretch>
            <a:fillRect/>
          </a:stretch>
        </p:blipFill>
        <p:spPr>
          <a:xfrm>
            <a:off x="0" y="-44450"/>
            <a:ext cx="9144000" cy="6902450"/>
          </a:xfrm>
          <a:prstGeom prst="rect">
            <a:avLst/>
          </a:prstGeom>
          <a:noFill/>
          <a:ln w="9525">
            <a:noFill/>
          </a:ln>
        </p:spPr>
      </p:pic>
      <p:sp>
        <p:nvSpPr>
          <p:cNvPr id="43011" name="矩形 43010"/>
          <p:cNvSpPr/>
          <p:nvPr/>
        </p:nvSpPr>
        <p:spPr>
          <a:xfrm>
            <a:off x="3276600" y="685800"/>
            <a:ext cx="2971800" cy="641350"/>
          </a:xfrm>
          <a:prstGeom prst="rect">
            <a:avLst/>
          </a:prstGeom>
          <a:noFill/>
          <a:ln w="9525">
            <a:noFill/>
          </a:ln>
        </p:spPr>
        <p:txBody>
          <a:bodyPr anchor="ctr">
            <a:spAutoFit/>
          </a:bodyPr>
          <a:p>
            <a:r>
              <a:rPr lang="zh-CN" altLang="en-US" sz="3600" b="1" dirty="0">
                <a:latin typeface="Arial" panose="020B0604020202020204" pitchFamily="34" charset="0"/>
              </a:rPr>
              <a:t>平时家庭学习</a:t>
            </a:r>
            <a:endParaRPr lang="zh-CN" altLang="en-US" sz="3600" b="1" dirty="0">
              <a:latin typeface="Arial" panose="020B0604020202020204" pitchFamily="34" charset="0"/>
            </a:endParaRPr>
          </a:p>
        </p:txBody>
      </p:sp>
      <p:sp>
        <p:nvSpPr>
          <p:cNvPr id="43012" name="矩形 43011"/>
          <p:cNvSpPr/>
          <p:nvPr/>
        </p:nvSpPr>
        <p:spPr>
          <a:xfrm>
            <a:off x="838200" y="1371600"/>
            <a:ext cx="7772400" cy="4362450"/>
          </a:xfrm>
          <a:prstGeom prst="rect">
            <a:avLst/>
          </a:prstGeom>
          <a:noFill/>
          <a:ln w="9525">
            <a:noFill/>
          </a:ln>
        </p:spPr>
        <p:txBody>
          <a:bodyPr anchor="ctr">
            <a:spAutoFit/>
          </a:bodyPr>
          <a:p>
            <a:r>
              <a:rPr lang="en-US" altLang="zh-CN" sz="2800" dirty="0">
                <a:latin typeface="宋体" panose="02010600030101010101" pitchFamily="2" charset="-122"/>
              </a:rPr>
              <a:t>1</a:t>
            </a:r>
            <a:r>
              <a:rPr lang="zh-CN" altLang="en-US" sz="2800" dirty="0">
                <a:latin typeface="宋体" panose="02010600030101010101" pitchFamily="2" charset="-122"/>
              </a:rPr>
              <a:t>、认真对待每一次动笔。</a:t>
            </a:r>
            <a:endParaRPr lang="zh-CN" altLang="en-US" sz="2800" dirty="0">
              <a:latin typeface="宋体" panose="02010600030101010101" pitchFamily="2" charset="-122"/>
            </a:endParaRPr>
          </a:p>
          <a:p>
            <a:endParaRPr lang="zh-CN" altLang="en-US" sz="2800" dirty="0">
              <a:latin typeface="宋体" panose="02010600030101010101" pitchFamily="2" charset="-122"/>
            </a:endParaRPr>
          </a:p>
          <a:p>
            <a:r>
              <a:rPr lang="en-US" altLang="zh-CN" sz="2800" dirty="0">
                <a:latin typeface="宋体" panose="02010600030101010101" pitchFamily="2" charset="-122"/>
              </a:rPr>
              <a:t>2</a:t>
            </a:r>
            <a:r>
              <a:rPr lang="zh-CN" altLang="en-US" sz="2800" dirty="0">
                <a:latin typeface="宋体" panose="02010600030101010101" pitchFamily="2" charset="-122"/>
              </a:rPr>
              <a:t>、错题订正就是重做。</a:t>
            </a:r>
            <a:endParaRPr lang="zh-CN" altLang="en-US" sz="2800" dirty="0">
              <a:latin typeface="宋体" panose="02010600030101010101" pitchFamily="2" charset="-122"/>
            </a:endParaRPr>
          </a:p>
          <a:p>
            <a:endParaRPr lang="zh-CN" altLang="en-US" sz="2800" dirty="0">
              <a:latin typeface="宋体" panose="02010600030101010101" pitchFamily="2" charset="-122"/>
            </a:endParaRPr>
          </a:p>
          <a:p>
            <a:r>
              <a:rPr lang="en-US" altLang="zh-CN" sz="2800" dirty="0">
                <a:latin typeface="宋体" panose="02010600030101010101" pitchFamily="2" charset="-122"/>
              </a:rPr>
              <a:t>3</a:t>
            </a:r>
            <a:r>
              <a:rPr lang="zh-CN" altLang="en-US" sz="2800" dirty="0">
                <a:latin typeface="宋体" panose="02010600030101010101" pitchFamily="2" charset="-122"/>
              </a:rPr>
              <a:t>、重视预习、复习作业。</a:t>
            </a:r>
            <a:endParaRPr lang="zh-CN" altLang="en-US" sz="2800" dirty="0">
              <a:latin typeface="宋体" panose="02010600030101010101" pitchFamily="2" charset="-122"/>
            </a:endParaRPr>
          </a:p>
          <a:p>
            <a:endParaRPr lang="zh-CN" altLang="en-US" sz="2800" dirty="0">
              <a:latin typeface="宋体" panose="02010600030101010101" pitchFamily="2" charset="-122"/>
            </a:endParaRPr>
          </a:p>
          <a:p>
            <a:r>
              <a:rPr lang="en-US" altLang="zh-CN" sz="2800" dirty="0">
                <a:latin typeface="宋体" panose="02010600030101010101" pitchFamily="2" charset="-122"/>
              </a:rPr>
              <a:t>4</a:t>
            </a:r>
            <a:r>
              <a:rPr lang="zh-CN" altLang="en-US" sz="2800" dirty="0">
                <a:latin typeface="宋体" panose="02010600030101010101" pitchFamily="2" charset="-122"/>
              </a:rPr>
              <a:t>、每天作业认真完成。</a:t>
            </a:r>
            <a:endParaRPr lang="zh-CN" altLang="en-US" sz="2800" dirty="0">
              <a:solidFill>
                <a:srgbClr val="FF0000"/>
              </a:solidFill>
              <a:latin typeface="宋体" panose="02010600030101010101" pitchFamily="2" charset="-122"/>
            </a:endParaRPr>
          </a:p>
          <a:p>
            <a:endParaRPr lang="zh-CN" altLang="en-US" sz="2800" dirty="0">
              <a:solidFill>
                <a:srgbClr val="FF0000"/>
              </a:solidFill>
              <a:latin typeface="宋体" panose="02010600030101010101" pitchFamily="2" charset="-122"/>
            </a:endParaRPr>
          </a:p>
          <a:p>
            <a:r>
              <a:rPr lang="en-US" altLang="zh-CN" sz="2800" dirty="0">
                <a:latin typeface="宋体" panose="02010600030101010101" pitchFamily="2" charset="-122"/>
              </a:rPr>
              <a:t>5</a:t>
            </a:r>
            <a:r>
              <a:rPr lang="zh-CN" altLang="en-US" sz="2800" dirty="0">
                <a:latin typeface="宋体" panose="02010600030101010101" pitchFamily="2" charset="-122"/>
              </a:rPr>
              <a:t>、备齐学习用具，养成好的学习习惯。</a:t>
            </a:r>
            <a:endParaRPr lang="zh-CN" altLang="en-US" sz="2800" dirty="0">
              <a:latin typeface="宋体" panose="02010600030101010101" pitchFamily="2" charset="-122"/>
            </a:endParaRPr>
          </a:p>
          <a:p>
            <a:r>
              <a:rPr lang="zh-CN" altLang="en-US" sz="2800" dirty="0">
                <a:solidFill>
                  <a:srgbClr val="FF0000"/>
                </a:solidFill>
                <a:latin typeface="宋体" panose="02010600030101010101" pitchFamily="2" charset="-122"/>
              </a:rPr>
              <a:t>         （铅笔、尺、垫板、橡皮）</a:t>
            </a:r>
            <a:endParaRPr lang="zh-CN" altLang="en-US" sz="2800" dirty="0">
              <a:solidFill>
                <a:srgbClr val="FF0000"/>
              </a:solidFill>
              <a:latin typeface="宋体" panose="0201060003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3012"/>
                                        </p:tgtEl>
                                        <p:attrNameLst>
                                          <p:attrName>style.visibility</p:attrName>
                                        </p:attrNameLst>
                                      </p:cBhvr>
                                      <p:to>
                                        <p:strVal val="visible"/>
                                      </p:to>
                                    </p:set>
                                    <p:animEffect transition="in" filter="blinds(horizontal)">
                                      <p:cBhvr>
                                        <p:cTn id="7" dur="500"/>
                                        <p:tgtEl>
                                          <p:spTgt spid="43012"/>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4" name="文本占位符 44033"/>
          <p:cNvSpPr>
            <a:spLocks noGrp="1"/>
          </p:cNvSpPr>
          <p:nvPr>
            <p:ph type="body" idx="1"/>
          </p:nvPr>
        </p:nvSpPr>
        <p:spPr>
          <a:xfrm>
            <a:off x="395288" y="981075"/>
            <a:ext cx="8229600" cy="5111750"/>
          </a:xfrm>
        </p:spPr>
        <p:txBody>
          <a:bodyPr/>
          <a:p>
            <a:pPr>
              <a:buNone/>
            </a:pPr>
            <a:r>
              <a:rPr lang="zh-CN" altLang="en-US" sz="4000" b="1">
                <a:solidFill>
                  <a:srgbClr val="FF0000"/>
                </a:solidFill>
              </a:rPr>
              <a:t>我希望每个家长</a:t>
            </a:r>
            <a:r>
              <a:rPr lang="zh-CN" altLang="en-US" sz="3600" b="1"/>
              <a:t>：</a:t>
            </a:r>
            <a:endParaRPr lang="zh-CN" altLang="en-US" sz="3600" b="1"/>
          </a:p>
          <a:p>
            <a:pPr>
              <a:buNone/>
            </a:pPr>
            <a:endParaRPr lang="zh-CN" altLang="en-US" sz="3600" b="1"/>
          </a:p>
          <a:p>
            <a:pPr>
              <a:buNone/>
            </a:pPr>
            <a:r>
              <a:rPr lang="zh-CN" altLang="en-US" sz="3600" b="1"/>
              <a:t>多一份责任，少一分放任；</a:t>
            </a:r>
            <a:endParaRPr lang="zh-CN" altLang="en-US" sz="3600" b="1"/>
          </a:p>
          <a:p>
            <a:pPr>
              <a:buNone/>
            </a:pPr>
            <a:r>
              <a:rPr lang="zh-CN" altLang="en-US" sz="3600" b="1"/>
              <a:t>多一分鼓励，少一分训斥；</a:t>
            </a:r>
            <a:endParaRPr lang="zh-CN" altLang="en-US" sz="3600" b="1"/>
          </a:p>
          <a:p>
            <a:pPr>
              <a:buNone/>
            </a:pPr>
            <a:r>
              <a:rPr lang="zh-CN" altLang="en-US" sz="3600" b="1"/>
              <a:t>多一份关心，少一分随意；</a:t>
            </a:r>
            <a:endParaRPr lang="zh-CN" altLang="en-US" sz="3600" b="1"/>
          </a:p>
          <a:p>
            <a:pPr>
              <a:buNone/>
            </a:pPr>
            <a:r>
              <a:rPr lang="zh-CN" altLang="en-US" sz="3600" b="1"/>
              <a:t>多一分理解，少一分责备；</a:t>
            </a:r>
            <a:endParaRPr lang="zh-CN" altLang="en-US" sz="3600" b="1"/>
          </a:p>
          <a:p>
            <a:pPr>
              <a:buNone/>
            </a:pPr>
            <a:r>
              <a:rPr lang="zh-CN" altLang="en-US" sz="3600" b="1"/>
              <a:t>多一分赏识，少一分自弃。</a:t>
            </a:r>
            <a:endParaRPr lang="zh-CN" altLang="en-US" sz="3600" b="1"/>
          </a:p>
        </p:txBody>
      </p:sp>
      <p:pic>
        <p:nvPicPr>
          <p:cNvPr id="44035" name="图片 44034" descr="00393312">
            <a:hlinkClick r:id="rId1"/>
          </p:cNvPr>
          <p:cNvPicPr>
            <a:picLocks noChangeAspect="1"/>
          </p:cNvPicPr>
          <p:nvPr/>
        </p:nvPicPr>
        <p:blipFill>
          <a:blip r:embed="rId2"/>
          <a:stretch>
            <a:fillRect/>
          </a:stretch>
        </p:blipFill>
        <p:spPr>
          <a:xfrm>
            <a:off x="6011863" y="1844675"/>
            <a:ext cx="2836862" cy="4843463"/>
          </a:xfrm>
          <a:prstGeom prst="rect">
            <a:avLst/>
          </a:prstGeom>
          <a:noFill/>
          <a:ln w="9525">
            <a:noFill/>
          </a:ln>
        </p:spPr>
      </p:pic>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8" name="文本框 45057"/>
          <p:cNvSpPr txBox="1"/>
          <p:nvPr/>
        </p:nvSpPr>
        <p:spPr>
          <a:xfrm>
            <a:off x="0" y="384175"/>
            <a:ext cx="8991600" cy="7216140"/>
          </a:xfrm>
          <a:prstGeom prst="rect">
            <a:avLst/>
          </a:prstGeom>
          <a:noFill/>
          <a:ln w="9525">
            <a:noFill/>
          </a:ln>
        </p:spPr>
        <p:txBody>
          <a:bodyPr>
            <a:spAutoFit/>
          </a:bodyPr>
          <a:p>
            <a:r>
              <a:rPr lang="zh-CN" altLang="en-US" sz="5400" b="1" dirty="0">
                <a:solidFill>
                  <a:srgbClr val="FF0066"/>
                </a:solidFill>
                <a:latin typeface="Tahoma" panose="020B0604030504040204" pitchFamily="2" charset="0"/>
              </a:rPr>
              <a:t>希望家长配合做到的：</a:t>
            </a:r>
            <a:endParaRPr lang="zh-CN" altLang="en-US" sz="5400" b="1" dirty="0">
              <a:solidFill>
                <a:srgbClr val="FF0066"/>
              </a:solidFill>
              <a:latin typeface="Tahoma" panose="020B0604030504040204" pitchFamily="2" charset="0"/>
            </a:endParaRPr>
          </a:p>
          <a:p>
            <a:pPr>
              <a:lnSpc>
                <a:spcPct val="130000"/>
              </a:lnSpc>
            </a:pPr>
            <a:r>
              <a:rPr lang="zh-CN" altLang="en-US" sz="4400" b="1" dirty="0">
                <a:latin typeface="Tahoma" panose="020B0604030504040204" pitchFamily="2" charset="0"/>
              </a:rPr>
              <a:t>    </a:t>
            </a:r>
            <a:r>
              <a:rPr lang="en-US" altLang="zh-CN" sz="4400" b="1" dirty="0">
                <a:latin typeface="Tahoma" panose="020B0604030504040204" pitchFamily="2" charset="0"/>
              </a:rPr>
              <a:t>1</a:t>
            </a:r>
            <a:r>
              <a:rPr lang="zh-CN" altLang="en-US" sz="4400" b="1" dirty="0">
                <a:latin typeface="Tahoma" panose="020B0604030504040204" pitchFamily="2" charset="0"/>
              </a:rPr>
              <a:t>、全方位关心孩子在校情况，各项作业认真检查。多关注群消息。</a:t>
            </a:r>
            <a:endParaRPr lang="zh-CN" altLang="en-US" sz="4400" b="1" u="sng" dirty="0">
              <a:latin typeface="Tahoma" panose="020B0604030504040204" pitchFamily="2" charset="0"/>
            </a:endParaRPr>
          </a:p>
          <a:p>
            <a:pPr>
              <a:lnSpc>
                <a:spcPct val="130000"/>
              </a:lnSpc>
            </a:pPr>
            <a:r>
              <a:rPr lang="zh-CN" altLang="en-US" sz="4400" b="1" dirty="0">
                <a:latin typeface="Tahoma" panose="020B0604030504040204" pitchFamily="2" charset="0"/>
              </a:rPr>
              <a:t>    </a:t>
            </a:r>
            <a:r>
              <a:rPr lang="en-US" altLang="zh-CN" sz="4400" b="1" dirty="0">
                <a:latin typeface="Tahoma" panose="020B0604030504040204" pitchFamily="2" charset="0"/>
              </a:rPr>
              <a:t>2</a:t>
            </a:r>
            <a:r>
              <a:rPr lang="zh-CN" altLang="en-US" sz="4400" b="1" dirty="0">
                <a:latin typeface="Tahoma" panose="020B0604030504040204" pitchFamily="2" charset="0"/>
              </a:rPr>
              <a:t>、每天孩子语、数作业要认真检查并</a:t>
            </a:r>
            <a:r>
              <a:rPr lang="zh-CN" altLang="en-US" sz="4400" b="1" u="sng" dirty="0">
                <a:latin typeface="Tahoma" panose="020B0604030504040204" pitchFamily="2" charset="0"/>
              </a:rPr>
              <a:t>督促改错</a:t>
            </a:r>
            <a:r>
              <a:rPr lang="zh-CN" altLang="en-US" sz="4400" b="1" dirty="0">
                <a:latin typeface="Tahoma" panose="020B0604030504040204" pitchFamily="2" charset="0"/>
              </a:rPr>
              <a:t>。</a:t>
            </a:r>
            <a:endParaRPr lang="zh-CN" altLang="en-US" sz="4400" b="1" dirty="0">
              <a:latin typeface="Tahoma" panose="020B0604030504040204" pitchFamily="2" charset="0"/>
            </a:endParaRPr>
          </a:p>
          <a:p>
            <a:pPr>
              <a:lnSpc>
                <a:spcPct val="130000"/>
              </a:lnSpc>
            </a:pPr>
            <a:r>
              <a:rPr lang="zh-CN" altLang="en-US" sz="4400" b="1" dirty="0">
                <a:latin typeface="Tahoma" panose="020B0604030504040204" pitchFamily="2" charset="0"/>
              </a:rPr>
              <a:t>    </a:t>
            </a:r>
            <a:r>
              <a:rPr lang="en-US" altLang="zh-CN" sz="4400" b="1" dirty="0">
                <a:latin typeface="Tahoma" panose="020B0604030504040204" pitchFamily="2" charset="0"/>
              </a:rPr>
              <a:t>3</a:t>
            </a:r>
            <a:r>
              <a:rPr lang="zh-CN" altLang="en-US" sz="4400" b="1" dirty="0">
                <a:latin typeface="Tahoma" panose="020B0604030504040204" pitchFamily="2" charset="0"/>
              </a:rPr>
              <a:t>、 监督孩子</a:t>
            </a:r>
            <a:r>
              <a:rPr lang="zh-CN" altLang="en-US" sz="4400" b="1" u="sng" dirty="0">
                <a:latin typeface="Tahoma" panose="020B0604030504040204" pitchFamily="2" charset="0"/>
              </a:rPr>
              <a:t>准备好</a:t>
            </a:r>
            <a:r>
              <a:rPr lang="zh-CN" altLang="en-US" sz="4400" b="1" dirty="0">
                <a:latin typeface="Tahoma" panose="020B0604030504040204" pitchFamily="2" charset="0"/>
              </a:rPr>
              <a:t>各项学习用具。</a:t>
            </a:r>
            <a:endParaRPr lang="zh-CN" altLang="en-US" sz="4400" b="1" dirty="0">
              <a:latin typeface="Tahoma" panose="020B0604030504040204" pitchFamily="2" charset="0"/>
            </a:endParaRPr>
          </a:p>
          <a:p>
            <a:pPr>
              <a:spcBef>
                <a:spcPct val="50000"/>
              </a:spcBef>
            </a:pPr>
            <a:endParaRPr lang="zh-CN" altLang="en-US" sz="4400" b="1" dirty="0">
              <a:latin typeface="Tahoma" panose="020B0604030504040204" pitchFamily="2" charset="0"/>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2" name="文本框 46081"/>
          <p:cNvSpPr txBox="1"/>
          <p:nvPr/>
        </p:nvSpPr>
        <p:spPr>
          <a:xfrm>
            <a:off x="0" y="384175"/>
            <a:ext cx="8991600" cy="1766888"/>
          </a:xfrm>
          <a:prstGeom prst="rect">
            <a:avLst/>
          </a:prstGeom>
          <a:noFill/>
          <a:ln w="9525">
            <a:noFill/>
          </a:ln>
        </p:spPr>
        <p:txBody>
          <a:bodyPr>
            <a:spAutoFit/>
          </a:bodyPr>
          <a:p>
            <a:endParaRPr lang="zh-CN" altLang="en-US" sz="4400" b="1" dirty="0">
              <a:latin typeface="Tahoma" panose="020B0604030504040204" pitchFamily="2" charset="0"/>
            </a:endParaRPr>
          </a:p>
          <a:p>
            <a:pPr>
              <a:spcBef>
                <a:spcPct val="50000"/>
              </a:spcBef>
            </a:pPr>
            <a:endParaRPr lang="zh-CN" altLang="en-US" sz="4400" b="1" dirty="0">
              <a:latin typeface="Tahoma" panose="020B0604030504040204" pitchFamily="2" charset="0"/>
            </a:endParaRPr>
          </a:p>
        </p:txBody>
      </p:sp>
      <p:sp>
        <p:nvSpPr>
          <p:cNvPr id="46083" name="文本框 46082"/>
          <p:cNvSpPr txBox="1"/>
          <p:nvPr/>
        </p:nvSpPr>
        <p:spPr>
          <a:xfrm>
            <a:off x="0" y="0"/>
            <a:ext cx="9144000" cy="5846445"/>
          </a:xfrm>
          <a:prstGeom prst="rect">
            <a:avLst/>
          </a:prstGeom>
          <a:noFill/>
          <a:ln w="9525">
            <a:noFill/>
          </a:ln>
        </p:spPr>
        <p:txBody>
          <a:bodyPr>
            <a:spAutoFit/>
          </a:bodyPr>
          <a:p>
            <a:pPr>
              <a:spcBef>
                <a:spcPct val="50000"/>
              </a:spcBef>
            </a:pPr>
            <a:r>
              <a:rPr lang="zh-CN" altLang="en-US" sz="4400" b="1" dirty="0">
                <a:latin typeface="Arial" panose="020B0604020202020204" pitchFamily="34" charset="0"/>
              </a:rPr>
              <a:t>希望家长能督促孩子完成作业：</a:t>
            </a:r>
            <a:endParaRPr lang="zh-CN" altLang="en-US" sz="4400" b="1" dirty="0">
              <a:latin typeface="Arial" panose="020B0604020202020204" pitchFamily="34" charset="0"/>
            </a:endParaRPr>
          </a:p>
          <a:p>
            <a:pPr>
              <a:spcBef>
                <a:spcPct val="50000"/>
              </a:spcBef>
            </a:pPr>
            <a:r>
              <a:rPr lang="en-US" altLang="zh-CN" sz="4400" b="1" dirty="0">
                <a:latin typeface="Arial" panose="020B0604020202020204" pitchFamily="34" charset="0"/>
              </a:rPr>
              <a:t>1.</a:t>
            </a:r>
            <a:r>
              <a:rPr lang="zh-CN" altLang="en-US" sz="4400" b="1" dirty="0">
                <a:solidFill>
                  <a:srgbClr val="FF0000"/>
                </a:solidFill>
                <a:latin typeface="Arial" panose="020B0604020202020204" pitchFamily="34" charset="0"/>
              </a:rPr>
              <a:t>有能力的家长</a:t>
            </a:r>
            <a:r>
              <a:rPr lang="zh-CN" altLang="en-US" sz="4400" b="1" dirty="0">
                <a:latin typeface="Arial" panose="020B0604020202020204" pitchFamily="34" charset="0"/>
              </a:rPr>
              <a:t>可以多检查孩子作业的对错。</a:t>
            </a:r>
            <a:endParaRPr lang="zh-CN" altLang="en-US" sz="4400" b="1" dirty="0">
              <a:latin typeface="Arial" panose="020B0604020202020204" pitchFamily="34" charset="0"/>
            </a:endParaRPr>
          </a:p>
          <a:p>
            <a:pPr>
              <a:spcBef>
                <a:spcPct val="50000"/>
              </a:spcBef>
            </a:pPr>
            <a:r>
              <a:rPr lang="en-US" altLang="zh-CN" sz="4400" b="1" dirty="0">
                <a:latin typeface="Arial" panose="020B0604020202020204" pitchFamily="34" charset="0"/>
              </a:rPr>
              <a:t>2.</a:t>
            </a:r>
            <a:r>
              <a:rPr lang="zh-CN" altLang="en-US" sz="4400" b="1" dirty="0">
                <a:solidFill>
                  <a:srgbClr val="FF0000"/>
                </a:solidFill>
                <a:latin typeface="Arial" panose="020B0604020202020204" pitchFamily="34" charset="0"/>
              </a:rPr>
              <a:t>不太懂的家长</a:t>
            </a:r>
            <a:r>
              <a:rPr lang="zh-CN" altLang="en-US" sz="4400" b="1" dirty="0">
                <a:latin typeface="Arial" panose="020B0604020202020204" pitchFamily="34" charset="0"/>
              </a:rPr>
              <a:t>可以保证孩子作业量的完成。</a:t>
            </a:r>
            <a:endParaRPr lang="zh-CN" altLang="en-US" sz="4400" b="1" dirty="0">
              <a:latin typeface="Arial" panose="020B0604020202020204" pitchFamily="34" charset="0"/>
            </a:endParaRPr>
          </a:p>
          <a:p>
            <a:pPr>
              <a:spcBef>
                <a:spcPct val="50000"/>
              </a:spcBef>
            </a:pPr>
            <a:r>
              <a:rPr lang="en-US" altLang="zh-CN" sz="4400" b="1" dirty="0">
                <a:latin typeface="Arial" panose="020B0604020202020204" pitchFamily="34" charset="0"/>
              </a:rPr>
              <a:t>3.</a:t>
            </a:r>
            <a:r>
              <a:rPr lang="zh-CN" altLang="en-US" sz="4400" b="1" dirty="0">
                <a:solidFill>
                  <a:srgbClr val="FF0000"/>
                </a:solidFill>
                <a:latin typeface="Arial" panose="020B0604020202020204" pitchFamily="34" charset="0"/>
              </a:rPr>
              <a:t>实在不会的家长</a:t>
            </a:r>
            <a:r>
              <a:rPr lang="zh-CN" altLang="en-US" sz="4400" b="1" dirty="0">
                <a:latin typeface="Arial" panose="020B0604020202020204" pitchFamily="34" charset="0"/>
              </a:rPr>
              <a:t>请看看孩子的书写是否端正。</a:t>
            </a:r>
            <a:endParaRPr lang="zh-CN" altLang="en-US" sz="4400" b="1" dirty="0">
              <a:latin typeface="Arial" panose="020B0604020202020204" pitchFamily="34" charset="0"/>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0178" name="Picture 2" descr="20095270455556734"/>
          <p:cNvPicPr>
            <a:picLocks noChangeAspect="1"/>
          </p:cNvPicPr>
          <p:nvPr/>
        </p:nvPicPr>
        <p:blipFill>
          <a:blip r:embed="rId1">
            <a:lum contrast="12000"/>
          </a:blip>
          <a:stretch>
            <a:fillRect/>
          </a:stretch>
        </p:blipFill>
        <p:spPr>
          <a:xfrm>
            <a:off x="0" y="-201612"/>
            <a:ext cx="9144000" cy="7086600"/>
          </a:xfrm>
          <a:prstGeom prst="rect">
            <a:avLst/>
          </a:prstGeom>
          <a:solidFill>
            <a:srgbClr val="00FF00">
              <a:alpha val="57999"/>
            </a:srgbClr>
          </a:solidFill>
          <a:ln w="9525">
            <a:noFill/>
          </a:ln>
        </p:spPr>
      </p:pic>
      <p:sp>
        <p:nvSpPr>
          <p:cNvPr id="50179" name="矩形 50178"/>
          <p:cNvSpPr/>
          <p:nvPr/>
        </p:nvSpPr>
        <p:spPr>
          <a:xfrm>
            <a:off x="2555875" y="1268413"/>
            <a:ext cx="3533775" cy="1296987"/>
          </a:xfrm>
          <a:prstGeom prst="rect">
            <a:avLst/>
          </a:prstGeom>
        </p:spPr>
        <p:txBody>
          <a:bodyPr wrap="none" fromWordArt="1">
            <a:prstTxWarp prst="textPlain">
              <a:avLst>
                <a:gd name="adj" fmla="val 50000"/>
              </a:avLst>
            </a:prstTxWarp>
            <a:normAutofit/>
            <a:scene3d>
              <a:camera prst="legacyPerspectiveTopLeft">
                <a:rot lat="0" lon="0" rev="0"/>
              </a:camera>
              <a:lightRig rig="legacyNormal3" dir="r"/>
            </a:scene3d>
            <a:sp3d extrusionH="201600" prstMaterial="legacyMetal">
              <a:extrusionClr>
                <a:srgbClr val="FFFFFF"/>
              </a:extrusionClr>
            </a:sp3d>
          </a:bodyPr>
          <a:p>
            <a:pPr algn="ctr"/>
            <a:r>
              <a:rPr lang="zh-CN" altLang="en-US" sz="6600" b="1">
                <a:solidFill>
                  <a:srgbClr val="00FF00">
                    <a:alpha val="62000"/>
                  </a:srgbClr>
                </a:solidFill>
                <a:latin typeface="方正行楷简体" charset="0"/>
                <a:ea typeface="方正行楷简体" charset="0"/>
              </a:rPr>
              <a:t>下一阶段</a:t>
            </a:r>
            <a:endParaRPr lang="zh-CN" altLang="en-US" sz="6600" b="1">
              <a:solidFill>
                <a:srgbClr val="00FF00">
                  <a:alpha val="62000"/>
                </a:srgbClr>
              </a:solidFill>
              <a:latin typeface="方正行楷简体" charset="0"/>
              <a:ea typeface="方正行楷简体" charset="0"/>
            </a:endParaRPr>
          </a:p>
        </p:txBody>
      </p:sp>
      <p:sp>
        <p:nvSpPr>
          <p:cNvPr id="50180" name="矩形 50179"/>
          <p:cNvSpPr/>
          <p:nvPr/>
        </p:nvSpPr>
        <p:spPr>
          <a:xfrm>
            <a:off x="1619250" y="3429000"/>
            <a:ext cx="6408738" cy="1511300"/>
          </a:xfrm>
          <a:prstGeom prst="rect">
            <a:avLst/>
          </a:prstGeom>
        </p:spPr>
        <p:txBody>
          <a:bodyPr wrap="none" fromWordArt="1">
            <a:prstTxWarp prst="textPlain">
              <a:avLst>
                <a:gd name="adj" fmla="val 50000"/>
              </a:avLst>
            </a:prstTxWarp>
            <a:normAutofit/>
            <a:scene3d>
              <a:camera prst="legacyPerspectiveTopLeft">
                <a:rot lat="0" lon="0" rev="0"/>
              </a:camera>
              <a:lightRig rig="legacyNormal3" dir="r"/>
            </a:scene3d>
            <a:sp3d extrusionH="201600" prstMaterial="legacyMetal">
              <a:extrusionClr>
                <a:srgbClr val="FFFFFF"/>
              </a:extrusionClr>
            </a:sp3d>
          </a:bodyPr>
          <a:p>
            <a:pPr algn="ctr"/>
            <a:r>
              <a:rPr lang="zh-CN" altLang="en-US" sz="6600" b="1">
                <a:solidFill>
                  <a:srgbClr val="00FF00">
                    <a:alpha val="62000"/>
                  </a:srgbClr>
                </a:solidFill>
                <a:latin typeface="方正行楷简体" charset="0"/>
                <a:ea typeface="方正行楷简体" charset="0"/>
              </a:rPr>
              <a:t>工作内容及重点</a:t>
            </a:r>
            <a:endParaRPr lang="zh-CN" altLang="en-US" sz="6600" b="1">
              <a:solidFill>
                <a:srgbClr val="00FF00">
                  <a:alpha val="62000"/>
                </a:srgbClr>
              </a:solidFill>
              <a:latin typeface="方正行楷简体" charset="0"/>
              <a:ea typeface="方正行楷简体" charset="0"/>
            </a:endParaRPr>
          </a:p>
        </p:txBody>
      </p:sp>
      <p:pic>
        <p:nvPicPr>
          <p:cNvPr id="50181" name="图片 50180" descr="小燕子1.gif"/>
          <p:cNvPicPr>
            <a:picLocks noChangeAspect="1"/>
          </p:cNvPicPr>
          <p:nvPr/>
        </p:nvPicPr>
        <p:blipFill>
          <a:blip r:embed="rId2"/>
          <a:stretch>
            <a:fillRect/>
          </a:stretch>
        </p:blipFill>
        <p:spPr>
          <a:xfrm>
            <a:off x="3952875" y="2952750"/>
            <a:ext cx="1238250" cy="952500"/>
          </a:xfrm>
          <a:prstGeom prst="rect">
            <a:avLst/>
          </a:prstGeom>
          <a:noFill/>
          <a:ln w="9525">
            <a:noFill/>
          </a:ln>
        </p:spPr>
      </p:pic>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1202" name="Picture 2" descr="w"/>
          <p:cNvPicPr>
            <a:picLocks noChangeAspect="1"/>
          </p:cNvPicPr>
          <p:nvPr/>
        </p:nvPicPr>
        <p:blipFill>
          <a:blip r:embed="rId1"/>
          <a:stretch>
            <a:fillRect/>
          </a:stretch>
        </p:blipFill>
        <p:spPr>
          <a:xfrm>
            <a:off x="0" y="-6350"/>
            <a:ext cx="9144000" cy="6864350"/>
          </a:xfrm>
          <a:prstGeom prst="rect">
            <a:avLst/>
          </a:prstGeom>
          <a:noFill/>
          <a:ln w="9525">
            <a:noFill/>
          </a:ln>
        </p:spPr>
      </p:pic>
      <p:sp>
        <p:nvSpPr>
          <p:cNvPr id="51203" name="Text Box 3"/>
          <p:cNvSpPr txBox="1"/>
          <p:nvPr/>
        </p:nvSpPr>
        <p:spPr>
          <a:xfrm>
            <a:off x="2438400" y="2362200"/>
            <a:ext cx="3749675" cy="457200"/>
          </a:xfrm>
          <a:prstGeom prst="rect">
            <a:avLst/>
          </a:prstGeom>
          <a:noFill/>
          <a:ln w="9525">
            <a:noFill/>
          </a:ln>
        </p:spPr>
        <p:txBody>
          <a:bodyPr>
            <a:spAutoFit/>
          </a:bodyPr>
          <a:p>
            <a:endParaRPr lang="zh-CN" altLang="en-US" sz="2400" dirty="0">
              <a:latin typeface="Times New Roman" panose="02020603050405020304" pitchFamily="2" charset="0"/>
            </a:endParaRPr>
          </a:p>
        </p:txBody>
      </p:sp>
      <p:sp>
        <p:nvSpPr>
          <p:cNvPr id="51204" name="Text Box 4"/>
          <p:cNvSpPr txBox="1"/>
          <p:nvPr/>
        </p:nvSpPr>
        <p:spPr>
          <a:xfrm>
            <a:off x="2803525" y="2763838"/>
            <a:ext cx="4359275" cy="457200"/>
          </a:xfrm>
          <a:prstGeom prst="rect">
            <a:avLst/>
          </a:prstGeom>
          <a:noFill/>
          <a:ln w="9525">
            <a:noFill/>
          </a:ln>
        </p:spPr>
        <p:txBody>
          <a:bodyPr>
            <a:spAutoFit/>
          </a:bodyPr>
          <a:p>
            <a:endParaRPr lang="zh-CN" altLang="en-US" sz="2400" dirty="0">
              <a:latin typeface="Times New Roman" panose="02020603050405020304" pitchFamily="2" charset="0"/>
            </a:endParaRPr>
          </a:p>
        </p:txBody>
      </p:sp>
      <p:sp>
        <p:nvSpPr>
          <p:cNvPr id="51205" name="Text Box 5"/>
          <p:cNvSpPr txBox="1"/>
          <p:nvPr/>
        </p:nvSpPr>
        <p:spPr>
          <a:xfrm>
            <a:off x="0" y="404813"/>
            <a:ext cx="8893175" cy="5846445"/>
          </a:xfrm>
          <a:prstGeom prst="rect">
            <a:avLst/>
          </a:prstGeom>
          <a:noFill/>
          <a:ln w="9525">
            <a:noFill/>
          </a:ln>
        </p:spPr>
        <p:txBody>
          <a:bodyPr>
            <a:spAutoFit/>
          </a:bodyPr>
          <a:p>
            <a:r>
              <a:rPr lang="zh-CN" altLang="en-US" sz="4800" baseline="-25000" dirty="0">
                <a:solidFill>
                  <a:srgbClr val="990000"/>
                </a:solidFill>
                <a:latin typeface="Times New Roman" panose="02020603050405020304" pitchFamily="2" charset="0"/>
                <a:ea typeface="楷体_GB2312" pitchFamily="1" charset="-122"/>
              </a:rPr>
              <a:t>     </a:t>
            </a:r>
            <a:r>
              <a:rPr lang="en-US" altLang="zh-CN" sz="4800" baseline="-25000" dirty="0">
                <a:solidFill>
                  <a:srgbClr val="990000"/>
                </a:solidFill>
                <a:latin typeface="Times New Roman" panose="02020603050405020304" pitchFamily="2" charset="0"/>
                <a:ea typeface="楷体_GB2312" pitchFamily="1" charset="-122"/>
              </a:rPr>
              <a:t>1</a:t>
            </a:r>
            <a:r>
              <a:rPr lang="zh-CN" altLang="en-US" sz="4800" baseline="-25000" dirty="0">
                <a:solidFill>
                  <a:srgbClr val="990000"/>
                </a:solidFill>
                <a:latin typeface="Times New Roman" panose="02020603050405020304" pitchFamily="2" charset="0"/>
                <a:ea typeface="楷体_GB2312" pitchFamily="1" charset="-122"/>
              </a:rPr>
              <a:t>、齐抓共管，多进行安全教育，让我们的孩子健康快乐成长。</a:t>
            </a:r>
            <a:endParaRPr lang="zh-CN" altLang="en-US" sz="4800" baseline="-25000" dirty="0">
              <a:solidFill>
                <a:srgbClr val="990000"/>
              </a:solidFill>
              <a:latin typeface="Times New Roman" panose="02020603050405020304" pitchFamily="2" charset="0"/>
              <a:ea typeface="楷体_GB2312" pitchFamily="1" charset="-122"/>
            </a:endParaRPr>
          </a:p>
          <a:p>
            <a:r>
              <a:rPr lang="zh-CN" altLang="en-US" sz="4800" baseline="-25000" dirty="0">
                <a:solidFill>
                  <a:srgbClr val="990000"/>
                </a:solidFill>
                <a:latin typeface="Times New Roman" panose="02020603050405020304" pitchFamily="2" charset="0"/>
                <a:ea typeface="楷体_GB2312" pitchFamily="1" charset="-122"/>
              </a:rPr>
              <a:t>     </a:t>
            </a:r>
            <a:r>
              <a:rPr lang="en-US" altLang="zh-CN" sz="4800" baseline="-25000" dirty="0">
                <a:solidFill>
                  <a:srgbClr val="990000"/>
                </a:solidFill>
                <a:latin typeface="Times New Roman" panose="02020603050405020304" pitchFamily="2" charset="0"/>
                <a:ea typeface="楷体_GB2312" pitchFamily="1" charset="-122"/>
              </a:rPr>
              <a:t>2</a:t>
            </a:r>
            <a:r>
              <a:rPr lang="zh-CN" altLang="en-US" sz="4800" baseline="-25000" dirty="0">
                <a:solidFill>
                  <a:srgbClr val="990000"/>
                </a:solidFill>
                <a:latin typeface="Times New Roman" panose="02020603050405020304" pitchFamily="2" charset="0"/>
                <a:ea typeface="楷体_GB2312" pitchFamily="1" charset="-122"/>
              </a:rPr>
              <a:t>、力争让我们的孩子变“要我学”为“我要学”，充分调动孩子的积极性，养成良好的学习习惯。抓基础，抓阅读，抓错字错题。</a:t>
            </a:r>
            <a:endParaRPr lang="zh-CN" altLang="en-US" sz="4800" baseline="-25000" dirty="0">
              <a:solidFill>
                <a:srgbClr val="990000"/>
              </a:solidFill>
              <a:latin typeface="Times New Roman" panose="02020603050405020304" pitchFamily="2" charset="0"/>
              <a:ea typeface="楷体_GB2312" pitchFamily="1" charset="-122"/>
            </a:endParaRPr>
          </a:p>
          <a:p>
            <a:r>
              <a:rPr lang="zh-CN" altLang="en-US" sz="4800" baseline="-25000" dirty="0">
                <a:solidFill>
                  <a:srgbClr val="990000"/>
                </a:solidFill>
                <a:latin typeface="Times New Roman" panose="02020603050405020304" pitchFamily="2" charset="0"/>
                <a:ea typeface="楷体_GB2312" pitchFamily="1" charset="-122"/>
              </a:rPr>
              <a:t>      </a:t>
            </a:r>
            <a:r>
              <a:rPr lang="en-US" altLang="zh-CN" sz="4800" baseline="-25000" dirty="0">
                <a:solidFill>
                  <a:srgbClr val="990000"/>
                </a:solidFill>
                <a:latin typeface="Times New Roman" panose="02020603050405020304" pitchFamily="2" charset="0"/>
                <a:ea typeface="楷体_GB2312" pitchFamily="1" charset="-122"/>
              </a:rPr>
              <a:t>3</a:t>
            </a:r>
            <a:r>
              <a:rPr lang="zh-CN" altLang="en-US" sz="4800" baseline="-25000" dirty="0">
                <a:solidFill>
                  <a:srgbClr val="990000"/>
                </a:solidFill>
                <a:latin typeface="Times New Roman" panose="02020603050405020304" pitchFamily="2" charset="0"/>
                <a:ea typeface="楷体_GB2312" pitchFamily="1" charset="-122"/>
              </a:rPr>
              <a:t>、尽量给孩子创造良好的家庭文化氛围，因为家庭环境对孩子潜移默化的作用是很大的。。</a:t>
            </a:r>
            <a:endParaRPr lang="zh-CN" altLang="en-US" sz="4800" baseline="-25000" dirty="0">
              <a:solidFill>
                <a:srgbClr val="990000"/>
              </a:solidFill>
              <a:latin typeface="Times New Roman" panose="02020603050405020304" pitchFamily="2" charset="0"/>
              <a:ea typeface="楷体_GB2312" pitchFamily="1" charset="-122"/>
            </a:endParaRPr>
          </a:p>
          <a:p>
            <a:r>
              <a:rPr lang="zh-CN" altLang="en-US" sz="4800" baseline="-25000" dirty="0">
                <a:solidFill>
                  <a:srgbClr val="990000"/>
                </a:solidFill>
                <a:latin typeface="Times New Roman" panose="02020603050405020304" pitchFamily="2" charset="0"/>
                <a:ea typeface="楷体_GB2312" pitchFamily="1" charset="-122"/>
              </a:rPr>
              <a:t>      </a:t>
            </a:r>
            <a:r>
              <a:rPr lang="en-US" altLang="zh-CN" sz="4800" baseline="-25000" dirty="0">
                <a:solidFill>
                  <a:srgbClr val="990000"/>
                </a:solidFill>
                <a:latin typeface="Times New Roman" panose="02020603050405020304" pitchFamily="2" charset="0"/>
                <a:ea typeface="楷体_GB2312" pitchFamily="1" charset="-122"/>
              </a:rPr>
              <a:t>4</a:t>
            </a:r>
            <a:r>
              <a:rPr lang="zh-CN" altLang="en-US" sz="4800" baseline="-25000" dirty="0">
                <a:solidFill>
                  <a:srgbClr val="990000"/>
                </a:solidFill>
                <a:latin typeface="Times New Roman" panose="02020603050405020304" pitchFamily="2" charset="0"/>
                <a:ea typeface="楷体_GB2312" pitchFamily="1" charset="-122"/>
              </a:rPr>
              <a:t>、节假日多带孩子接触大自然，交朋友，体育锻炼，小发明，小制作，等等。并能以日记的方式记录下来，写下自己的 感受，这也将成为孩子的一笔不可多得的财富。</a:t>
            </a:r>
            <a:endParaRPr lang="zh-CN" altLang="en-US" sz="4800" baseline="-25000" dirty="0">
              <a:solidFill>
                <a:srgbClr val="990000"/>
              </a:solidFill>
              <a:latin typeface="Times New Roman" panose="02020603050405020304" pitchFamily="2" charset="0"/>
              <a:ea typeface="楷体_GB2312" pitchFamily="1" charset="-122"/>
            </a:endParaRPr>
          </a:p>
          <a:p>
            <a:endParaRPr lang="zh-CN" altLang="en-US" sz="4800" baseline="-25000" dirty="0">
              <a:solidFill>
                <a:srgbClr val="990000"/>
              </a:solidFill>
              <a:latin typeface="Times New Roman" panose="02020603050405020304" pitchFamily="2" charset="0"/>
              <a:ea typeface="楷体_GB2312" pitchFamily="1" charset="-122"/>
            </a:endParaRP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6" name="文本框 52225"/>
          <p:cNvSpPr txBox="1"/>
          <p:nvPr/>
        </p:nvSpPr>
        <p:spPr>
          <a:xfrm>
            <a:off x="250825" y="549275"/>
            <a:ext cx="8713788" cy="5507990"/>
          </a:xfrm>
          <a:prstGeom prst="rect">
            <a:avLst/>
          </a:prstGeom>
          <a:noFill/>
          <a:ln w="9525">
            <a:noFill/>
          </a:ln>
        </p:spPr>
        <p:txBody>
          <a:bodyPr>
            <a:spAutoFit/>
          </a:bodyPr>
          <a:p>
            <a:r>
              <a:rPr lang="en-US" altLang="zh-CN" sz="3200" dirty="0">
                <a:latin typeface="宋体" panose="02010600030101010101" pitchFamily="2" charset="-122"/>
              </a:rPr>
              <a:t>5</a:t>
            </a:r>
            <a:r>
              <a:rPr lang="zh-CN" altLang="en-US" sz="3200" dirty="0">
                <a:latin typeface="宋体" panose="02010600030101010101" pitchFamily="2" charset="-122"/>
              </a:rPr>
              <a:t>、教育孩子养成勤俭节约的好习惯，不乱花钱。</a:t>
            </a:r>
            <a:endParaRPr lang="zh-CN" altLang="en-US" sz="3200" dirty="0">
              <a:latin typeface="宋体" panose="02010600030101010101" pitchFamily="2" charset="-122"/>
            </a:endParaRPr>
          </a:p>
          <a:p>
            <a:pPr>
              <a:spcBef>
                <a:spcPct val="50000"/>
              </a:spcBef>
            </a:pPr>
            <a:r>
              <a:rPr lang="en-US" altLang="zh-CN" sz="3200" dirty="0">
                <a:latin typeface="宋体" panose="02010600030101010101" pitchFamily="2" charset="-122"/>
              </a:rPr>
              <a:t>6</a:t>
            </a:r>
            <a:r>
              <a:rPr lang="zh-CN" altLang="en-US" sz="3200" dirty="0">
                <a:latin typeface="宋体" panose="02010600030101010101" pitchFamily="2" charset="-122"/>
              </a:rPr>
              <a:t>、同学之间友好相处，放手让孩子自己学会融入集体，自己学会与人交流，与人合作。</a:t>
            </a:r>
            <a:endParaRPr lang="zh-CN" altLang="en-US" sz="3200" dirty="0">
              <a:latin typeface="宋体" panose="02010600030101010101" pitchFamily="2" charset="-122"/>
            </a:endParaRPr>
          </a:p>
          <a:p>
            <a:pPr>
              <a:spcBef>
                <a:spcPct val="50000"/>
              </a:spcBef>
            </a:pPr>
            <a:r>
              <a:rPr lang="en-US" altLang="zh-CN" sz="3200" dirty="0">
                <a:latin typeface="宋体" panose="02010600030101010101" pitchFamily="2" charset="-122"/>
              </a:rPr>
              <a:t>7</a:t>
            </a:r>
            <a:r>
              <a:rPr lang="zh-CN" altLang="en-US" sz="3200" dirty="0">
                <a:latin typeface="宋体" panose="02010600030101010101" pitchFamily="2" charset="-122"/>
              </a:rPr>
              <a:t>、教育孩子要言传身教。孩子是家长的镜子，只有您认真对待孩子的学习，他才会重视。</a:t>
            </a:r>
            <a:endParaRPr lang="zh-CN" altLang="en-US" sz="3200" dirty="0">
              <a:latin typeface="宋体" panose="02010600030101010101" pitchFamily="2" charset="-122"/>
            </a:endParaRPr>
          </a:p>
          <a:p>
            <a:pPr>
              <a:spcBef>
                <a:spcPct val="50000"/>
              </a:spcBef>
            </a:pPr>
            <a:r>
              <a:rPr lang="en-US" altLang="zh-CN" sz="3200" dirty="0">
                <a:latin typeface="宋体" panose="02010600030101010101" pitchFamily="2" charset="-122"/>
              </a:rPr>
              <a:t>8</a:t>
            </a:r>
            <a:r>
              <a:rPr lang="zh-CN" altLang="en-US" sz="3200" dirty="0">
                <a:latin typeface="宋体" panose="02010600030101010101" pitchFamily="2" charset="-122"/>
              </a:rPr>
              <a:t>、帮助孩子按质按量的完成作业及老师布置的各项任务。</a:t>
            </a:r>
            <a:endParaRPr lang="zh-CN" altLang="en-US" sz="3200" dirty="0">
              <a:latin typeface="宋体" panose="02010600030101010101" pitchFamily="2" charset="-122"/>
            </a:endParaRPr>
          </a:p>
          <a:p>
            <a:pPr>
              <a:spcBef>
                <a:spcPct val="50000"/>
              </a:spcBef>
            </a:pPr>
            <a:r>
              <a:rPr lang="en-US" altLang="zh-CN" sz="3200" dirty="0">
                <a:latin typeface="宋体" panose="02010600030101010101" pitchFamily="2" charset="-122"/>
              </a:rPr>
              <a:t>9</a:t>
            </a:r>
            <a:r>
              <a:rPr lang="zh-CN" altLang="en-US" sz="3200" dirty="0">
                <a:latin typeface="宋体" panose="02010600030101010101" pitchFamily="2" charset="-122"/>
              </a:rPr>
              <a:t>、以积极向上的心态，应对每一次测试，让孩子学会面对！</a:t>
            </a:r>
            <a:endParaRPr lang="zh-CN" altLang="en-US" sz="3200" dirty="0">
              <a:latin typeface="宋体" panose="02010600030101010101" pitchFamily="2" charset="-122"/>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1986" name="图片 41985" descr="图片1"/>
          <p:cNvPicPr>
            <a:picLocks noChangeAspect="1"/>
          </p:cNvPicPr>
          <p:nvPr/>
        </p:nvPicPr>
        <p:blipFill>
          <a:blip r:embed="rId1"/>
          <a:stretch>
            <a:fillRect/>
          </a:stretch>
        </p:blipFill>
        <p:spPr>
          <a:xfrm>
            <a:off x="0" y="0"/>
            <a:ext cx="9144000" cy="6858000"/>
          </a:xfrm>
          <a:prstGeom prst="rect">
            <a:avLst/>
          </a:prstGeom>
          <a:noFill/>
          <a:ln w="9525">
            <a:noFill/>
          </a:ln>
        </p:spPr>
      </p:pic>
      <p:sp>
        <p:nvSpPr>
          <p:cNvPr id="41987" name="文本框 41986"/>
          <p:cNvSpPr txBox="1"/>
          <p:nvPr/>
        </p:nvSpPr>
        <p:spPr>
          <a:xfrm>
            <a:off x="2819400" y="1371600"/>
            <a:ext cx="5410200" cy="1322070"/>
          </a:xfrm>
          <a:prstGeom prst="rect">
            <a:avLst/>
          </a:prstGeom>
          <a:noFill/>
          <a:ln w="9525">
            <a:noFill/>
          </a:ln>
        </p:spPr>
        <p:txBody>
          <a:bodyPr>
            <a:spAutoFit/>
          </a:bodyPr>
          <a:p>
            <a:pPr>
              <a:spcBef>
                <a:spcPct val="50000"/>
              </a:spcBef>
            </a:pPr>
            <a:endParaRPr lang="zh-CN" altLang="en-US" sz="8000" dirty="0">
              <a:solidFill>
                <a:srgbClr val="FF0000"/>
              </a:solidFill>
              <a:latin typeface="Garamond" panose="02020404030301010803" pitchFamily="2" charset="0"/>
              <a:ea typeface="黑体" panose="02010609060101010101" pitchFamily="1" charset="-122"/>
            </a:endParaRPr>
          </a:p>
        </p:txBody>
      </p:sp>
      <p:sp>
        <p:nvSpPr>
          <p:cNvPr id="2" name="文本框 1"/>
          <p:cNvSpPr txBox="1"/>
          <p:nvPr/>
        </p:nvSpPr>
        <p:spPr>
          <a:xfrm>
            <a:off x="3113405" y="1687830"/>
            <a:ext cx="4393565" cy="1198880"/>
          </a:xfrm>
          <a:prstGeom prst="rect">
            <a:avLst/>
          </a:prstGeom>
          <a:noFill/>
        </p:spPr>
        <p:txBody>
          <a:bodyPr wrap="square" rtlCol="0">
            <a:spAutoFit/>
          </a:bodyPr>
          <a:p>
            <a:r>
              <a:rPr lang="zh-CN" altLang="en-US" sz="7200">
                <a:solidFill>
                  <a:srgbClr val="FF0000"/>
                </a:solidFill>
              </a:rPr>
              <a:t>光   荣  榜</a:t>
            </a:r>
            <a:endParaRPr lang="zh-CN" altLang="en-US" sz="7200">
              <a:solidFill>
                <a:srgbClr val="FF0000"/>
              </a:solidFill>
            </a:endParaRP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6562" name="图片 3" descr="8.png"/>
          <p:cNvPicPr>
            <a:picLocks noChangeAspect="1"/>
          </p:cNvPicPr>
          <p:nvPr/>
        </p:nvPicPr>
        <p:blipFill>
          <a:blip r:embed="rId1"/>
          <a:stretch>
            <a:fillRect/>
          </a:stretch>
        </p:blipFill>
        <p:spPr>
          <a:xfrm>
            <a:off x="-34925" y="-25400"/>
            <a:ext cx="9178925" cy="6854825"/>
          </a:xfrm>
          <a:prstGeom prst="rect">
            <a:avLst/>
          </a:prstGeom>
          <a:noFill/>
          <a:ln w="9525">
            <a:noFill/>
          </a:ln>
        </p:spPr>
      </p:pic>
      <p:sp>
        <p:nvSpPr>
          <p:cNvPr id="66563" name="矩形 66562"/>
          <p:cNvSpPr/>
          <p:nvPr/>
        </p:nvSpPr>
        <p:spPr>
          <a:xfrm>
            <a:off x="466725" y="404813"/>
            <a:ext cx="431800" cy="501650"/>
          </a:xfrm>
          <a:prstGeom prst="rect">
            <a:avLst/>
          </a:prstGeom>
          <a:solidFill>
            <a:srgbClr val="FFFF00"/>
          </a:solidFill>
          <a:ln w="9525">
            <a:noFill/>
          </a:ln>
        </p:spPr>
        <p:txBody>
          <a:bodyPr/>
          <a:p>
            <a:endParaRPr lang="zh-CN" altLang="en-US"/>
          </a:p>
        </p:txBody>
      </p:sp>
      <p:sp>
        <p:nvSpPr>
          <p:cNvPr id="66564" name="矩形 66563"/>
          <p:cNvSpPr/>
          <p:nvPr/>
        </p:nvSpPr>
        <p:spPr>
          <a:xfrm>
            <a:off x="2195513" y="908050"/>
            <a:ext cx="4752975" cy="936625"/>
          </a:xfrm>
          <a:prstGeom prst="rect">
            <a:avLst/>
          </a:prstGeom>
        </p:spPr>
        <p:txBody>
          <a:bodyPr wrap="none" fromWordArt="1">
            <a:prstTxWarp prst="textPlain">
              <a:avLst>
                <a:gd name="adj" fmla="val 49222"/>
              </a:avLst>
            </a:prstTxWarp>
            <a:normAutofit/>
          </a:bodyPr>
          <a:p>
            <a:pPr algn="ctr"/>
            <a:r>
              <a:rPr lang="zh-CN" altLang="en-US" sz="6000" b="1">
                <a:ln w="12700" cap="flat" cmpd="sng">
                  <a:solidFill>
                    <a:srgbClr val="EAEAEA"/>
                  </a:solidFill>
                  <a:prstDash val="solid"/>
                  <a:headEnd type="none" w="med" len="med"/>
                  <a:tailEnd type="none" w="med" len="med"/>
                </a:ln>
                <a:gradFill rotWithShape="0">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prstShdw prst="shdw11" dir="16200000">
                    <a:srgbClr val="C0C0C0">
                      <a:alpha val="78000"/>
                    </a:srgbClr>
                  </a:prstShdw>
                </a:effectLst>
                <a:latin typeface="宋体" panose="02010600030101010101" pitchFamily="2" charset="-122"/>
                <a:ea typeface="宋体" panose="02010600030101010101" pitchFamily="2" charset="-122"/>
              </a:rPr>
              <a:t>结束语</a:t>
            </a:r>
            <a:endParaRPr lang="zh-CN" altLang="en-US" sz="6000" b="1">
              <a:ln w="12700" cap="flat" cmpd="sng">
                <a:solidFill>
                  <a:srgbClr val="EAEAEA"/>
                </a:solidFill>
                <a:prstDash val="solid"/>
                <a:headEnd type="none" w="med" len="med"/>
                <a:tailEnd type="none" w="med" len="med"/>
              </a:ln>
              <a:gradFill rotWithShape="0">
                <a:gsLst>
                  <a:gs pos="0">
                    <a:srgbClr val="A603AB">
                      <a:alpha val="100000"/>
                    </a:srgbClr>
                  </a:gs>
                  <a:gs pos="12000">
                    <a:srgbClr val="E81766">
                      <a:alpha val="100000"/>
                    </a:srgbClr>
                  </a:gs>
                  <a:gs pos="27000">
                    <a:srgbClr val="EE3F17">
                      <a:alpha val="100000"/>
                    </a:srgbClr>
                  </a:gs>
                  <a:gs pos="48000">
                    <a:srgbClr val="FFFF00">
                      <a:alpha val="100000"/>
                    </a:srgbClr>
                  </a:gs>
                  <a:gs pos="64999">
                    <a:srgbClr val="1A8D48">
                      <a:alpha val="100000"/>
                    </a:srgbClr>
                  </a:gs>
                  <a:gs pos="78999">
                    <a:srgbClr val="0819FB">
                      <a:alpha val="100000"/>
                    </a:srgbClr>
                  </a:gs>
                  <a:gs pos="100000">
                    <a:srgbClr val="A603AB">
                      <a:alpha val="100000"/>
                    </a:srgbClr>
                  </a:gs>
                </a:gsLst>
                <a:lin ang="0" scaled="1"/>
                <a:tileRect/>
              </a:gradFill>
              <a:effectLst>
                <a:prstShdw prst="shdw11" dir="16200000">
                  <a:srgbClr val="C0C0C0">
                    <a:alpha val="78000"/>
                  </a:srgbClr>
                </a:prstShdw>
              </a:effectLst>
              <a:latin typeface="宋体" panose="02010600030101010101" pitchFamily="2" charset="-122"/>
              <a:ea typeface="宋体" panose="02010600030101010101" pitchFamily="2" charset="-122"/>
            </a:endParaRPr>
          </a:p>
        </p:txBody>
      </p:sp>
      <p:sp>
        <p:nvSpPr>
          <p:cNvPr id="66565" name="文本框 66564"/>
          <p:cNvSpPr txBox="1"/>
          <p:nvPr/>
        </p:nvSpPr>
        <p:spPr>
          <a:xfrm>
            <a:off x="2843213" y="1844675"/>
            <a:ext cx="6049962" cy="822325"/>
          </a:xfrm>
          <a:prstGeom prst="rect">
            <a:avLst/>
          </a:prstGeom>
          <a:noFill/>
          <a:ln w="9525">
            <a:noFill/>
          </a:ln>
        </p:spPr>
        <p:txBody>
          <a:bodyPr>
            <a:spAutoFit/>
          </a:bodyPr>
          <a:p>
            <a:r>
              <a:rPr lang="zh-CN" altLang="en-US" sz="4800" b="1" dirty="0">
                <a:solidFill>
                  <a:srgbClr val="FF3300"/>
                </a:solidFill>
                <a:latin typeface="Arial" panose="020B0604020202020204" pitchFamily="34" charset="0"/>
              </a:rPr>
              <a:t>            与您共勉</a:t>
            </a:r>
            <a:endParaRPr lang="zh-CN" altLang="en-US" sz="4800" b="1" dirty="0">
              <a:solidFill>
                <a:srgbClr val="FF3300"/>
              </a:solidFill>
              <a:latin typeface="Arial" panose="020B0604020202020204" pitchFamily="34" charset="0"/>
            </a:endParaRPr>
          </a:p>
        </p:txBody>
      </p:sp>
      <p:sp>
        <p:nvSpPr>
          <p:cNvPr id="66566" name="矩形 66565"/>
          <p:cNvSpPr/>
          <p:nvPr/>
        </p:nvSpPr>
        <p:spPr>
          <a:xfrm>
            <a:off x="1116013" y="404813"/>
            <a:ext cx="431800" cy="501650"/>
          </a:xfrm>
          <a:prstGeom prst="rect">
            <a:avLst/>
          </a:prstGeom>
          <a:solidFill>
            <a:srgbClr val="FFFF00"/>
          </a:solidFill>
          <a:ln w="9525">
            <a:noFill/>
          </a:ln>
        </p:spPr>
        <p:txBody>
          <a:bodyPr/>
          <a:p>
            <a:endParaRPr lang="zh-CN" altLang="en-US"/>
          </a:p>
        </p:txBody>
      </p:sp>
      <p:sp>
        <p:nvSpPr>
          <p:cNvPr id="66567" name="文本框 66566"/>
          <p:cNvSpPr txBox="1"/>
          <p:nvPr/>
        </p:nvSpPr>
        <p:spPr>
          <a:xfrm>
            <a:off x="574675" y="2420938"/>
            <a:ext cx="8569325" cy="4235450"/>
          </a:xfrm>
          <a:prstGeom prst="rect">
            <a:avLst/>
          </a:prstGeom>
          <a:noFill/>
          <a:ln w="9525">
            <a:noFill/>
          </a:ln>
        </p:spPr>
        <p:txBody>
          <a:bodyPr>
            <a:spAutoFit/>
          </a:bodyPr>
          <a:p>
            <a:r>
              <a:rPr lang="zh-CN" altLang="en-US" sz="2400" b="1" dirty="0">
                <a:solidFill>
                  <a:srgbClr val="0000FF"/>
                </a:solidFill>
                <a:latin typeface="Arial" panose="020B0604020202020204" pitchFamily="34" charset="0"/>
              </a:rPr>
              <a:t>        </a:t>
            </a:r>
            <a:r>
              <a:rPr lang="zh-CN" altLang="en-US" sz="3200" b="1" dirty="0">
                <a:solidFill>
                  <a:srgbClr val="0000FF"/>
                </a:solidFill>
                <a:latin typeface="Arial" panose="020B0604020202020204" pitchFamily="34" charset="0"/>
              </a:rPr>
              <a:t>家长朋友们，孩子是我们的未来，是我们的希望，就让我们携起手来，同心协力，从一点一滴做起，让孩子健康快乐地成长，前行的路上，收获知识，收获能力，收获友情，收获一个美好的明天！</a:t>
            </a:r>
            <a:endParaRPr lang="zh-CN" altLang="en-US" sz="3200" b="1" dirty="0">
              <a:solidFill>
                <a:srgbClr val="0000FF"/>
              </a:solidFill>
              <a:latin typeface="Arial" panose="020B0604020202020204" pitchFamily="34" charset="0"/>
            </a:endParaRPr>
          </a:p>
          <a:p>
            <a:r>
              <a:rPr lang="zh-CN" altLang="en-US" sz="3200" b="1" dirty="0">
                <a:solidFill>
                  <a:srgbClr val="0000FF"/>
                </a:solidFill>
                <a:latin typeface="Arial" panose="020B0604020202020204" pitchFamily="34" charset="0"/>
              </a:rPr>
              <a:t>      也请您记住 “你可以不是天才，但你可以成为天才的父母。”</a:t>
            </a:r>
            <a:endParaRPr lang="zh-CN" altLang="en-US" sz="3200" b="1" dirty="0">
              <a:solidFill>
                <a:srgbClr val="0000FF"/>
              </a:solidFill>
              <a:latin typeface="Arial" panose="020B0604020202020204" pitchFamily="34" charset="0"/>
            </a:endParaRPr>
          </a:p>
          <a:p>
            <a:pPr>
              <a:spcBef>
                <a:spcPct val="50000"/>
              </a:spcBef>
            </a:pPr>
            <a:r>
              <a:rPr lang="zh-CN" altLang="en-US" sz="3200" b="1" dirty="0">
                <a:solidFill>
                  <a:srgbClr val="3333FF"/>
                </a:solidFill>
                <a:latin typeface="Arial" panose="020B0604020202020204" pitchFamily="34" charset="0"/>
              </a:rPr>
              <a:t>      再一次感谢各位家长的光临。</a:t>
            </a:r>
            <a:endParaRPr lang="zh-CN" altLang="en-US" sz="3200" b="1" dirty="0">
              <a:solidFill>
                <a:srgbClr val="3333FF"/>
              </a:solidFill>
              <a:latin typeface="Arial" panose="020B0604020202020204" pitchFamily="34" charset="0"/>
            </a:endParaRPr>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7586" name="图片 67585" descr="fj35"/>
          <p:cNvPicPr>
            <a:picLocks noChangeAspect="1"/>
          </p:cNvPicPr>
          <p:nvPr/>
        </p:nvPicPr>
        <p:blipFill>
          <a:blip r:embed="rId1"/>
          <a:stretch>
            <a:fillRect/>
          </a:stretch>
        </p:blipFill>
        <p:spPr>
          <a:xfrm>
            <a:off x="0" y="0"/>
            <a:ext cx="9144000" cy="6858000"/>
          </a:xfrm>
          <a:prstGeom prst="rect">
            <a:avLst/>
          </a:prstGeom>
          <a:noFill/>
          <a:ln w="9525">
            <a:noFill/>
          </a:ln>
        </p:spPr>
      </p:pic>
      <p:sp>
        <p:nvSpPr>
          <p:cNvPr id="67587" name="文本框 67586"/>
          <p:cNvSpPr txBox="1"/>
          <p:nvPr/>
        </p:nvSpPr>
        <p:spPr>
          <a:xfrm>
            <a:off x="4495800" y="4191000"/>
            <a:ext cx="4343400" cy="1311275"/>
          </a:xfrm>
          <a:prstGeom prst="rect">
            <a:avLst/>
          </a:prstGeom>
          <a:noFill/>
          <a:ln w="9525">
            <a:noFill/>
          </a:ln>
        </p:spPr>
        <p:txBody>
          <a:bodyPr>
            <a:spAutoFit/>
          </a:bodyPr>
          <a:p>
            <a:pPr eaLnBrk="0" hangingPunct="0">
              <a:spcBef>
                <a:spcPct val="50000"/>
              </a:spcBef>
            </a:pPr>
            <a:r>
              <a:rPr lang="zh-CN" altLang="en-US" sz="8000" b="1" dirty="0">
                <a:solidFill>
                  <a:srgbClr val="FFFF99"/>
                </a:solidFill>
                <a:latin typeface="Arial" panose="020B0604020202020204" pitchFamily="34" charset="0"/>
                <a:ea typeface="隶书" panose="02010509060101010101" charset="-122"/>
              </a:rPr>
              <a:t>感谢光临</a:t>
            </a:r>
            <a:endParaRPr lang="zh-CN" altLang="en-US" sz="8000" b="1" dirty="0">
              <a:solidFill>
                <a:srgbClr val="FFFF99"/>
              </a:solidFill>
              <a:latin typeface="Arial" panose="020B0604020202020204" pitchFamily="34" charset="0"/>
              <a:ea typeface="隶书" panose="02010509060101010101" charset="-122"/>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1986" name="图片 41985" descr="图片1"/>
          <p:cNvPicPr>
            <a:picLocks noChangeAspect="1"/>
          </p:cNvPicPr>
          <p:nvPr/>
        </p:nvPicPr>
        <p:blipFill>
          <a:blip r:embed="rId1"/>
          <a:stretch>
            <a:fillRect/>
          </a:stretch>
        </p:blipFill>
        <p:spPr>
          <a:xfrm>
            <a:off x="0" y="0"/>
            <a:ext cx="9144000" cy="6858000"/>
          </a:xfrm>
          <a:prstGeom prst="rect">
            <a:avLst/>
          </a:prstGeom>
          <a:noFill/>
          <a:ln w="9525">
            <a:noFill/>
          </a:ln>
        </p:spPr>
      </p:pic>
      <p:sp>
        <p:nvSpPr>
          <p:cNvPr id="41987" name="文本框 41986"/>
          <p:cNvSpPr txBox="1"/>
          <p:nvPr/>
        </p:nvSpPr>
        <p:spPr>
          <a:xfrm>
            <a:off x="2819400" y="1371600"/>
            <a:ext cx="5410200" cy="1322070"/>
          </a:xfrm>
          <a:prstGeom prst="rect">
            <a:avLst/>
          </a:prstGeom>
          <a:noFill/>
          <a:ln w="9525">
            <a:noFill/>
          </a:ln>
        </p:spPr>
        <p:txBody>
          <a:bodyPr>
            <a:spAutoFit/>
          </a:bodyPr>
          <a:p>
            <a:pPr>
              <a:spcBef>
                <a:spcPct val="50000"/>
              </a:spcBef>
            </a:pPr>
            <a:endParaRPr lang="zh-CN" altLang="en-US" sz="8000" dirty="0">
              <a:solidFill>
                <a:srgbClr val="FF0000"/>
              </a:solidFill>
              <a:latin typeface="Garamond" panose="02020404030301010803" pitchFamily="2" charset="0"/>
              <a:ea typeface="黑体" panose="02010609060101010101" pitchFamily="1" charset="-122"/>
            </a:endParaRPr>
          </a:p>
        </p:txBody>
      </p:sp>
      <p:pic>
        <p:nvPicPr>
          <p:cNvPr id="3" name="图片 2" descr="1854C99F2D74CABEB4B15F66BE766CEF"/>
          <p:cNvPicPr>
            <a:picLocks noChangeAspect="1"/>
          </p:cNvPicPr>
          <p:nvPr/>
        </p:nvPicPr>
        <p:blipFill>
          <a:blip r:embed="rId2"/>
          <a:stretch>
            <a:fillRect/>
          </a:stretch>
        </p:blipFill>
        <p:spPr>
          <a:xfrm>
            <a:off x="20320" y="262890"/>
            <a:ext cx="7422515" cy="4866005"/>
          </a:xfrm>
          <a:prstGeom prst="rect">
            <a:avLst/>
          </a:prstGeom>
        </p:spPr>
      </p:pic>
      <p:sp>
        <p:nvSpPr>
          <p:cNvPr id="4" name="文本框 3"/>
          <p:cNvSpPr txBox="1"/>
          <p:nvPr/>
        </p:nvSpPr>
        <p:spPr>
          <a:xfrm>
            <a:off x="7522845" y="629920"/>
            <a:ext cx="921385" cy="3920490"/>
          </a:xfrm>
          <a:prstGeom prst="rect">
            <a:avLst/>
          </a:prstGeom>
          <a:noFill/>
        </p:spPr>
        <p:txBody>
          <a:bodyPr vert="eaVert" wrap="square" rtlCol="0">
            <a:spAutoFit/>
          </a:bodyPr>
          <a:p>
            <a:r>
              <a:rPr lang="zh-CN" altLang="en-US" sz="4800" b="1"/>
              <a:t>书写小能手</a:t>
            </a:r>
            <a:endParaRPr lang="zh-CN" altLang="en-US" sz="4800" b="1"/>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386" name="图片 16385" descr="2009513011471571"/>
          <p:cNvPicPr>
            <a:picLocks noChangeAspect="1"/>
          </p:cNvPicPr>
          <p:nvPr/>
        </p:nvPicPr>
        <p:blipFill>
          <a:blip r:embed="rId1"/>
          <a:stretch>
            <a:fillRect/>
          </a:stretch>
        </p:blipFill>
        <p:spPr>
          <a:xfrm>
            <a:off x="0" y="0"/>
            <a:ext cx="9144000" cy="6858000"/>
          </a:xfrm>
          <a:prstGeom prst="rect">
            <a:avLst/>
          </a:prstGeom>
          <a:noFill/>
          <a:ln w="9525">
            <a:noFill/>
          </a:ln>
        </p:spPr>
      </p:pic>
      <p:pic>
        <p:nvPicPr>
          <p:cNvPr id="3" name="图片 2" descr="C31AF544B9F11413874B9E2F5C8CA9E8"/>
          <p:cNvPicPr>
            <a:picLocks noChangeAspect="1"/>
          </p:cNvPicPr>
          <p:nvPr/>
        </p:nvPicPr>
        <p:blipFill>
          <a:blip r:embed="rId2"/>
          <a:stretch>
            <a:fillRect/>
          </a:stretch>
        </p:blipFill>
        <p:spPr>
          <a:xfrm>
            <a:off x="0" y="108585"/>
            <a:ext cx="7452360" cy="6273165"/>
          </a:xfrm>
          <a:prstGeom prst="rect">
            <a:avLst/>
          </a:prstGeom>
        </p:spPr>
      </p:pic>
      <p:sp>
        <p:nvSpPr>
          <p:cNvPr id="4" name="文本框 3"/>
          <p:cNvSpPr txBox="1"/>
          <p:nvPr/>
        </p:nvSpPr>
        <p:spPr>
          <a:xfrm>
            <a:off x="7365365" y="389890"/>
            <a:ext cx="859790" cy="4020820"/>
          </a:xfrm>
          <a:prstGeom prst="rect">
            <a:avLst/>
          </a:prstGeom>
          <a:noFill/>
        </p:spPr>
        <p:txBody>
          <a:bodyPr vert="eaVert" wrap="none" rtlCol="0">
            <a:spAutoFit/>
          </a:bodyPr>
          <a:p>
            <a:r>
              <a:rPr lang="zh-CN" altLang="en-US" sz="4400" b="1"/>
              <a:t>班级学习小模范</a:t>
            </a:r>
            <a:endParaRPr lang="zh-CN" altLang="en-US" sz="4400" b="1"/>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4" name="缺角矩形 3"/>
          <p:cNvSpPr/>
          <p:nvPr/>
        </p:nvSpPr>
        <p:spPr>
          <a:xfrm>
            <a:off x="2510155" y="2633345"/>
            <a:ext cx="2904490" cy="1591310"/>
          </a:xfrm>
          <a:prstGeom prst="plaqu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6" name="内容占位符 5" descr="C627416F2F88C6AE315D8EB2A5C8BAA3"/>
          <p:cNvPicPr>
            <a:picLocks noChangeAspect="1"/>
          </p:cNvPicPr>
          <p:nvPr>
            <p:ph idx="1"/>
            <p:custDataLst>
              <p:tags r:id="rId1"/>
            </p:custDataLst>
          </p:nvPr>
        </p:nvPicPr>
        <p:blipFill>
          <a:blip r:embed="rId2"/>
          <a:stretch>
            <a:fillRect/>
          </a:stretch>
        </p:blipFill>
        <p:spPr>
          <a:xfrm>
            <a:off x="275590" y="373380"/>
            <a:ext cx="6579870" cy="5203190"/>
          </a:xfrm>
          <a:prstGeom prst="rect">
            <a:avLst/>
          </a:prstGeom>
        </p:spPr>
      </p:pic>
      <p:sp>
        <p:nvSpPr>
          <p:cNvPr id="7" name="文本框 6"/>
          <p:cNvSpPr txBox="1"/>
          <p:nvPr/>
        </p:nvSpPr>
        <p:spPr>
          <a:xfrm>
            <a:off x="7146290" y="640715"/>
            <a:ext cx="921385" cy="5753735"/>
          </a:xfrm>
          <a:prstGeom prst="rect">
            <a:avLst/>
          </a:prstGeom>
          <a:noFill/>
        </p:spPr>
        <p:txBody>
          <a:bodyPr vert="eaVert" wrap="square" rtlCol="0">
            <a:spAutoFit/>
            <a:scene3d>
              <a:camera prst="orthographicFront"/>
              <a:lightRig rig="threePt" dir="t"/>
            </a:scene3d>
          </a:bodyPr>
          <a:p>
            <a:r>
              <a:rPr lang="zh-CN" altLang="en-US" sz="4800" b="1">
                <a:solidFill>
                  <a:schemeClr val="tx1"/>
                </a:solidFill>
                <a:effectLst>
                  <a:outerShdw blurRad="38100" dist="19050" dir="2700000" algn="tl" rotWithShape="0">
                    <a:schemeClr val="dk1">
                      <a:alpha val="40000"/>
                    </a:schemeClr>
                  </a:outerShdw>
                </a:effectLst>
              </a:rPr>
              <a:t>讲故事小能手</a:t>
            </a:r>
            <a:endParaRPr lang="zh-CN" altLang="en-US" sz="4800" b="1">
              <a:solidFill>
                <a:schemeClr val="tx1"/>
              </a:solidFill>
              <a:effectLst>
                <a:outerShdw blurRad="38100" dist="19050" dir="2700000" algn="tl" rotWithShape="0">
                  <a:schemeClr val="dk1">
                    <a:alpha val="40000"/>
                  </a:schemeClr>
                </a:outerShdw>
              </a:effectLst>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descr="75D6B94871B2B569F8EF082EE9E3E9C9"/>
          <p:cNvPicPr>
            <a:picLocks noChangeAspect="1"/>
          </p:cNvPicPr>
          <p:nvPr/>
        </p:nvPicPr>
        <p:blipFill>
          <a:blip r:embed="rId1"/>
          <a:stretch>
            <a:fillRect/>
          </a:stretch>
        </p:blipFill>
        <p:spPr>
          <a:xfrm>
            <a:off x="60960" y="178435"/>
            <a:ext cx="7636510" cy="6499860"/>
          </a:xfrm>
          <a:prstGeom prst="rect">
            <a:avLst/>
          </a:prstGeom>
        </p:spPr>
      </p:pic>
      <p:sp>
        <p:nvSpPr>
          <p:cNvPr id="4" name="文本框 3"/>
          <p:cNvSpPr txBox="1"/>
          <p:nvPr/>
        </p:nvSpPr>
        <p:spPr>
          <a:xfrm>
            <a:off x="7757160" y="954405"/>
            <a:ext cx="798195" cy="5196840"/>
          </a:xfrm>
          <a:prstGeom prst="rect">
            <a:avLst/>
          </a:prstGeom>
          <a:noFill/>
        </p:spPr>
        <p:txBody>
          <a:bodyPr vert="eaVert" wrap="none" rtlCol="0">
            <a:spAutoFit/>
          </a:bodyPr>
          <a:p>
            <a:r>
              <a:rPr lang="zh-CN" altLang="en-US" sz="4000" b="1"/>
              <a:t>这学期学习进步小达人</a:t>
            </a:r>
            <a:endParaRPr lang="zh-CN" altLang="en-US" sz="4000" b="1"/>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434" name="Picture 2" descr="无标题w"/>
          <p:cNvPicPr>
            <a:picLocks noChangeAspect="1"/>
          </p:cNvPicPr>
          <p:nvPr/>
        </p:nvPicPr>
        <p:blipFill>
          <a:blip r:embed="rId1"/>
          <a:stretch>
            <a:fillRect/>
          </a:stretch>
        </p:blipFill>
        <p:spPr>
          <a:xfrm>
            <a:off x="59690" y="45720"/>
            <a:ext cx="7360285" cy="6767195"/>
          </a:xfrm>
          <a:prstGeom prst="rect">
            <a:avLst/>
          </a:prstGeom>
          <a:noFill/>
          <a:ln w="9525">
            <a:noFill/>
          </a:ln>
        </p:spPr>
      </p:pic>
      <p:pic>
        <p:nvPicPr>
          <p:cNvPr id="3" name="图片 2" descr="7FDCB5AFC1F23967C360EF22D92C6B9F"/>
          <p:cNvPicPr>
            <a:picLocks noChangeAspect="1"/>
          </p:cNvPicPr>
          <p:nvPr/>
        </p:nvPicPr>
        <p:blipFill>
          <a:blip r:embed="rId2"/>
          <a:stretch>
            <a:fillRect/>
          </a:stretch>
        </p:blipFill>
        <p:spPr>
          <a:xfrm>
            <a:off x="59690" y="150495"/>
            <a:ext cx="7806690" cy="6707505"/>
          </a:xfrm>
          <a:prstGeom prst="rect">
            <a:avLst/>
          </a:prstGeom>
        </p:spPr>
      </p:pic>
      <p:sp>
        <p:nvSpPr>
          <p:cNvPr id="4" name="文本框 3"/>
          <p:cNvSpPr txBox="1"/>
          <p:nvPr/>
        </p:nvSpPr>
        <p:spPr>
          <a:xfrm>
            <a:off x="7633970" y="650240"/>
            <a:ext cx="921385" cy="5046345"/>
          </a:xfrm>
          <a:prstGeom prst="rect">
            <a:avLst/>
          </a:prstGeom>
          <a:noFill/>
        </p:spPr>
        <p:txBody>
          <a:bodyPr vert="eaVert" wrap="square" rtlCol="0">
            <a:spAutoFit/>
          </a:bodyPr>
          <a:p>
            <a:r>
              <a:rPr lang="zh-CN" altLang="en-US" sz="4800" b="1"/>
              <a:t>劳动积极分子</a:t>
            </a:r>
            <a:endParaRPr lang="zh-CN" altLang="en-US" sz="4800" b="1"/>
          </a:p>
        </p:txBody>
      </p:sp>
    </p:spTree>
  </p:cSld>
  <p:clrMapOvr>
    <a:masterClrMapping/>
  </p:clrMapOvr>
  <p:transition/>
</p:sld>
</file>

<file path=ppt/tags/tag1.xml><?xml version="1.0" encoding="utf-8"?>
<p:tagLst xmlns:p="http://schemas.openxmlformats.org/presentationml/2006/main">
  <p:tag name="KSO_WM_UNIT_PLACING_PICTURE_USER_VIEWPORT" val="{&quot;height&quot;:7128,&quot;width&quot;:9503}"/>
</p:tagLst>
</file>

<file path=ppt/theme/theme1.xml><?xml version="1.0" encoding="utf-8"?>
<a:theme xmlns:a="http://schemas.openxmlformats.org/drawingml/2006/main" name="1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万里长城">
  <a:themeElements>
    <a:clrScheme name="">
      <a:dk1>
        <a:srgbClr val="000000"/>
      </a:dk1>
      <a:lt1>
        <a:srgbClr val="FFFFFF"/>
      </a:lt1>
      <a:dk2>
        <a:srgbClr val="000099"/>
      </a:dk2>
      <a:lt2>
        <a:srgbClr val="969696"/>
      </a:lt2>
      <a:accent1>
        <a:srgbClr val="FFFF99"/>
      </a:accent1>
      <a:accent2>
        <a:srgbClr val="006666"/>
      </a:accent2>
      <a:accent3>
        <a:srgbClr val="FFFFFF"/>
      </a:accent3>
      <a:accent4>
        <a:srgbClr val="000000"/>
      </a:accent4>
      <a:accent5>
        <a:srgbClr val="FFFFCA"/>
      </a:accent5>
      <a:accent6>
        <a:srgbClr val="005B5B"/>
      </a:accent6>
      <a:hlink>
        <a:srgbClr val="800080"/>
      </a:hlink>
      <a:folHlink>
        <a:srgbClr val="FF66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99"/>
        </a:dk2>
        <a:lt2>
          <a:srgbClr val="969696"/>
        </a:lt2>
        <a:accent1>
          <a:srgbClr val="FFFF99"/>
        </a:accent1>
        <a:accent2>
          <a:srgbClr val="006666"/>
        </a:accent2>
        <a:accent3>
          <a:srgbClr val="FFFFFF"/>
        </a:accent3>
        <a:accent4>
          <a:srgbClr val="000000"/>
        </a:accent4>
        <a:accent5>
          <a:srgbClr val="FFFFCA"/>
        </a:accent5>
        <a:accent6>
          <a:srgbClr val="005B5B"/>
        </a:accent6>
        <a:hlink>
          <a:srgbClr val="800080"/>
        </a:hlink>
        <a:folHlink>
          <a:srgbClr val="FF6600"/>
        </a:folHlink>
      </a:clrScheme>
      <a:clrMap bg1="lt1" tx1="dk1" bg2="lt2" tx2="dk2" accent1="accent1" accent2="accent2" accent3="accent3" accent4="accent4" accent5="accent5" accent6="accent6" hlink="hlink" folHlink="folHlink"/>
    </a:extraClrScheme>
    <a:extraClrScheme>
      <a:clrScheme name="">
        <a:dk1>
          <a:srgbClr val="000000"/>
        </a:dk1>
        <a:lt1>
          <a:srgbClr val="8EA4EA"/>
        </a:lt1>
        <a:dk2>
          <a:srgbClr val="0033CC"/>
        </a:dk2>
        <a:lt2>
          <a:srgbClr val="969696"/>
        </a:lt2>
        <a:accent1>
          <a:srgbClr val="86B5B6"/>
        </a:accent1>
        <a:accent2>
          <a:srgbClr val="FFCC66"/>
        </a:accent2>
        <a:accent3>
          <a:srgbClr val="C6CFF2"/>
        </a:accent3>
        <a:accent4>
          <a:srgbClr val="000000"/>
        </a:accent4>
        <a:accent5>
          <a:srgbClr val="C3D6D7"/>
        </a:accent5>
        <a:accent6>
          <a:srgbClr val="E5B75B"/>
        </a:accent6>
        <a:hlink>
          <a:srgbClr val="626292"/>
        </a:hlink>
        <a:folHlink>
          <a:srgbClr val="A2366C"/>
        </a:folHlink>
      </a:clrScheme>
      <a:clrMap bg1="lt1" tx1="dk1" bg2="lt2" tx2="dk2" accent1="accent1" accent2="accent2" accent3="accent3" accent4="accent4" accent5="accent5" accent6="accent6" hlink="hlink" folHlink="folHlink"/>
    </a:extraClrScheme>
    <a:extraClrScheme>
      <a:clrScheme name="">
        <a:dk1>
          <a:srgbClr val="0000FF"/>
        </a:dk1>
        <a:lt1>
          <a:srgbClr val="C0C0C0"/>
        </a:lt1>
        <a:dk2>
          <a:srgbClr val="000000"/>
        </a:dk2>
        <a:lt2>
          <a:srgbClr val="B2B2B2"/>
        </a:lt2>
        <a:accent1>
          <a:srgbClr val="FFCC99"/>
        </a:accent1>
        <a:accent2>
          <a:srgbClr val="FF99CC"/>
        </a:accent2>
        <a:accent3>
          <a:srgbClr val="DCDCDC"/>
        </a:accent3>
        <a:accent4>
          <a:srgbClr val="0000DC"/>
        </a:accent4>
        <a:accent5>
          <a:srgbClr val="FFE2CA"/>
        </a:accent5>
        <a:accent6>
          <a:srgbClr val="E589B7"/>
        </a:accent6>
        <a:hlink>
          <a:srgbClr val="9C4070"/>
        </a:hlink>
        <a:folHlink>
          <a:srgbClr val="00716E"/>
        </a:folHlink>
      </a:clrScheme>
      <a:clrMap bg1="lt1" tx1="dk1" bg2="lt2" tx2="dk2" accent1="accent1" accent2="accent2" accent3="accent3" accent4="accent4" accent5="accent5" accent6="accent6" hlink="hlink" folHlink="folHlink"/>
    </a:extraClrScheme>
    <a:extraClrScheme>
      <a:clrScheme name="">
        <a:dk1>
          <a:srgbClr val="0029AC"/>
        </a:dk1>
        <a:lt1>
          <a:srgbClr val="CCFFCC"/>
        </a:lt1>
        <a:dk2>
          <a:srgbClr val="993366"/>
        </a:dk2>
        <a:lt2>
          <a:srgbClr val="969696"/>
        </a:lt2>
        <a:accent1>
          <a:srgbClr val="FFCC99"/>
        </a:accent1>
        <a:accent2>
          <a:srgbClr val="6699FF"/>
        </a:accent2>
        <a:accent3>
          <a:srgbClr val="E2FFE2"/>
        </a:accent3>
        <a:accent4>
          <a:srgbClr val="002294"/>
        </a:accent4>
        <a:accent5>
          <a:srgbClr val="FFE2CA"/>
        </a:accent5>
        <a:accent6>
          <a:srgbClr val="5B89E5"/>
        </a:accent6>
        <a:hlink>
          <a:srgbClr val="006600"/>
        </a:hlink>
        <a:folHlink>
          <a:srgbClr val="3366FF"/>
        </a:folHlink>
      </a:clrScheme>
      <a:clrMap bg1="lt1" tx1="dk1" bg2="lt2" tx2="dk2" accent1="accent1" accent2="accent2" accent3="accent3" accent4="accent4" accent5="accent5" accent6="accent6" hlink="hlink" folHlink="folHlink"/>
    </a:extraClrScheme>
    <a:extraClrScheme>
      <a:clrScheme name="">
        <a:dk1>
          <a:srgbClr val="333333"/>
        </a:dk1>
        <a:lt1>
          <a:srgbClr val="FF99CC"/>
        </a:lt1>
        <a:dk2>
          <a:srgbClr val="006600"/>
        </a:dk2>
        <a:lt2>
          <a:srgbClr val="B2B2B2"/>
        </a:lt2>
        <a:accent1>
          <a:srgbClr val="FFFF66"/>
        </a:accent1>
        <a:accent2>
          <a:srgbClr val="33CCFF"/>
        </a:accent2>
        <a:accent3>
          <a:srgbClr val="FFCAE2"/>
        </a:accent3>
        <a:accent4>
          <a:srgbClr val="2A2A2A"/>
        </a:accent4>
        <a:accent5>
          <a:srgbClr val="FFFFB9"/>
        </a:accent5>
        <a:accent6>
          <a:srgbClr val="2DB7E5"/>
        </a:accent6>
        <a:hlink>
          <a:srgbClr val="6600FF"/>
        </a:hlink>
        <a:folHlink>
          <a:srgbClr val="CC0066"/>
        </a:folHlink>
      </a:clrScheme>
      <a:clrMap bg1="lt1" tx1="dk1" bg2="lt2" tx2="dk2" accent1="accent1" accent2="accent2" accent3="accent3" accent4="accent4" accent5="accent5" accent6="accent6" hlink="hlink" folHlink="folHlink"/>
    </a:extraClrScheme>
    <a:extraClrScheme>
      <a:clrScheme name="">
        <a:dk1>
          <a:srgbClr val="000000"/>
        </a:dk1>
        <a:lt1>
          <a:srgbClr val="FFFFCC"/>
        </a:lt1>
        <a:dk2>
          <a:srgbClr val="6756A6"/>
        </a:dk2>
        <a:lt2>
          <a:srgbClr val="969696"/>
        </a:lt2>
        <a:accent1>
          <a:srgbClr val="99CCFF"/>
        </a:accent1>
        <a:accent2>
          <a:srgbClr val="008000"/>
        </a:accent2>
        <a:accent3>
          <a:srgbClr val="FFFFE2"/>
        </a:accent3>
        <a:accent4>
          <a:srgbClr val="000000"/>
        </a:accent4>
        <a:accent5>
          <a:srgbClr val="CAE2FF"/>
        </a:accent5>
        <a:accent6>
          <a:srgbClr val="007200"/>
        </a:accent6>
        <a:hlink>
          <a:srgbClr val="990033"/>
        </a:hlink>
        <a:folHlink>
          <a:srgbClr val="9900CC"/>
        </a:folHlink>
      </a:clrScheme>
      <a:clrMap bg1="lt1" tx1="dk1" bg2="lt2" tx2="dk2" accent1="accent1" accent2="accent2" accent3="accent3" accent4="accent4" accent5="accent5" accent6="accent6" hlink="hlink" folHlink="folHlink"/>
    </a:extraClrScheme>
    <a:extraClrScheme>
      <a:clrScheme name="">
        <a:dk1>
          <a:srgbClr val="CC3300"/>
        </a:dk1>
        <a:lt1>
          <a:srgbClr val="99CCFF"/>
        </a:lt1>
        <a:dk2>
          <a:srgbClr val="003399"/>
        </a:dk2>
        <a:lt2>
          <a:srgbClr val="969696"/>
        </a:lt2>
        <a:accent1>
          <a:srgbClr val="CED7FE"/>
        </a:accent1>
        <a:accent2>
          <a:srgbClr val="FFFFFF"/>
        </a:accent2>
        <a:accent3>
          <a:srgbClr val="CAE2FF"/>
        </a:accent3>
        <a:accent4>
          <a:srgbClr val="AF2A00"/>
        </a:accent4>
        <a:accent5>
          <a:srgbClr val="E3E8FF"/>
        </a:accent5>
        <a:accent6>
          <a:srgbClr val="E5E5E5"/>
        </a:accent6>
        <a:hlink>
          <a:srgbClr val="006600"/>
        </a:hlink>
        <a:folHlink>
          <a:srgbClr val="777777"/>
        </a:folHlink>
      </a:clrScheme>
      <a:clrMap bg1="lt1" tx1="dk1" bg2="lt2" tx2="dk2" accent1="accent1" accent2="accent2" accent3="accent3" accent4="accent4" accent5="accent5" accent6="accent6" hlink="hlink" folHlink="folHlink"/>
    </a:extraClrScheme>
    <a:extraClrScheme>
      <a:clrScheme name="">
        <a:dk1>
          <a:srgbClr val="006600"/>
        </a:dk1>
        <a:lt1>
          <a:srgbClr val="FFCC99"/>
        </a:lt1>
        <a:dk2>
          <a:srgbClr val="000000"/>
        </a:dk2>
        <a:lt2>
          <a:srgbClr val="B2B2B2"/>
        </a:lt2>
        <a:accent1>
          <a:srgbClr val="FFFFFF"/>
        </a:accent1>
        <a:accent2>
          <a:srgbClr val="FFFF66"/>
        </a:accent2>
        <a:accent3>
          <a:srgbClr val="FFE2CA"/>
        </a:accent3>
        <a:accent4>
          <a:srgbClr val="005700"/>
        </a:accent4>
        <a:accent5>
          <a:srgbClr val="FFFFFF"/>
        </a:accent5>
        <a:accent6>
          <a:srgbClr val="E5E55B"/>
        </a:accent6>
        <a:hlink>
          <a:srgbClr val="5B5B89"/>
        </a:hlink>
        <a:folHlink>
          <a:srgbClr val="3366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默认设计模板">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4"/>
        </a:accent5>
        <a:accent6>
          <a:srgbClr val="E5895B"/>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7B7E5"/>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
        <a:dk1>
          <a:srgbClr val="000000"/>
        </a:dk1>
        <a:lt1>
          <a:srgbClr val="DEF6F1"/>
        </a:lt1>
        <a:dk2>
          <a:srgbClr val="000000"/>
        </a:dk2>
        <a:lt2>
          <a:srgbClr val="969696"/>
        </a:lt2>
        <a:accent1>
          <a:srgbClr val="FFFFFF"/>
        </a:accent1>
        <a:accent2>
          <a:srgbClr val="8DC6FF"/>
        </a:accent2>
        <a:accent3>
          <a:srgbClr val="EBFAF7"/>
        </a:accent3>
        <a:accent4>
          <a:srgbClr val="000000"/>
        </a:accent4>
        <a:accent5>
          <a:srgbClr val="FFFFFF"/>
        </a:accent5>
        <a:accent6>
          <a:srgbClr val="7EB1E5"/>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7B7"/>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
        <a:dk1>
          <a:srgbClr val="FFFFFF"/>
        </a:dk1>
        <a:lt1>
          <a:srgbClr val="008080"/>
        </a:lt1>
        <a:dk2>
          <a:srgbClr val="FFFF99"/>
        </a:dk2>
        <a:lt2>
          <a:srgbClr val="005A58"/>
        </a:lt2>
        <a:accent1>
          <a:srgbClr val="006462"/>
        </a:accent1>
        <a:accent2>
          <a:srgbClr val="6D6FC7"/>
        </a:accent2>
        <a:accent3>
          <a:srgbClr val="AAC1C1"/>
        </a:accent3>
        <a:accent4>
          <a:srgbClr val="DCDCDC"/>
        </a:accent4>
        <a:accent5>
          <a:srgbClr val="AAB8B8"/>
        </a:accent5>
        <a:accent6>
          <a:srgbClr val="6163B2"/>
        </a:accent6>
        <a:hlink>
          <a:srgbClr val="00FFFF"/>
        </a:hlink>
        <a:folHlink>
          <a:srgbClr val="00FF00"/>
        </a:folHlink>
      </a:clrScheme>
      <a:clrMap bg1="lt1" tx1="dk1" bg2="lt2" tx2="dk2" accent1="accent1" accent2="accent2" accent3="accent3" accent4="accent4" accent5="accent5" accent6="accent6" hlink="hlink" folHlink="folHlink"/>
    </a:extraClrScheme>
    <a:extraClrScheme>
      <a:clrScheme name="">
        <a:dk1>
          <a:srgbClr val="FFFFFF"/>
        </a:dk1>
        <a:lt1>
          <a:srgbClr val="800000"/>
        </a:lt1>
        <a:dk2>
          <a:srgbClr val="DFD293"/>
        </a:dk2>
        <a:lt2>
          <a:srgbClr val="5C1F00"/>
        </a:lt2>
        <a:accent1>
          <a:srgbClr val="CC3300"/>
        </a:accent1>
        <a:accent2>
          <a:srgbClr val="BE7960"/>
        </a:accent2>
        <a:accent3>
          <a:srgbClr val="C1AAAA"/>
        </a:accent3>
        <a:accent4>
          <a:srgbClr val="DCDCDC"/>
        </a:accent4>
        <a:accent5>
          <a:srgbClr val="E2ADAA"/>
        </a:accent5>
        <a:accent6>
          <a:srgbClr val="AA6C55"/>
        </a:accent6>
        <a:hlink>
          <a:srgbClr val="FFFF99"/>
        </a:hlink>
        <a:folHlink>
          <a:srgbClr val="D3A219"/>
        </a:folHlink>
      </a:clrScheme>
      <a:clrMap bg1="lt1" tx1="dk1" bg2="lt2" tx2="dk2" accent1="accent1" accent2="accent2" accent3="accent3" accent4="accent4" accent5="accent5" accent6="accent6" hlink="hlink" folHlink="folHlink"/>
    </a:extraClrScheme>
    <a:extraClrScheme>
      <a:clrScheme name="">
        <a:dk1>
          <a:srgbClr val="FFFFFF"/>
        </a:dk1>
        <a:lt1>
          <a:srgbClr val="000099"/>
        </a:lt1>
        <a:dk2>
          <a:srgbClr val="CCFFFF"/>
        </a:dk2>
        <a:lt2>
          <a:srgbClr val="003366"/>
        </a:lt2>
        <a:accent1>
          <a:srgbClr val="3366CC"/>
        </a:accent1>
        <a:accent2>
          <a:srgbClr val="00B000"/>
        </a:accent2>
        <a:accent3>
          <a:srgbClr val="AAAACA"/>
        </a:accent3>
        <a:accent4>
          <a:srgbClr val="DCDCDC"/>
        </a:accent4>
        <a:accent5>
          <a:srgbClr val="ADB9E2"/>
        </a:accent5>
        <a:accent6>
          <a:srgbClr val="009D00"/>
        </a:accent6>
        <a:hlink>
          <a:srgbClr val="66CCFF"/>
        </a:hlink>
        <a:folHlink>
          <a:srgbClr val="FFE701"/>
        </a:folHlink>
      </a:clrScheme>
      <a:clrMap bg1="lt1" tx1="dk1" bg2="lt2" tx2="dk2" accent1="accent1" accent2="accent2" accent3="accent3" accent4="accent4" accent5="accent5" accent6="accent6" hlink="hlink" folHlink="folHlink"/>
    </a:extraClrScheme>
    <a:extraClrScheme>
      <a:clrScheme name="">
        <a:dk1>
          <a:srgbClr val="FFFFFF"/>
        </a:dk1>
        <a:lt1>
          <a:srgbClr val="000000"/>
        </a:lt1>
        <a:dk2>
          <a:srgbClr val="E3EBF1"/>
        </a:dk2>
        <a:lt2>
          <a:srgbClr val="336699"/>
        </a:lt2>
        <a:accent1>
          <a:srgbClr val="003399"/>
        </a:accent1>
        <a:accent2>
          <a:srgbClr val="468A4B"/>
        </a:accent2>
        <a:accent3>
          <a:srgbClr val="AAAAAA"/>
        </a:accent3>
        <a:accent4>
          <a:srgbClr val="DCDCDC"/>
        </a:accent4>
        <a:accent5>
          <a:srgbClr val="AAADCA"/>
        </a:accent5>
        <a:accent6>
          <a:srgbClr val="3E7B43"/>
        </a:accent6>
        <a:hlink>
          <a:srgbClr val="66CCFF"/>
        </a:hlink>
        <a:folHlink>
          <a:srgbClr val="F0E500"/>
        </a:folHlink>
      </a:clrScheme>
      <a:clrMap bg1="lt1" tx1="dk1" bg2="lt2" tx2="dk2" accent1="accent1" accent2="accent2" accent3="accent3" accent4="accent4" accent5="accent5" accent6="accent6" hlink="hlink" folHlink="folHlink"/>
    </a:extraClrScheme>
    <a:extraClrScheme>
      <a:clrScheme name="">
        <a:dk1>
          <a:srgbClr val="FFFFFF"/>
        </a:dk1>
        <a:lt1>
          <a:srgbClr val="686B5D"/>
        </a:lt1>
        <a:dk2>
          <a:srgbClr val="D1D1CB"/>
        </a:dk2>
        <a:lt2>
          <a:srgbClr val="777777"/>
        </a:lt2>
        <a:accent1>
          <a:srgbClr val="909082"/>
        </a:accent1>
        <a:accent2>
          <a:srgbClr val="809EA8"/>
        </a:accent2>
        <a:accent3>
          <a:srgbClr val="B9BAB6"/>
        </a:accent3>
        <a:accent4>
          <a:srgbClr val="DCDCDC"/>
        </a:accent4>
        <a:accent5>
          <a:srgbClr val="C7C7C1"/>
        </a:accent5>
        <a:accent6>
          <a:srgbClr val="728D96"/>
        </a:accent6>
        <a:hlink>
          <a:srgbClr val="FFCC66"/>
        </a:hlink>
        <a:folHlink>
          <a:srgbClr val="E9DCB9"/>
        </a:folHlink>
      </a:clrScheme>
      <a:clrMap bg1="lt1" tx1="dk1" bg2="lt2" tx2="dk2" accent1="accent1" accent2="accent2" accent3="accent3" accent4="accent4" accent5="accent5" accent6="accent6" hlink="hlink" folHlink="folHlink"/>
    </a:extraClrScheme>
    <a:extraClrScheme>
      <a:clrScheme name="">
        <a:dk1>
          <a:srgbClr val="FFFFFF"/>
        </a:dk1>
        <a:lt1>
          <a:srgbClr val="666699"/>
        </a:lt1>
        <a:dk2>
          <a:srgbClr val="FFFFFF"/>
        </a:dk2>
        <a:lt2>
          <a:srgbClr val="3E3E5C"/>
        </a:lt2>
        <a:accent1>
          <a:srgbClr val="60597B"/>
        </a:accent1>
        <a:accent2>
          <a:srgbClr val="6666FF"/>
        </a:accent2>
        <a:accent3>
          <a:srgbClr val="B9B9CA"/>
        </a:accent3>
        <a:accent4>
          <a:srgbClr val="DCDCDC"/>
        </a:accent4>
        <a:accent5>
          <a:srgbClr val="B7B5BF"/>
        </a:accent5>
        <a:accent6>
          <a:srgbClr val="5B5BE5"/>
        </a:accent6>
        <a:hlink>
          <a:srgbClr val="99CCFF"/>
        </a:hlink>
        <a:folHlink>
          <a:srgbClr val="FFFF99"/>
        </a:folHlink>
      </a:clrScheme>
      <a:clrMap bg1="lt1" tx1="dk1" bg2="lt2" tx2="dk2" accent1="accent1" accent2="accent2" accent3="accent3" accent4="accent4" accent5="accent5" accent6="accent6" hlink="hlink" folHlink="folHlink"/>
    </a:extraClrScheme>
    <a:extraClrScheme>
      <a:clrScheme name="">
        <a:dk1>
          <a:srgbClr val="FFFFFF"/>
        </a:dk1>
        <a:lt1>
          <a:srgbClr val="523E26"/>
        </a:lt1>
        <a:dk2>
          <a:srgbClr val="DFC08D"/>
        </a:dk2>
        <a:lt2>
          <a:srgbClr val="2D2015"/>
        </a:lt2>
        <a:accent1>
          <a:srgbClr val="8C7B70"/>
        </a:accent1>
        <a:accent2>
          <a:srgbClr val="8F5F2F"/>
        </a:accent2>
        <a:accent3>
          <a:srgbClr val="B3AFAB"/>
        </a:accent3>
        <a:accent4>
          <a:srgbClr val="DCDCDC"/>
        </a:accent4>
        <a:accent5>
          <a:srgbClr val="C5BFBC"/>
        </a:accent5>
        <a:accent6>
          <a:srgbClr val="805529"/>
        </a:accent6>
        <a:hlink>
          <a:srgbClr val="CCB400"/>
        </a:hlink>
        <a:folHlink>
          <a:srgbClr val="8C9EA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9EDEE"/>
      </a:accent5>
      <a:accent6>
        <a:srgbClr val="2D2D89"/>
      </a:accent6>
      <a:hlink>
        <a:srgbClr val="009999"/>
      </a:hlink>
      <a:folHlink>
        <a:srgbClr val="99CC00"/>
      </a:folHlink>
    </a:clrScheme>
    <a:fontScheme name="Cambria-Calibri">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Kimono</Template>
  <TotalTime>0</TotalTime>
  <Words>2857</Words>
  <Application>WPS 演示</Application>
  <PresentationFormat>在屏幕上显示</PresentationFormat>
  <Paragraphs>203</Paragraphs>
  <Slides>41</Slides>
  <Notes>2</Notes>
  <HiddenSlides>0</HiddenSlides>
  <MMClips>5</MMClips>
  <ScaleCrop>false</ScaleCrop>
  <HeadingPairs>
    <vt:vector size="6" baseType="variant">
      <vt:variant>
        <vt:lpstr>已用的字体</vt:lpstr>
      </vt:variant>
      <vt:variant>
        <vt:i4>18</vt:i4>
      </vt:variant>
      <vt:variant>
        <vt:lpstr>主题</vt:lpstr>
      </vt:variant>
      <vt:variant>
        <vt:i4>4</vt:i4>
      </vt:variant>
      <vt:variant>
        <vt:lpstr>幻灯片标题</vt:lpstr>
      </vt:variant>
      <vt:variant>
        <vt:i4>41</vt:i4>
      </vt:variant>
    </vt:vector>
  </HeadingPairs>
  <TitlesOfParts>
    <vt:vector size="63" baseType="lpstr">
      <vt:lpstr>Arial</vt:lpstr>
      <vt:lpstr>宋体</vt:lpstr>
      <vt:lpstr>Wingdings</vt:lpstr>
      <vt:lpstr>Calibri</vt:lpstr>
      <vt:lpstr>Garamond</vt:lpstr>
      <vt:lpstr>黑体</vt:lpstr>
      <vt:lpstr>Comic Sans MS</vt:lpstr>
      <vt:lpstr>微软雅黑</vt:lpstr>
      <vt:lpstr>Arial Unicode MS</vt:lpstr>
      <vt:lpstr>Bradley Hand ITC</vt:lpstr>
      <vt:lpstr>Times New Roman</vt:lpstr>
      <vt:lpstr>华文行楷</vt:lpstr>
      <vt:lpstr>华文新魏</vt:lpstr>
      <vt:lpstr>楷体_GB2312</vt:lpstr>
      <vt:lpstr>新宋体</vt:lpstr>
      <vt:lpstr>Tahoma</vt:lpstr>
      <vt:lpstr>方正行楷简体</vt:lpstr>
      <vt:lpstr>隶书</vt:lpstr>
      <vt:lpstr>1_默认设计模板</vt:lpstr>
      <vt:lpstr>3_默认设计模板</vt:lpstr>
      <vt:lpstr>万里长城</vt:lpstr>
      <vt:lpstr>2_默认设计模板</vt:lpstr>
      <vt:lpstr>PowerPoint 演示文稿</vt:lpstr>
      <vt:lpstr>PowerPoint 演示文稿</vt:lpstr>
      <vt:lpstr>家长会议程</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vt:lpstr>
      <vt:lpstr>　</vt:lpstr>
      <vt:lpstr>培养良好的卫生习惯 1、不随手扔垃圾，主动保持环境卫生。 2、讲究个人卫生，每天早晚洗脸刷牙，每晚洗脚，勤洗头，勤洗澡。 3、自觉主动地保持衣服干净卫生。</vt:lpstr>
      <vt:lpstr>PowerPoint 演示文稿</vt:lpstr>
      <vt:lpstr>       除了好习惯，我们还要培养孩子的哪些素质?</vt:lpstr>
      <vt:lpstr>PowerPoint 演示文稿</vt:lpstr>
      <vt:lpstr>存在的问题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一年级下学期家长会</dc:title>
  <dc:creator>微软用户</dc:creator>
  <cp:lastModifiedBy>平凡人生</cp:lastModifiedBy>
  <cp:revision>206</cp:revision>
  <dcterms:created xsi:type="dcterms:W3CDTF">2008-05-14T08:46:00Z</dcterms:created>
  <dcterms:modified xsi:type="dcterms:W3CDTF">2020-11-25T04:56:38Z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