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6" r:id="rId4"/>
    <p:sldId id="270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60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50">
        <p:blinds dir="vert"/>
      </p:transition>
    </mc:Choice>
    <mc:Fallback>
      <p:transition spd="med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732325"/>
            <a:ext cx="1221693" cy="1953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379335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95585" y="1817731"/>
            <a:ext cx="6786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4000" b="1" dirty="0" smtClean="0">
                <a:solidFill>
                  <a:srgbClr val="865B3E"/>
                </a:solidFill>
                <a:latin typeface="微软雅黑" panose="020B0503020204020204" charset="-122"/>
                <a:ea typeface="微软雅黑" panose="020B0503020204020204" charset="-122"/>
              </a:rPr>
              <a:t>让民间童谣伴随幼儿快乐成长</a:t>
            </a:r>
            <a:endParaRPr sz="4000" b="1" dirty="0" smtClean="0">
              <a:solidFill>
                <a:srgbClr val="865B3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5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0615" y="509905"/>
            <a:ext cx="9143365" cy="5715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400">
                <a:sym typeface="+mn-ea"/>
              </a:rPr>
              <a:t>5、有助于幼儿活泼开朗性格的形成。</a:t>
            </a:r>
            <a:endParaRPr sz="2400"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>
                <a:sym typeface="+mn-ea"/>
              </a:rPr>
              <a:t>　　</a:t>
            </a:r>
            <a:r>
              <a:rPr>
                <a:sym typeface="+mn-ea"/>
              </a:rPr>
              <a:t>情绪是对客观事情与人的需要之间关系的反映，良好的情绪有利于幼儿活泼开朗性格的形成。幼儿民间游戏本身就具有浓厚的趣味性，它符合了幼儿好奇、好动的特点，而民间游戏中加入童谣后，幼儿易接受，且随时随地自由结合，在念念有词中常常不用任何道具就玩得很开心,显然童谣活跃了民间游戏的气氛，更显民间游戏的魅力。这说明已经为幼儿创设了良好的情绪环境，帮助幼儿跨越了情绪障碍。</a:t>
            </a:r>
            <a:endParaRPr>
              <a:sym typeface="+mn-ea"/>
            </a:endParaRPr>
          </a:p>
          <a:p>
            <a:pPr>
              <a:lnSpc>
                <a:spcPct val="150000"/>
              </a:lnSpc>
            </a:pPr>
            <a:r>
              <a:rPr>
                <a:sym typeface="+mn-ea"/>
              </a:rPr>
              <a:t>        比如在跳橡皮筋的游戏时，我们让幼儿一边跳，一边朗诵童谣：“马兰花，马兰花，风吹雨打都不怕。勤劳的人在说话，请你马上就开花。”“编，编，编花蓝，花蓝里面有小孩，小孩的名字叫小兰……”为了帮助幼儿练习踢毽子，我们让幼儿一边踢，一边念童谣：“小鸡毛，真美丽，做个毽子大家踢。你踢了五十五，我踢了一百一。好象花儿朝上飞，好象活泼的小公鸡。左脚踢了右脚踢，踢个花样真美丽……”念着琅琅上口的童谣，伴着轻快的节奏，孩子们跳房子、踢毽子的兴致更高了，语言增多了，游戏的气氛更活跃了，孩子们的欢乐得到延续，从而有利于幼儿活泼开朗性格的形成。</a:t>
            </a:r>
            <a:endParaRPr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0615" y="509905"/>
            <a:ext cx="9143365" cy="5303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400">
                <a:sym typeface="+mn-ea"/>
              </a:rPr>
              <a:t>6、有利于培养幼儿良好道德品格</a:t>
            </a:r>
            <a:endParaRPr sz="2400"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>
                <a:sym typeface="+mn-ea"/>
              </a:rPr>
              <a:t>　</a:t>
            </a:r>
            <a:r>
              <a:rPr sz="2000">
                <a:sym typeface="+mn-ea"/>
              </a:rPr>
              <a:t>加强幼儿的品德教育和进行行为习惯的培养、训练，对促进幼儿身心和谐发展，起着十分重要的作用。孩子一天天长大，口头词语在积累增加，正是“学说话”的良机。不失时机地利用游戏教幼儿念一些蕴意深厚、文质兼美、饶有情趣的童谣，有利于他们良好品德的形成。如：</a:t>
            </a:r>
            <a:endParaRPr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sym typeface="+mn-ea"/>
              </a:rPr>
              <a:t>　　“摇摇摇，摇元宵，我的元宵是宝宝。穿红衣、戴红帽，不说话，总爱笑。</a:t>
            </a:r>
            <a:endParaRPr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sym typeface="+mn-ea"/>
              </a:rPr>
              <a:t>吃饭不让妈妈喂，走路不让爸爸抱。看见小鸟点点头，看见客人问声好。”</a:t>
            </a:r>
            <a:endParaRPr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sym typeface="+mn-ea"/>
              </a:rPr>
              <a:t>      这首童谣摘自于民间游戏“摇元宵”之中，游戏由两名幼儿合作完成。而这首童谣融于游戏中，不仅教育了幼儿自己的事情自己做，培养了幼儿的生活自理能力（吃饭不让妈妈喂，走路不让爸爸抱）；而且又教育了幼儿从小懂礼貌，争做文明人（看见小鸟点点头，看见客人问声好）的良好习惯。</a:t>
            </a:r>
            <a:endParaRPr sz="20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1811655" y="-728980"/>
            <a:ext cx="8518525" cy="772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166870" y="2344420"/>
            <a:ext cx="3858895" cy="255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民间童谣散发着浓郁的泥土气味，语言生动活泼，内容丰富多采，幽默诙谐，简单易记，蕴涵着深刻的意义, ,让孩子们在童谣的海洋中快乐的学习、游玩、探索,民间童谣就像一把开启孩子“说话”的“金钥匙”，伴着孩子们快乐、健康的成长!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6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29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35430" y="800100"/>
            <a:ext cx="87839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中班童谣教学</a:t>
            </a:r>
            <a:r>
              <a:rPr lang="en-US" altLang="zh-CN" sz="280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伞</a:t>
            </a:r>
            <a:r>
              <a:rPr lang="en-US" altLang="zh-CN" sz="280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》——</a:t>
            </a:r>
            <a:r>
              <a:rPr lang="zh-CN" altLang="en-US" sz="280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执教者：季建霞</a:t>
            </a:r>
            <a:endParaRPr lang="zh-CN" altLang="en-US" sz="280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6355" y="2062480"/>
            <a:ext cx="7942580" cy="179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研讨点：</a:t>
            </a:r>
            <a:endParaRPr lang="zh-CN" altLang="en-US" sz="2800" b="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1</a:t>
            </a:r>
            <a:r>
              <a:rPr lang="zh-CN" altLang="en-US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、围绕今天的教学现场谈谈本次活动的亮点、不足与建议。</a:t>
            </a:r>
            <a:endParaRPr lang="zh-CN" altLang="en-US" sz="2800" b="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000" b="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29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32535" y="446405"/>
            <a:ext cx="8986520" cy="1463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zh-CN" altLang="en-US" sz="2000" b="0" u="none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民间童谣：是民间文学中一个重要的组成部分，富有儿童生活气息，表现儿童健康的思想，情感和愿望，深受孩子们的喜欢。民间童谣所反映的内容大都是幼儿日常生活中喜闻乐见的形象，简短易读、易唱易记，很贴近幼儿生活。</a:t>
            </a:r>
            <a:endParaRPr lang="zh-CN" altLang="en-US" sz="2000" b="0" u="none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6840" y="2031365"/>
            <a:ext cx="7912100" cy="3563620"/>
            <a:chOff x="210" y="3199"/>
            <a:chExt cx="12460" cy="5612"/>
          </a:xfrm>
        </p:grpSpPr>
        <p:sp>
          <p:nvSpPr>
            <p:cNvPr id="6" name="右箭头 5"/>
            <p:cNvSpPr/>
            <p:nvPr/>
          </p:nvSpPr>
          <p:spPr>
            <a:xfrm rot="1140000">
              <a:off x="3977" y="6817"/>
              <a:ext cx="3342" cy="16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/>
                <a:t>内容</a:t>
              </a:r>
              <a:endParaRPr lang="zh-CN" altLang="en-US" sz="280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10" y="3199"/>
              <a:ext cx="12460" cy="5613"/>
              <a:chOff x="210" y="3199"/>
              <a:chExt cx="12460" cy="5613"/>
            </a:xfrm>
          </p:grpSpPr>
          <p:sp>
            <p:nvSpPr>
              <p:cNvPr id="3" name="流程图: 可选过程 2"/>
              <p:cNvSpPr/>
              <p:nvPr/>
            </p:nvSpPr>
            <p:spPr>
              <a:xfrm>
                <a:off x="210" y="5160"/>
                <a:ext cx="3581" cy="2069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3200"/>
                  <a:t>民间童谣</a:t>
                </a:r>
                <a:endParaRPr lang="zh-CN" altLang="en-US" sz="3200"/>
              </a:p>
            </p:txBody>
          </p:sp>
          <p:sp>
            <p:nvSpPr>
              <p:cNvPr id="5" name="右箭头 4"/>
              <p:cNvSpPr/>
              <p:nvPr/>
            </p:nvSpPr>
            <p:spPr>
              <a:xfrm rot="20160000">
                <a:off x="3795" y="3660"/>
                <a:ext cx="3463" cy="19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2800"/>
                  <a:t>形式</a:t>
                </a:r>
                <a:endParaRPr lang="zh-CN" altLang="en-US" sz="2800"/>
              </a:p>
            </p:txBody>
          </p:sp>
          <p:sp>
            <p:nvSpPr>
              <p:cNvPr id="9" name="流程图: 过程 8"/>
              <p:cNvSpPr/>
              <p:nvPr/>
            </p:nvSpPr>
            <p:spPr>
              <a:xfrm>
                <a:off x="7314" y="3199"/>
                <a:ext cx="5357" cy="114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教育性民间童谣</a:t>
                </a:r>
                <a:endParaRPr lang="zh-CN" altLang="en-US"/>
              </a:p>
            </p:txBody>
          </p:sp>
          <p:sp>
            <p:nvSpPr>
              <p:cNvPr id="11" name="流程图: 过程 10"/>
              <p:cNvSpPr/>
              <p:nvPr/>
            </p:nvSpPr>
            <p:spPr>
              <a:xfrm>
                <a:off x="7314" y="4531"/>
                <a:ext cx="5357" cy="114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娱乐性民间童谣</a:t>
                </a:r>
                <a:endParaRPr lang="zh-CN" altLang="en-US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7366" y="7064"/>
                <a:ext cx="5252" cy="174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/>
                  <a:t>德育、科学、健康、体育、娱乐、谜语、绕口令等</a:t>
                </a: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2105" y="1725295"/>
            <a:ext cx="7942580" cy="179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研讨点：</a:t>
            </a:r>
            <a:endParaRPr lang="zh-CN" altLang="en-US" sz="2800" b="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2</a:t>
            </a:r>
            <a:r>
              <a:rPr lang="zh-CN" altLang="en-US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、用童谣</a:t>
            </a:r>
            <a:r>
              <a:rPr lang="en-US" altLang="zh-CN" sz="28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32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案例分享：“培育童谣文化，促进幼儿多元能力的发展”。</a:t>
            </a:r>
            <a:endParaRPr lang="zh-CN" altLang="en-US" sz="3200" b="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0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（用案例分享的形式说一说民间童谣可以促进幼儿哪些方面的发展。）</a:t>
            </a:r>
            <a:endParaRPr lang="zh-CN" altLang="en-US" sz="2000" b="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/>
        </p:nvGraphicFramePr>
        <p:xfrm>
          <a:off x="1374140" y="202565"/>
          <a:ext cx="8533130" cy="647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35"/>
                <a:gridCol w="5243195"/>
              </a:tblGrid>
              <a:tr h="9220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                  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                    </a:t>
                      </a:r>
                      <a:r>
                        <a:rPr lang="zh-CN" altLang="en-US"/>
                        <a:t>民间童谣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            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                                  </a:t>
                      </a:r>
                      <a:r>
                        <a:rPr lang="zh-CN" altLang="en-US"/>
                        <a:t>多元能力的发展</a:t>
                      </a:r>
                      <a:endParaRPr lang="zh-CN" altLang="en-US"/>
                    </a:p>
                  </a:txBody>
                  <a:tcPr/>
                </a:tc>
              </a:tr>
              <a:tr h="55556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9650" y="251460"/>
            <a:ext cx="6416040" cy="579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民间童谣促进幼儿多元能力的发展：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8685" y="1318260"/>
            <a:ext cx="8790305" cy="3840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/>
              <a:t>1、有利于幼儿语言表达能力的提高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000"/>
              <a:t>童谣的声韵自然活泼，音乐口语化，因此喜爱说童谣的幼儿学话快、准，思维敏捷，长大后能言善辩，口齿伶俐。可以说，童谣是培养孩子口语能力的最佳教材。例如通过学习系列童谣“城门高”、“马兰花”、“金锁银锁”、“摇呀摇”等，幼儿长时间、多形式、多途径的欣赏、视听、朗诵、游戏、表演这些琅琅上口，诙谐有趣的童谣，口齿更清楚了，发音更正确了。尤其是一绕、二拗、三咬、四急的拗口令更是对训练幼儿口齿清楚、矫正幼儿发音，培养幼儿说普通话起到很好的成效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3305" y="594360"/>
            <a:ext cx="8790305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/>
              <a:t>2、有利于幼儿逻辑智能的发展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/>
              <a:t>数学中有些比较抽象的知识幼儿不易理解，我们将童谣引入教学中，同游戏活动相结合，化繁为简，变抽象为形象，帮助幼儿加深理解，巩固记忆。如民间游戏“荷花、荷花几月开”中的童谣：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  “荷花荷花几月开？”（一月开）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　　“一月不开几月开？”（二月开）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　　“二月不开几月开？”（三月开）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　　“三月不开几月开？”（四月开）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　　“四月不开几月开？”（五月开）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　　“五月不开几月开？”（六月荷花朵朵开）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　　这首童谣以一问一答的形式进行，不但训练幼儿的反应能力，又使幼儿懂得月份的排列顺序（数序）和荷花开放的时间，在说说玩玩中，让幼儿又快又好地接受了不少知识，幼儿的抽象逻辑智能也得到了很好的发展。 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0615" y="509905"/>
            <a:ext cx="8790305" cy="475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/>
              <a:t>3、有利于培养幼儿的表演能力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/>
              <a:t>     好模仿、好表现是幼儿的年龄特点，而民间游戏为幼儿的这一特点创设的环境尤为突出。幼儿在游戏中进行着“生活的演练”，别有情趣。民间游戏中的童谣如锦上添花渲染了气氛，好似表演中不可缺少的道具，是幼儿的表演能力得以发挥。如民间游戏“推小车”中的童谣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“吱吱吱，小车叫，推上小车卖甜糕，”“谁要？谁要？”（我要，我要）“娃娃吃得咪咪笑。”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做此民间游戏时，幼儿两人一组，一个扮推车人，一个扮小车，锻炼幼儿的手臂力量。添入童谣后，幼儿边推小车边念童谣，适当分散幼儿注意力，不单单集中于小车，使其推小车格外轻松。在愉快的气氛中“卖甜糕”，加上周围幼儿配合，一唱一和，使此游戏情趣颇足，同时培养了幼儿的表演能力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pic>
        <p:nvPicPr>
          <p:cNvPr id="2" name="纯音乐 - 雨的印记 - 钢琴版纯音乐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703" y="1318303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0615" y="509905"/>
            <a:ext cx="8790305" cy="5166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、有利于培养幼儿的创编能力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/>
              <a:t>    　孩子们在老师的引导下欣赏、理解、朗诵了大量的民间童谣，了解了童谣的语言、节奏、韵味，理解了童谣的意境、主题、情感，有了丰富的词汇，孩子们就能仿编、创编童谣了。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什么是鸡不长毛？田鸡是鸡不长毛。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什么是鹅脖不长？企鹅是鹅脖不长。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什么是马不拉车？河马是马不拉车。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什么是猫不捉鼠？熊猫是猫不捉鼠。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......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      这些童谣浅显易懂、节奏鲜明、意境优美、琅琅上口，让孩子们尝试了仿遍、创编童谣的方法和过程，体验到了成功的喜悦和快乐。从而使幼儿的创遍能力得到了最大限度的提高和发展。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WPS 演示</Application>
  <PresentationFormat>宽屏</PresentationFormat>
  <Paragraphs>73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 s u s</dc:creator>
  <cp:lastModifiedBy>86181</cp:lastModifiedBy>
  <cp:revision>3</cp:revision>
  <dcterms:created xsi:type="dcterms:W3CDTF">2017-11-29T14:17:00Z</dcterms:created>
  <dcterms:modified xsi:type="dcterms:W3CDTF">2020-11-30T05:06:18Z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