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256" r:id="rId4"/>
    <p:sldId id="261" r:id="rId5"/>
    <p:sldId id="263" r:id="rId6"/>
    <p:sldId id="262" r:id="rId7"/>
    <p:sldId id="264" r:id="rId8"/>
    <p:sldId id="265" r:id="rId9"/>
    <p:sldId id="266" r:id="rId10"/>
    <p:sldId id="267" r:id="rId11"/>
    <p:sldId id="268" r:id="rId12"/>
    <p:sldId id="269" r:id="rId13"/>
    <p:sldId id="270" r:id="rId14"/>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png"/><Relationship Id="rId2" Type="http://schemas.openxmlformats.org/officeDocument/2006/relationships/tags" Target="../tags/tag1.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image" Target="../media/image1.png"/><Relationship Id="rId2" Type="http://schemas.openxmlformats.org/officeDocument/2006/relationships/tags" Target="../tags/tag58.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image" Target="../media/image2.png"/><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11"/>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a:stretch>
            <a:fillRect/>
          </a:stretch>
        </p:blipFill>
        <p:spPr bwMode="auto">
          <a:xfrm>
            <a:off x="0" y="3938588"/>
            <a:ext cx="12192000" cy="291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接连接符 4"/>
          <p:cNvCxnSpPr/>
          <p:nvPr>
            <p:custDataLst>
              <p:tags r:id="rId4"/>
            </p:custDataLst>
          </p:nvPr>
        </p:nvCxnSpPr>
        <p:spPr>
          <a:xfrm flipH="1">
            <a:off x="0" y="2298700"/>
            <a:ext cx="258762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custDataLst>
              <p:tags r:id="rId5"/>
            </p:custDataLst>
          </p:nvPr>
        </p:nvCxnSpPr>
        <p:spPr>
          <a:xfrm flipH="1" flipV="1">
            <a:off x="9605963" y="2298700"/>
            <a:ext cx="258762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矩形: 圆角 6"/>
          <p:cNvSpPr/>
          <p:nvPr>
            <p:custDataLst>
              <p:tags r:id="rId6"/>
            </p:custDataLst>
          </p:nvPr>
        </p:nvSpPr>
        <p:spPr>
          <a:xfrm>
            <a:off x="4900613" y="752475"/>
            <a:ext cx="2390775" cy="75565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noProof="1"/>
          </a:p>
        </p:txBody>
      </p:sp>
      <p:sp>
        <p:nvSpPr>
          <p:cNvPr id="2" name="标题 1"/>
          <p:cNvSpPr>
            <a:spLocks noGrp="1"/>
          </p:cNvSpPr>
          <p:nvPr>
            <p:ph type="ctrTitle" hasCustomPrompt="1"/>
            <p:custDataLst>
              <p:tags r:id="rId7"/>
            </p:custDataLst>
          </p:nvPr>
        </p:nvSpPr>
        <p:spPr>
          <a:xfrm>
            <a:off x="2495600" y="1826578"/>
            <a:ext cx="7200800" cy="949878"/>
          </a:xfrm>
        </p:spPr>
        <p:txBody>
          <a:bodyPr>
            <a:normAutofit/>
          </a:bodyPr>
          <a:lstStyle>
            <a:lvl1pPr algn="ctr">
              <a:defRPr sz="4800" b="0">
                <a:solidFill>
                  <a:schemeClr val="tx2"/>
                </a:solidFill>
                <a:effectLst/>
              </a:defRPr>
            </a:lvl1pPr>
          </a:lstStyle>
          <a:p>
            <a:r>
              <a:rPr lang="zh-CN" altLang="en-US" noProof="1"/>
              <a:t>单击此处编辑标题</a:t>
            </a:r>
            <a:endParaRPr lang="zh-CN" altLang="en-US" noProof="1"/>
          </a:p>
        </p:txBody>
      </p:sp>
      <p:sp>
        <p:nvSpPr>
          <p:cNvPr id="3" name="副标题 2"/>
          <p:cNvSpPr>
            <a:spLocks noGrp="1"/>
          </p:cNvSpPr>
          <p:nvPr>
            <p:ph type="subTitle" idx="1"/>
            <p:custDataLst>
              <p:tags r:id="rId8"/>
            </p:custDataLst>
          </p:nvPr>
        </p:nvSpPr>
        <p:spPr>
          <a:xfrm>
            <a:off x="2495600" y="2826092"/>
            <a:ext cx="7200800" cy="465746"/>
          </a:xfrm>
        </p:spPr>
        <p:txBody>
          <a:bodyPr anchor="t">
            <a:normAutofit/>
          </a:bodyPr>
          <a:lstStyle>
            <a:lvl1pPr marL="0" indent="0" algn="ctr">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8" name="日期占位符 3"/>
          <p:cNvSpPr>
            <a:spLocks noGrp="1"/>
          </p:cNvSpPr>
          <p:nvPr>
            <p:ph type="dt" sz="half" idx="10"/>
            <p:custDataLst>
              <p:tags r:id="rId9"/>
            </p:custDataLst>
          </p:nvPr>
        </p:nvSpPr>
        <p:spPr/>
        <p:txBody>
          <a:bodyPr/>
          <a:lstStyle>
            <a:lvl1pPr>
              <a:defRPr/>
            </a:lvl1pPr>
          </a:lstStyle>
          <a:p>
            <a:fld id="{CC1002BE-88CC-407A-9276-99F9F779F690}" type="datetimeFigureOut">
              <a:rPr lang="zh-CN" altLang="en-US"/>
            </a:fld>
            <a:endParaRPr lang="zh-CN" altLang="en-US"/>
          </a:p>
        </p:txBody>
      </p:sp>
      <p:sp>
        <p:nvSpPr>
          <p:cNvPr id="9" name="页脚占位符 4"/>
          <p:cNvSpPr>
            <a:spLocks noGrp="1"/>
          </p:cNvSpPr>
          <p:nvPr>
            <p:ph type="ftr" sz="quarter" idx="11"/>
            <p:custDataLst>
              <p:tags r:id="rId10"/>
            </p:custDataLst>
          </p:nvPr>
        </p:nvSpPr>
        <p:spPr/>
        <p:txBody>
          <a:bodyPr/>
          <a:lstStyle>
            <a:lvl1pPr>
              <a:defRPr/>
            </a:lvl1pPr>
          </a:lstStyle>
          <a:p>
            <a:endParaRPr lang="zh-CN" altLang="en-US"/>
          </a:p>
        </p:txBody>
      </p:sp>
      <p:sp>
        <p:nvSpPr>
          <p:cNvPr id="10" name="灯片编号占位符 5"/>
          <p:cNvSpPr>
            <a:spLocks noGrp="1"/>
          </p:cNvSpPr>
          <p:nvPr>
            <p:ph type="sldNum" sz="quarter" idx="12"/>
            <p:custDataLst>
              <p:tags r:id="rId11"/>
            </p:custDataLst>
          </p:nvPr>
        </p:nvSpPr>
        <p:spPr/>
        <p:txBody>
          <a:bodyPr/>
          <a:lstStyle>
            <a:lvl1pPr>
              <a:defRPr/>
            </a:lvl1pPr>
          </a:lstStyle>
          <a:p>
            <a:fld id="{B5B6ECB5-325D-4CF4-B9BA-EBEAD9FE7E71}"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custDataLst>
              <p:tags r:id="rId2"/>
            </p:custDataLst>
          </p:nvPr>
        </p:nvSpPr>
        <p:spPr>
          <a:xfrm>
            <a:off x="669930" y="952508"/>
            <a:ext cx="10852237" cy="5388907"/>
          </a:xfrm>
        </p:spPr>
        <p:txBody>
          <a:bodyPr/>
          <a:lstStyle>
            <a:lvl1pPr>
              <a:defRPr/>
            </a:lvl1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custDataLst>
              <p:tags r:id="rId3"/>
            </p:custDataLst>
          </p:nvPr>
        </p:nvSpPr>
        <p:spPr/>
        <p:txBody>
          <a:bodyPr/>
          <a:lstStyle>
            <a:lvl1pPr>
              <a:defRPr/>
            </a:lvl1pPr>
          </a:lstStyle>
          <a:p>
            <a:fld id="{760FBDFE-C587-4B4C-A407-44438C67B59E}" type="datetimeFigureOut">
              <a:rPr lang="zh-CN" altLang="en-US"/>
            </a:fld>
            <a:endParaRPr lang="zh-CN" altLang="en-US"/>
          </a:p>
        </p:txBody>
      </p:sp>
      <p:sp>
        <p:nvSpPr>
          <p:cNvPr id="4" name="页脚占位符 4"/>
          <p:cNvSpPr>
            <a:spLocks noGrp="1"/>
          </p:cNvSpPr>
          <p:nvPr>
            <p:ph type="ftr" sz="quarter" idx="15"/>
            <p:custDataLst>
              <p:tags r:id="rId4"/>
            </p:custDataLst>
          </p:nvPr>
        </p:nvSpPr>
        <p:spPr/>
        <p:txBody>
          <a:bodyPr/>
          <a:lstStyle>
            <a:lvl1pPr>
              <a:defRPr/>
            </a:lvl1pPr>
          </a:lstStyle>
          <a:p>
            <a:endParaRPr lang="zh-CN" altLang="en-US"/>
          </a:p>
        </p:txBody>
      </p:sp>
      <p:sp>
        <p:nvSpPr>
          <p:cNvPr id="5" name="灯片编号占位符 5"/>
          <p:cNvSpPr>
            <a:spLocks noGrp="1"/>
          </p:cNvSpPr>
          <p:nvPr>
            <p:ph type="sldNum" sz="quarter" idx="16"/>
            <p:custDataLst>
              <p:tags r:id="rId5"/>
            </p:custDataLst>
          </p:nvPr>
        </p:nvSpPr>
        <p:spPr/>
        <p:txBody>
          <a:bodyPr/>
          <a:lstStyle>
            <a:lvl1pPr>
              <a:defRPr/>
            </a:lvl1pPr>
          </a:lstStyle>
          <a:p>
            <a:fld id="{832D2733-B305-4D60-8089-6493AFCFDE7A}"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3" name="图片 9"/>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a:stretch>
            <a:fillRect/>
          </a:stretch>
        </p:blipFill>
        <p:spPr bwMode="auto">
          <a:xfrm>
            <a:off x="0" y="3938588"/>
            <a:ext cx="12192000" cy="291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custDataLst>
              <p:tags r:id="rId4"/>
            </p:custDataLst>
          </p:nvPr>
        </p:nvCxnSpPr>
        <p:spPr>
          <a:xfrm flipH="1">
            <a:off x="0" y="2995613"/>
            <a:ext cx="258762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5"/>
            </p:custDataLst>
          </p:nvPr>
        </p:nvCxnSpPr>
        <p:spPr>
          <a:xfrm flipH="1" flipV="1">
            <a:off x="9605963" y="2995613"/>
            <a:ext cx="258762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6"/>
            </p:custDataLst>
          </p:nvPr>
        </p:nvSpPr>
        <p:spPr>
          <a:xfrm>
            <a:off x="2726808" y="2313806"/>
            <a:ext cx="6738385" cy="1448117"/>
          </a:xfrm>
        </p:spPr>
        <p:txBody>
          <a:bodyPr rIns="25400" rtlCol="0" anchor="ctr">
            <a:noAutofit/>
          </a:bodyPr>
          <a:lstStyle>
            <a:lvl1pPr marL="0" marR="0" algn="ctr" defTabSz="914400" rtl="0" eaLnBrk="1" fontAlgn="auto" latinLnBrk="0" hangingPunct="1">
              <a:lnSpc>
                <a:spcPct val="100000"/>
              </a:lnSpc>
              <a:buNone/>
              <a:defRPr kumimoji="0" lang="zh-CN" altLang="en-US" sz="6000" b="0" i="0" u="none" strike="noStrike" kern="1200" cap="none" spc="600" normalizeH="0" baseline="0" noProof="1" dirty="0">
                <a:solidFill>
                  <a:schemeClr val="tx2"/>
                </a:solidFill>
                <a:uFillTx/>
                <a:latin typeface="微软雅黑" panose="020B0503020204020204" charset="-122"/>
                <a:ea typeface="微软雅黑" panose="020B0503020204020204" charset="-122"/>
                <a:cs typeface="+mj-cs"/>
                <a:sym typeface="+mn-ea"/>
              </a:defRPr>
            </a:lvl1pPr>
          </a:lstStyle>
          <a:p>
            <a:pPr lvl="0"/>
            <a:r>
              <a:rPr noProof="1">
                <a:sym typeface="+mn-ea"/>
              </a:rPr>
              <a:t>编辑标题</a:t>
            </a:r>
            <a:endParaRPr noProof="1">
              <a:sym typeface="+mn-ea"/>
            </a:endParaRPr>
          </a:p>
        </p:txBody>
      </p:sp>
      <p:sp>
        <p:nvSpPr>
          <p:cNvPr id="6" name="日期占位符 2"/>
          <p:cNvSpPr>
            <a:spLocks noGrp="1"/>
          </p:cNvSpPr>
          <p:nvPr>
            <p:ph type="dt" sz="half" idx="10"/>
            <p:custDataLst>
              <p:tags r:id="rId7"/>
            </p:custDataLst>
          </p:nvPr>
        </p:nvSpPr>
        <p:spPr/>
        <p:txBody>
          <a:bodyPr/>
          <a:lstStyle>
            <a:lvl1pPr>
              <a:defRPr/>
            </a:lvl1pPr>
          </a:lstStyle>
          <a:p>
            <a:fld id="{760FBDFE-C587-4B4C-A407-44438C67B59E}" type="datetimeFigureOut">
              <a:rPr lang="zh-CN" altLang="en-US"/>
            </a:fld>
            <a:endParaRPr lang="zh-CN" altLang="en-US"/>
          </a:p>
        </p:txBody>
      </p:sp>
      <p:sp>
        <p:nvSpPr>
          <p:cNvPr id="7" name="页脚占位符 3"/>
          <p:cNvSpPr>
            <a:spLocks noGrp="1"/>
          </p:cNvSpPr>
          <p:nvPr>
            <p:ph type="ftr" sz="quarter" idx="11"/>
            <p:custDataLst>
              <p:tags r:id="rId8"/>
            </p:custDataLst>
          </p:nvPr>
        </p:nvSpPr>
        <p:spPr/>
        <p:txBody>
          <a:bodyPr/>
          <a:lstStyle>
            <a:lvl1pPr>
              <a:defRPr/>
            </a:lvl1pPr>
          </a:lstStyle>
          <a:p>
            <a:endParaRPr lang="zh-CN" altLang="en-US"/>
          </a:p>
        </p:txBody>
      </p:sp>
      <p:sp>
        <p:nvSpPr>
          <p:cNvPr id="8" name="灯片编号占位符 4"/>
          <p:cNvSpPr>
            <a:spLocks noGrp="1"/>
          </p:cNvSpPr>
          <p:nvPr>
            <p:ph type="sldNum" sz="quarter" idx="12"/>
            <p:custDataLst>
              <p:tags r:id="rId9"/>
            </p:custDataLst>
          </p:nvPr>
        </p:nvSpPr>
        <p:spPr/>
        <p:txBody>
          <a:bodyPr/>
          <a:lstStyle>
            <a:lvl1pPr>
              <a:defRPr/>
            </a:lvl1pPr>
          </a:lstStyle>
          <a:p>
            <a:fld id="{1F416EC6-90A0-4FF7-BF22-87F915FB23BB}"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lang="zh-CN" altLang="en-US" noProof="1">
                <a:sym typeface="+mn-ea"/>
              </a:rPr>
              <a:t>单击此处编辑母版文本样式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4" name="日期占位符 3"/>
          <p:cNvSpPr>
            <a:spLocks noGrp="1"/>
          </p:cNvSpPr>
          <p:nvPr>
            <p:ph type="dt" sz="half" idx="10"/>
            <p:custDataLst>
              <p:tags r:id="rId4"/>
            </p:custDataLst>
          </p:nvPr>
        </p:nvSpPr>
        <p:spPr/>
        <p:txBody>
          <a:bodyPr/>
          <a:lstStyle>
            <a:lvl1pPr>
              <a:defRPr/>
            </a:lvl1pPr>
          </a:lstStyle>
          <a:p>
            <a:fld id="{760FBDFE-C587-4B4C-A407-44438C67B59E}" type="datetimeFigureOut">
              <a:rPr lang="zh-CN" altLang="en-US"/>
            </a:fld>
            <a:endParaRPr lang="zh-CN" altLang="en-US"/>
          </a:p>
        </p:txBody>
      </p:sp>
      <p:sp>
        <p:nvSpPr>
          <p:cNvPr id="5" name="页脚占位符 4"/>
          <p:cNvSpPr>
            <a:spLocks noGrp="1"/>
          </p:cNvSpPr>
          <p:nvPr>
            <p:ph type="ftr" sz="quarter" idx="11"/>
            <p:custDataLst>
              <p:tags r:id="rId5"/>
            </p:custDataLst>
          </p:nvPr>
        </p:nvSpPr>
        <p:spPr/>
        <p:txBody>
          <a:bodyPr/>
          <a:lstStyle>
            <a:lvl1pPr>
              <a:defRPr/>
            </a:lvl1pPr>
          </a:lstStyle>
          <a:p>
            <a:endParaRPr lang="zh-CN" altLang="en-US"/>
          </a:p>
        </p:txBody>
      </p:sp>
      <p:sp>
        <p:nvSpPr>
          <p:cNvPr id="6" name="灯片编号占位符 5"/>
          <p:cNvSpPr>
            <a:spLocks noGrp="1"/>
          </p:cNvSpPr>
          <p:nvPr>
            <p:ph type="sldNum" sz="quarter" idx="12"/>
            <p:custDataLst>
              <p:tags r:id="rId6"/>
            </p:custDataLst>
          </p:nvPr>
        </p:nvSpPr>
        <p:spPr/>
        <p:txBody>
          <a:bodyPr/>
          <a:lstStyle>
            <a:lvl1pPr>
              <a:defRPr/>
            </a:lvl1pPr>
          </a:lstStyle>
          <a:p>
            <a:fld id="{9FB12E30-F54E-4143-BBAB-2B2BB412F758}"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p:custDataLst>
              <p:tags r:id="rId2"/>
            </p:custDataLst>
          </p:nvPr>
        </p:nvSpPr>
        <p:spPr>
          <a:xfrm>
            <a:off x="3038475" y="2284413"/>
            <a:ext cx="6115050" cy="76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pic>
        <p:nvPicPr>
          <p:cNvPr id="5" name="Picture 3" descr="D:\Desktop\素材\素描城市.png"/>
          <p:cNvPicPr>
            <a:picLocks noChangeAspect="1" noChangeArrowheads="1"/>
          </p:cNvPicPr>
          <p:nvPr>
            <p:custDataLst>
              <p:tags r:id="rId3"/>
            </p:custDataLst>
          </p:nvPr>
        </p:nvPicPr>
        <p:blipFill>
          <a:blip r:embed="rId4">
            <a:biLevel thresh="50000"/>
            <a:extLst>
              <a:ext uri="{28A0092B-C50C-407E-A947-70E740481C1C}">
                <a14:useLocalDpi xmlns:a14="http://schemas.microsoft.com/office/drawing/2010/main" val="0"/>
              </a:ext>
            </a:extLst>
          </a:blip>
          <a:srcRect/>
          <a:stretch>
            <a:fillRect/>
          </a:stretch>
        </p:blipFill>
        <p:spPr bwMode="auto">
          <a:xfrm>
            <a:off x="0" y="0"/>
            <a:ext cx="12192000" cy="228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hasCustomPrompt="1"/>
            <p:custDataLst>
              <p:tags r:id="rId5"/>
            </p:custDataLst>
          </p:nvPr>
        </p:nvSpPr>
        <p:spPr>
          <a:xfrm>
            <a:off x="831850" y="3373606"/>
            <a:ext cx="10515600" cy="1061467"/>
          </a:xfrm>
        </p:spPr>
        <p:txBody>
          <a:bodyPr>
            <a:normAutofit/>
          </a:bodyPr>
          <a:lstStyle>
            <a:lvl1pPr algn="ctr">
              <a:defRPr sz="4800" b="0">
                <a:solidFill>
                  <a:schemeClr val="tx2"/>
                </a:solidFill>
                <a:effectLst/>
              </a:defRPr>
            </a:lvl1pPr>
          </a:lstStyle>
          <a:p>
            <a:r>
              <a:rPr lang="zh-CN" altLang="en-US" noProof="1"/>
              <a:t>单击此处编辑标题</a:t>
            </a:r>
            <a:endParaRPr lang="zh-CN" altLang="en-US" noProof="1"/>
          </a:p>
        </p:txBody>
      </p:sp>
      <p:sp>
        <p:nvSpPr>
          <p:cNvPr id="3" name="文本占位符 2"/>
          <p:cNvSpPr>
            <a:spLocks noGrp="1"/>
          </p:cNvSpPr>
          <p:nvPr>
            <p:ph type="body" idx="1" hasCustomPrompt="1"/>
            <p:custDataLst>
              <p:tags r:id="rId6"/>
            </p:custDataLst>
          </p:nvPr>
        </p:nvSpPr>
        <p:spPr>
          <a:xfrm>
            <a:off x="2207568" y="4527773"/>
            <a:ext cx="7776864" cy="1061467"/>
          </a:xfrm>
        </p:spPr>
        <p:txBody>
          <a:bodyP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单击此处编辑文本</a:t>
            </a:r>
            <a:endParaRPr lang="zh-CN" altLang="en-US" noProof="1"/>
          </a:p>
        </p:txBody>
      </p:sp>
      <p:sp>
        <p:nvSpPr>
          <p:cNvPr id="6" name="日期占位符 3"/>
          <p:cNvSpPr>
            <a:spLocks noGrp="1"/>
          </p:cNvSpPr>
          <p:nvPr>
            <p:ph type="dt" sz="half" idx="10"/>
            <p:custDataLst>
              <p:tags r:id="rId7"/>
            </p:custDataLst>
          </p:nvPr>
        </p:nvSpPr>
        <p:spPr/>
        <p:txBody>
          <a:bodyPr/>
          <a:lstStyle>
            <a:lvl1pPr>
              <a:defRPr/>
            </a:lvl1pPr>
          </a:lstStyle>
          <a:p>
            <a:fld id="{760FBDFE-C587-4B4C-A407-44438C67B59E}" type="datetimeFigureOut">
              <a:rPr lang="zh-CN" altLang="en-US"/>
            </a:fld>
            <a:endParaRPr lang="zh-CN" altLang="en-US"/>
          </a:p>
        </p:txBody>
      </p:sp>
      <p:sp>
        <p:nvSpPr>
          <p:cNvPr id="7" name="页脚占位符 4"/>
          <p:cNvSpPr>
            <a:spLocks noGrp="1"/>
          </p:cNvSpPr>
          <p:nvPr>
            <p:ph type="ftr" sz="quarter" idx="11"/>
            <p:custDataLst>
              <p:tags r:id="rId8"/>
            </p:custDataLst>
          </p:nvPr>
        </p:nvSpPr>
        <p:spPr/>
        <p:txBody>
          <a:bodyPr/>
          <a:lstStyle>
            <a:lvl1pPr>
              <a:defRPr/>
            </a:lvl1pPr>
          </a:lstStyle>
          <a:p>
            <a:endParaRPr lang="zh-CN" altLang="en-US"/>
          </a:p>
        </p:txBody>
      </p:sp>
      <p:sp>
        <p:nvSpPr>
          <p:cNvPr id="8" name="灯片编号占位符 5"/>
          <p:cNvSpPr>
            <a:spLocks noGrp="1"/>
          </p:cNvSpPr>
          <p:nvPr>
            <p:ph type="sldNum" sz="quarter" idx="12"/>
            <p:custDataLst>
              <p:tags r:id="rId9"/>
            </p:custDataLst>
          </p:nvPr>
        </p:nvSpPr>
        <p:spPr/>
        <p:txBody>
          <a:bodyPr/>
          <a:lstStyle>
            <a:lvl1pPr>
              <a:defRPr/>
            </a:lvl1pPr>
          </a:lstStyle>
          <a:p>
            <a:fld id="{DFCB4D56-782D-442B-9B32-0BC325ED746A}"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lang="zh-CN" altLang="en-US" noProof="1">
                <a:sym typeface="+mn-ea"/>
              </a:rPr>
              <a:t>单击此处编辑母版文本样式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custDataLst>
              <p:tags r:id="rId5"/>
            </p:custDataLst>
          </p:nvPr>
        </p:nvSpPr>
        <p:spPr/>
        <p:txBody>
          <a:bodyPr/>
          <a:lstStyle>
            <a:lvl1pPr>
              <a:defRPr/>
            </a:lvl1pPr>
          </a:lstStyle>
          <a:p>
            <a:fld id="{760FBDFE-C587-4B4C-A407-44438C67B59E}" type="datetimeFigureOut">
              <a:rPr lang="zh-CN" altLang="en-US"/>
            </a:fld>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fld id="{69BF5C79-DA22-4139-84B5-B765D8D7C11D}"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tIns="38100" rIns="76200" bIns="3810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单击此处编辑文本</a:t>
            </a:r>
            <a:endParaRPr lang="zh-CN" altLang="en-US" noProof="1"/>
          </a:p>
        </p:txBody>
      </p:sp>
      <p:sp>
        <p:nvSpPr>
          <p:cNvPr id="4" name="内容占位符 3"/>
          <p:cNvSpPr>
            <a:spLocks noGrp="1"/>
          </p:cNvSpPr>
          <p:nvPr>
            <p:ph sz="half" idx="2"/>
            <p:custDataLst>
              <p:tags r:id="rId4"/>
            </p:custDataLst>
          </p:nvPr>
        </p:nvSpPr>
        <p:spPr>
          <a:xfrm>
            <a:off x="669925" y="1406525"/>
            <a:ext cx="5283200"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lang="zh-CN" altLang="en-US" noProof="1">
                <a:sym typeface="+mn-ea"/>
              </a:rPr>
              <a:t>单击此处编辑母版文本样式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tIns="38100" rIns="76200" bIns="38100" rtlCol="0">
            <a:noAutofit/>
          </a:bodyPr>
          <a:lstStyle>
            <a:lvl1pPr marL="0" marR="0" lvl="0" indent="0" algn="l" defTabSz="914400" rtl="0" eaLnBrk="1" fontAlgn="auto" latinLnBrk="0" hangingPunct="1">
              <a:lnSpc>
                <a:spcPct val="100000"/>
              </a:lnSpc>
              <a:spcBef>
                <a:spcPts val="0"/>
              </a:spcBef>
              <a:spcAft>
                <a:spcPts val="0"/>
              </a:spcAft>
              <a:buFont typeface="Arial" panose="020B060402020209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noProof="1">
                <a:sym typeface="+mn-ea"/>
              </a:rPr>
              <a:t>单击此处编辑文本</a:t>
            </a:r>
            <a:endParaRPr noProof="1">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lang="zh-CN" altLang="en-US" noProof="1">
                <a:sym typeface="+mn-ea"/>
              </a:rPr>
              <a:t>单击此处编辑母版文本样式</a:t>
            </a:r>
            <a:endParaRPr lang="zh-CN" altLang="en-US" noProof="1">
              <a:sym typeface="+mn-ea"/>
            </a:endParaRPr>
          </a:p>
          <a:p>
            <a:pPr lvl="1"/>
            <a:r>
              <a:rPr lang="zh-CN" altLang="en-US" noProof="1">
                <a:sym typeface="+mn-ea"/>
              </a:rPr>
              <a:t>第二级</a:t>
            </a:r>
            <a:endParaRPr lang="zh-CN" altLang="en-US" noProof="1">
              <a:sym typeface="+mn-ea"/>
            </a:endParaRPr>
          </a:p>
          <a:p>
            <a:pPr lvl="2"/>
            <a:r>
              <a:rPr lang="zh-CN" altLang="en-US" noProof="1">
                <a:sym typeface="+mn-ea"/>
              </a:rPr>
              <a:t>第三级</a:t>
            </a:r>
            <a:endParaRPr lang="zh-CN" altLang="en-US" noProof="1">
              <a:sym typeface="+mn-ea"/>
            </a:endParaRPr>
          </a:p>
          <a:p>
            <a:pPr lvl="3"/>
            <a:r>
              <a:rPr lang="zh-CN" altLang="en-US" noProof="1">
                <a:sym typeface="+mn-ea"/>
              </a:rPr>
              <a:t>第四级</a:t>
            </a:r>
            <a:endParaRPr lang="zh-CN" altLang="en-US" noProof="1">
              <a:sym typeface="+mn-ea"/>
            </a:endParaRPr>
          </a:p>
          <a:p>
            <a:pPr lvl="4"/>
            <a:r>
              <a:rPr lang="zh-CN" altLang="en-US" noProof="1">
                <a:sym typeface="+mn-ea"/>
              </a:rPr>
              <a:t>第五级</a:t>
            </a:r>
            <a:endParaRPr noProof="1">
              <a:sym typeface="+mn-ea"/>
            </a:endParaRPr>
          </a:p>
        </p:txBody>
      </p:sp>
      <p:sp>
        <p:nvSpPr>
          <p:cNvPr id="7" name="日期占位符 3"/>
          <p:cNvSpPr>
            <a:spLocks noGrp="1"/>
          </p:cNvSpPr>
          <p:nvPr>
            <p:ph type="dt" sz="half" idx="10"/>
            <p:custDataLst>
              <p:tags r:id="rId7"/>
            </p:custDataLst>
          </p:nvPr>
        </p:nvSpPr>
        <p:spPr/>
        <p:txBody>
          <a:bodyPr/>
          <a:lstStyle>
            <a:lvl1pPr>
              <a:defRPr/>
            </a:lvl1pPr>
          </a:lstStyle>
          <a:p>
            <a:fld id="{760FBDFE-C587-4B4C-A407-44438C67B59E}" type="datetimeFigureOut">
              <a:rPr lang="zh-CN" altLang="en-US"/>
            </a:fld>
            <a:endParaRPr lang="zh-CN" altLang="en-US"/>
          </a:p>
        </p:txBody>
      </p:sp>
      <p:sp>
        <p:nvSpPr>
          <p:cNvPr id="8" name="页脚占位符 4"/>
          <p:cNvSpPr>
            <a:spLocks noGrp="1"/>
          </p:cNvSpPr>
          <p:nvPr>
            <p:ph type="ftr" sz="quarter" idx="11"/>
            <p:custDataLst>
              <p:tags r:id="rId8"/>
            </p:custDataLst>
          </p:nvPr>
        </p:nvSpPr>
        <p:spPr/>
        <p:txBody>
          <a:bodyPr/>
          <a:lstStyle>
            <a:lvl1pPr>
              <a:defRPr/>
            </a:lvl1pPr>
          </a:lstStyle>
          <a:p>
            <a:endParaRPr lang="zh-CN" altLang="en-US"/>
          </a:p>
        </p:txBody>
      </p:sp>
      <p:sp>
        <p:nvSpPr>
          <p:cNvPr id="9" name="灯片编号占位符 5"/>
          <p:cNvSpPr>
            <a:spLocks noGrp="1"/>
          </p:cNvSpPr>
          <p:nvPr>
            <p:ph type="sldNum" sz="quarter" idx="12"/>
            <p:custDataLst>
              <p:tags r:id="rId9"/>
            </p:custDataLst>
          </p:nvPr>
        </p:nvSpPr>
        <p:spPr/>
        <p:txBody>
          <a:bodyPr/>
          <a:lstStyle>
            <a:lvl1pPr>
              <a:defRPr/>
            </a:lvl1pPr>
          </a:lstStyle>
          <a:p>
            <a:fld id="{0E9DED34-BA2D-4216-9570-33E0747C3AA5}"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日期占位符 3"/>
          <p:cNvSpPr>
            <a:spLocks noGrp="1"/>
          </p:cNvSpPr>
          <p:nvPr>
            <p:ph type="dt" sz="half" idx="10"/>
            <p:custDataLst>
              <p:tags r:id="rId3"/>
            </p:custDataLst>
          </p:nvPr>
        </p:nvSpPr>
        <p:spPr/>
        <p:txBody>
          <a:bodyPr/>
          <a:lstStyle>
            <a:lvl1pPr>
              <a:defRPr/>
            </a:lvl1pPr>
          </a:lstStyle>
          <a:p>
            <a:fld id="{760FBDFE-C587-4B4C-A407-44438C67B59E}" type="datetimeFigureOut">
              <a:rPr lang="zh-CN" altLang="en-US"/>
            </a:fld>
            <a:endParaRPr lang="zh-CN" altLang="en-US"/>
          </a:p>
        </p:txBody>
      </p:sp>
      <p:sp>
        <p:nvSpPr>
          <p:cNvPr id="4" name="页脚占位符 4"/>
          <p:cNvSpPr>
            <a:spLocks noGrp="1"/>
          </p:cNvSpPr>
          <p:nvPr>
            <p:ph type="ftr" sz="quarter" idx="11"/>
            <p:custDataLst>
              <p:tags r:id="rId4"/>
            </p:custDataLst>
          </p:nvPr>
        </p:nvSpPr>
        <p:spPr/>
        <p:txBody>
          <a:bodyPr/>
          <a:lstStyle>
            <a:lvl1pPr>
              <a:defRPr/>
            </a:lvl1pPr>
          </a:lstStyle>
          <a:p>
            <a:endParaRPr lang="zh-CN" altLang="en-US"/>
          </a:p>
        </p:txBody>
      </p:sp>
      <p:sp>
        <p:nvSpPr>
          <p:cNvPr id="5" name="灯片编号占位符 5"/>
          <p:cNvSpPr>
            <a:spLocks noGrp="1"/>
          </p:cNvSpPr>
          <p:nvPr>
            <p:ph type="sldNum" sz="quarter" idx="12"/>
            <p:custDataLst>
              <p:tags r:id="rId5"/>
            </p:custDataLst>
          </p:nvPr>
        </p:nvSpPr>
        <p:spPr/>
        <p:txBody>
          <a:bodyPr/>
          <a:lstStyle>
            <a:lvl1pPr>
              <a:defRPr/>
            </a:lvl1pPr>
          </a:lstStyle>
          <a:p>
            <a:fld id="{BD269E1A-4DF9-4A6A-B519-38EBE42E3344}"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custDataLst>
              <p:tags r:id="rId2"/>
            </p:custDataLst>
          </p:nvPr>
        </p:nvSpPr>
        <p:spPr/>
        <p:txBody>
          <a:bodyPr/>
          <a:lstStyle>
            <a:lvl1pPr>
              <a:defRPr/>
            </a:lvl1pPr>
          </a:lstStyle>
          <a:p>
            <a:fld id="{760FBDFE-C587-4B4C-A407-44438C67B59E}" type="datetimeFigureOut">
              <a:rPr lang="zh-CN" altLang="en-US"/>
            </a:fld>
            <a:endParaRPr lang="zh-CN" altLang="en-US"/>
          </a:p>
        </p:txBody>
      </p:sp>
      <p:sp>
        <p:nvSpPr>
          <p:cNvPr id="3" name="页脚占位符 4"/>
          <p:cNvSpPr>
            <a:spLocks noGrp="1"/>
          </p:cNvSpPr>
          <p:nvPr>
            <p:ph type="ftr" sz="quarter" idx="11"/>
            <p:custDataLst>
              <p:tags r:id="rId3"/>
            </p:custDataLst>
          </p:nvPr>
        </p:nvSpPr>
        <p:spPr/>
        <p:txBody>
          <a:bodyPr/>
          <a:lstStyle>
            <a:lvl1pPr>
              <a:defRPr/>
            </a:lvl1pPr>
          </a:lstStyle>
          <a:p>
            <a:endParaRPr lang="zh-CN" altLang="en-US"/>
          </a:p>
        </p:txBody>
      </p:sp>
      <p:sp>
        <p:nvSpPr>
          <p:cNvPr id="4" name="灯片编号占位符 5"/>
          <p:cNvSpPr>
            <a:spLocks noGrp="1"/>
          </p:cNvSpPr>
          <p:nvPr>
            <p:ph type="sldNum" sz="quarter" idx="12"/>
            <p:custDataLst>
              <p:tags r:id="rId4"/>
            </p:custDataLst>
          </p:nvPr>
        </p:nvSpPr>
        <p:spPr/>
        <p:txBody>
          <a:bodyPr/>
          <a:lstStyle>
            <a:lvl1pPr>
              <a:defRPr/>
            </a:lvl1pPr>
          </a:lstStyle>
          <a:p>
            <a:fld id="{A82AAA69-07B5-4D85-8665-A5C85F200ED5}"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rtlCol="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9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9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r>
              <a:rPr lang="zh-CN" altLang="en-US" noProof="1">
                <a:sym typeface="+mn-ea"/>
              </a:rPr>
              <a:t>单击图标添加图片</a:t>
            </a:r>
            <a:endParaRPr noProof="1">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9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lang="zh-CN" altLang="en-US" noProof="1">
                <a:sym typeface="+mn-ea"/>
              </a:rPr>
              <a:t>单击此处编辑母版文本样式</a:t>
            </a:r>
            <a:endParaRPr lang="zh-CN" altLang="en-US" noProof="1">
              <a:sym typeface="+mn-ea"/>
            </a:endParaRPr>
          </a:p>
        </p:txBody>
      </p:sp>
      <p:sp>
        <p:nvSpPr>
          <p:cNvPr id="5" name="日期占位符 3"/>
          <p:cNvSpPr>
            <a:spLocks noGrp="1"/>
          </p:cNvSpPr>
          <p:nvPr>
            <p:ph type="dt" sz="half" idx="10"/>
            <p:custDataLst>
              <p:tags r:id="rId5"/>
            </p:custDataLst>
          </p:nvPr>
        </p:nvSpPr>
        <p:spPr/>
        <p:txBody>
          <a:bodyPr/>
          <a:lstStyle>
            <a:lvl1pPr>
              <a:defRPr/>
            </a:lvl1pPr>
          </a:lstStyle>
          <a:p>
            <a:fld id="{760FBDFE-C587-4B4C-A407-44438C67B59E}" type="datetimeFigureOut">
              <a:rPr lang="zh-CN" altLang="en-US"/>
            </a:fld>
            <a:endParaRPr lang="zh-CN" altLang="en-US"/>
          </a:p>
        </p:txBody>
      </p:sp>
      <p:sp>
        <p:nvSpPr>
          <p:cNvPr id="6" name="页脚占位符 4"/>
          <p:cNvSpPr>
            <a:spLocks noGrp="1"/>
          </p:cNvSpPr>
          <p:nvPr>
            <p:ph type="ftr" sz="quarter" idx="11"/>
            <p:custDataLst>
              <p:tags r:id="rId6"/>
            </p:custDataLst>
          </p:nvPr>
        </p:nvSpPr>
        <p:spPr/>
        <p:txBody>
          <a:bodyPr/>
          <a:lstStyle>
            <a:lvl1pPr>
              <a:defRPr/>
            </a:lvl1pPr>
          </a:lstStyle>
          <a:p>
            <a:endParaRPr lang="zh-CN" altLang="en-US"/>
          </a:p>
        </p:txBody>
      </p:sp>
      <p:sp>
        <p:nvSpPr>
          <p:cNvPr id="7" name="灯片编号占位符 5"/>
          <p:cNvSpPr>
            <a:spLocks noGrp="1"/>
          </p:cNvSpPr>
          <p:nvPr>
            <p:ph type="sldNum" sz="quarter" idx="12"/>
            <p:custDataLst>
              <p:tags r:id="rId7"/>
            </p:custDataLst>
          </p:nvPr>
        </p:nvSpPr>
        <p:spPr/>
        <p:txBody>
          <a:bodyPr/>
          <a:lstStyle>
            <a:lvl1pPr>
              <a:defRPr/>
            </a:lvl1pPr>
          </a:lstStyle>
          <a:p>
            <a:fld id="{875DC736-03BF-4814-9D2E-300545445C8D}"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rtlCol="0" anchor="ctr">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lang="zh-CN" altLang="en-US" noProof="1">
                <a:sym typeface="+mn-ea"/>
              </a:rPr>
              <a:t>单击此处编辑母版标题样式</a:t>
            </a:r>
            <a:endParaRPr noProof="1">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custDataLst>
              <p:tags r:id="rId4"/>
            </p:custDataLst>
          </p:nvPr>
        </p:nvSpPr>
        <p:spPr/>
        <p:txBody>
          <a:bodyPr/>
          <a:lstStyle>
            <a:lvl1pPr>
              <a:defRPr/>
            </a:lvl1pPr>
          </a:lstStyle>
          <a:p>
            <a:fld id="{760FBDFE-C587-4B4C-A407-44438C67B59E}" type="datetimeFigureOut">
              <a:rPr lang="zh-CN" altLang="en-US"/>
            </a:fld>
            <a:endParaRPr lang="zh-CN" altLang="en-US"/>
          </a:p>
        </p:txBody>
      </p:sp>
      <p:sp>
        <p:nvSpPr>
          <p:cNvPr id="5" name="页脚占位符 4"/>
          <p:cNvSpPr>
            <a:spLocks noGrp="1"/>
          </p:cNvSpPr>
          <p:nvPr>
            <p:ph type="ftr" sz="quarter" idx="11"/>
            <p:custDataLst>
              <p:tags r:id="rId5"/>
            </p:custDataLst>
          </p:nvPr>
        </p:nvSpPr>
        <p:spPr/>
        <p:txBody>
          <a:bodyPr/>
          <a:lstStyle>
            <a:lvl1pPr>
              <a:defRPr/>
            </a:lvl1pPr>
          </a:lstStyle>
          <a:p>
            <a:endParaRPr lang="zh-CN" altLang="en-US"/>
          </a:p>
        </p:txBody>
      </p:sp>
      <p:sp>
        <p:nvSpPr>
          <p:cNvPr id="6" name="灯片编号占位符 5"/>
          <p:cNvSpPr>
            <a:spLocks noGrp="1"/>
          </p:cNvSpPr>
          <p:nvPr>
            <p:ph type="sldNum" sz="quarter" idx="12"/>
            <p:custDataLst>
              <p:tags r:id="rId6"/>
            </p:custDataLst>
          </p:nvPr>
        </p:nvSpPr>
        <p:spPr/>
        <p:txBody>
          <a:bodyPr/>
          <a:lstStyle>
            <a:lvl1pPr>
              <a:defRPr/>
            </a:lvl1pPr>
          </a:lstStyle>
          <a:p>
            <a:fld id="{E7940751-87FA-432F-B686-9A2882929C85}"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70.xml"/><Relationship Id="rId16" Type="http://schemas.openxmlformats.org/officeDocument/2006/relationships/tags" Target="../tags/tag69.xml"/><Relationship Id="rId15" Type="http://schemas.openxmlformats.org/officeDocument/2006/relationships/tags" Target="../tags/tag68.xml"/><Relationship Id="rId14" Type="http://schemas.openxmlformats.org/officeDocument/2006/relationships/tags" Target="../tags/tag67.xml"/><Relationship Id="rId13" Type="http://schemas.openxmlformats.org/officeDocument/2006/relationships/tags" Target="../tags/tag66.xml"/><Relationship Id="rId12" Type="http://schemas.openxmlformats.org/officeDocument/2006/relationships/tags" Target="../tags/tag65.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custDataLst>
              <p:tags r:id="rId12"/>
            </p:custDataLst>
          </p:nvPr>
        </p:nvSpPr>
        <p:spPr bwMode="auto">
          <a:xfrm>
            <a:off x="669925" y="442913"/>
            <a:ext cx="108521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38100" rIns="76200" bIns="38100" numCol="1" anchor="t" anchorCtr="0" compatLnSpc="1"/>
          <a:lstStyle/>
          <a:p>
            <a:pPr lvl="0"/>
            <a:r>
              <a:rPr lang="zh-CN" altLang="en-US"/>
              <a:t>单击此处编辑母版标题样式</a:t>
            </a:r>
            <a:endParaRPr lang="zh-CN" altLang="en-US"/>
          </a:p>
        </p:txBody>
      </p:sp>
      <p:sp>
        <p:nvSpPr>
          <p:cNvPr id="1027" name="文本占位符 2"/>
          <p:cNvSpPr>
            <a:spLocks noGrp="1" noChangeArrowheads="1"/>
          </p:cNvSpPr>
          <p:nvPr>
            <p:ph type="body" idx="9"/>
            <p:custDataLst>
              <p:tags r:id="rId13"/>
            </p:custDataLst>
          </p:nvPr>
        </p:nvSpPr>
        <p:spPr bwMode="auto">
          <a:xfrm>
            <a:off x="669925" y="952500"/>
            <a:ext cx="10852150" cy="538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0" rIns="82550" bIns="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879475" y="6350000"/>
            <a:ext cx="2700338" cy="315913"/>
          </a:xfrm>
          <a:prstGeom prst="rect">
            <a:avLst/>
          </a:prstGeom>
        </p:spPr>
        <p:txBody>
          <a:bodyPr vert="horz" lIns="91440" tIns="45720" rIns="91440" bIns="45720" rtlCol="0" anchor="ctr">
            <a:normAutofit/>
          </a:bodyPr>
          <a:lstStyle>
            <a:lvl1pPr algn="l">
              <a:defRPr sz="1200" noProof="1" smtClean="0">
                <a:solidFill>
                  <a:schemeClr val="tx1">
                    <a:tint val="75000"/>
                  </a:schemeClr>
                </a:solidFill>
              </a:defRPr>
            </a:lvl1pPr>
          </a:lstStyle>
          <a:p>
            <a:fld id="{760FBDFE-C587-4B4C-A407-44438C67B59E}" type="datetimeFigureOut">
              <a:rPr lang="zh-CN" altLang="en-US"/>
            </a:fld>
            <a:endParaRPr lang="zh-CN" altLang="en-US"/>
          </a:p>
        </p:txBody>
      </p:sp>
      <p:sp>
        <p:nvSpPr>
          <p:cNvPr id="5" name="页脚占位符 4"/>
          <p:cNvSpPr>
            <a:spLocks noGrp="1"/>
          </p:cNvSpPr>
          <p:nvPr>
            <p:ph type="ftr" sz="quarter" idx="3"/>
            <p:custDataLst>
              <p:tags r:id="rId15"/>
            </p:custDataLst>
          </p:nvPr>
        </p:nvSpPr>
        <p:spPr>
          <a:xfrm>
            <a:off x="4116388" y="6350000"/>
            <a:ext cx="3959225" cy="315913"/>
          </a:xfrm>
          <a:prstGeom prst="rect">
            <a:avLst/>
          </a:prstGeom>
        </p:spPr>
        <p:txBody>
          <a:bodyPr vert="horz" lIns="91440" tIns="45720" rIns="91440" bIns="45720" rtlCol="0" anchor="ctr">
            <a:normAutofit/>
          </a:bodyPr>
          <a:lstStyle>
            <a:lvl1pPr algn="ctr">
              <a:defRPr sz="1200" noProof="1">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610600" y="6350000"/>
            <a:ext cx="2700338" cy="315913"/>
          </a:xfrm>
          <a:prstGeom prst="rect">
            <a:avLst/>
          </a:prstGeom>
        </p:spPr>
        <p:txBody>
          <a:bodyPr vert="horz" lIns="91440" tIns="45720" rIns="91440" bIns="45720" rtlCol="0" anchor="ctr">
            <a:normAutofit/>
          </a:bodyPr>
          <a:lstStyle>
            <a:lvl1pPr algn="r">
              <a:defRPr sz="1200" noProof="1" smtClean="0">
                <a:solidFill>
                  <a:schemeClr val="tx1">
                    <a:tint val="75000"/>
                  </a:schemeClr>
                </a:solidFill>
              </a:defRPr>
            </a:lvl1pPr>
          </a:lstStyle>
          <a:p>
            <a:fld id="{61EC0294-05D2-4145-B132-72B2C7F1D57E}" type="slidenum">
              <a:rPr lang="zh-CN" altLang="en-US"/>
            </a:fld>
            <a:endParaRPr lang="zh-CN" altLang="en-US"/>
          </a:p>
        </p:txBody>
      </p:sp>
      <p:sp>
        <p:nvSpPr>
          <p:cNvPr id="2"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2400" b="1" kern="1200" spc="200">
          <a:solidFill>
            <a:schemeClr val="tx1"/>
          </a:solidFill>
          <a:latin typeface="微软雅黑" panose="020B0503020204020204" charset="-122"/>
          <a:ea typeface="微软雅黑" panose="020B0503020204020204" charset="-122"/>
          <a:cs typeface="+mj-cs"/>
        </a:defRPr>
      </a:lvl1pPr>
      <a:lvl2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2pPr>
      <a:lvl3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3pPr>
      <a:lvl4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4pPr>
      <a:lvl5pPr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5pPr>
      <a:lvl6pPr marL="4572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6pPr>
      <a:lvl7pPr marL="9144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7pPr>
      <a:lvl8pPr marL="13716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8pPr>
      <a:lvl9pPr marL="1828800" algn="l" rtl="0" eaLnBrk="1" fontAlgn="base" hangingPunct="1">
        <a:spcBef>
          <a:spcPct val="0"/>
        </a:spcBef>
        <a:spcAft>
          <a:spcPct val="0"/>
        </a:spcAft>
        <a:defRPr sz="2400" b="1">
          <a:solidFill>
            <a:schemeClr val="tx1"/>
          </a:solidFill>
          <a:latin typeface="微软雅黑" panose="020B0503020204020204" charset="-122"/>
          <a:ea typeface="微软雅黑" panose="020B0503020204020204" charset="-122"/>
        </a:defRPr>
      </a:lvl9pPr>
    </p:titleStyle>
    <p:bodyStyle>
      <a:lvl1pPr marL="228600" indent="-228600" algn="l" rtl="0" eaLnBrk="1" fontAlgn="base" hangingPunct="1">
        <a:lnSpc>
          <a:spcPct val="130000"/>
        </a:lnSpc>
        <a:spcBef>
          <a:spcPct val="0"/>
        </a:spcBef>
        <a:spcAft>
          <a:spcPts val="1000"/>
        </a:spcAft>
        <a:buFont typeface="Arial" panose="020B0604020202090204" pitchFamily="34" charset="0"/>
        <a:buChar char="•"/>
        <a:defRPr sz="1600" kern="1200" spc="150">
          <a:solidFill>
            <a:schemeClr val="tx1"/>
          </a:solidFill>
          <a:latin typeface="微软雅黑" panose="020B0503020204020204" charset="-122"/>
          <a:ea typeface="微软雅黑" panose="020B0503020204020204" charset="-122"/>
          <a:cs typeface="+mn-cs"/>
        </a:defRPr>
      </a:lvl1pPr>
      <a:lvl2pPr marL="685800" indent="-228600" algn="l" rtl="0" eaLnBrk="1" fontAlgn="base" hangingPunct="1">
        <a:lnSpc>
          <a:spcPct val="130000"/>
        </a:lnSpc>
        <a:spcBef>
          <a:spcPct val="0"/>
        </a:spcBef>
        <a:spcAft>
          <a:spcPts val="1000"/>
        </a:spcAft>
        <a:buFont typeface="Arial" panose="020B060402020209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mn-cs"/>
        </a:defRPr>
      </a:lvl2pPr>
      <a:lvl3pPr marL="1143000" indent="-228600" algn="l" rtl="0" eaLnBrk="1" fontAlgn="base" hangingPunct="1">
        <a:lnSpc>
          <a:spcPct val="130000"/>
        </a:lnSpc>
        <a:spcBef>
          <a:spcPct val="0"/>
        </a:spcBef>
        <a:spcAft>
          <a:spcPts val="1000"/>
        </a:spcAft>
        <a:buFont typeface="Arial" panose="020B060402020209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mn-cs"/>
        </a:defRPr>
      </a:lvl3pPr>
      <a:lvl4pPr marL="1600200" indent="-228600" algn="l" rtl="0" eaLnBrk="1" fontAlgn="base" hangingPunct="1">
        <a:lnSpc>
          <a:spcPct val="130000"/>
        </a:lnSpc>
        <a:spcBef>
          <a:spcPct val="0"/>
        </a:spcBef>
        <a:spcAft>
          <a:spcPts val="1000"/>
        </a:spcAft>
        <a:buFont typeface="Arial" panose="020B060402020209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mn-cs"/>
        </a:defRPr>
      </a:lvl4pPr>
      <a:lvl5pPr marL="2057400" indent="-228600" algn="l" rtl="0" eaLnBrk="1" fontAlgn="base" hangingPunct="1">
        <a:lnSpc>
          <a:spcPct val="130000"/>
        </a:lnSpc>
        <a:spcBef>
          <a:spcPct val="0"/>
        </a:spcBef>
        <a:spcAft>
          <a:spcPts val="1000"/>
        </a:spcAft>
        <a:buFont typeface="Arial" panose="020B0604020202090204" pitchFamily="34" charset="0"/>
        <a:buChar char="•"/>
        <a:tabLst>
          <a:tab pos="1609725" algn="l"/>
        </a:tabLst>
        <a:defRPr sz="1600" kern="1200" spc="150">
          <a:solidFill>
            <a:schemeClr val="tx1"/>
          </a:solidFill>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2495550" y="724535"/>
            <a:ext cx="7046595" cy="817245"/>
          </a:xfrm>
        </p:spPr>
        <p:txBody>
          <a:bodyPr>
            <a:normAutofit fontScale="90000"/>
          </a:bodyPr>
          <a:p>
            <a:endParaRPr lang="zh-CN" altLang="en-US"/>
          </a:p>
        </p:txBody>
      </p:sp>
      <p:sp>
        <p:nvSpPr>
          <p:cNvPr id="3" name="副标题 2"/>
          <p:cNvSpPr>
            <a:spLocks noGrp="1"/>
          </p:cNvSpPr>
          <p:nvPr>
            <p:ph type="subTitle" idx="1"/>
          </p:nvPr>
        </p:nvSpPr>
        <p:spPr>
          <a:xfrm>
            <a:off x="1192530" y="1680845"/>
            <a:ext cx="10798810" cy="3496310"/>
          </a:xfrm>
        </p:spPr>
        <p:txBody>
          <a:bodyPr>
            <a:normAutofit fontScale="90000" lnSpcReduction="10000"/>
          </a:bodyPr>
          <a:p>
            <a:pPr algn="l"/>
            <a:r>
              <a:rPr lang="en-US" altLang="zh-CN" sz="2800">
                <a:latin typeface="SimSun Regular" panose="02010600030101010101" charset="-122"/>
                <a:ea typeface="SimSun Regular" panose="02010600030101010101" charset="-122"/>
              </a:rPr>
              <a:t>    </a:t>
            </a:r>
            <a:r>
              <a:rPr lang="zh-CN" altLang="en-US" sz="2800">
                <a:latin typeface="SimSun Regular" panose="02010600030101010101" charset="-122"/>
                <a:ea typeface="SimSun Regular" panose="02010600030101010101" charset="-122"/>
              </a:rPr>
              <a:t>四年级学生大多活泼、积极向上。这学年是他们知识、能力、情感价值观形成的关键时期，他们对自我、他人、家庭、社会有了一些浅显的认识，养成了一些好的行为习惯,随着他们继续走进社会,社会生活范围不断扩大，参与各项活动成为他们的迫切需要。</a:t>
            </a:r>
            <a:endParaRPr lang="zh-CN" altLang="en-US" sz="2800">
              <a:latin typeface="SimSun Regular" panose="02010600030101010101" charset="-122"/>
              <a:ea typeface="SimSun Regular" panose="02010600030101010101" charset="-122"/>
            </a:endParaRPr>
          </a:p>
          <a:p>
            <a:pPr algn="l"/>
            <a:r>
              <a:rPr lang="zh-CN" altLang="en-US" sz="2800">
                <a:latin typeface="SimSun Regular" panose="02010600030101010101" charset="-122"/>
                <a:ea typeface="SimSun Regular" panose="02010600030101010101" charset="-122"/>
              </a:rPr>
              <a:t>    四年级学生的自主学习能力已经比较强了，在教学中可以采用质疑问难的方式,将学生的疑惑作为教学的起点，引导学生走进文本，感悟重点语句,让学生在理解语句的基础上体会课文的深刻内涵。</a:t>
            </a:r>
            <a:endParaRPr lang="zh-CN" altLang="en-US" sz="2800">
              <a:latin typeface="SimSun Regular" panose="02010600030101010101" charset="-122"/>
              <a:ea typeface="SimSun Regular" panose="0201060003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marL="0" indent="0">
              <a:buNone/>
            </a:pPr>
            <a:r>
              <a:rPr sz="4000" i="1">
                <a:solidFill>
                  <a:srgbClr val="0070C0"/>
                </a:solidFill>
                <a:latin typeface="SimSun" panose="02010600030101010101" charset="-122"/>
                <a:ea typeface="SimSun" panose="02010600030101010101" charset="-122"/>
                <a:cs typeface="SimSun Regular" panose="02010600030101010101" charset="-122"/>
                <a:sym typeface="+mn-ea"/>
              </a:rPr>
              <a:t>情感、态度与价值观</a:t>
            </a:r>
            <a:endParaRPr lang="zh-CN" altLang="en-US" sz="4000">
              <a:latin typeface="SimSun Regular" panose="02010600030101010101" charset="-122"/>
              <a:ea typeface="SimSun Regular" panose="02010600030101010101" charset="-122"/>
              <a:cs typeface="SimSun Regular" panose="02010600030101010101" charset="-122"/>
            </a:endParaRPr>
          </a:p>
          <a:p>
            <a:pPr marL="0" indent="0">
              <a:buNone/>
            </a:pPr>
            <a:r>
              <a:rPr lang="en-US" altLang="zh-CN" sz="2800">
                <a:latin typeface="SimSun Regular" panose="02010600030101010101" charset="-122"/>
                <a:ea typeface="SimSun Regular" panose="02010600030101010101" charset="-122"/>
                <a:cs typeface="SimSun Regular" panose="02010600030101010101" charset="-122"/>
                <a:sym typeface="+mn-ea"/>
              </a:rPr>
              <a:t>1</a:t>
            </a:r>
            <a:r>
              <a:rPr sz="2800">
                <a:latin typeface="SimSun Regular" panose="02010600030101010101" charset="-122"/>
                <a:ea typeface="SimSun Regular" panose="02010600030101010101" charset="-122"/>
                <a:cs typeface="SimSun Regular" panose="02010600030101010101" charset="-122"/>
                <a:sym typeface="+mn-ea"/>
              </a:rPr>
              <a:t>、引导学生感悟老麻雀在危急关头挺身而出，为救小麻雀而奋不顾身的献身精神，悟“母爱”的强大力量。</a:t>
            </a:r>
            <a:endParaRPr lang="zh-CN" altLang="en-US" sz="2800">
              <a:latin typeface="SimSun Regular" panose="02010600030101010101" charset="-122"/>
              <a:ea typeface="SimSun Regular" panose="02010600030101010101" charset="-122"/>
              <a:cs typeface="SimSun Regular" panose="02010600030101010101"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69882" y="-82542"/>
            <a:ext cx="10852237" cy="5388907"/>
          </a:xfrm>
        </p:spPr>
        <p:txBody>
          <a:bodyPr/>
          <a:p>
            <a:pPr marL="0" indent="0" algn="ctr">
              <a:buNone/>
            </a:pPr>
            <a:r>
              <a:rPr lang="zh-CN" altLang="en-US" sz="3600" b="1">
                <a:latin typeface="SimSun" panose="02010600030101010101" charset="-122"/>
                <a:ea typeface="SimSun" panose="02010600030101010101" charset="-122"/>
              </a:rPr>
              <a:t>四、教学板块及设计意图</a:t>
            </a:r>
            <a:endParaRPr lang="zh-CN" altLang="en-US" sz="3600" b="1">
              <a:latin typeface="SimSun" panose="02010600030101010101" charset="-122"/>
              <a:ea typeface="SimSun" panose="02010600030101010101" charset="-122"/>
            </a:endParaRPr>
          </a:p>
          <a:p>
            <a:pPr marL="0" indent="0">
              <a:buNone/>
            </a:pPr>
            <a:r>
              <a:rPr lang="zh-CN" altLang="en-US" sz="1800"/>
              <a:t>为达成制定的第一课时教学目标，我们组经过了4次试上，由胡老师第一轮初建，蔡老师在此基础上又进行了重建，经过三次磨课最终把教学板块确定为：</a:t>
            </a:r>
            <a:endParaRPr lang="zh-CN" altLang="en-US" sz="1800"/>
          </a:p>
          <a:p>
            <a:pPr marL="0" indent="0">
              <a:buNone/>
            </a:pPr>
            <a:r>
              <a:rPr lang="zh-CN" altLang="en-US" sz="1800"/>
              <a:t>一、导语引入</a:t>
            </a:r>
            <a:endParaRPr lang="zh-CN" altLang="en-US" sz="1800"/>
          </a:p>
          <a:p>
            <a:pPr marL="0" indent="0">
              <a:buNone/>
            </a:pPr>
            <a:r>
              <a:rPr lang="zh-CN" altLang="en-US" sz="1800"/>
              <a:t>设计意图：帮助学生清晰单元目标，重点向作者学习如何将一件事情写清楚</a:t>
            </a:r>
            <a:endParaRPr lang="zh-CN" altLang="en-US" sz="1800"/>
          </a:p>
          <a:p>
            <a:pPr marL="0" indent="0">
              <a:buNone/>
            </a:pPr>
            <a:r>
              <a:rPr lang="zh-CN" altLang="en-US" sz="1800"/>
              <a:t>二、初读课文，梳理文脉</a:t>
            </a:r>
            <a:endParaRPr lang="zh-CN" altLang="en-US" sz="1800"/>
          </a:p>
          <a:p>
            <a:pPr marL="0" indent="0">
              <a:buNone/>
            </a:pPr>
            <a:r>
              <a:rPr lang="zh-CN" altLang="en-US" sz="1800"/>
              <a:t>设计意图：让学生整体感知故事情节，了解故事的起因、经过、结果</a:t>
            </a:r>
            <a:endParaRPr lang="zh-CN" altLang="en-US" sz="1800"/>
          </a:p>
          <a:p>
            <a:pPr marL="0" indent="0">
              <a:buNone/>
            </a:pPr>
            <a:r>
              <a:rPr lang="zh-CN" altLang="en-US" sz="1800"/>
              <a:t>三、品词析句，感悟写作方法</a:t>
            </a:r>
            <a:endParaRPr lang="zh-CN" altLang="en-US" sz="1800"/>
          </a:p>
          <a:p>
            <a:pPr marL="0" indent="0">
              <a:buNone/>
            </a:pPr>
            <a:r>
              <a:rPr lang="zh-CN" altLang="en-US" sz="1800"/>
              <a:t>设计意图：紧扣怎样把事情写清楚这一要素，深耕文本语言，让学生在理趣与情趣并存的阅读过程中，发现作者的写作奥秘。</a:t>
            </a:r>
            <a:endParaRPr lang="zh-CN" altLang="en-US" sz="1800"/>
          </a:p>
          <a:p>
            <a:pPr marL="0" indent="0">
              <a:buNone/>
            </a:pPr>
            <a:r>
              <a:rPr lang="zh-CN" altLang="en-US" sz="1800"/>
              <a:t>四、总结明“道”，运用写法</a:t>
            </a:r>
            <a:endParaRPr lang="zh-CN" altLang="en-US" sz="1800"/>
          </a:p>
          <a:p>
            <a:pPr marL="0" indent="0">
              <a:buNone/>
            </a:pPr>
            <a:r>
              <a:rPr lang="zh-CN" altLang="en-US" sz="1800"/>
              <a:t>设计意图：揭开文本语言形式的面纱，搭建读写的桥梁，找到会写的钥匙。</a:t>
            </a:r>
            <a:endParaRPr lang="zh-CN" altLang="en-US" sz="1800"/>
          </a:p>
          <a:p>
            <a:pPr marL="0" indent="0">
              <a:buNone/>
            </a:pPr>
            <a:r>
              <a:rPr lang="zh-CN" altLang="en-US" sz="1800"/>
              <a:t>五、书写生字</a:t>
            </a:r>
            <a:endParaRPr lang="zh-CN" altLang="en-US" sz="1800"/>
          </a:p>
          <a:p>
            <a:pPr marL="0" indent="0">
              <a:buNone/>
            </a:pPr>
            <a:r>
              <a:rPr lang="zh-CN" altLang="en-US" sz="1800"/>
              <a:t>设计意图：识记本课四会字，学写生字</a:t>
            </a:r>
            <a:endParaRPr lang="zh-CN"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962617" y="2327283"/>
            <a:ext cx="10852237" cy="5388907"/>
          </a:xfrm>
        </p:spPr>
        <p:txBody>
          <a:bodyPr/>
          <a:p>
            <a:pPr marL="0" indent="0">
              <a:buNone/>
            </a:pPr>
            <a:r>
              <a:rPr lang="en-US" altLang="zh-CN" sz="2800">
                <a:latin typeface="SimSun Regular" panose="02010600030101010101" charset="-122"/>
                <a:ea typeface="SimSun Regular" panose="02010600030101010101" charset="-122"/>
              </a:rPr>
              <a:t>    </a:t>
            </a:r>
            <a:r>
              <a:rPr lang="zh-CN" altLang="en-US" sz="2800">
                <a:latin typeface="SimSun Regular" panose="02010600030101010101" charset="-122"/>
                <a:ea typeface="SimSun Regular" panose="02010600030101010101" charset="-122"/>
              </a:rPr>
              <a:t>这堂指向写作的阅读课还有很多值得研究的方面，我仅从以上四个方面谈了我们组对于指向写作阅读课的一些不成熟的想法，恳请各位老师批评指正，谢谢！</a:t>
            </a:r>
            <a:endParaRPr lang="zh-CN" altLang="en-US" sz="2800">
              <a:latin typeface="SimSun Regular" panose="02010600030101010101" charset="-122"/>
              <a:ea typeface="SimSun Regular" panose="0201060003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2495550" y="724535"/>
            <a:ext cx="7046595" cy="817245"/>
          </a:xfrm>
        </p:spPr>
        <p:txBody>
          <a:bodyPr>
            <a:normAutofit fontScale="90000"/>
          </a:bodyPr>
          <a:p>
            <a:r>
              <a:rPr lang="zh-CN" altLang="en-US"/>
              <a:t>教学解读</a:t>
            </a:r>
            <a:endParaRPr lang="zh-CN" altLang="en-US"/>
          </a:p>
        </p:txBody>
      </p:sp>
      <p:sp>
        <p:nvSpPr>
          <p:cNvPr id="3" name="副标题 2"/>
          <p:cNvSpPr>
            <a:spLocks noGrp="1"/>
          </p:cNvSpPr>
          <p:nvPr>
            <p:ph type="subTitle" idx="1"/>
          </p:nvPr>
        </p:nvSpPr>
        <p:spPr>
          <a:xfrm>
            <a:off x="4115435" y="1724025"/>
            <a:ext cx="5503545" cy="3020695"/>
          </a:xfrm>
        </p:spPr>
        <p:txBody>
          <a:bodyPr/>
          <a:p>
            <a:pPr algn="l"/>
            <a:r>
              <a:rPr lang="zh-CN" altLang="en-US" sz="2800">
                <a:latin typeface="SimSun Regular" panose="02010600030101010101" charset="-122"/>
                <a:ea typeface="SimSun Regular" panose="02010600030101010101" charset="-122"/>
              </a:rPr>
              <a:t>一、单元整体思路</a:t>
            </a:r>
            <a:endParaRPr lang="zh-CN" altLang="en-US" sz="2800">
              <a:latin typeface="SimSun Regular" panose="02010600030101010101" charset="-122"/>
              <a:ea typeface="SimSun Regular" panose="02010600030101010101" charset="-122"/>
            </a:endParaRPr>
          </a:p>
          <a:p>
            <a:pPr algn="l"/>
            <a:r>
              <a:rPr lang="zh-CN" altLang="en-US" sz="2800">
                <a:latin typeface="SimSun Regular" panose="02010600030101010101" charset="-122"/>
                <a:ea typeface="SimSun Regular" panose="02010600030101010101" charset="-122"/>
              </a:rPr>
              <a:t>二、核心人物</a:t>
            </a:r>
            <a:endParaRPr lang="zh-CN" altLang="en-US" sz="2800">
              <a:latin typeface="SimSun Regular" panose="02010600030101010101" charset="-122"/>
              <a:ea typeface="SimSun Regular" panose="02010600030101010101" charset="-122"/>
            </a:endParaRPr>
          </a:p>
          <a:p>
            <a:pPr algn="l"/>
            <a:r>
              <a:rPr lang="zh-CN" altLang="en-US" sz="2800">
                <a:latin typeface="SimSun Regular" panose="02010600030101010101" charset="-122"/>
                <a:ea typeface="SimSun Regular" panose="02010600030101010101" charset="-122"/>
              </a:rPr>
              <a:t>三、可是目标</a:t>
            </a:r>
            <a:endParaRPr lang="zh-CN" altLang="en-US" sz="2800">
              <a:latin typeface="SimSun Regular" panose="02010600030101010101" charset="-122"/>
              <a:ea typeface="SimSun Regular" panose="02010600030101010101" charset="-122"/>
            </a:endParaRPr>
          </a:p>
          <a:p>
            <a:pPr algn="l"/>
            <a:r>
              <a:rPr lang="zh-CN" altLang="en-US" sz="2800">
                <a:latin typeface="SimSun Regular" panose="02010600030101010101" charset="-122"/>
                <a:ea typeface="SimSun Regular" panose="02010600030101010101" charset="-122"/>
              </a:rPr>
              <a:t>四、教学板块及设计意图</a:t>
            </a:r>
            <a:endParaRPr lang="zh-CN" altLang="en-US" sz="2800">
              <a:latin typeface="SimSun Regular" panose="02010600030101010101" charset="-122"/>
              <a:ea typeface="SimSun Regular" panose="02010600030101010101"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848057" y="1276989"/>
            <a:ext cx="10852237" cy="441964"/>
          </a:xfrm>
        </p:spPr>
        <p:txBody>
          <a:bodyPr/>
          <a:p>
            <a:r>
              <a:rPr lang="zh-CN" altLang="en-US" sz="4000">
                <a:latin typeface="SimSun" panose="02010600030101010101" charset="-122"/>
                <a:ea typeface="SimSun" panose="02010600030101010101" charset="-122"/>
              </a:rPr>
              <a:t>单元整体目标</a:t>
            </a:r>
            <a:endParaRPr lang="zh-CN" altLang="en-US" sz="4000">
              <a:latin typeface="SimSun" panose="02010600030101010101" charset="-122"/>
              <a:ea typeface="SimSun" panose="02010600030101010101" charset="-122"/>
            </a:endParaRPr>
          </a:p>
        </p:txBody>
      </p:sp>
      <p:sp>
        <p:nvSpPr>
          <p:cNvPr id="3" name="内容占位符 2"/>
          <p:cNvSpPr>
            <a:spLocks noGrp="1"/>
          </p:cNvSpPr>
          <p:nvPr>
            <p:ph idx="1"/>
          </p:nvPr>
        </p:nvSpPr>
        <p:spPr>
          <a:xfrm>
            <a:off x="669882" y="1718953"/>
            <a:ext cx="10852237" cy="5388907"/>
          </a:xfrm>
        </p:spPr>
        <p:txBody>
          <a:bodyPr/>
          <a:p>
            <a:pPr marL="0" indent="0">
              <a:buNone/>
            </a:pP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lang="zh-CN" altLang="en-US" sz="2800">
                <a:latin typeface="SimSun Regular" panose="02010600030101010101" charset="-122"/>
                <a:ea typeface="SimSun Regular" panose="02010600030101010101" charset="-122"/>
                <a:cs typeface="SimSun Regular" panose="02010600030101010101" charset="-122"/>
              </a:rPr>
              <a:t>本单元围绕“我手写我心，彩笔绘生活”的主题选编了《麻雀》《爬天都峰》两篇课文。这两篇课文都是叙事的文章语言朴实,叙事有条理，能够唤起学生对日常生活的细腻感知，在生活中发掘丰富多彩的故事。</a:t>
            </a:r>
            <a:endParaRPr lang="zh-CN" altLang="en-US" sz="2400">
              <a:latin typeface="SimSun Regular" panose="02010600030101010101" charset="-122"/>
              <a:ea typeface="SimSun Regular" panose="02010600030101010101" charset="-122"/>
              <a:cs typeface="SimSun Regular" panose="02010600030101010101" charset="-122"/>
            </a:endParaRPr>
          </a:p>
          <a:p>
            <a:pPr marL="0" indent="0">
              <a:buNone/>
            </a:pP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399372" y="443238"/>
            <a:ext cx="10852237" cy="5388907"/>
          </a:xfrm>
        </p:spPr>
        <p:txBody>
          <a:bodyPr/>
          <a:p>
            <a:pPr marL="0" indent="0">
              <a:buNone/>
            </a:pPr>
            <a:r>
              <a:rPr sz="2800">
                <a:latin typeface="SimSun Regular" panose="02010600030101010101" charset="-122"/>
                <a:ea typeface="SimSun Regular" panose="02010600030101010101" charset="-122"/>
                <a:cs typeface="SimSun Regular" panose="02010600030101010101" charset="-122"/>
                <a:sym typeface="+mn-ea"/>
              </a:rPr>
              <a:t>《麻雀》叙述了一只老麻雀在庞大的猎狗面前，奋不顾身地保护小麻雀,使小麻雀免受伤害的动人故事，塑造出老麻雀在危急关头挺身而出，为救幼儿奋不顾身的果敢形象,通过对不同角色的神态、动作的具体描写,不仅刻画出小麻雀弱小可怜猎狗庞大凶猛的形象，而且塑造出老麻雀在危急关头挺身而出、为救幼儿奋不顾身的献身精神，热情地歌颂了“爱”的强大力量。</a:t>
            </a:r>
            <a:endParaRPr lang="zh-CN" altLang="en-US" sz="2800"/>
          </a:p>
          <a:p>
            <a:pPr marL="0" indent="0">
              <a:buNone/>
            </a:pPr>
            <a:r>
              <a:rPr sz="2800">
                <a:latin typeface="SimSun Regular" panose="02010600030101010101" charset="-122"/>
                <a:ea typeface="SimSun Regular" panose="02010600030101010101" charset="-122"/>
                <a:cs typeface="SimSun Regular" panose="02010600030101010101" charset="-122"/>
                <a:sym typeface="+mn-ea"/>
              </a:rPr>
              <a:t>《爬天都峰》主要讲在暑假里，爸爸带“我”去爬天都峰，“我"与一位素不相识的老爷爷相互鼓励，一起登上天都峰的事。课文最后以爸爸的话结尾，发人深思。这一老一小，虽然互不相识，却能相互鼓励、相互学习。这句话也告诉我们:在人与人的相处中,要相互学习，相互鼓励，共同进步。</a:t>
            </a:r>
            <a:endParaRPr lang="zh-CN" altLang="en-US" sz="2800">
              <a:latin typeface="SimSun Regular" panose="02010600030101010101" charset="-122"/>
              <a:ea typeface="SimSun Regular" panose="02010600030101010101" charset="-122"/>
              <a:cs typeface="SimSun Regular" panose="02010600030101010101"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marL="0" indent="0">
              <a:buNone/>
            </a:pPr>
            <a:r>
              <a:rPr sz="2800">
                <a:latin typeface="SimSun Regular" panose="02010600030101010101" charset="-122"/>
                <a:ea typeface="SimSun Regular" panose="02010600030101010101" charset="-122"/>
                <a:cs typeface="SimSun Regular" panose="02010600030101010101" charset="-122"/>
                <a:sym typeface="+mn-ea"/>
              </a:rPr>
              <a:t>“习作例文”展示了《我家的杏熟了》《小木船》两篇文章，旨在让学生进一步掌握叙事文章的写法，学习两篇例文的亮点并运用到习作中去。</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习作”的主题是“生活万花简”,要求写一件印象深刻的事情，旨在训练学生把一件事的起因、经过结果写清楚，提高叙事能力。本单元围绕“我手写我心，彩笔绘生活”的主题选编了《麻雀》《爬天都峰》两篇课文。这两篇课文都是叙事的文章语言朴实,叙事有条理，能够唤起学生对日常生活的细腻感知，在生活中发掘丰富多彩的故事。</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endParaRPr lang="zh-CN" altLang="en-US" sz="2800">
              <a:latin typeface="SimSun Regular" panose="02010600030101010101" charset="-122"/>
              <a:ea typeface="SimSun Regular" panose="02010600030101010101" charset="-122"/>
              <a:cs typeface="SimSun Regular" panose="0201060003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sz="4000" b="0">
                <a:latin typeface="SimSun Regular" panose="02010600030101010101" charset="-122"/>
                <a:ea typeface="SimSun Regular" panose="02010600030101010101" charset="-122"/>
              </a:rPr>
              <a:t>核心任务</a:t>
            </a:r>
            <a:endParaRPr lang="zh-CN" altLang="en-US" sz="4000" b="0">
              <a:latin typeface="SimSun Regular" panose="02010600030101010101" charset="-122"/>
              <a:ea typeface="SimSun Regular" panose="02010600030101010101" charset="-122"/>
            </a:endParaRPr>
          </a:p>
        </p:txBody>
      </p:sp>
      <p:sp>
        <p:nvSpPr>
          <p:cNvPr id="3" name="内容占位符 2"/>
          <p:cNvSpPr>
            <a:spLocks noGrp="1"/>
          </p:cNvSpPr>
          <p:nvPr>
            <p:ph idx="1"/>
          </p:nvPr>
        </p:nvSpPr>
        <p:spPr>
          <a:xfrm>
            <a:off x="669882" y="1944378"/>
            <a:ext cx="10852237" cy="5388907"/>
          </a:xfrm>
        </p:spPr>
        <p:txBody>
          <a:bodyPr/>
          <a:p>
            <a:pPr marL="0" indent="0">
              <a:buNone/>
            </a:pPr>
            <a:r>
              <a:rPr lang="en-US" altLang="zh-CN" sz="4000">
                <a:latin typeface="SimSun Regular" panose="02010600030101010101" charset="-122"/>
                <a:ea typeface="SimSun Regular" panose="02010600030101010101" charset="-122"/>
                <a:cs typeface="SimSun Regular" panose="02010600030101010101" charset="-122"/>
              </a:rPr>
              <a:t> </a:t>
            </a:r>
            <a:r>
              <a:rPr lang="en-US" altLang="zh-CN" sz="2800">
                <a:latin typeface="SimSun Regular" panose="02010600030101010101" charset="-122"/>
                <a:ea typeface="SimSun Regular" panose="02010600030101010101" charset="-122"/>
                <a:cs typeface="SimSun Regular" panose="02010600030101010101" charset="-122"/>
              </a:rPr>
              <a:t>  </a:t>
            </a:r>
            <a:r>
              <a:rPr lang="zh-CN" altLang="en-US" sz="2800">
                <a:latin typeface="SimSun Regular" panose="02010600030101010101" charset="-122"/>
                <a:ea typeface="SimSun Regular" panose="02010600030101010101" charset="-122"/>
                <a:cs typeface="SimSun Regular" panose="02010600030101010101" charset="-122"/>
              </a:rPr>
              <a:t>“习作单元”是统编本教材编排体系中的崭新板块，也是亮点之一，其承载的任务是引导学生在一个单元、多篇文本的阅读解构中集中破解“如何写”的问题。因此，习作单元的阅读教学，“文本阅读’是载体，“学会写作”是阅读应该抵达的彼岸。</a:t>
            </a:r>
            <a:endParaRPr lang="zh-CN" altLang="en-US" sz="2800">
              <a:latin typeface="SimSun Regular" panose="02010600030101010101" charset="-122"/>
              <a:ea typeface="SimSun Regular" panose="02010600030101010101" charset="-122"/>
              <a:cs typeface="SimSun Regular" panose="0201060003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sz="4000">
                <a:latin typeface="SimSun" panose="02010600030101010101" charset="-122"/>
                <a:ea typeface="SimSun" panose="02010600030101010101" charset="-122"/>
              </a:rPr>
              <a:t>课时目标</a:t>
            </a:r>
            <a:endParaRPr lang="zh-CN" altLang="en-US" sz="4000">
              <a:latin typeface="SimSun" panose="02010600030101010101" charset="-122"/>
              <a:ea typeface="SimSun" panose="02010600030101010101" charset="-122"/>
            </a:endParaRPr>
          </a:p>
        </p:txBody>
      </p:sp>
      <p:sp>
        <p:nvSpPr>
          <p:cNvPr id="3" name="内容占位符 2"/>
          <p:cNvSpPr>
            <a:spLocks noGrp="1"/>
          </p:cNvSpPr>
          <p:nvPr>
            <p:ph idx="1"/>
          </p:nvPr>
        </p:nvSpPr>
        <p:spPr>
          <a:xfrm>
            <a:off x="669882" y="1515753"/>
            <a:ext cx="10852237" cy="5388907"/>
          </a:xfrm>
        </p:spPr>
        <p:txBody>
          <a:bodyPr/>
          <a:p>
            <a:pPr marL="0" indent="0">
              <a:buNone/>
            </a:pPr>
            <a:r>
              <a:rPr lang="zh-CN" altLang="en-US" sz="2800">
                <a:latin typeface="SimSun Regular" panose="02010600030101010101" charset="-122"/>
                <a:ea typeface="SimSun Regular" panose="02010600030101010101" charset="-122"/>
                <a:cs typeface="SimSun Regular" panose="02010600030101010101" charset="-122"/>
              </a:rPr>
              <a:t>《麻雀》出自19世纪俄国著名现实主义作家之手。屠格涅夫以新颖的构思，精练、优美的语言文字，叙述了一只老麻雀在庞大的猎狗面前奋不顾身地保护小麻雀，使小麻雀免受伤害的动人故事。本文通过对不同角色的神态、动作的具体描写，真实地表达了作者的思想感情。本文不仅刻画出小麻雀的弱小、猎狗的凶暴、“我”的同情怜爱的形象,而且塑造出老麻雀在危急关头挺身而出，为救幼儿奋不顾身的果敢形象，热情地歌颂了“母爱”这“一种强大的力量”</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endParaRPr lang="zh-CN" altLang="en-US" sz="2800">
              <a:latin typeface="SimSun Regular" panose="02010600030101010101" charset="-122"/>
              <a:ea typeface="SimSun Regular" panose="02010600030101010101" charset="-122"/>
              <a:cs typeface="SimSun Regular" panose="0201060003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69882" y="443238"/>
            <a:ext cx="10852237" cy="5388907"/>
          </a:xfrm>
        </p:spPr>
        <p:txBody>
          <a:bodyPr/>
          <a:p>
            <a:pPr marL="0" indent="0">
              <a:buNone/>
            </a:pPr>
            <a:r>
              <a:rPr sz="4000" i="1">
                <a:solidFill>
                  <a:srgbClr val="0070C0"/>
                </a:solidFill>
                <a:latin typeface="SimSun" panose="02010600030101010101" charset="-122"/>
                <a:ea typeface="SimSun" panose="02010600030101010101" charset="-122"/>
                <a:cs typeface="SimSun Regular" panose="02010600030101010101" charset="-122"/>
                <a:sym typeface="+mn-ea"/>
              </a:rPr>
              <a:t>知识与能力</a:t>
            </a:r>
            <a:endParaRPr lang="zh-CN" altLang="en-US" sz="40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1.正确认读“嗅、摇撼、挖挲、掩护、拯救嘶哑搏斗”等词语，联系上下文理解“无可奈何姹挲掩护"等词语。</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2.能够正确、流利、有感情地朗读课文。</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3.能够找出描写小麻雀猎狗、老麻雀的神态、动作的句子，感受母爱的强大力量。</a:t>
            </a:r>
            <a:endParaRPr lang="zh-CN" altLang="en-US" sz="4000">
              <a:latin typeface="SimSun Regular" panose="02010600030101010101" charset="-122"/>
              <a:ea typeface="SimSun Regular" panose="02010600030101010101" charset="-122"/>
              <a:cs typeface="SimSun Regular" panose="02010600030101010101" charset="-122"/>
            </a:endParaRPr>
          </a:p>
          <a:p>
            <a:pPr marL="0" indent="0">
              <a:buNone/>
            </a:pPr>
            <a:endParaRPr lang="zh-CN" altLang="en-US" sz="4000">
              <a:latin typeface="SimSun Regular" panose="02010600030101010101" charset="-122"/>
              <a:ea typeface="SimSun Regular" panose="02010600030101010101" charset="-122"/>
              <a:cs typeface="SimSun Regular" panose="02010600030101010101"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669882" y="443238"/>
            <a:ext cx="10852237" cy="5388907"/>
          </a:xfrm>
        </p:spPr>
        <p:txBody>
          <a:bodyPr/>
          <a:p>
            <a:pPr marL="0" indent="0">
              <a:buNone/>
            </a:pPr>
            <a:r>
              <a:rPr sz="4000" i="1">
                <a:solidFill>
                  <a:srgbClr val="0070C0"/>
                </a:solidFill>
                <a:latin typeface="SimSun" panose="02010600030101010101" charset="-122"/>
                <a:ea typeface="SimSun" panose="02010600030101010101" charset="-122"/>
                <a:cs typeface="SimSun Regular" panose="02010600030101010101" charset="-122"/>
                <a:sym typeface="+mn-ea"/>
              </a:rPr>
              <a:t>过程与方法</a:t>
            </a:r>
            <a:endParaRPr lang="zh-CN" altLang="en-US" sz="40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1.练习朗读课文，理解课文主要内容。</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2.抓住重点语句,结合生活实际展开想象,体会作者通过神态动作描写表现人物形象的写作方法。</a:t>
            </a:r>
            <a:endParaRPr lang="zh-CN" altLang="en-US" sz="2800">
              <a:latin typeface="SimSun Regular" panose="02010600030101010101" charset="-122"/>
              <a:ea typeface="SimSun Regular" panose="02010600030101010101" charset="-122"/>
              <a:cs typeface="SimSun Regular" panose="02010600030101010101" charset="-122"/>
            </a:endParaRPr>
          </a:p>
          <a:p>
            <a:pPr marL="0" indent="0">
              <a:buNone/>
            </a:pPr>
            <a:r>
              <a:rPr sz="2800">
                <a:latin typeface="SimSun Regular" panose="02010600030101010101" charset="-122"/>
                <a:ea typeface="SimSun Regular" panose="02010600030101010101" charset="-122"/>
                <a:cs typeface="SimSun Regular" panose="02010600030101010101" charset="-122"/>
                <a:sym typeface="+mn-ea"/>
              </a:rPr>
              <a:t>3.和同学交流读后的感受，发表自己的见解，体会文章的情感。</a:t>
            </a:r>
            <a:endParaRPr lang="zh-CN" altLang="en-US">
              <a:latin typeface="SimSun Regular" panose="02010600030101010101" charset="-122"/>
              <a:ea typeface="SimSun Regular" panose="02010600030101010101" charset="-122"/>
              <a:cs typeface="SimSun Regular" panose="02010600030101010101" charset="-122"/>
            </a:endParaRPr>
          </a:p>
          <a:p>
            <a:pPr marL="0" indent="0">
              <a:buNone/>
            </a:pPr>
            <a:endParaRPr lang="zh-CN" altLang="en-US"/>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579"/>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579"/>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TAG_VERSION" val="1.0"/>
  <p:tag name="KSO_WM_BEAUTIFY_FLAG" val="#wm#"/>
  <p:tag name="KSO_WM_COMBINE_RELATE_SLIDE_ID" val="custom925310_1"/>
  <p:tag name="KSO_WM_TEMPLATE_CATEGORY" val="custom"/>
  <p:tag name="KSO_WM_TEMPLATE_INDEX" val="20196579"/>
  <p:tag name="KSO_WM_TEMPLATE_SUBCATEGORY" val="0"/>
  <p:tag name="KSO_WM_TEMPLATE_THUMBS_INDEX" val="1"/>
</p:tagLst>
</file>

<file path=ppt/tags/tag71.xml><?xml version="1.0" encoding="utf-8"?>
<p:tagLst xmlns:p="http://schemas.openxmlformats.org/presentationml/2006/main">
  <p:tag name="KSO_WM_SLIDE_MODEL_TYPE" val="cover"/>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4">
      <a:dk1>
        <a:srgbClr val="000000"/>
      </a:dk1>
      <a:lt1>
        <a:srgbClr val="FFFFFF"/>
      </a:lt1>
      <a:dk2>
        <a:srgbClr val="364048"/>
      </a:dk2>
      <a:lt2>
        <a:srgbClr val="8F7046"/>
      </a:lt2>
      <a:accent1>
        <a:srgbClr val="8F7046"/>
      </a:accent1>
      <a:accent2>
        <a:srgbClr val="C8AF92"/>
      </a:accent2>
      <a:accent3>
        <a:srgbClr val="C6BCB2"/>
      </a:accent3>
      <a:accent4>
        <a:srgbClr val="D7C9BC"/>
      </a:accent4>
      <a:accent5>
        <a:srgbClr val="364148"/>
      </a:accent5>
      <a:accent6>
        <a:srgbClr val="907046"/>
      </a:accent6>
      <a:hlink>
        <a:srgbClr val="D7C9BC"/>
      </a:hlink>
      <a:folHlink>
        <a:srgbClr val="BFBFBF"/>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1812</Words>
  <Application>WPS 文字</Application>
  <PresentationFormat>宽屏</PresentationFormat>
  <Paragraphs>61</Paragraphs>
  <Slides>12</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12</vt:i4>
      </vt:variant>
    </vt:vector>
  </HeadingPairs>
  <TitlesOfParts>
    <vt:vector size="29" baseType="lpstr">
      <vt:lpstr>Arial</vt:lpstr>
      <vt:lpstr>方正书宋_GBK</vt:lpstr>
      <vt:lpstr>Wingdings</vt:lpstr>
      <vt:lpstr>宋体</vt:lpstr>
      <vt:lpstr>Arial Unicode MS</vt:lpstr>
      <vt:lpstr>Calibri Light</vt:lpstr>
      <vt:lpstr>Verdana</vt:lpstr>
      <vt:lpstr>Calibri</vt:lpstr>
      <vt:lpstr>微软雅黑</vt:lpstr>
      <vt:lpstr>黑体</vt:lpstr>
      <vt:lpstr>STKaiti Regular</vt:lpstr>
      <vt:lpstr>SimSun Regular</vt:lpstr>
      <vt:lpstr>Microsoft YaHei Regular</vt:lpstr>
      <vt:lpstr>SimSun</vt:lpstr>
      <vt:lpstr>DejaVu Sans</vt:lpstr>
      <vt:lpstr>Thonburi</vt:lpstr>
      <vt:lpstr>1_Office 主题​​</vt:lpstr>
      <vt:lpstr>教学解读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yayaya</dc:creator>
  <cp:lastModifiedBy>yayaya</cp:lastModifiedBy>
  <cp:revision>1</cp:revision>
  <dcterms:created xsi:type="dcterms:W3CDTF">2020-11-23T14:15:33Z</dcterms:created>
  <dcterms:modified xsi:type="dcterms:W3CDTF">2020-11-23T14:15:33Z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2052-2.4.0.3964</vt:lpwstr>
  </property>
</Properties>
</file>