
<file path=[Content_Types].xml><?xml version="1.0" encoding="utf-8"?>
<Types xmlns="http://schemas.openxmlformats.org/package/2006/content-types">
  <Default Extension="png" ContentType="image/png"/>
  <Default Extension="jpeg" ContentType="image/jpe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5"/>
  </p:notesMasterIdLst>
  <p:sldIdLst>
    <p:sldId id="257" r:id="rId4"/>
    <p:sldId id="462" r:id="rId6"/>
    <p:sldId id="463" r:id="rId7"/>
    <p:sldId id="466" r:id="rId8"/>
    <p:sldId id="524" r:id="rId9"/>
    <p:sldId id="525" r:id="rId10"/>
    <p:sldId id="277" r:id="rId11"/>
    <p:sldId id="526" r:id="rId12"/>
    <p:sldId id="530" r:id="rId13"/>
    <p:sldId id="527" r:id="rId14"/>
    <p:sldId id="528" r:id="rId15"/>
    <p:sldId id="377" r:id="rId16"/>
    <p:sldId id="424" r:id="rId17"/>
    <p:sldId id="425" r:id="rId18"/>
    <p:sldId id="426" r:id="rId19"/>
    <p:sldId id="427" r:id="rId20"/>
    <p:sldId id="428" r:id="rId21"/>
    <p:sldId id="412" r:id="rId22"/>
    <p:sldId id="532" r:id="rId23"/>
    <p:sldId id="413" r:id="rId24"/>
    <p:sldId id="533" r:id="rId25"/>
    <p:sldId id="430" r:id="rId26"/>
    <p:sldId id="421" r:id="rId27"/>
    <p:sldId id="534" r:id="rId28"/>
    <p:sldId id="468" r:id="rId29"/>
    <p:sldId id="423" r:id="rId30"/>
  </p:sldIdLst>
  <p:sldSz cx="9144000" cy="6858000" type="screen4x3"/>
  <p:notesSz cx="6858000" cy="9144000"/>
  <p:defaultTextStyle>
    <a:defPPr>
      <a:defRPr lang="zh-CN"/>
    </a:defPPr>
    <a:lvl1pPr marL="0" lvl="0" indent="0" algn="l" defTabSz="914400" rtl="0" eaLnBrk="0" fontAlgn="base" latinLnBrk="0" hangingPunct="0">
      <a:lnSpc>
        <a:spcPct val="100000"/>
      </a:lnSpc>
      <a:spcBef>
        <a:spcPct val="0"/>
      </a:spcBef>
      <a:spcAft>
        <a:spcPct val="0"/>
      </a:spcAft>
      <a:buNone/>
      <a:defRPr sz="2800" b="1" i="0" u="none" kern="1200" baseline="0">
        <a:solidFill>
          <a:srgbClr val="FF0000"/>
        </a:solidFill>
        <a:latin typeface="Calibri" panose="020F0502020204030204" pitchFamily="34"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sz="2800" b="1" i="0" u="none" kern="1200" baseline="0">
        <a:solidFill>
          <a:srgbClr val="FF0000"/>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800" b="1" i="0" u="none" kern="1200" baseline="0">
        <a:solidFill>
          <a:srgbClr val="FF0000"/>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800" b="1" i="0" u="none" kern="1200" baseline="0">
        <a:solidFill>
          <a:srgbClr val="FF0000"/>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800" b="1" i="0" u="none" kern="1200" baseline="0">
        <a:solidFill>
          <a:srgbClr val="FF0000"/>
        </a:solidFill>
        <a:latin typeface="Calibri" panose="020F0502020204030204" pitchFamily="34"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sz="2800" b="1" i="0" u="none" kern="1200" baseline="0">
        <a:solidFill>
          <a:srgbClr val="FF0000"/>
        </a:solidFill>
        <a:latin typeface="Calibri" panose="020F0502020204030204" pitchFamily="34"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sz="2800" b="1" i="0" u="none" kern="1200" baseline="0">
        <a:solidFill>
          <a:srgbClr val="FF0000"/>
        </a:solidFill>
        <a:latin typeface="Calibri" panose="020F0502020204030204" pitchFamily="34"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sz="2800" b="1" i="0" u="none" kern="1200" baseline="0">
        <a:solidFill>
          <a:srgbClr val="FF0000"/>
        </a:solidFill>
        <a:latin typeface="Calibri" panose="020F0502020204030204" pitchFamily="34"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sz="2800" b="1" i="0" u="none" kern="1200" baseline="0">
        <a:solidFill>
          <a:srgbClr val="FF0000"/>
        </a:solidFill>
        <a:latin typeface="Calibri" panose="020F050202020403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2FDB2607-1784-4EEB-B798-7EB5836EED8A}">
        <p14:showMediaCtrls xmlns:p14="http://schemas.microsoft.com/office/powerpoint/2010/main" val="1"/>
      </p:ext>
    </p:extLst>
  </p:showPr>
  <p:clrMru>
    <a:srgbClr val="FF0000"/>
    <a:srgbClr val="00FF00"/>
    <a:srgbClr val="4D4D4D"/>
    <a:srgbClr val="FF99FF"/>
    <a:srgbClr val="FF66CC"/>
    <a:srgbClr val="FF9933"/>
    <a:srgbClr val="FF0066"/>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1698"/>
    <p:restoredTop sz="94581"/>
  </p:normalViewPr>
  <p:slideViewPr>
    <p:cSldViewPr showGuides="1">
      <p:cViewPr varScale="1">
        <p:scale>
          <a:sx n="66" d="100"/>
          <a:sy n="66" d="100"/>
        </p:scale>
        <p:origin x="-1572" y="-96"/>
      </p:cViewPr>
      <p:guideLst>
        <p:guide orient="horz" pos="2102"/>
        <p:guide pos="2976"/>
      </p:guideLst>
    </p:cSldViewPr>
  </p:slideViewPr>
  <p:notesTextViewPr>
    <p:cViewPr>
      <p:scale>
        <a:sx n="100" d="100"/>
        <a:sy n="100" d="100"/>
      </p:scale>
      <p:origin x="0" y="0"/>
    </p:cViewPr>
  </p:notesTextViewPr>
  <p:sorterViewPr showFormatting="0">
    <p:cViewPr>
      <p:scale>
        <a:sx n="66" d="100"/>
        <a:sy n="66" d="100"/>
      </p:scale>
      <p:origin x="0" y="1152"/>
    </p:cViewPr>
  </p:sorterViewPr>
  <p:gridSpacing cx="76199" cy="76199"/>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10594" name="页眉占位符 110593"/>
          <p:cNvSpPr>
            <a:spLocks noGrp="1"/>
          </p:cNvSpPr>
          <p:nvPr>
            <p:ph type="hdr" sz="quarter"/>
          </p:nvPr>
        </p:nvSpPr>
        <p:spPr>
          <a:xfrm>
            <a:off x="0" y="0"/>
            <a:ext cx="2971800" cy="457200"/>
          </a:xfrm>
          <a:prstGeom prst="rect">
            <a:avLst/>
          </a:prstGeom>
          <a:noFill/>
          <a:ln w="9525">
            <a:noFill/>
          </a:ln>
        </p:spPr>
        <p:txBody>
          <a:bodyPr/>
          <a:lstStyle>
            <a:lvl1pPr eaLnBrk="1" hangingPunct="1">
              <a:buFont typeface="Arial" panose="020B0604020202020204" pitchFamily="34" charset="0"/>
              <a:buNone/>
              <a:defRPr sz="1200" noProof="1"/>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1" i="0" u="none" strike="noStrike" kern="1200" cap="none" spc="0" normalizeH="0" baseline="0" noProof="1">
              <a:ln>
                <a:noFill/>
              </a:ln>
              <a:solidFill>
                <a:srgbClr val="FF0000"/>
              </a:solidFill>
              <a:effectLst/>
              <a:uLnTx/>
              <a:uFillTx/>
              <a:latin typeface="Calibri" panose="020F0502020204030204" pitchFamily="34" charset="0"/>
              <a:ea typeface="宋体" panose="02010600030101010101" pitchFamily="2" charset="-122"/>
              <a:cs typeface="+mn-cs"/>
            </a:endParaRPr>
          </a:p>
        </p:txBody>
      </p:sp>
      <p:sp>
        <p:nvSpPr>
          <p:cNvPr id="110595" name="日期占位符 110594"/>
          <p:cNvSpPr>
            <a:spLocks noGrp="1"/>
          </p:cNvSpPr>
          <p:nvPr>
            <p:ph type="dt" idx="1"/>
          </p:nvPr>
        </p:nvSpPr>
        <p:spPr>
          <a:xfrm>
            <a:off x="3884613" y="0"/>
            <a:ext cx="2971800" cy="457200"/>
          </a:xfrm>
          <a:prstGeom prst="rect">
            <a:avLst/>
          </a:prstGeom>
          <a:noFill/>
          <a:ln w="9525">
            <a:noFill/>
          </a:ln>
        </p:spPr>
        <p:txBody>
          <a:bodyPr/>
          <a:lstStyle>
            <a:lvl1pPr algn="r" eaLnBrk="1" hangingPunct="1">
              <a:buFont typeface="Arial" panose="020B0604020202020204" pitchFamily="34" charset="0"/>
              <a:buNone/>
              <a:defRPr sz="1200" noProof="1"/>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1" i="0" u="none" strike="noStrike" kern="1200" cap="none" spc="0" normalizeH="0" baseline="0" noProof="1">
              <a:ln>
                <a:noFill/>
              </a:ln>
              <a:solidFill>
                <a:srgbClr val="FF0000"/>
              </a:solidFill>
              <a:effectLst/>
              <a:uLnTx/>
              <a:uFillTx/>
              <a:latin typeface="Calibri" panose="020F0502020204030204" pitchFamily="34" charset="0"/>
              <a:ea typeface="宋体" panose="02010600030101010101" pitchFamily="2" charset="-122"/>
              <a:cs typeface="+mn-cs"/>
            </a:endParaRPr>
          </a:p>
        </p:txBody>
      </p:sp>
      <p:sp>
        <p:nvSpPr>
          <p:cNvPr id="3076" name="幻灯片图像占位符 110595"/>
          <p:cNvSpPr>
            <a:spLocks noRot="1" noTextEdit="1"/>
          </p:cNvSpPr>
          <p:nvPr>
            <p:ph type="sldImg"/>
          </p:nvPr>
        </p:nvSpPr>
        <p:spPr>
          <a:xfrm>
            <a:off x="1143000" y="685800"/>
            <a:ext cx="4572000" cy="3429000"/>
          </a:xfrm>
          <a:prstGeom prst="rect">
            <a:avLst/>
          </a:prstGeom>
          <a:noFill/>
          <a:ln w="9525" cap="flat" cmpd="sng">
            <a:solidFill>
              <a:srgbClr val="000000"/>
            </a:solidFill>
            <a:prstDash val="solid"/>
            <a:miter/>
            <a:headEnd type="none" w="med" len="med"/>
            <a:tailEnd type="none" w="med" len="med"/>
          </a:ln>
        </p:spPr>
      </p:sp>
      <p:sp>
        <p:nvSpPr>
          <p:cNvPr id="3077" name="文本占位符 110596"/>
          <p:cNvSpPr>
            <a:spLocks noGrp="1" noChangeArrowheads="1"/>
          </p:cNvSpPr>
          <p:nvPr>
            <p:ph type="body" sz="quarter" idx="4294967295"/>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r>
              <a:rPr kumimoji="0" lang="zh-CN" altLang="en-US" sz="1200" b="0" i="0" u="none" strike="noStrike" kern="1200" cap="none" spc="0" normalizeH="0" baseline="0" noProof="0" smtClean="0">
                <a:ln>
                  <a:noFill/>
                </a:ln>
                <a:solidFill>
                  <a:schemeClr val="tx1"/>
                </a:solidFill>
                <a:effectLst/>
                <a:uLnTx/>
                <a:uFillTx/>
                <a:latin typeface="Calibri" panose="020F0502020204030204" pitchFamily="34" charset="0"/>
                <a:ea typeface="宋体" panose="02010600030101010101" pitchFamily="2" charset="-122"/>
              </a:rPr>
              <a:t>单击此处编辑母版文本样式</a:t>
            </a:r>
            <a:endParaRPr kumimoji="0" lang="zh-CN" altLang="en-US" sz="1200" b="0" i="0" u="none" strike="noStrike" kern="1200" cap="none" spc="0" normalizeH="0" baseline="0" noProof="0" smtClean="0">
              <a:ln>
                <a:noFill/>
              </a:ln>
              <a:solidFill>
                <a:schemeClr val="tx1"/>
              </a:solidFill>
              <a:effectLst/>
              <a:uLnTx/>
              <a:uFillTx/>
              <a:latin typeface="Calibri" panose="020F0502020204030204" pitchFamily="34" charset="0"/>
              <a:ea typeface="宋体" panose="02010600030101010101" pitchFamily="2" charset="-122"/>
            </a:endParaRPr>
          </a:p>
          <a:p>
            <a:pPr marL="45720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r>
              <a:rPr kumimoji="0" lang="zh-CN" altLang="en-US" sz="1200" b="0" i="0" u="none" strike="noStrike" kern="1200" cap="none" spc="0" normalizeH="0" baseline="0" noProof="0" smtClean="0">
                <a:ln>
                  <a:noFill/>
                </a:ln>
                <a:solidFill>
                  <a:schemeClr val="tx1"/>
                </a:solidFill>
                <a:effectLst/>
                <a:uLnTx/>
                <a:uFillTx/>
                <a:latin typeface="Calibri" panose="020F0502020204030204" pitchFamily="34" charset="0"/>
                <a:ea typeface="宋体" panose="02010600030101010101" pitchFamily="2" charset="-122"/>
              </a:rPr>
              <a:t>第二级</a:t>
            </a:r>
            <a:endParaRPr kumimoji="0" lang="zh-CN" altLang="en-US" sz="1200" b="0" i="0" u="none" strike="noStrike" kern="1200" cap="none" spc="0" normalizeH="0" baseline="0" noProof="0" smtClean="0">
              <a:ln>
                <a:noFill/>
              </a:ln>
              <a:solidFill>
                <a:schemeClr val="tx1"/>
              </a:solidFill>
              <a:effectLst/>
              <a:uLnTx/>
              <a:uFillTx/>
              <a:latin typeface="Calibri" panose="020F0502020204030204" pitchFamily="34" charset="0"/>
              <a:ea typeface="宋体" panose="02010600030101010101" pitchFamily="2" charset="-122"/>
            </a:endParaRPr>
          </a:p>
          <a:p>
            <a:pPr marL="914400" marR="0" lvl="2"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r>
              <a:rPr kumimoji="0" lang="zh-CN" altLang="en-US" sz="1200" b="0" i="0" u="none" strike="noStrike" kern="1200" cap="none" spc="0" normalizeH="0" baseline="0" noProof="0" smtClean="0">
                <a:ln>
                  <a:noFill/>
                </a:ln>
                <a:solidFill>
                  <a:schemeClr val="tx1"/>
                </a:solidFill>
                <a:effectLst/>
                <a:uLnTx/>
                <a:uFillTx/>
                <a:latin typeface="Calibri" panose="020F0502020204030204" pitchFamily="34" charset="0"/>
                <a:ea typeface="宋体" panose="02010600030101010101" pitchFamily="2" charset="-122"/>
              </a:rPr>
              <a:t>第三级</a:t>
            </a:r>
            <a:endParaRPr kumimoji="0" lang="zh-CN" altLang="en-US" sz="1200" b="0" i="0" u="none" strike="noStrike" kern="1200" cap="none" spc="0" normalizeH="0" baseline="0" noProof="0" smtClean="0">
              <a:ln>
                <a:noFill/>
              </a:ln>
              <a:solidFill>
                <a:schemeClr val="tx1"/>
              </a:solidFill>
              <a:effectLst/>
              <a:uLnTx/>
              <a:uFillTx/>
              <a:latin typeface="Calibri" panose="020F0502020204030204" pitchFamily="34" charset="0"/>
              <a:ea typeface="宋体" panose="02010600030101010101" pitchFamily="2" charset="-122"/>
            </a:endParaRPr>
          </a:p>
          <a:p>
            <a:pPr marL="1371600" marR="0" lvl="3"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r>
              <a:rPr kumimoji="0" lang="zh-CN" altLang="en-US" sz="1200" b="0" i="0" u="none" strike="noStrike" kern="1200" cap="none" spc="0" normalizeH="0" baseline="0" noProof="0" smtClean="0">
                <a:ln>
                  <a:noFill/>
                </a:ln>
                <a:solidFill>
                  <a:schemeClr val="tx1"/>
                </a:solidFill>
                <a:effectLst/>
                <a:uLnTx/>
                <a:uFillTx/>
                <a:latin typeface="Calibri" panose="020F0502020204030204" pitchFamily="34" charset="0"/>
                <a:ea typeface="宋体" panose="02010600030101010101" pitchFamily="2" charset="-122"/>
              </a:rPr>
              <a:t>第四级</a:t>
            </a:r>
            <a:endParaRPr kumimoji="0" lang="zh-CN" altLang="en-US" sz="1200" b="0" i="0" u="none" strike="noStrike" kern="1200" cap="none" spc="0" normalizeH="0" baseline="0" noProof="0" smtClean="0">
              <a:ln>
                <a:noFill/>
              </a:ln>
              <a:solidFill>
                <a:schemeClr val="tx1"/>
              </a:solidFill>
              <a:effectLst/>
              <a:uLnTx/>
              <a:uFillTx/>
              <a:latin typeface="Calibri" panose="020F0502020204030204" pitchFamily="34" charset="0"/>
              <a:ea typeface="宋体" panose="02010600030101010101" pitchFamily="2" charset="-122"/>
            </a:endParaRPr>
          </a:p>
          <a:p>
            <a:pPr marL="1828800" marR="0" lvl="4"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r>
              <a:rPr kumimoji="0" lang="zh-CN" altLang="en-US" sz="1200" b="0" i="0" u="none" strike="noStrike" kern="1200" cap="none" spc="0" normalizeH="0" baseline="0" noProof="0" smtClean="0">
                <a:ln>
                  <a:noFill/>
                </a:ln>
                <a:solidFill>
                  <a:schemeClr val="tx1"/>
                </a:solidFill>
                <a:effectLst/>
                <a:uLnTx/>
                <a:uFillTx/>
                <a:latin typeface="Calibri" panose="020F0502020204030204" pitchFamily="34" charset="0"/>
                <a:ea typeface="宋体" panose="02010600030101010101" pitchFamily="2" charset="-122"/>
              </a:rPr>
              <a:t>第五级</a:t>
            </a:r>
            <a:endParaRPr kumimoji="0" lang="zh-CN" altLang="en-US" sz="1200" b="0" i="0" u="none" strike="noStrike" kern="1200" cap="none" spc="0" normalizeH="0" baseline="0" noProof="0" smtClean="0">
              <a:ln>
                <a:noFill/>
              </a:ln>
              <a:solidFill>
                <a:schemeClr val="tx1"/>
              </a:solidFill>
              <a:effectLst/>
              <a:uLnTx/>
              <a:uFillTx/>
              <a:latin typeface="Calibri" panose="020F0502020204030204" pitchFamily="34" charset="0"/>
              <a:ea typeface="宋体" panose="02010600030101010101" pitchFamily="2" charset="-122"/>
            </a:endParaRPr>
          </a:p>
        </p:txBody>
      </p:sp>
      <p:sp>
        <p:nvSpPr>
          <p:cNvPr id="110598" name="页脚占位符 110597"/>
          <p:cNvSpPr>
            <a:spLocks noGrp="1"/>
          </p:cNvSpPr>
          <p:nvPr>
            <p:ph type="ftr" sz="quarter" idx="4"/>
          </p:nvPr>
        </p:nvSpPr>
        <p:spPr>
          <a:xfrm>
            <a:off x="0" y="8685213"/>
            <a:ext cx="2971800" cy="457200"/>
          </a:xfrm>
          <a:prstGeom prst="rect">
            <a:avLst/>
          </a:prstGeom>
          <a:noFill/>
          <a:ln w="9525">
            <a:noFill/>
          </a:ln>
        </p:spPr>
        <p:txBody>
          <a:bodyPr anchor="b"/>
          <a:lstStyle>
            <a:lvl1pPr eaLnBrk="1" hangingPunct="1">
              <a:buFont typeface="Arial" panose="020B0604020202020204" pitchFamily="34" charset="0"/>
              <a:buNone/>
              <a:defRPr sz="1200" noProof="1"/>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1" i="0" u="none" strike="noStrike" kern="1200" cap="none" spc="0" normalizeH="0" baseline="0" noProof="1">
              <a:ln>
                <a:noFill/>
              </a:ln>
              <a:solidFill>
                <a:srgbClr val="FF0000"/>
              </a:solidFill>
              <a:effectLst/>
              <a:uLnTx/>
              <a:uFillTx/>
              <a:latin typeface="Calibri" panose="020F0502020204030204" pitchFamily="34" charset="0"/>
              <a:ea typeface="宋体" panose="02010600030101010101" pitchFamily="2" charset="-122"/>
              <a:cs typeface="+mn-cs"/>
            </a:endParaRPr>
          </a:p>
        </p:txBody>
      </p:sp>
      <p:sp>
        <p:nvSpPr>
          <p:cNvPr id="110599" name="灯片编号占位符 110598"/>
          <p:cNvSpPr>
            <a:spLocks noGrp="1"/>
          </p:cNvSpPr>
          <p:nvPr>
            <p:ph type="sldNum" sz="quarter" idx="5"/>
          </p:nvPr>
        </p:nvSpPr>
        <p:spPr>
          <a:xfrm>
            <a:off x="3884613" y="8685213"/>
            <a:ext cx="2971800" cy="457200"/>
          </a:xfrm>
          <a:prstGeom prst="rect">
            <a:avLst/>
          </a:prstGeom>
          <a:noFill/>
          <a:ln w="9525">
            <a:noFill/>
          </a:ln>
        </p:spPr>
        <p:txBody>
          <a:bodyPr anchor="b"/>
          <a:lstStyle>
            <a:lvl1pPr algn="r" eaLnBrk="1" hangingPunct="1">
              <a:buFont typeface="Arial" panose="020B0604020202020204" pitchFamily="34" charset="0"/>
              <a:buNone/>
              <a:defRPr sz="1200" noProof="1" dirty="0"/>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70EF3F05-DA5F-4AE3-BD02-2AE1BB1DE3AD}" type="slidenum">
              <a:rPr kumimoji="0" lang="zh-CN" altLang="en-US" sz="1200" b="1" i="0" u="none" strike="noStrike" kern="1200" cap="none" spc="0" normalizeH="0" baseline="0" noProof="1">
                <a:ln>
                  <a:noFill/>
                </a:ln>
                <a:solidFill>
                  <a:srgbClr val="FF0000"/>
                </a:solidFill>
                <a:effectLst/>
                <a:uLnTx/>
                <a:uFillTx/>
                <a:latin typeface="Calibri" panose="020F0502020204030204" pitchFamily="34" charset="0"/>
                <a:ea typeface="宋体" panose="02010600030101010101" pitchFamily="2" charset="-122"/>
                <a:cs typeface="+mn-cs"/>
              </a:rPr>
            </a:fld>
            <a:endParaRPr kumimoji="0" lang="zh-CN" altLang="en-US" sz="1200" b="1" i="0" u="none" strike="noStrike" kern="1200" cap="none" spc="0" normalizeH="0" baseline="0" noProof="1">
              <a:ln>
                <a:noFill/>
              </a:ln>
              <a:solidFill>
                <a:srgbClr val="FF0000"/>
              </a:solidFill>
              <a:effectLst/>
              <a:uLnTx/>
              <a:uFillTx/>
              <a:latin typeface="Calibri" panose="020F050202020403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buFont typeface="Arial" panose="020B0604020202020204" pitchFamily="34" charset="0"/>
      <a:defRPr sz="1200" kern="1200">
        <a:solidFill>
          <a:schemeClr val="tx1"/>
        </a:solidFill>
        <a:latin typeface="Calibri" panose="020F0502020204030204" pitchFamily="34" charset="0"/>
        <a:ea typeface="宋体" panose="02010600030101010101" pitchFamily="2" charset="-122"/>
      </a:defRPr>
    </a:lvl1pPr>
    <a:lvl2pPr marL="457200" lvl="1" algn="l" rtl="0" eaLnBrk="0" fontAlgn="base" hangingPunct="0">
      <a:spcBef>
        <a:spcPct val="30000"/>
      </a:spcBef>
      <a:spcAft>
        <a:spcPct val="0"/>
      </a:spcAft>
      <a:buFont typeface="Arial" panose="020B0604020202020204" pitchFamily="34" charset="0"/>
      <a:defRPr sz="1200" kern="1200">
        <a:solidFill>
          <a:schemeClr val="tx1"/>
        </a:solidFill>
        <a:latin typeface="Calibri" panose="020F0502020204030204" pitchFamily="34" charset="0"/>
        <a:ea typeface="宋体" panose="02010600030101010101" pitchFamily="2" charset="-122"/>
      </a:defRPr>
    </a:lvl2pPr>
    <a:lvl3pPr marL="914400" lvl="2" algn="l" rtl="0" eaLnBrk="0" fontAlgn="base" hangingPunct="0">
      <a:spcBef>
        <a:spcPct val="30000"/>
      </a:spcBef>
      <a:spcAft>
        <a:spcPct val="0"/>
      </a:spcAft>
      <a:buFont typeface="Arial" panose="020B0604020202020204" pitchFamily="34" charset="0"/>
      <a:defRPr sz="1200" kern="1200">
        <a:solidFill>
          <a:schemeClr val="tx1"/>
        </a:solidFill>
        <a:latin typeface="Calibri" panose="020F0502020204030204" pitchFamily="34" charset="0"/>
        <a:ea typeface="宋体" panose="02010600030101010101" pitchFamily="2" charset="-122"/>
      </a:defRPr>
    </a:lvl3pPr>
    <a:lvl4pPr marL="1371600" lvl="3" algn="l" rtl="0" eaLnBrk="0" fontAlgn="base" hangingPunct="0">
      <a:spcBef>
        <a:spcPct val="30000"/>
      </a:spcBef>
      <a:spcAft>
        <a:spcPct val="0"/>
      </a:spcAft>
      <a:buFont typeface="Arial" panose="020B0604020202020204" pitchFamily="34" charset="0"/>
      <a:defRPr sz="1200" kern="1200">
        <a:solidFill>
          <a:schemeClr val="tx1"/>
        </a:solidFill>
        <a:latin typeface="Calibri" panose="020F0502020204030204" pitchFamily="34" charset="0"/>
        <a:ea typeface="宋体" panose="02010600030101010101" pitchFamily="2" charset="-122"/>
      </a:defRPr>
    </a:lvl4pPr>
    <a:lvl5pPr marL="1828800" lvl="4" algn="l" rtl="0" eaLnBrk="0" fontAlgn="base" hangingPunct="0">
      <a:spcBef>
        <a:spcPct val="30000"/>
      </a:spcBef>
      <a:spcAft>
        <a:spcPct val="0"/>
      </a:spcAft>
      <a:buFont typeface="Arial" panose="020B0604020202020204" pitchFamily="34" charset="0"/>
      <a:defRPr sz="1200" kern="1200">
        <a:solidFill>
          <a:schemeClr val="tx1"/>
        </a:solidFill>
        <a:latin typeface="Calibri" panose="020F0502020204030204" pitchFamily="34" charset="0"/>
        <a:ea typeface="宋体" panose="02010600030101010101" pitchFamily="2" charset="-122"/>
      </a:defRPr>
    </a:lvl5pPr>
    <a:lvl6pPr marL="2286000" lvl="5"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Calibri" panose="020F0502020204030204" pitchFamily="34" charset="0"/>
        <a:ea typeface="宋体" panose="02010600030101010101" pitchFamily="2" charset="-122"/>
      </a:defRPr>
    </a:lvl6pPr>
    <a:lvl7pPr marL="2743200" lvl="6"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Calibri" panose="020F0502020204030204" pitchFamily="34" charset="0"/>
        <a:ea typeface="宋体" panose="02010600030101010101" pitchFamily="2" charset="-122"/>
      </a:defRPr>
    </a:lvl7pPr>
    <a:lvl8pPr marL="3200400" lvl="7"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Calibri" panose="020F0502020204030204" pitchFamily="34" charset="0"/>
        <a:ea typeface="宋体" panose="02010600030101010101" pitchFamily="2" charset="-122"/>
      </a:defRPr>
    </a:lvl8pPr>
    <a:lvl9pPr marL="3657600" lvl="8"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Calibri" panose="020F0502020204030204" pitchFamily="34" charset="0"/>
        <a:ea typeface="宋体" panose="02010600030101010101" pitchFamily="2" charset="-122"/>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122" name="幻灯片图像占位符 1"/>
          <p:cNvSpPr>
            <a:spLocks noTextEdit="1"/>
          </p:cNvSpPr>
          <p:nvPr>
            <p:ph type="sldImg"/>
          </p:nvPr>
        </p:nvSpPr>
        <p:spPr/>
      </p:sp>
      <p:sp>
        <p:nvSpPr>
          <p:cNvPr id="5123" name="文本占位符 2"/>
          <p:cNvSpPr/>
          <p:nvPr>
            <p:ph type="body"/>
          </p:nvPr>
        </p:nvSpPr>
        <p:spPr/>
        <p:txBody>
          <a:bodyPr wrap="square" lIns="91440" tIns="45720" rIns="91440" bIns="45720" anchor="t"/>
          <a:p>
            <a:pPr lvl="0" eaLnBrk="1" hangingPunct="1"/>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2290" name="幻灯片图像占位符 112641"/>
          <p:cNvSpPr>
            <a:spLocks noRot="1" noTextEdit="1"/>
          </p:cNvSpPr>
          <p:nvPr>
            <p:ph type="sldImg"/>
          </p:nvPr>
        </p:nvSpPr>
        <p:spPr/>
      </p:sp>
      <p:sp>
        <p:nvSpPr>
          <p:cNvPr id="12291" name="文本占位符 112642"/>
          <p:cNvSpPr>
            <a:spLocks noGrp="1"/>
          </p:cNvSpPr>
          <p:nvPr>
            <p:ph type="body"/>
          </p:nvPr>
        </p:nvSpPr>
        <p:spPr/>
        <p:txBody>
          <a:bodyPr wrap="square" lIns="91440" tIns="45720" rIns="91440" bIns="45720" anchor="t"/>
          <a:p>
            <a:pPr lvl="0" eaLnBrk="1" hangingPunct="1"/>
            <a:r>
              <a:rPr lang="en-US" altLang="zh-CN" dirty="0"/>
              <a:t>Today Mrs Li will show you to learn a story of a panda named Xiwang.  How many paragraphs …?  We can divide it to three parts. Now read the whole passage quickly and find out the answer, at the same time think about what’s the main idea of each part?</a:t>
            </a:r>
            <a:endParaRPr lang="en-US" altLang="zh-CN"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5602" name="幻灯片图像占位符 116737"/>
          <p:cNvSpPr>
            <a:spLocks noRot="1" noTextEdit="1"/>
          </p:cNvSpPr>
          <p:nvPr>
            <p:ph type="sldImg"/>
          </p:nvPr>
        </p:nvSpPr>
        <p:spPr/>
      </p:sp>
      <p:sp>
        <p:nvSpPr>
          <p:cNvPr id="25603" name="文本占位符 116738"/>
          <p:cNvSpPr>
            <a:spLocks noGrp="1"/>
          </p:cNvSpPr>
          <p:nvPr>
            <p:ph type="body"/>
          </p:nvPr>
        </p:nvSpPr>
        <p:spPr/>
        <p:txBody>
          <a:bodyPr wrap="square" lIns="91440" tIns="45720" rIns="91440" bIns="45720" anchor="t"/>
          <a:p>
            <a:pPr lvl="0" eaLnBrk="1" hangingPunct="1"/>
            <a:r>
              <a:rPr lang="en-US" altLang="zh-CN" dirty="0"/>
              <a:t>Ask one student to read Para4 try to find out pandas’ problems</a:t>
            </a:r>
            <a:endParaRPr lang="en-US" altLang="zh-CN"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4294967295"/>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noProof="1" smtClean="0"/>
              <a:t>单击此处编辑母版标题样式</a:t>
            </a:r>
            <a:endParaRPr lang="zh-CN" altLang="en-US" noProof="1"/>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noProof="1" smtClean="0"/>
              <a:t>单击此处编辑母版副标题样式</a:t>
            </a:r>
            <a:endParaRPr lang="zh-CN" altLang="en-US"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49B5C7FB-FFFF-44A4-A441-D46DB051DA96}" type="slidenum">
              <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p:txBody>
          <a:bodyPr vert="eaVert"/>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49B5C7FB-FFFF-44A4-A441-D46DB051DA96}" type="slidenum">
              <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49B5C7FB-FFFF-44A4-A441-D46DB051DA96}" type="slidenum">
              <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851525"/>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49B5C7FB-FFFF-44A4-A441-D46DB051DA96}" type="slidenum">
              <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noProof="1" smtClean="0"/>
              <a:t>单击此处编辑母版标题样式</a:t>
            </a:r>
            <a:endParaRPr lang="zh-CN" altLang="en-US" noProof="1"/>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noProof="1" smtClean="0"/>
              <a:t>单击此处编辑母版副标题样式</a:t>
            </a:r>
            <a:endParaRPr lang="zh-CN" altLang="en-US"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9AC4AB2B-44DE-46C3-A9E6-B2480C6C5749}" type="slidenum">
              <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idx="1"/>
          </p:nvPr>
        </p:nvSpPr>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9AC4AB2B-44DE-46C3-A9E6-B2480C6C5749}" type="slidenum">
              <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noProof="1" smtClean="0"/>
              <a:t>单击此处编辑母版文本样式</a:t>
            </a:r>
            <a:endParaRPr lang="zh-CN" altLang="en-US" noProof="1"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9AC4AB2B-44DE-46C3-A9E6-B2480C6C5749}" type="slidenum">
              <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sz="half" idx="1"/>
          </p:nvPr>
        </p:nvSpPr>
        <p:spPr>
          <a:xfrm>
            <a:off x="457200" y="1600200"/>
            <a:ext cx="4032504" cy="4525963"/>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内容占位符 3"/>
          <p:cNvSpPr>
            <a:spLocks noGrp="1"/>
          </p:cNvSpPr>
          <p:nvPr>
            <p:ph sz="half" idx="2"/>
          </p:nvPr>
        </p:nvSpPr>
        <p:spPr>
          <a:xfrm>
            <a:off x="4654296" y="1600200"/>
            <a:ext cx="4032504" cy="4525963"/>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9AC4AB2B-44DE-46C3-A9E6-B2480C6C5749}" type="slidenum">
              <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890081" y="1778438"/>
            <a:ext cx="3655181" cy="823912"/>
          </a:xfrm>
        </p:spPr>
        <p:txBody>
          <a:bodyPr anchor="ctr"/>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smtClean="0"/>
              <a:t>单击此处编辑母版文本样式</a:t>
            </a:r>
            <a:endParaRPr lang="zh-CN" altLang="en-US" noProof="1" smtClean="0"/>
          </a:p>
        </p:txBody>
      </p:sp>
      <p:sp>
        <p:nvSpPr>
          <p:cNvPr id="4" name="内容占位符 3"/>
          <p:cNvSpPr>
            <a:spLocks noGrp="1"/>
          </p:cNvSpPr>
          <p:nvPr>
            <p:ph sz="half" idx="2"/>
          </p:nvPr>
        </p:nvSpPr>
        <p:spPr>
          <a:xfrm>
            <a:off x="890081" y="2665379"/>
            <a:ext cx="3655181" cy="3524284"/>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5" name="文本占位符 4"/>
          <p:cNvSpPr>
            <a:spLocks noGrp="1"/>
          </p:cNvSpPr>
          <p:nvPr>
            <p:ph type="body" sz="quarter" idx="3"/>
          </p:nvPr>
        </p:nvSpPr>
        <p:spPr>
          <a:xfrm>
            <a:off x="4692704" y="1778438"/>
            <a:ext cx="3673182" cy="823912"/>
          </a:xfrm>
        </p:spPr>
        <p:txBody>
          <a:bodyPr anchor="ctr"/>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smtClean="0"/>
              <a:t>单击此处编辑母版文本样式</a:t>
            </a:r>
            <a:endParaRPr lang="zh-CN" altLang="en-US" noProof="1" smtClean="0"/>
          </a:p>
        </p:txBody>
      </p:sp>
      <p:sp>
        <p:nvSpPr>
          <p:cNvPr id="6" name="内容占位符 5"/>
          <p:cNvSpPr>
            <a:spLocks noGrp="1"/>
          </p:cNvSpPr>
          <p:nvPr>
            <p:ph sz="quarter" idx="4"/>
          </p:nvPr>
        </p:nvSpPr>
        <p:spPr>
          <a:xfrm>
            <a:off x="4692704" y="2665379"/>
            <a:ext cx="3673182" cy="3524284"/>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9AC4AB2B-44DE-46C3-A9E6-B2480C6C5749}" type="slidenum">
              <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9AC4AB2B-44DE-46C3-A9E6-B2480C6C5749}" type="slidenum">
              <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9AC4AB2B-44DE-46C3-A9E6-B2480C6C5749}" type="slidenum">
              <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idx="1"/>
          </p:nvPr>
        </p:nvSpPr>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49B5C7FB-FFFF-44A4-A441-D46DB051DA96}" type="slidenum">
              <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noProof="1" smtClean="0"/>
              <a:t>单击此处编辑母版标题样式</a:t>
            </a:r>
            <a:endParaRPr lang="zh-CN" altLang="en-US" noProof="1"/>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noProof="1" smtClean="0"/>
              <a:t>单击此处编辑母版文本样式</a:t>
            </a:r>
            <a:endParaRPr lang="zh-CN" altLang="en-US"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9AC4AB2B-44DE-46C3-A9E6-B2480C6C5749}" type="slidenum">
              <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r>
              <a:rPr lang="zh-CN" altLang="en-US" noProof="1" smtClean="0"/>
              <a:t>单击此处编辑母版标题样式</a:t>
            </a:r>
            <a:endParaRPr lang="zh-CN" altLang="en-US" noProof="1"/>
          </a:p>
        </p:txBody>
      </p:sp>
      <p:sp>
        <p:nvSpPr>
          <p:cNvPr id="3" name="图片占位符 2"/>
          <p:cNvSpPr>
            <a:spLocks noGrp="1"/>
          </p:cNvSpPr>
          <p:nvPr>
            <p:ph type="pic" idx="1"/>
          </p:nvPr>
        </p:nvSpPr>
        <p:spPr>
          <a:xfrm>
            <a:off x="3887391" y="457201"/>
            <a:ext cx="4629150" cy="5403850"/>
          </a:xfrm>
        </p:spPr>
        <p:txBody>
          <a:bodyPr vert="horz" wrap="square" lIns="91440" tIns="45720" rIns="91440" bIns="45720" numCol="1" anchor="t" anchorCtr="0" compatLnSpc="1"/>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zh-CN" altLang="en-US" sz="2400" b="0" i="0" u="none" strike="noStrike" kern="1200" cap="none" spc="0" normalizeH="0" baseline="0" noProof="1">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noProof="1" smtClean="0"/>
              <a:t>单击此处编辑母版文本样式</a:t>
            </a:r>
            <a:endParaRPr lang="zh-CN" altLang="en-US"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9AC4AB2B-44DE-46C3-A9E6-B2480C6C5749}" type="slidenum">
              <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p:txBody>
          <a:bodyPr vert="eaVert"/>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9AC4AB2B-44DE-46C3-A9E6-B2480C6C5749}" type="slidenum">
              <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a:xfrm>
            <a:off x="457200" y="274638"/>
            <a:ext cx="6052930" cy="5851525"/>
          </a:xfrm>
        </p:spPr>
        <p:txBody>
          <a:bodyPr vert="eaVert"/>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9AC4AB2B-44DE-46C3-A9E6-B2480C6C5749}" type="slidenum">
              <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smtClean="0"/>
              <a:t>单击此处编辑母版文本样式</a:t>
            </a:r>
            <a:endParaRPr lang="zh-CN" altLang="en-US" noProof="1"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49B5C7FB-FFFF-44A4-A441-D46DB051DA96}" type="slidenum">
              <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49B5C7FB-FFFF-44A4-A441-D46DB051DA96}" type="slidenum">
              <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smtClean="0"/>
              <a:t>单击此处编辑母版文本样式</a:t>
            </a:r>
            <a:endParaRPr lang="zh-CN" altLang="en-US"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smtClean="0"/>
              <a:t>单击此处编辑母版文本样式</a:t>
            </a:r>
            <a:endParaRPr lang="zh-CN" altLang="en-US"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49B5C7FB-FFFF-44A4-A441-D46DB051DA96}" type="slidenum">
              <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49B5C7FB-FFFF-44A4-A441-D46DB051DA96}" type="slidenum">
              <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49B5C7FB-FFFF-44A4-A441-D46DB051DA96}" type="slidenum">
              <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noProof="1" smtClean="0"/>
              <a:t>单击此处编辑母版标题样式</a:t>
            </a:r>
            <a:endParaRPr lang="zh-CN" altLang="en-US"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smtClean="0"/>
              <a:t>单击此处编辑母版文本样式</a:t>
            </a:r>
            <a:endParaRPr lang="zh-CN" altLang="en-US"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49B5C7FB-FFFF-44A4-A441-D46DB051DA96}" type="slidenum">
              <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noProof="1" smtClean="0"/>
              <a:t>单击此处编辑母版标题样式</a:t>
            </a:r>
            <a:endParaRPr lang="zh-CN" altLang="en-US"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smtClean="0"/>
              <a:t>单击此处编辑母版文本样式</a:t>
            </a:r>
            <a:endParaRPr lang="zh-CN" altLang="en-US"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49B5C7FB-FFFF-44A4-A441-D46DB051DA96}" type="slidenum">
              <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1.pn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3" Type="http://schemas.openxmlformats.org/officeDocument/2006/relationships/theme" Target="../theme/theme2.xml"/><Relationship Id="rId12" Type="http://schemas.openxmlformats.org/officeDocument/2006/relationships/image" Target="../media/image1.png"/><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3">
            <a:alphaModFix amt="17000"/>
          </a:blip>
          <a:stretch>
            <a:fillRect/>
          </a:stretch>
        </a:blipFill>
        <a:effectLst/>
      </p:bgPr>
    </p:bg>
    <p:spTree>
      <p:nvGrpSpPr>
        <p:cNvPr id="1" name=""/>
        <p:cNvGrpSpPr/>
        <p:nvPr/>
      </p:nvGrpSpPr>
      <p:grpSpPr/>
      <p:sp>
        <p:nvSpPr>
          <p:cNvPr id="1026" name="Rectangle 2"/>
          <p:cNvSpPr>
            <a:spLocks noGrp="1"/>
          </p:cNvSpPr>
          <p:nvPr>
            <p:ph type="title"/>
          </p:nvPr>
        </p:nvSpPr>
        <p:spPr>
          <a:xfrm>
            <a:off x="457200" y="274638"/>
            <a:ext cx="8229600" cy="1143000"/>
          </a:xfrm>
          <a:prstGeom prst="rect">
            <a:avLst/>
          </a:prstGeom>
          <a:noFill/>
          <a:ln w="9525">
            <a:noFill/>
          </a:ln>
        </p:spPr>
        <p:txBody>
          <a:bodyPr anchor="ctr"/>
          <a:p>
            <a:pPr lvl="0"/>
            <a:r>
              <a:rPr lang="zh-CN" altLang="en-US" dirty="0"/>
              <a:t>单击此处编辑母版标题样式</a:t>
            </a:r>
            <a:endParaRPr lang="zh-CN" altLang="en-US" dirty="0"/>
          </a:p>
        </p:txBody>
      </p:sp>
      <p:sp>
        <p:nvSpPr>
          <p:cNvPr id="1027" name="Rectangle 3"/>
          <p:cNvSpPr>
            <a:spLocks noGrp="1"/>
          </p:cNvSpPr>
          <p:nvPr>
            <p:ph type="body"/>
          </p:nvPr>
        </p:nvSpPr>
        <p:spPr>
          <a:xfrm>
            <a:off x="457200" y="1600200"/>
            <a:ext cx="8229600" cy="4525963"/>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l" eaLnBrk="1" hangingPunct="1">
              <a:buFontTx/>
              <a:buNone/>
              <a:defRPr sz="1400" b="0">
                <a:solidFill>
                  <a:schemeClr val="tx1"/>
                </a:solidFill>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eaLnBrk="1" hangingPunct="1">
              <a:buFontTx/>
              <a:buNone/>
              <a:defRPr sz="1400" b="0">
                <a:solidFill>
                  <a:schemeClr val="tx1"/>
                </a:solidFill>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eaLnBrk="1" hangingPunct="1">
              <a:buFont typeface="Arial" panose="020B0604020202020204" pitchFamily="34" charset="0"/>
              <a:buNone/>
              <a:defRPr sz="1400" b="0" noProof="1">
                <a:solidFill>
                  <a:schemeClr val="tx1"/>
                </a:solidFill>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49B5C7FB-FFFF-44A4-A441-D46DB051DA96}" type="slidenum">
              <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2">
            <a:alphaModFix amt="17000"/>
          </a:blip>
          <a:stretch>
            <a:fillRect/>
          </a:stretch>
        </a:blipFill>
        <a:effectLst/>
      </p:bgPr>
    </p:bg>
    <p:spTree>
      <p:nvGrpSpPr>
        <p:cNvPr id="1" name=""/>
        <p:cNvGrpSpPr/>
        <p:nvPr/>
      </p:nvGrpSpPr>
      <p:grpSpPr/>
      <p:sp>
        <p:nvSpPr>
          <p:cNvPr id="2050" name="标题 121857"/>
          <p:cNvSpPr>
            <a:spLocks noGrp="1"/>
          </p:cNvSpPr>
          <p:nvPr>
            <p:ph type="title"/>
          </p:nvPr>
        </p:nvSpPr>
        <p:spPr>
          <a:xfrm>
            <a:off x="457200" y="274638"/>
            <a:ext cx="8229600" cy="1143000"/>
          </a:xfrm>
          <a:prstGeom prst="rect">
            <a:avLst/>
          </a:prstGeom>
          <a:noFill/>
          <a:ln w="9525">
            <a:noFill/>
          </a:ln>
        </p:spPr>
        <p:txBody>
          <a:bodyPr anchor="ctr"/>
          <a:p>
            <a:pPr lvl="0"/>
            <a:r>
              <a:rPr lang="zh-CN" altLang="en-US" dirty="0"/>
              <a:t>单击此处编辑母版标题样式</a:t>
            </a:r>
            <a:endParaRPr lang="zh-CN" altLang="en-US" dirty="0"/>
          </a:p>
        </p:txBody>
      </p:sp>
      <p:sp>
        <p:nvSpPr>
          <p:cNvPr id="2051" name="文本占位符 121858"/>
          <p:cNvSpPr>
            <a:spLocks noGrp="1"/>
          </p:cNvSpPr>
          <p:nvPr>
            <p:ph type="body"/>
          </p:nvPr>
        </p:nvSpPr>
        <p:spPr>
          <a:xfrm>
            <a:off x="457200" y="1600200"/>
            <a:ext cx="8229600" cy="4525963"/>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21860" name="日期占位符 121859"/>
          <p:cNvSpPr>
            <a:spLocks noGrp="1"/>
          </p:cNvSpPr>
          <p:nvPr>
            <p:ph type="dt" sz="half" idx="2"/>
          </p:nvPr>
        </p:nvSpPr>
        <p:spPr>
          <a:xfrm>
            <a:off x="457200" y="6245225"/>
            <a:ext cx="2133600" cy="476250"/>
          </a:xfrm>
          <a:prstGeom prst="rect">
            <a:avLst/>
          </a:prstGeom>
          <a:noFill/>
          <a:ln w="9525">
            <a:noFill/>
          </a:ln>
        </p:spPr>
        <p:txBody>
          <a:bodyPr/>
          <a:lstStyle>
            <a:lvl1pPr algn="l" eaLnBrk="1" hangingPunct="1">
              <a:buFont typeface="Arial" panose="020B0604020202020204" pitchFamily="34" charset="0"/>
              <a:buNone/>
              <a:defRPr sz="1400" b="0" noProof="1">
                <a:solidFill>
                  <a:schemeClr val="tx1"/>
                </a:solidFill>
                <a:latin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121861" name="页脚占位符 121860"/>
          <p:cNvSpPr>
            <a:spLocks noGrp="1"/>
          </p:cNvSpPr>
          <p:nvPr>
            <p:ph type="ftr" sz="quarter" idx="3"/>
          </p:nvPr>
        </p:nvSpPr>
        <p:spPr>
          <a:xfrm>
            <a:off x="3124200" y="6245225"/>
            <a:ext cx="2895600" cy="476250"/>
          </a:xfrm>
          <a:prstGeom prst="rect">
            <a:avLst/>
          </a:prstGeom>
          <a:noFill/>
          <a:ln w="9525">
            <a:noFill/>
          </a:ln>
        </p:spPr>
        <p:txBody>
          <a:bodyPr/>
          <a:lstStyle>
            <a:lvl1pPr eaLnBrk="1" hangingPunct="1">
              <a:buFont typeface="Arial" panose="020B0604020202020204" pitchFamily="34" charset="0"/>
              <a:buNone/>
              <a:defRPr sz="1400" b="0" noProof="1">
                <a:solidFill>
                  <a:schemeClr val="tx1"/>
                </a:solidFill>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21862" name="灯片编号占位符 121861"/>
          <p:cNvSpPr>
            <a:spLocks noGrp="1"/>
          </p:cNvSpPr>
          <p:nvPr>
            <p:ph type="sldNum" sz="quarter" idx="4"/>
          </p:nvPr>
        </p:nvSpPr>
        <p:spPr>
          <a:xfrm>
            <a:off x="6553200" y="6245225"/>
            <a:ext cx="2133600" cy="476250"/>
          </a:xfrm>
          <a:prstGeom prst="rect">
            <a:avLst/>
          </a:prstGeom>
          <a:noFill/>
          <a:ln w="9525">
            <a:noFill/>
          </a:ln>
        </p:spPr>
        <p:txBody>
          <a:bodyPr/>
          <a:lstStyle>
            <a:lvl1pPr algn="r" eaLnBrk="1" hangingPunct="1">
              <a:buFont typeface="Arial" panose="020B0604020202020204" pitchFamily="34" charset="0"/>
              <a:buNone/>
              <a:defRPr sz="1400" b="0" noProof="1" dirty="0">
                <a:solidFill>
                  <a:schemeClr val="tx1"/>
                </a:solidFill>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9AC4AB2B-44DE-46C3-A9E6-B2480C6C5749}" type="slidenum">
              <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ctr" rtl="0" eaLnBrk="0" fontAlgn="base" hangingPunct="0">
        <a:spcBef>
          <a:spcPct val="0"/>
        </a:spcBef>
        <a:spcAft>
          <a:spcPct val="0"/>
        </a:spcAft>
        <a:buFont typeface="Arial" panose="020B0604020202020204" pitchFamily="34" charset="0"/>
        <a:defRPr sz="4400" kern="1200">
          <a:solidFill>
            <a:schemeClr val="tx2"/>
          </a:solidFill>
          <a:latin typeface="+mj-lt"/>
          <a:ea typeface="+mj-ea"/>
          <a:cs typeface="+mj-cs"/>
        </a:defRPr>
      </a:lvl1pPr>
      <a:lvl2pPr algn="ctr" rtl="0" eaLnBrk="0" fontAlgn="base" hangingPunct="0">
        <a:spcBef>
          <a:spcPct val="0"/>
        </a:spcBef>
        <a:spcAft>
          <a:spcPct val="0"/>
        </a:spcAft>
        <a:buFont typeface="Arial" panose="020B0604020202020204" pitchFamily="34" charset="0"/>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buFont typeface="Arial" panose="020B0604020202020204" pitchFamily="34" charset="0"/>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buFont typeface="Arial" panose="020B0604020202020204" pitchFamily="34" charset="0"/>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buFont typeface="Arial" panose="020B0604020202020204" pitchFamily="34" charset="0"/>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buFont typeface="Arial" panose="020B0604020202020204" pitchFamily="34" charset="0"/>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buFont typeface="Arial" panose="020B0604020202020204" pitchFamily="34" charset="0"/>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buFont typeface="Arial" panose="020B0604020202020204" pitchFamily="34" charset="0"/>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buFont typeface="Arial" panose="020B0604020202020204" pitchFamily="34" charset="0"/>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ctr" defTabSz="914400" rtl="0" eaLnBrk="0" fontAlgn="base" latinLnBrk="0" hangingPunct="0">
        <a:lnSpc>
          <a:spcPct val="100000"/>
        </a:lnSpc>
        <a:spcBef>
          <a:spcPct val="0"/>
        </a:spcBef>
        <a:spcAft>
          <a:spcPct val="0"/>
        </a:spcAft>
        <a:buNone/>
        <a:defRPr sz="2800" b="1" i="0" u="none" kern="1200" baseline="0">
          <a:solidFill>
            <a:srgbClr val="FF0000"/>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sz="2800" b="1" i="0" u="none" kern="1200" baseline="0">
          <a:solidFill>
            <a:srgbClr val="FF0000"/>
          </a:solidFill>
          <a:latin typeface="Calibri" panose="020F050202020403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800" b="1" i="0" u="none" kern="1200" baseline="0">
          <a:solidFill>
            <a:srgbClr val="FF0000"/>
          </a:solidFill>
          <a:latin typeface="Calibri" panose="020F050202020403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800" b="1" i="0" u="none" kern="1200" baseline="0">
          <a:solidFill>
            <a:srgbClr val="FF0000"/>
          </a:solidFill>
          <a:latin typeface="Calibri" panose="020F050202020403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800" b="1" i="0" u="none" kern="1200" baseline="0">
          <a:solidFill>
            <a:srgbClr val="FF0000"/>
          </a:solidFill>
          <a:latin typeface="Calibri" panose="020F050202020403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sz="2800" b="1" i="0" u="none" kern="1200" baseline="0">
          <a:solidFill>
            <a:srgbClr val="FF0000"/>
          </a:solidFill>
          <a:latin typeface="Calibri" panose="020F050202020403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sz="2800" b="1" i="0" u="none" kern="1200" baseline="0">
          <a:solidFill>
            <a:srgbClr val="FF0000"/>
          </a:solidFill>
          <a:latin typeface="Calibri" panose="020F050202020403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sz="2800" b="1" i="0" u="none" kern="1200" baseline="0">
          <a:solidFill>
            <a:srgbClr val="FF0000"/>
          </a:solidFill>
          <a:latin typeface="Calibri" panose="020F050202020403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sz="2800" b="1" i="0" u="none" kern="1200" baseline="0">
          <a:solidFill>
            <a:srgbClr val="FF0000"/>
          </a:solidFill>
          <a:latin typeface="Calibri" panose="020F0502020204030204" pitchFamily="34" charset="0"/>
          <a:ea typeface="宋体" panose="02010600030101010101" pitchFamily="2" charset="-122"/>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7.xml"/><Relationship Id="rId2" Type="http://schemas.openxmlformats.org/officeDocument/2006/relationships/image" Target="../media/image13.png"/><Relationship Id="rId1"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5.jpeg"/><Relationship Id="rId1" Type="http://schemas.openxmlformats.org/officeDocument/2006/relationships/image" Target="../media/image14.jpe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6.jpe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0.jpeg"/><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4.jpeg"/><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7.xml"/><Relationship Id="rId2" Type="http://schemas.openxmlformats.org/officeDocument/2006/relationships/image" Target="../media/image13.png"/><Relationship Id="rId1" Type="http://schemas.openxmlformats.org/officeDocument/2006/relationships/image" Target="../media/image25.jpeg"/></Relationships>
</file>

<file path=ppt/slides/_rels/slide19.xml.rels><?xml version="1.0" encoding="UTF-8" standalone="yes"?>
<Relationships xmlns="http://schemas.openxmlformats.org/package/2006/relationships"><Relationship Id="rId9" Type="http://schemas.openxmlformats.org/officeDocument/2006/relationships/image" Target="../media/image33.jpeg"/><Relationship Id="rId8" Type="http://schemas.openxmlformats.org/officeDocument/2006/relationships/image" Target="../media/image32.jpeg"/><Relationship Id="rId7" Type="http://schemas.openxmlformats.org/officeDocument/2006/relationships/image" Target="../media/image31.jpeg"/><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3" Type="http://schemas.openxmlformats.org/officeDocument/2006/relationships/image" Target="../media/image27.jpeg"/><Relationship Id="rId2" Type="http://schemas.openxmlformats.org/officeDocument/2006/relationships/image" Target="../media/image26.jpeg"/><Relationship Id="rId11" Type="http://schemas.openxmlformats.org/officeDocument/2006/relationships/slideLayout" Target="../slideLayouts/slideLayout7.xml"/><Relationship Id="rId10" Type="http://schemas.openxmlformats.org/officeDocument/2006/relationships/image" Target="../media/image34.jpeg"/><Relationship Id="rId1" Type="http://schemas.openxmlformats.org/officeDocument/2006/relationships/image" Target="../media/image16.jpe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png"/><Relationship Id="rId3" Type="http://schemas.openxmlformats.org/officeDocument/2006/relationships/tags" Target="../tags/tag1.xml"/><Relationship Id="rId2" Type="http://schemas.microsoft.com/office/2007/relationships/media" Target="file:///C:\Users\&#28129;forget\Desktop\2020.10.22&#20844;&#24320;&#35838;\&#23548;&#20837;&#35270;&#39057;.MP4" TargetMode="External"/><Relationship Id="rId1" Type="http://schemas.openxmlformats.org/officeDocument/2006/relationships/video" Target="file:///C:\Users\&#28129;forget\Desktop\2020.10.22&#20844;&#24320;&#35838;\&#23548;&#20837;&#35270;&#39057;.MP4" TargetMode="Externa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5.png"/></Relationships>
</file>

<file path=ppt/slides/_rels/slide22.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tags" Target="../tags/tag5.xml"/><Relationship Id="rId4" Type="http://schemas.microsoft.com/office/2007/relationships/media" Target="../media/media1.mp4"/><Relationship Id="rId3" Type="http://schemas.openxmlformats.org/officeDocument/2006/relationships/video" Target="../media/media1.mp4"/><Relationship Id="rId2" Type="http://schemas.openxmlformats.org/officeDocument/2006/relationships/image" Target="../media/image36.jpeg"/><Relationship Id="rId1" Type="http://schemas.openxmlformats.org/officeDocument/2006/relationships/image" Target="../media/image16.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0.jpeg"/><Relationship Id="rId1" Type="http://schemas.openxmlformats.org/officeDocument/2006/relationships/image" Target="../media/image3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4.jpeg"/><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image" Target="../media/image41.jpe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098" name="Picture 14" descr="giant-panda-top"/>
          <p:cNvPicPr>
            <a:picLocks noChangeAspect="1"/>
          </p:cNvPicPr>
          <p:nvPr/>
        </p:nvPicPr>
        <p:blipFill>
          <a:blip r:embed="rId1"/>
          <a:stretch>
            <a:fillRect/>
          </a:stretch>
        </p:blipFill>
        <p:spPr>
          <a:xfrm>
            <a:off x="0" y="2057400"/>
            <a:ext cx="9144000" cy="3714750"/>
          </a:xfrm>
          <a:prstGeom prst="rect">
            <a:avLst/>
          </a:prstGeom>
          <a:noFill/>
          <a:ln w="9525">
            <a:noFill/>
          </a:ln>
        </p:spPr>
      </p:pic>
      <p:sp>
        <p:nvSpPr>
          <p:cNvPr id="4099" name="Text Box 5"/>
          <p:cNvSpPr txBox="1"/>
          <p:nvPr/>
        </p:nvSpPr>
        <p:spPr>
          <a:xfrm>
            <a:off x="1976438" y="381000"/>
            <a:ext cx="5110162" cy="152082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lnSpc>
                <a:spcPct val="130000"/>
              </a:lnSpc>
              <a:spcBef>
                <a:spcPct val="0"/>
              </a:spcBef>
              <a:buFont typeface="Arial" panose="020B0604020202020204" pitchFamily="34" charset="0"/>
              <a:buNone/>
            </a:pPr>
            <a:r>
              <a:rPr lang="en-US" altLang="zh-CN" sz="3600" b="1" dirty="0">
                <a:solidFill>
                  <a:schemeClr val="tx1"/>
                </a:solidFill>
                <a:latin typeface="Segoe Print" panose="02000600000000000000" pitchFamily="2" charset="0"/>
              </a:rPr>
              <a:t>8A Unit 5 Reading I</a:t>
            </a:r>
            <a:endParaRPr lang="en-US" altLang="zh-CN" sz="3600" b="1" dirty="0">
              <a:solidFill>
                <a:schemeClr val="tx1"/>
              </a:solidFill>
              <a:latin typeface="Segoe Print" panose="02000600000000000000" pitchFamily="2" charset="0"/>
            </a:endParaRPr>
          </a:p>
          <a:p>
            <a:pPr marL="0" lvl="0" indent="0" algn="ctr" eaLnBrk="1" hangingPunct="1">
              <a:lnSpc>
                <a:spcPct val="130000"/>
              </a:lnSpc>
              <a:spcBef>
                <a:spcPct val="0"/>
              </a:spcBef>
              <a:buFont typeface="Arial" panose="020B0604020202020204" pitchFamily="34" charset="0"/>
              <a:buNone/>
            </a:pPr>
            <a:r>
              <a:rPr lang="en-US" altLang="zh-CN" sz="3600" b="1" dirty="0">
                <a:solidFill>
                  <a:schemeClr val="tx1"/>
                </a:solidFill>
                <a:latin typeface="Segoe Print" panose="02000600000000000000" pitchFamily="2" charset="0"/>
              </a:rPr>
              <a:t>The story of Xi Wang</a:t>
            </a:r>
            <a:endParaRPr lang="en-US" altLang="zh-CN" sz="3600" b="1" dirty="0">
              <a:solidFill>
                <a:schemeClr val="tx1"/>
              </a:solidFill>
              <a:latin typeface="Segoe Print" panose="02000600000000000000" pitchFamily="2" charset="0"/>
            </a:endParaRPr>
          </a:p>
        </p:txBody>
      </p:sp>
      <p:sp>
        <p:nvSpPr>
          <p:cNvPr id="4100" name="Text Box 6"/>
          <p:cNvSpPr txBox="1"/>
          <p:nvPr/>
        </p:nvSpPr>
        <p:spPr>
          <a:xfrm>
            <a:off x="3384550" y="5908675"/>
            <a:ext cx="5853430" cy="82994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Font typeface="Arial" panose="020B0604020202020204" pitchFamily="34" charset="0"/>
              <a:buNone/>
            </a:pPr>
            <a:r>
              <a:rPr lang="en-US" altLang="zh-CN" sz="2400" b="1" dirty="0">
                <a:solidFill>
                  <a:srgbClr val="FF9933"/>
                </a:solidFill>
                <a:latin typeface="Segoe Print" panose="02000600000000000000" pitchFamily="2" charset="0"/>
              </a:rPr>
              <a:t>                            By Qishanshan </a:t>
            </a:r>
            <a:endParaRPr lang="en-US" altLang="zh-CN" sz="2400" b="1" dirty="0">
              <a:solidFill>
                <a:srgbClr val="FF9933"/>
              </a:solidFill>
              <a:latin typeface="Segoe Print" panose="02000600000000000000" pitchFamily="2" charset="0"/>
            </a:endParaRPr>
          </a:p>
          <a:p>
            <a:pPr marL="0" lvl="0" indent="0" eaLnBrk="1" hangingPunct="1">
              <a:spcBef>
                <a:spcPct val="0"/>
              </a:spcBef>
              <a:buFont typeface="Arial" panose="020B0604020202020204" pitchFamily="34" charset="0"/>
              <a:buNone/>
            </a:pPr>
            <a:r>
              <a:rPr lang="en-US" altLang="zh-CN" sz="2400" b="1" dirty="0">
                <a:solidFill>
                  <a:srgbClr val="FF9933"/>
                </a:solidFill>
                <a:latin typeface="Segoe Print" panose="02000600000000000000" pitchFamily="2" charset="0"/>
              </a:rPr>
              <a:t>        </a:t>
            </a:r>
            <a:endParaRPr lang="en-US" altLang="zh-CN" sz="2400" b="1" dirty="0">
              <a:solidFill>
                <a:srgbClr val="FF9933"/>
              </a:solidFill>
              <a:latin typeface="Segoe Print" panose="02000600000000000000" pitchFamily="2"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8" name="Rectangle 28"/>
          <p:cNvSpPr/>
          <p:nvPr/>
        </p:nvSpPr>
        <p:spPr>
          <a:xfrm>
            <a:off x="0" y="0"/>
            <a:ext cx="9144000" cy="1219200"/>
          </a:xfrm>
          <a:prstGeom prst="rect">
            <a:avLst/>
          </a:prstGeom>
          <a:gradFill rotWithShape="1">
            <a:gsLst>
              <a:gs pos="0">
                <a:srgbClr val="FFFFFF"/>
              </a:gs>
              <a:gs pos="100000">
                <a:srgbClr val="CCFF99">
                  <a:alpha val="99001"/>
                </a:srgbClr>
              </a:gs>
            </a:gsLst>
            <a:lin ang="5400000" scaled="1"/>
            <a:tileRect/>
          </a:gradFill>
          <a:ln w="12700">
            <a:noFill/>
          </a:ln>
        </p:spPr>
        <p:txBody>
          <a:bodyPr wrap="none" anchor="ct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Font typeface="Arial" panose="020B0604020202020204" pitchFamily="34" charset="0"/>
              <a:buNone/>
            </a:pPr>
            <a:endParaRPr lang="zh-CN" altLang="en-US" sz="2800" b="1" dirty="0">
              <a:solidFill>
                <a:srgbClr val="FF0000"/>
              </a:solidFill>
            </a:endParaRPr>
          </a:p>
        </p:txBody>
      </p:sp>
      <p:sp>
        <p:nvSpPr>
          <p:cNvPr id="11270" name="Text Box 6"/>
          <p:cNvSpPr txBox="1"/>
          <p:nvPr/>
        </p:nvSpPr>
        <p:spPr>
          <a:xfrm>
            <a:off x="-317" y="318135"/>
            <a:ext cx="5278755" cy="58356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Font typeface="Arial" panose="020B0604020202020204" pitchFamily="34" charset="0"/>
              <a:buNone/>
            </a:pPr>
            <a:r>
              <a:rPr lang="en-US" altLang="zh-CN" b="1" dirty="0">
                <a:solidFill>
                  <a:schemeClr val="accent2"/>
                </a:solidFill>
                <a:latin typeface="Comic Sans MS" panose="030F0702030302020204" pitchFamily="66" charset="0"/>
              </a:rPr>
              <a:t>Task4</a:t>
            </a:r>
            <a:r>
              <a:rPr lang="zh-CN" altLang="en-US" b="1" dirty="0">
                <a:solidFill>
                  <a:schemeClr val="accent2"/>
                </a:solidFill>
                <a:latin typeface="Comic Sans MS" panose="030F0702030302020204" pitchFamily="66" charset="0"/>
              </a:rPr>
              <a:t>：</a:t>
            </a:r>
            <a:r>
              <a:rPr lang="en-US" altLang="zh-CN" b="1" dirty="0">
                <a:solidFill>
                  <a:schemeClr val="accent2"/>
                </a:solidFill>
                <a:latin typeface="Comic Sans MS" panose="030F0702030302020204" pitchFamily="66" charset="0"/>
              </a:rPr>
              <a:t>Have an interview</a:t>
            </a:r>
            <a:endParaRPr lang="zh-CN" altLang="en-US" b="1" dirty="0">
              <a:solidFill>
                <a:schemeClr val="accent2"/>
              </a:solidFill>
              <a:latin typeface="Comic Sans MS" panose="030F0702030302020204" pitchFamily="66" charset="0"/>
            </a:endParaRPr>
          </a:p>
        </p:txBody>
      </p:sp>
      <p:sp>
        <p:nvSpPr>
          <p:cNvPr id="4" name="矩形 3"/>
          <p:cNvSpPr/>
          <p:nvPr/>
        </p:nvSpPr>
        <p:spPr>
          <a:xfrm>
            <a:off x="408305" y="1370965"/>
            <a:ext cx="8735695" cy="1137285"/>
          </a:xfrm>
          <a:prstGeom prst="rect">
            <a:avLst/>
          </a:prstGeom>
          <a:noFill/>
          <a:ln>
            <a:noFill/>
          </a:ln>
        </p:spPr>
        <p:txBody>
          <a:bodyPr wrap="square" rtlCol="0" anchor="t">
            <a:spAutoFit/>
            <a:scene3d>
              <a:camera prst="orthographicFront"/>
              <a:lightRig rig="threePt" dir="t"/>
            </a:scene3d>
          </a:bodyPr>
          <a:p>
            <a:pPr algn="l"/>
            <a:r>
              <a:rPr lang="en-US" dirty="0">
                <a:solidFill>
                  <a:schemeClr val="tx1"/>
                </a:solidFill>
                <a:sym typeface="+mn-ea"/>
              </a:rPr>
              <a:t>A reporter is interviewing a worker in Wolong.</a:t>
            </a:r>
            <a:endParaRPr lang="en-US" b="1" dirty="0">
              <a:solidFill>
                <a:schemeClr val="tx1"/>
              </a:solidFill>
              <a:latin typeface="Calibri" panose="020F0502020204030204" pitchFamily="34" charset="0"/>
            </a:endParaRPr>
          </a:p>
          <a:p>
            <a:pPr algn="l"/>
            <a:r>
              <a:rPr lang="en-US" altLang="zh-CN" sz="4000">
                <a:solidFill>
                  <a:schemeClr val="tx1"/>
                </a:solidFill>
                <a:effectLst>
                  <a:outerShdw blurRad="38100" dist="19050" dir="2700000" algn="tl" rotWithShape="0">
                    <a:schemeClr val="dk1">
                      <a:alpha val="40000"/>
                    </a:schemeClr>
                  </a:outerShdw>
                </a:effectLst>
              </a:rPr>
              <a:t> </a:t>
            </a:r>
            <a:endParaRPr lang="en-US" altLang="zh-CN" sz="4000">
              <a:solidFill>
                <a:schemeClr val="tx1"/>
              </a:solidFill>
              <a:effectLst>
                <a:outerShdw blurRad="38100" dist="19050" dir="2700000" algn="tl" rotWithShape="0">
                  <a:schemeClr val="dk1">
                    <a:alpha val="40000"/>
                  </a:schemeClr>
                </a:outerShdw>
              </a:effectLst>
            </a:endParaRPr>
          </a:p>
        </p:txBody>
      </p:sp>
      <p:sp>
        <p:nvSpPr>
          <p:cNvPr id="5" name="矩形 4"/>
          <p:cNvSpPr/>
          <p:nvPr/>
        </p:nvSpPr>
        <p:spPr>
          <a:xfrm>
            <a:off x="1143000" y="2743200"/>
            <a:ext cx="6021070" cy="22104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2400">
                <a:solidFill>
                  <a:srgbClr val="FF0000"/>
                </a:solidFill>
              </a:rPr>
              <a:t>1. Finish the dialogue on your own.</a:t>
            </a:r>
            <a:endParaRPr lang="en-US" altLang="zh-CN" sz="2400">
              <a:solidFill>
                <a:srgbClr val="FF0000"/>
              </a:solidFill>
            </a:endParaRPr>
          </a:p>
          <a:p>
            <a:pPr algn="l"/>
            <a:endParaRPr lang="en-US" altLang="zh-CN" sz="2400">
              <a:solidFill>
                <a:srgbClr val="FF0000"/>
              </a:solidFill>
            </a:endParaRPr>
          </a:p>
          <a:p>
            <a:pPr algn="l"/>
            <a:endParaRPr lang="en-US" altLang="zh-CN" sz="2400">
              <a:solidFill>
                <a:srgbClr val="FF0000"/>
              </a:solidFill>
            </a:endParaRPr>
          </a:p>
          <a:p>
            <a:pPr algn="l"/>
            <a:r>
              <a:rPr lang="en-US" altLang="zh-CN" sz="2400">
                <a:solidFill>
                  <a:srgbClr val="FF0000"/>
                </a:solidFill>
              </a:rPr>
              <a:t>2. Practise it with your partner.</a:t>
            </a:r>
            <a:endParaRPr lang="en-US" altLang="zh-CN" sz="2400">
              <a:solidFill>
                <a:srgbClr val="FF0000"/>
              </a:solidFill>
            </a:endParaRPr>
          </a:p>
        </p:txBody>
      </p:sp>
      <p:sp>
        <p:nvSpPr>
          <p:cNvPr id="14" name="AutoShape 52"/>
          <p:cNvSpPr/>
          <p:nvPr/>
        </p:nvSpPr>
        <p:spPr>
          <a:xfrm>
            <a:off x="6732905" y="0"/>
            <a:ext cx="2295525" cy="1103630"/>
          </a:xfrm>
          <a:prstGeom prst="cloudCallout">
            <a:avLst>
              <a:gd name="adj1" fmla="val -12932"/>
              <a:gd name="adj2" fmla="val 70483"/>
            </a:avLst>
          </a:prstGeom>
          <a:solidFill>
            <a:srgbClr val="FFFF99"/>
          </a:solidFill>
          <a:ln w="38100" cap="flat" cmpd="sng">
            <a:solidFill>
              <a:srgbClr val="FFFF00"/>
            </a:solidFill>
            <a:prstDash val="solid"/>
            <a:headEnd type="none" w="med" len="med"/>
            <a:tailEnd type="none" w="med" len="med"/>
          </a:ln>
        </p:spPr>
        <p:txBody>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Font typeface="Arial" panose="020B0604020202020204" pitchFamily="34" charset="0"/>
              <a:buNone/>
            </a:pPr>
            <a:r>
              <a:rPr lang="en-US" altLang="zh-CN" sz="1800" b="1" dirty="0"/>
              <a:t>single work &amp; </a:t>
            </a:r>
            <a:endParaRPr lang="en-US" altLang="zh-CN" sz="1800" b="1" dirty="0"/>
          </a:p>
          <a:p>
            <a:pPr marL="0" lvl="0" indent="0" algn="ctr" eaLnBrk="1" hangingPunct="1">
              <a:spcBef>
                <a:spcPct val="0"/>
              </a:spcBef>
              <a:buFont typeface="Arial" panose="020B0604020202020204" pitchFamily="34" charset="0"/>
              <a:buNone/>
            </a:pPr>
            <a:r>
              <a:rPr lang="en-US" altLang="zh-CN" sz="1800" b="1" dirty="0"/>
              <a:t>pair work</a:t>
            </a:r>
            <a:endParaRPr lang="en-US" altLang="zh-CN" sz="18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650875" y="582295"/>
            <a:ext cx="7959725" cy="612394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p>
            <a:pPr algn="l"/>
            <a:r>
              <a:rPr lang="en-US" altLang="zh-CN">
                <a:solidFill>
                  <a:srgbClr val="0070C0"/>
                </a:solidFill>
                <a:latin typeface="Times New Roman" panose="02020603050405020304" pitchFamily="18" charset="0"/>
                <a:cs typeface="Times New Roman" panose="02020603050405020304" pitchFamily="18" charset="0"/>
              </a:rPr>
              <a:t>Reporter</a:t>
            </a:r>
            <a:r>
              <a:rPr lang="en-US" altLang="zh-CN" b="0">
                <a:solidFill>
                  <a:schemeClr val="accent4"/>
                </a:solidFill>
                <a:latin typeface="Times New Roman" panose="02020603050405020304" pitchFamily="18" charset="0"/>
                <a:cs typeface="Times New Roman" panose="02020603050405020304" pitchFamily="18" charset="0"/>
              </a:rPr>
              <a:t>: Did Xi Wang grow very quickly after she  was born?</a:t>
            </a:r>
            <a:endParaRPr lang="en-US" altLang="zh-CN" b="0">
              <a:solidFill>
                <a:schemeClr val="accent4"/>
              </a:solidFill>
              <a:latin typeface="Times New Roman" panose="02020603050405020304" pitchFamily="18" charset="0"/>
              <a:cs typeface="Times New Roman" panose="02020603050405020304" pitchFamily="18" charset="0"/>
            </a:endParaRPr>
          </a:p>
          <a:p>
            <a:pPr algn="l"/>
            <a:r>
              <a:rPr lang="en-US" altLang="zh-CN">
                <a:solidFill>
                  <a:srgbClr val="0070C0"/>
                </a:solidFill>
                <a:latin typeface="Times New Roman" panose="02020603050405020304" pitchFamily="18" charset="0"/>
                <a:cs typeface="Times New Roman" panose="02020603050405020304" pitchFamily="18" charset="0"/>
              </a:rPr>
              <a:t>Worker</a:t>
            </a:r>
            <a:r>
              <a:rPr lang="en-US" altLang="zh-CN" b="0">
                <a:solidFill>
                  <a:schemeClr val="accent4"/>
                </a:solidFill>
                <a:latin typeface="Times New Roman" panose="02020603050405020304" pitchFamily="18" charset="0"/>
                <a:cs typeface="Times New Roman" panose="02020603050405020304" pitchFamily="18" charset="0"/>
              </a:rPr>
              <a:t>: Yes. She weighed only _____________ at                       birth, but she weighed over ____________ when she was one year old.</a:t>
            </a:r>
            <a:endParaRPr lang="en-US" altLang="zh-CN" b="0">
              <a:solidFill>
                <a:schemeClr val="accent4"/>
              </a:solidFill>
              <a:latin typeface="Times New Roman" panose="02020603050405020304" pitchFamily="18" charset="0"/>
              <a:cs typeface="Times New Roman" panose="02020603050405020304" pitchFamily="18" charset="0"/>
            </a:endParaRPr>
          </a:p>
          <a:p>
            <a:pPr algn="l"/>
            <a:r>
              <a:rPr lang="en-US" altLang="zh-CN">
                <a:solidFill>
                  <a:srgbClr val="0070C0"/>
                </a:solidFill>
                <a:latin typeface="Times New Roman" panose="02020603050405020304" pitchFamily="18" charset="0"/>
                <a:cs typeface="Times New Roman" panose="02020603050405020304" pitchFamily="18" charset="0"/>
              </a:rPr>
              <a:t>Re</a:t>
            </a:r>
            <a:r>
              <a:rPr lang="en-US" altLang="zh-CN">
                <a:solidFill>
                  <a:srgbClr val="0070C0"/>
                </a:solidFill>
                <a:latin typeface="Times New Roman" panose="02020603050405020304" pitchFamily="18" charset="0"/>
                <a:cs typeface="Times New Roman" panose="02020603050405020304" pitchFamily="18" charset="0"/>
                <a:sym typeface="+mn-ea"/>
              </a:rPr>
              <a:t>o</a:t>
            </a:r>
            <a:r>
              <a:rPr lang="en-US" altLang="zh-CN">
                <a:solidFill>
                  <a:srgbClr val="0070C0"/>
                </a:solidFill>
                <a:latin typeface="Times New Roman" panose="02020603050405020304" pitchFamily="18" charset="0"/>
                <a:cs typeface="Times New Roman" panose="02020603050405020304" pitchFamily="18" charset="0"/>
              </a:rPr>
              <a:t>prter</a:t>
            </a:r>
            <a:r>
              <a:rPr lang="en-US" altLang="zh-CN" b="0">
                <a:solidFill>
                  <a:schemeClr val="accent4"/>
                </a:solidFill>
                <a:latin typeface="Times New Roman" panose="02020603050405020304" pitchFamily="18" charset="0"/>
                <a:cs typeface="Times New Roman" panose="02020603050405020304" pitchFamily="18" charset="0"/>
              </a:rPr>
              <a:t>: Is it easy for giant pandas to live in the wild?</a:t>
            </a:r>
            <a:endParaRPr lang="en-US" altLang="zh-CN" b="0">
              <a:solidFill>
                <a:schemeClr val="accent4"/>
              </a:solidFill>
              <a:latin typeface="Times New Roman" panose="02020603050405020304" pitchFamily="18" charset="0"/>
              <a:cs typeface="Times New Roman" panose="02020603050405020304" pitchFamily="18" charset="0"/>
            </a:endParaRPr>
          </a:p>
          <a:p>
            <a:pPr algn="l"/>
            <a:r>
              <a:rPr lang="en-US" altLang="zh-CN">
                <a:solidFill>
                  <a:srgbClr val="0070C0"/>
                </a:solidFill>
                <a:latin typeface="Times New Roman" panose="02020603050405020304" pitchFamily="18" charset="0"/>
                <a:cs typeface="Times New Roman" panose="02020603050405020304" pitchFamily="18" charset="0"/>
              </a:rPr>
              <a:t>Worker</a:t>
            </a:r>
            <a:r>
              <a:rPr lang="en-US" altLang="zh-CN" b="0">
                <a:solidFill>
                  <a:schemeClr val="accent4"/>
                </a:solidFill>
                <a:latin typeface="Times New Roman" panose="02020603050405020304" pitchFamily="18" charset="0"/>
                <a:cs typeface="Times New Roman" panose="02020603050405020304" pitchFamily="18" charset="0"/>
              </a:rPr>
              <a:t>: No, it isn't. They face ________________.</a:t>
            </a:r>
            <a:endParaRPr lang="en-US" altLang="zh-CN" b="0">
              <a:solidFill>
                <a:schemeClr val="accent4"/>
              </a:solidFill>
              <a:latin typeface="Times New Roman" panose="02020603050405020304" pitchFamily="18" charset="0"/>
              <a:cs typeface="Times New Roman" panose="02020603050405020304" pitchFamily="18" charset="0"/>
            </a:endParaRPr>
          </a:p>
          <a:p>
            <a:pPr algn="l"/>
            <a:r>
              <a:rPr lang="en-US" altLang="zh-CN">
                <a:solidFill>
                  <a:srgbClr val="0070C0"/>
                </a:solidFill>
                <a:latin typeface="Times New Roman" panose="02020603050405020304" pitchFamily="18" charset="0"/>
                <a:cs typeface="Times New Roman" panose="02020603050405020304" pitchFamily="18" charset="0"/>
              </a:rPr>
              <a:t>Reporter</a:t>
            </a:r>
            <a:r>
              <a:rPr lang="en-US" altLang="zh-CN" b="0">
                <a:solidFill>
                  <a:schemeClr val="accent4"/>
                </a:solidFill>
                <a:latin typeface="Times New Roman" panose="02020603050405020304" pitchFamily="18" charset="0"/>
                <a:cs typeface="Times New Roman" panose="02020603050405020304" pitchFamily="18" charset="0"/>
              </a:rPr>
              <a:t>: So what should we do?</a:t>
            </a:r>
            <a:endParaRPr lang="en-US" altLang="zh-CN" b="0">
              <a:solidFill>
                <a:schemeClr val="accent4"/>
              </a:solidFill>
              <a:latin typeface="Times New Roman" panose="02020603050405020304" pitchFamily="18" charset="0"/>
              <a:cs typeface="Times New Roman" panose="02020603050405020304" pitchFamily="18" charset="0"/>
            </a:endParaRPr>
          </a:p>
          <a:p>
            <a:pPr algn="l"/>
            <a:r>
              <a:rPr lang="en-US" altLang="zh-CN">
                <a:solidFill>
                  <a:srgbClr val="0070C0"/>
                </a:solidFill>
                <a:latin typeface="Times New Roman" panose="02020603050405020304" pitchFamily="18" charset="0"/>
                <a:cs typeface="Times New Roman" panose="02020603050405020304" pitchFamily="18" charset="0"/>
              </a:rPr>
              <a:t>Worker</a:t>
            </a:r>
            <a:r>
              <a:rPr lang="en-US" altLang="zh-CN" b="0">
                <a:solidFill>
                  <a:schemeClr val="accent4"/>
                </a:solidFill>
                <a:latin typeface="Times New Roman" panose="02020603050405020304" pitchFamily="18" charset="0"/>
                <a:cs typeface="Times New Roman" panose="02020603050405020304" pitchFamily="18" charset="0"/>
              </a:rPr>
              <a:t>: We should help pandas ___________________, build more _______________and ______________to protcet them.</a:t>
            </a:r>
            <a:endParaRPr lang="en-US" altLang="zh-CN" b="0">
              <a:solidFill>
                <a:schemeClr val="accent4"/>
              </a:solidFill>
              <a:latin typeface="Times New Roman" panose="02020603050405020304" pitchFamily="18" charset="0"/>
              <a:cs typeface="Times New Roman" panose="02020603050405020304" pitchFamily="18" charset="0"/>
            </a:endParaRPr>
          </a:p>
          <a:p>
            <a:pPr algn="just"/>
            <a:endParaRPr lang="en-US" altLang="zh-CN" b="0">
              <a:solidFill>
                <a:schemeClr val="accent4"/>
              </a:solidFill>
              <a:latin typeface="Times New Roman" panose="02020603050405020304" pitchFamily="18" charset="0"/>
              <a:cs typeface="Times New Roman" panose="02020603050405020304" pitchFamily="18" charset="0"/>
            </a:endParaRPr>
          </a:p>
        </p:txBody>
      </p:sp>
      <p:sp>
        <p:nvSpPr>
          <p:cNvPr id="5" name="文本框 4"/>
          <p:cNvSpPr txBox="1"/>
          <p:nvPr/>
        </p:nvSpPr>
        <p:spPr>
          <a:xfrm>
            <a:off x="5570220" y="1389380"/>
            <a:ext cx="1881505" cy="521970"/>
          </a:xfrm>
          <a:prstGeom prst="rect">
            <a:avLst/>
          </a:prstGeom>
          <a:noFill/>
        </p:spPr>
        <p:txBody>
          <a:bodyPr wrap="square" rtlCol="0">
            <a:spAutoFit/>
          </a:bodyPr>
          <a:p>
            <a:r>
              <a:rPr lang="en-US" altLang="zh-CN"/>
              <a:t>100 grams</a:t>
            </a:r>
            <a:endParaRPr lang="en-US" altLang="zh-CN"/>
          </a:p>
        </p:txBody>
      </p:sp>
      <p:sp>
        <p:nvSpPr>
          <p:cNvPr id="6" name="文本框 5"/>
          <p:cNvSpPr txBox="1"/>
          <p:nvPr/>
        </p:nvSpPr>
        <p:spPr>
          <a:xfrm>
            <a:off x="4811395" y="1911350"/>
            <a:ext cx="2290445" cy="521970"/>
          </a:xfrm>
          <a:prstGeom prst="rect">
            <a:avLst/>
          </a:prstGeom>
          <a:noFill/>
        </p:spPr>
        <p:txBody>
          <a:bodyPr wrap="square" rtlCol="0">
            <a:spAutoFit/>
          </a:bodyPr>
          <a:p>
            <a:r>
              <a:rPr lang="en-US" altLang="zh-CN"/>
              <a:t>35 kilograms</a:t>
            </a:r>
            <a:endParaRPr lang="en-US" altLang="zh-CN"/>
          </a:p>
        </p:txBody>
      </p:sp>
      <p:sp>
        <p:nvSpPr>
          <p:cNvPr id="7" name="文本框 6"/>
          <p:cNvSpPr txBox="1"/>
          <p:nvPr/>
        </p:nvSpPr>
        <p:spPr>
          <a:xfrm>
            <a:off x="5335270" y="3539490"/>
            <a:ext cx="2800985" cy="521970"/>
          </a:xfrm>
          <a:prstGeom prst="rect">
            <a:avLst/>
          </a:prstGeom>
          <a:noFill/>
        </p:spPr>
        <p:txBody>
          <a:bodyPr wrap="square" rtlCol="0">
            <a:spAutoFit/>
          </a:bodyPr>
          <a:p>
            <a:r>
              <a:rPr lang="en-US" altLang="zh-CN"/>
              <a:t>serious problems</a:t>
            </a:r>
            <a:endParaRPr lang="en-US" altLang="zh-CN"/>
          </a:p>
        </p:txBody>
      </p:sp>
      <p:sp>
        <p:nvSpPr>
          <p:cNvPr id="8" name="文本框 7"/>
          <p:cNvSpPr txBox="1"/>
          <p:nvPr/>
        </p:nvSpPr>
        <p:spPr>
          <a:xfrm>
            <a:off x="874395" y="4777740"/>
            <a:ext cx="2874010" cy="521970"/>
          </a:xfrm>
          <a:prstGeom prst="rect">
            <a:avLst/>
          </a:prstGeom>
          <a:noFill/>
        </p:spPr>
        <p:txBody>
          <a:bodyPr wrap="square" rtlCol="0">
            <a:spAutoFit/>
          </a:bodyPr>
          <a:p>
            <a:r>
              <a:rPr lang="en-US" altLang="zh-CN"/>
              <a:t>have more babies</a:t>
            </a:r>
            <a:endParaRPr lang="en-US" altLang="zh-CN"/>
          </a:p>
        </p:txBody>
      </p:sp>
      <p:sp>
        <p:nvSpPr>
          <p:cNvPr id="9" name="文本框 8"/>
          <p:cNvSpPr txBox="1"/>
          <p:nvPr/>
        </p:nvSpPr>
        <p:spPr>
          <a:xfrm>
            <a:off x="564515" y="5299710"/>
            <a:ext cx="2791460" cy="521970"/>
          </a:xfrm>
          <a:prstGeom prst="rect">
            <a:avLst/>
          </a:prstGeom>
          <a:noFill/>
        </p:spPr>
        <p:txBody>
          <a:bodyPr wrap="square" rtlCol="0">
            <a:spAutoFit/>
          </a:bodyPr>
          <a:p>
            <a:r>
              <a:rPr lang="en-US" altLang="zh-CN"/>
              <a:t>panda reserves</a:t>
            </a:r>
            <a:endParaRPr lang="en-US" altLang="zh-CN"/>
          </a:p>
        </p:txBody>
      </p:sp>
      <p:sp>
        <p:nvSpPr>
          <p:cNvPr id="10" name="文本框 9"/>
          <p:cNvSpPr txBox="1"/>
          <p:nvPr/>
        </p:nvSpPr>
        <p:spPr>
          <a:xfrm>
            <a:off x="4672330" y="5299710"/>
            <a:ext cx="1881505" cy="521970"/>
          </a:xfrm>
          <a:prstGeom prst="rect">
            <a:avLst/>
          </a:prstGeom>
          <a:noFill/>
        </p:spPr>
        <p:txBody>
          <a:bodyPr wrap="square" rtlCol="0">
            <a:spAutoFit/>
          </a:bodyPr>
          <a:p>
            <a:r>
              <a:rPr lang="en-US" altLang="zh-CN"/>
              <a:t>make laws</a:t>
            </a:r>
            <a:endParaRPr lang="en-US" altLang="zh-CN"/>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8" grpId="0"/>
      <p:bldP spid="8" grpId="1"/>
      <p:bldP spid="9" grpId="0"/>
      <p:bldP spid="9" grpId="1"/>
      <p:bldP spid="10" grpId="0"/>
      <p:bldP spid="10"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4612" name="Picture 36" descr="2"/>
          <p:cNvPicPr>
            <a:picLocks noChangeAspect="1"/>
          </p:cNvPicPr>
          <p:nvPr/>
        </p:nvPicPr>
        <p:blipFill>
          <a:blip r:embed="rId1"/>
          <a:stretch>
            <a:fillRect/>
          </a:stretch>
        </p:blipFill>
        <p:spPr>
          <a:xfrm>
            <a:off x="1143000" y="4648200"/>
            <a:ext cx="2819400" cy="1949450"/>
          </a:xfrm>
          <a:prstGeom prst="rect">
            <a:avLst/>
          </a:prstGeom>
          <a:noFill/>
          <a:ln w="9525">
            <a:noFill/>
          </a:ln>
        </p:spPr>
      </p:pic>
      <p:sp>
        <p:nvSpPr>
          <p:cNvPr id="36" name="TextBox 35"/>
          <p:cNvSpPr txBox="1"/>
          <p:nvPr/>
        </p:nvSpPr>
        <p:spPr>
          <a:xfrm>
            <a:off x="0" y="3429000"/>
            <a:ext cx="4114800" cy="10668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Font typeface="Arial" panose="020B0604020202020204" pitchFamily="34" charset="0"/>
              <a:buNone/>
            </a:pPr>
            <a:r>
              <a:rPr lang="en-US" altLang="zh-CN" dirty="0">
                <a:solidFill>
                  <a:schemeClr val="bg1"/>
                </a:solidFill>
              </a:rPr>
              <a:t>_______________</a:t>
            </a:r>
            <a:endParaRPr lang="en-US" altLang="zh-CN" dirty="0">
              <a:solidFill>
                <a:schemeClr val="bg1"/>
              </a:solidFill>
            </a:endParaRPr>
          </a:p>
          <a:p>
            <a:pPr marL="0" lvl="0" indent="0" algn="ctr" eaLnBrk="1" hangingPunct="1">
              <a:spcBef>
                <a:spcPct val="0"/>
              </a:spcBef>
              <a:buFont typeface="Arial" panose="020B0604020202020204" pitchFamily="34" charset="0"/>
              <a:buNone/>
            </a:pPr>
            <a:r>
              <a:rPr lang="en-US" altLang="zh-CN" dirty="0">
                <a:solidFill>
                  <a:schemeClr val="tx1"/>
                </a:solidFill>
              </a:rPr>
              <a:t>(in the beginning)</a:t>
            </a:r>
            <a:endParaRPr lang="en-US" altLang="zh-CN" dirty="0">
              <a:solidFill>
                <a:schemeClr val="tx1"/>
              </a:solidFill>
            </a:endParaRPr>
          </a:p>
        </p:txBody>
      </p:sp>
      <p:sp>
        <p:nvSpPr>
          <p:cNvPr id="33" name="Text Box 25"/>
          <p:cNvSpPr txBox="1"/>
          <p:nvPr/>
        </p:nvSpPr>
        <p:spPr>
          <a:xfrm>
            <a:off x="422275" y="3352800"/>
            <a:ext cx="4513263" cy="579438"/>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Font typeface="Arial" panose="020B0604020202020204" pitchFamily="34" charset="0"/>
              <a:buNone/>
            </a:pPr>
            <a:r>
              <a:rPr lang="en-US" altLang="zh-CN" dirty="0">
                <a:solidFill>
                  <a:srgbClr val="FF0000"/>
                </a:solidFill>
              </a:rPr>
              <a:t>drank her mother’s milk</a:t>
            </a:r>
            <a:r>
              <a:rPr lang="en-US" altLang="zh-CN" dirty="0">
                <a:solidFill>
                  <a:srgbClr val="FFFF00"/>
                </a:solidFill>
              </a:rPr>
              <a:t> </a:t>
            </a:r>
            <a:endParaRPr lang="en-US" altLang="zh-CN" dirty="0">
              <a:solidFill>
                <a:srgbClr val="FFFF00"/>
              </a:solidFill>
            </a:endParaRPr>
          </a:p>
        </p:txBody>
      </p:sp>
      <p:sp>
        <p:nvSpPr>
          <p:cNvPr id="37" name="TextBox 36"/>
          <p:cNvSpPr txBox="1"/>
          <p:nvPr/>
        </p:nvSpPr>
        <p:spPr>
          <a:xfrm>
            <a:off x="5118100" y="3429000"/>
            <a:ext cx="3340100" cy="106680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Font typeface="Arial" panose="020B0604020202020204" pitchFamily="34" charset="0"/>
              <a:buNone/>
            </a:pPr>
            <a:r>
              <a:rPr lang="en-US" altLang="zh-CN" dirty="0">
                <a:solidFill>
                  <a:schemeClr val="bg1"/>
                </a:solidFill>
              </a:rPr>
              <a:t>_</a:t>
            </a:r>
            <a:r>
              <a:rPr lang="en-US" altLang="zh-CN" dirty="0">
                <a:solidFill>
                  <a:srgbClr val="FF0000"/>
                </a:solidFill>
              </a:rPr>
              <a:t>___________</a:t>
            </a:r>
            <a:r>
              <a:rPr lang="en-US" altLang="zh-CN" dirty="0">
                <a:solidFill>
                  <a:schemeClr val="bg1"/>
                </a:solidFill>
              </a:rPr>
              <a:t>__</a:t>
            </a:r>
            <a:endParaRPr lang="en-US" altLang="zh-CN" dirty="0">
              <a:solidFill>
                <a:schemeClr val="bg1"/>
              </a:solidFill>
            </a:endParaRPr>
          </a:p>
          <a:p>
            <a:pPr marL="0" lvl="0" indent="0" algn="ctr" eaLnBrk="1" hangingPunct="1">
              <a:spcBef>
                <a:spcPct val="0"/>
              </a:spcBef>
              <a:buFont typeface="Arial" panose="020B0604020202020204" pitchFamily="34" charset="0"/>
              <a:buNone/>
            </a:pPr>
            <a:r>
              <a:rPr lang="en-US" altLang="zh-CN" dirty="0">
                <a:solidFill>
                  <a:schemeClr val="tx1"/>
                </a:solidFill>
              </a:rPr>
              <a:t>(6 months old)</a:t>
            </a:r>
            <a:endParaRPr lang="en-US" altLang="zh-CN" dirty="0">
              <a:solidFill>
                <a:schemeClr val="tx1"/>
              </a:solidFill>
            </a:endParaRPr>
          </a:p>
        </p:txBody>
      </p:sp>
      <p:pic>
        <p:nvPicPr>
          <p:cNvPr id="30" name="Picture 22" descr="吃奶"/>
          <p:cNvPicPr>
            <a:picLocks noChangeAspect="1"/>
          </p:cNvPicPr>
          <p:nvPr/>
        </p:nvPicPr>
        <p:blipFill>
          <a:blip r:embed="rId2"/>
          <a:stretch>
            <a:fillRect/>
          </a:stretch>
        </p:blipFill>
        <p:spPr>
          <a:xfrm>
            <a:off x="533400" y="1219200"/>
            <a:ext cx="2743200" cy="1952625"/>
          </a:xfrm>
          <a:prstGeom prst="rect">
            <a:avLst/>
          </a:prstGeom>
          <a:noFill/>
          <a:ln w="9525">
            <a:noFill/>
          </a:ln>
        </p:spPr>
      </p:pic>
      <p:sp>
        <p:nvSpPr>
          <p:cNvPr id="31" name="AutoShape 23"/>
          <p:cNvSpPr/>
          <p:nvPr/>
        </p:nvSpPr>
        <p:spPr>
          <a:xfrm>
            <a:off x="3748088" y="2105025"/>
            <a:ext cx="976312" cy="485775"/>
          </a:xfrm>
          <a:prstGeom prst="rightArrow">
            <a:avLst>
              <a:gd name="adj1" fmla="val 50000"/>
              <a:gd name="adj2" fmla="val 50235"/>
            </a:avLst>
          </a:prstGeom>
          <a:solidFill>
            <a:srgbClr val="FF6600"/>
          </a:solidFill>
          <a:ln w="9525" cap="flat" cmpd="sng">
            <a:solidFill>
              <a:schemeClr val="tx1"/>
            </a:solidFill>
            <a:prstDash val="solid"/>
            <a:miter/>
            <a:headEnd type="none" w="med" len="med"/>
            <a:tailEnd type="none" w="med" len="med"/>
          </a:ln>
        </p:spPr>
        <p:txBody>
          <a:bodyPr wrap="none" anchor="ct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Font typeface="Arial" panose="020B0604020202020204" pitchFamily="34" charset="0"/>
              <a:buNone/>
            </a:pPr>
            <a:endParaRPr lang="zh-CN" altLang="en-US" sz="1800" dirty="0"/>
          </a:p>
        </p:txBody>
      </p:sp>
      <p:pic>
        <p:nvPicPr>
          <p:cNvPr id="32" name="Picture 24" descr="20091677574"/>
          <p:cNvPicPr>
            <a:picLocks noChangeAspect="1"/>
          </p:cNvPicPr>
          <p:nvPr/>
        </p:nvPicPr>
        <p:blipFill>
          <a:blip r:embed="rId3"/>
          <a:stretch>
            <a:fillRect/>
          </a:stretch>
        </p:blipFill>
        <p:spPr>
          <a:xfrm>
            <a:off x="5029200" y="1219200"/>
            <a:ext cx="3505200" cy="1887538"/>
          </a:xfrm>
          <a:prstGeom prst="rect">
            <a:avLst/>
          </a:prstGeom>
          <a:noFill/>
          <a:ln w="9525">
            <a:noFill/>
          </a:ln>
        </p:spPr>
      </p:pic>
      <p:sp>
        <p:nvSpPr>
          <p:cNvPr id="34" name="Text Box 26"/>
          <p:cNvSpPr txBox="1"/>
          <p:nvPr/>
        </p:nvSpPr>
        <p:spPr>
          <a:xfrm>
            <a:off x="5897563" y="3382963"/>
            <a:ext cx="1874837" cy="579437"/>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Font typeface="Arial" panose="020B0604020202020204" pitchFamily="34" charset="0"/>
              <a:buNone/>
            </a:pPr>
            <a:r>
              <a:rPr lang="en-US" altLang="zh-CN" dirty="0">
                <a:solidFill>
                  <a:srgbClr val="FF0000"/>
                </a:solidFill>
              </a:rPr>
              <a:t>bamboo</a:t>
            </a:r>
            <a:r>
              <a:rPr lang="en-US" altLang="zh-CN" dirty="0">
                <a:solidFill>
                  <a:srgbClr val="FFFF00"/>
                </a:solidFill>
              </a:rPr>
              <a:t> </a:t>
            </a:r>
            <a:r>
              <a:rPr lang="zh-CN" altLang="en-US" dirty="0">
                <a:solidFill>
                  <a:srgbClr val="FFFF00"/>
                </a:solidFill>
              </a:rPr>
              <a:t> </a:t>
            </a:r>
            <a:endParaRPr lang="en-US" altLang="zh-CN" dirty="0">
              <a:solidFill>
                <a:srgbClr val="FFFF00"/>
              </a:solidFill>
            </a:endParaRPr>
          </a:p>
        </p:txBody>
      </p:sp>
      <p:sp>
        <p:nvSpPr>
          <p:cNvPr id="24610" name="Text Box 34"/>
          <p:cNvSpPr txBox="1"/>
          <p:nvPr/>
        </p:nvSpPr>
        <p:spPr>
          <a:xfrm>
            <a:off x="4267200" y="5029200"/>
            <a:ext cx="4038600" cy="107632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Font typeface="Arial" panose="020B0604020202020204" pitchFamily="34" charset="0"/>
              <a:buNone/>
            </a:pPr>
            <a:r>
              <a:rPr lang="en-US" altLang="zh-CN" i="1" dirty="0">
                <a:solidFill>
                  <a:schemeClr val="bg1"/>
                </a:solidFill>
              </a:rPr>
              <a:t>_____________</a:t>
            </a:r>
            <a:endParaRPr lang="en-US" altLang="zh-CN" i="1" dirty="0">
              <a:solidFill>
                <a:schemeClr val="bg1"/>
              </a:solidFill>
            </a:endParaRPr>
          </a:p>
          <a:p>
            <a:pPr marL="0" lvl="0" indent="0" eaLnBrk="1" hangingPunct="1">
              <a:spcBef>
                <a:spcPct val="0"/>
              </a:spcBef>
              <a:buFont typeface="Arial" panose="020B0604020202020204" pitchFamily="34" charset="0"/>
              <a:buNone/>
            </a:pPr>
            <a:r>
              <a:rPr lang="en-US" altLang="zh-CN" dirty="0">
                <a:solidFill>
                  <a:schemeClr val="bg1"/>
                </a:solidFill>
              </a:rPr>
              <a:t>((</a:t>
            </a:r>
            <a:r>
              <a:rPr lang="en-US" altLang="zh-CN" dirty="0">
                <a:solidFill>
                  <a:schemeClr val="tx1"/>
                </a:solidFill>
              </a:rPr>
              <a:t>20 months old)</a:t>
            </a:r>
            <a:endParaRPr lang="en-US" altLang="zh-CN" dirty="0">
              <a:solidFill>
                <a:schemeClr val="tx1"/>
              </a:solidFill>
            </a:endParaRPr>
          </a:p>
        </p:txBody>
      </p:sp>
      <p:sp>
        <p:nvSpPr>
          <p:cNvPr id="24611" name="Text Box 35"/>
          <p:cNvSpPr txBox="1"/>
          <p:nvPr/>
        </p:nvSpPr>
        <p:spPr>
          <a:xfrm>
            <a:off x="4191000" y="4953000"/>
            <a:ext cx="4760913" cy="579438"/>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Font typeface="Arial" panose="020B0604020202020204" pitchFamily="34" charset="0"/>
              <a:buNone/>
            </a:pPr>
            <a:r>
              <a:rPr lang="en-US" altLang="zh-CN" dirty="0">
                <a:solidFill>
                  <a:srgbClr val="FF0000"/>
                </a:solidFill>
              </a:rPr>
              <a:t>learnt to look after herself</a:t>
            </a:r>
            <a:endParaRPr lang="en-US" altLang="zh-CN" dirty="0">
              <a:solidFill>
                <a:srgbClr val="FF0000"/>
              </a:solidFill>
            </a:endParaRPr>
          </a:p>
        </p:txBody>
      </p:sp>
      <p:sp>
        <p:nvSpPr>
          <p:cNvPr id="18445" name="Rectangle 38"/>
          <p:cNvSpPr/>
          <p:nvPr/>
        </p:nvSpPr>
        <p:spPr>
          <a:xfrm>
            <a:off x="-635" y="0"/>
            <a:ext cx="9144635" cy="914400"/>
          </a:xfrm>
          <a:prstGeom prst="rect">
            <a:avLst/>
          </a:prstGeom>
          <a:gradFill rotWithShape="1">
            <a:gsLst>
              <a:gs pos="0">
                <a:srgbClr val="FFFFFF"/>
              </a:gs>
              <a:gs pos="100000">
                <a:srgbClr val="CCFF99">
                  <a:alpha val="99001"/>
                </a:srgbClr>
              </a:gs>
            </a:gsLst>
            <a:lin ang="5400000" scaled="1"/>
            <a:tileRect/>
          </a:gradFill>
          <a:ln w="12700">
            <a:noFill/>
          </a:ln>
        </p:spPr>
        <p:txBody>
          <a:bodyPr wrap="none" anchor="ct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Font typeface="Arial" panose="020B0604020202020204" pitchFamily="34" charset="0"/>
              <a:buNone/>
            </a:pPr>
            <a:endParaRPr lang="zh-CN" altLang="en-US" sz="2800" b="1" dirty="0">
              <a:solidFill>
                <a:srgbClr val="FF0000"/>
              </a:solidFill>
            </a:endParaRPr>
          </a:p>
        </p:txBody>
      </p:sp>
      <p:sp>
        <p:nvSpPr>
          <p:cNvPr id="18446" name="Text Box 27"/>
          <p:cNvSpPr txBox="1"/>
          <p:nvPr/>
        </p:nvSpPr>
        <p:spPr>
          <a:xfrm>
            <a:off x="-635" y="152400"/>
            <a:ext cx="9093200" cy="58356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Font typeface="Arial" panose="020B0604020202020204" pitchFamily="34" charset="0"/>
              <a:buNone/>
            </a:pPr>
            <a:r>
              <a:rPr lang="en-US" altLang="zh-CN" b="1" dirty="0">
                <a:solidFill>
                  <a:schemeClr val="accent2"/>
                </a:solidFill>
                <a:latin typeface="Comic Sans MS" panose="030F0702030302020204" pitchFamily="66" charset="0"/>
              </a:rPr>
              <a:t>Task5: Further discussion </a:t>
            </a:r>
            <a:endParaRPr lang="en-US" altLang="zh-CN" b="1" dirty="0">
              <a:solidFill>
                <a:schemeClr val="accent2"/>
              </a:solidFill>
              <a:latin typeface="Comic Sans MS" panose="030F0702030302020204" pitchFamily="66" charset="0"/>
            </a:endParaRPr>
          </a:p>
        </p:txBody>
      </p:sp>
      <p:sp>
        <p:nvSpPr>
          <p:cNvPr id="48131" name="爆炸形 1 54"/>
          <p:cNvSpPr/>
          <p:nvPr/>
        </p:nvSpPr>
        <p:spPr>
          <a:xfrm rot="341274">
            <a:off x="3352800" y="3581400"/>
            <a:ext cx="3276600" cy="2438400"/>
          </a:xfrm>
          <a:prstGeom prst="irregularSeal1">
            <a:avLst/>
          </a:prstGeom>
          <a:solidFill>
            <a:srgbClr val="FF99CC"/>
          </a:solidFill>
          <a:ln w="57150" cap="flat" cmpd="sng">
            <a:solidFill>
              <a:srgbClr val="FF33CC"/>
            </a:solidFill>
            <a:prstDash val="solid"/>
            <a:miter/>
            <a:headEnd type="none" w="med" len="med"/>
            <a:tailEnd type="none" w="med" len="med"/>
          </a:ln>
        </p:spPr>
        <p:txBody>
          <a:bodyPr anchor="ct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Font typeface="Arial" panose="020B0604020202020204" pitchFamily="34" charset="0"/>
              <a:buNone/>
            </a:pPr>
            <a:endParaRPr lang="zh-CN" altLang="en-US" sz="4000" dirty="0">
              <a:solidFill>
                <a:srgbClr val="FFFFFF"/>
              </a:solidFill>
            </a:endParaRPr>
          </a:p>
        </p:txBody>
      </p:sp>
      <p:sp>
        <p:nvSpPr>
          <p:cNvPr id="48144" name="文本框 48143"/>
          <p:cNvSpPr txBox="1"/>
          <p:nvPr/>
        </p:nvSpPr>
        <p:spPr>
          <a:xfrm rot="501953">
            <a:off x="3810000" y="4267200"/>
            <a:ext cx="2667000" cy="7620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Font typeface="Arial" panose="020B0604020202020204" pitchFamily="34" charset="0"/>
              <a:buNone/>
            </a:pPr>
            <a:r>
              <a:rPr lang="en-US" altLang="zh-CN" sz="4400" b="1" dirty="0">
                <a:solidFill>
                  <a:srgbClr val="0000CC"/>
                </a:solidFill>
                <a:latin typeface="Calibri" panose="020F0502020204030204" pitchFamily="34" charset="0"/>
              </a:rPr>
              <a:t>amazing!</a:t>
            </a:r>
            <a:endParaRPr lang="en-US" altLang="zh-CN" sz="4400" b="1" dirty="0">
              <a:solidFill>
                <a:srgbClr val="0000CC"/>
              </a:solidFill>
              <a:latin typeface="Calibri" panose="020F0502020204030204" pitchFamily="34" charset="0"/>
            </a:endParaRPr>
          </a:p>
        </p:txBody>
      </p:sp>
      <p:sp>
        <p:nvSpPr>
          <p:cNvPr id="83993" name="AutoShape 52"/>
          <p:cNvSpPr/>
          <p:nvPr/>
        </p:nvSpPr>
        <p:spPr>
          <a:xfrm>
            <a:off x="7486015" y="92075"/>
            <a:ext cx="1657985" cy="822325"/>
          </a:xfrm>
          <a:prstGeom prst="cloudCallout">
            <a:avLst>
              <a:gd name="adj1" fmla="val 28284"/>
              <a:gd name="adj2" fmla="val 54942"/>
            </a:avLst>
          </a:prstGeom>
          <a:solidFill>
            <a:srgbClr val="FFFF99"/>
          </a:solidFill>
          <a:ln w="38100" cap="flat" cmpd="sng">
            <a:solidFill>
              <a:srgbClr val="FFFF00"/>
            </a:solidFill>
            <a:prstDash val="solid"/>
            <a:headEnd type="none" w="med" len="med"/>
            <a:tailEnd type="none" w="med" len="med"/>
          </a:ln>
        </p:spPr>
        <p:txBody>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Font typeface="Arial" panose="020B0604020202020204" pitchFamily="34" charset="0"/>
              <a:buNone/>
            </a:pPr>
            <a:r>
              <a:rPr lang="en-US" altLang="zh-CN" sz="1800" b="1" dirty="0"/>
              <a:t>pair work</a:t>
            </a:r>
            <a:endParaRPr lang="en-US" altLang="zh-CN" sz="18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dissolve">
                                      <p:cBhvr>
                                        <p:cTn id="7" dur="500"/>
                                        <p:tgtEl>
                                          <p:spTgt spid="3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dissolve">
                                      <p:cBhvr>
                                        <p:cTn id="10" dur="500"/>
                                        <p:tgtEl>
                                          <p:spTgt spid="31"/>
                                        </p:tgtEl>
                                      </p:cBhvr>
                                    </p:animEffect>
                                  </p:childTnLst>
                                </p:cTn>
                              </p:par>
                              <p:par>
                                <p:cTn id="11" presetID="9"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dissolve">
                                      <p:cBhvr>
                                        <p:cTn id="13" dur="500"/>
                                        <p:tgtEl>
                                          <p:spTgt spid="32"/>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dissolve">
                                      <p:cBhvr>
                                        <p:cTn id="16" dur="500"/>
                                        <p:tgtEl>
                                          <p:spTgt spid="36"/>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dissolve">
                                      <p:cBhvr>
                                        <p:cTn id="19" dur="500"/>
                                        <p:tgtEl>
                                          <p:spTgt spid="37"/>
                                        </p:tgtEl>
                                      </p:cBhvr>
                                    </p:animEffect>
                                  </p:childTnLst>
                                </p:cTn>
                              </p:par>
                              <p:par>
                                <p:cTn id="20" presetID="9" presetClass="entr" presetSubtype="0" fill="hold" nodeType="withEffect">
                                  <p:stCondLst>
                                    <p:cond delay="0"/>
                                  </p:stCondLst>
                                  <p:childTnLst>
                                    <p:set>
                                      <p:cBhvr>
                                        <p:cTn id="21" dur="1" fill="hold">
                                          <p:stCondLst>
                                            <p:cond delay="0"/>
                                          </p:stCondLst>
                                        </p:cTn>
                                        <p:tgtEl>
                                          <p:spTgt spid="24612"/>
                                        </p:tgtEl>
                                        <p:attrNameLst>
                                          <p:attrName>style.visibility</p:attrName>
                                        </p:attrNameLst>
                                      </p:cBhvr>
                                      <p:to>
                                        <p:strVal val="visible"/>
                                      </p:to>
                                    </p:set>
                                    <p:animEffect transition="in" filter="dissolve">
                                      <p:cBhvr>
                                        <p:cTn id="22" dur="500"/>
                                        <p:tgtEl>
                                          <p:spTgt spid="24612"/>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4610"/>
                                        </p:tgtEl>
                                        <p:attrNameLst>
                                          <p:attrName>style.visibility</p:attrName>
                                        </p:attrNameLst>
                                      </p:cBhvr>
                                      <p:to>
                                        <p:strVal val="visible"/>
                                      </p:to>
                                    </p:set>
                                    <p:animEffect transition="in" filter="dissolve">
                                      <p:cBhvr>
                                        <p:cTn id="25" dur="500"/>
                                        <p:tgtEl>
                                          <p:spTgt spid="24610"/>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83993"/>
                                        </p:tgtEl>
                                        <p:attrNameLst>
                                          <p:attrName>style.visibility</p:attrName>
                                        </p:attrNameLst>
                                      </p:cBhvr>
                                      <p:to>
                                        <p:strVal val="visible"/>
                                      </p:to>
                                    </p:set>
                                    <p:animEffect transition="in" filter="blinds(horizontal)">
                                      <p:cBhvr>
                                        <p:cTn id="30" dur="500"/>
                                        <p:tgtEl>
                                          <p:spTgt spid="83993"/>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blinds(horizontal)">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blinds(horizontal)">
                                      <p:cBhvr>
                                        <p:cTn id="40" dur="500"/>
                                        <p:tgtEl>
                                          <p:spTgt spid="34"/>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24611"/>
                                        </p:tgtEl>
                                        <p:attrNameLst>
                                          <p:attrName>style.visibility</p:attrName>
                                        </p:attrNameLst>
                                      </p:cBhvr>
                                      <p:to>
                                        <p:strVal val="visible"/>
                                      </p:to>
                                    </p:set>
                                    <p:animEffect transition="in" filter="blinds(horizontal)">
                                      <p:cBhvr>
                                        <p:cTn id="45" dur="500"/>
                                        <p:tgtEl>
                                          <p:spTgt spid="24611"/>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48144"/>
                                        </p:tgtEl>
                                        <p:attrNameLst>
                                          <p:attrName>style.visibility</p:attrName>
                                        </p:attrNameLst>
                                      </p:cBhvr>
                                      <p:to>
                                        <p:strVal val="visible"/>
                                      </p:to>
                                    </p:set>
                                    <p:animEffect transition="in" filter="dissolve">
                                      <p:cBhvr>
                                        <p:cTn id="50" dur="500"/>
                                        <p:tgtEl>
                                          <p:spTgt spid="48144"/>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48131"/>
                                        </p:tgtEl>
                                        <p:attrNameLst>
                                          <p:attrName>style.visibility</p:attrName>
                                        </p:attrNameLst>
                                      </p:cBhvr>
                                      <p:to>
                                        <p:strVal val="visible"/>
                                      </p:to>
                                    </p:set>
                                    <p:animEffect transition="in" filter="dissolve">
                                      <p:cBhvr>
                                        <p:cTn id="53" dur="500"/>
                                        <p:tgtEl>
                                          <p:spTgt spid="48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3" grpId="0"/>
      <p:bldP spid="37" grpId="0"/>
      <p:bldP spid="31" grpId="0" animBg="1"/>
      <p:bldP spid="34" grpId="0"/>
      <p:bldP spid="24610" grpId="0"/>
      <p:bldP spid="24611" grpId="0"/>
      <p:bldP spid="48131" grpId="0" animBg="1"/>
      <p:bldP spid="48144" grpId="0"/>
      <p:bldP spid="83993"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9772" name="Group 76"/>
          <p:cNvGraphicFramePr>
            <a:graphicFrameLocks noGrp="1"/>
          </p:cNvGraphicFramePr>
          <p:nvPr>
            <p:ph idx="4294967295"/>
          </p:nvPr>
        </p:nvGraphicFramePr>
        <p:xfrm>
          <a:off x="3962400" y="1447800"/>
          <a:ext cx="4876800" cy="3627756"/>
        </p:xfrm>
        <a:graphic>
          <a:graphicData uri="http://schemas.openxmlformats.org/drawingml/2006/table">
            <a:tbl>
              <a:tblPr/>
              <a:tblGrid>
                <a:gridCol w="4876800"/>
              </a:tblGrid>
              <a:tr h="732155">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3200" b="1"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Pandas’ problems</a:t>
                      </a:r>
                      <a:endParaRPr kumimoji="0" lang="en-US" altLang="zh-CN" sz="3200" b="1"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r>
              <a:tr h="731838">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800" b="0" i="0" u="none" strike="noStrike" cap="none" normalizeH="0" baseline="0" smtClean="0">
                          <a:ln>
                            <a:noFill/>
                          </a:ln>
                          <a:solidFill>
                            <a:srgbClr val="FFFF00"/>
                          </a:solidFill>
                          <a:effectLst/>
                          <a:latin typeface="Arial" panose="020B0604020202020204" pitchFamily="34" charset="0"/>
                          <a:ea typeface="宋体" panose="02010600030101010101" pitchFamily="2" charset="-122"/>
                        </a:rPr>
                        <a:t>1</a:t>
                      </a:r>
                      <a:r>
                        <a:rPr kumimoji="0" lang="en-US" altLang="zh-CN" sz="2800" b="0" i="0" u="none" strike="noStrike" cap="none" normalizeH="0" baseline="0" smtClean="0">
                          <a:ln>
                            <a:noFill/>
                          </a:ln>
                          <a:solidFill>
                            <a:srgbClr val="FFFF00"/>
                          </a:solidFill>
                          <a:effectLst/>
                          <a:latin typeface="Arial" panose="020B0604020202020204" pitchFamily="34" charset="0"/>
                          <a:ea typeface="宋体" panose="02010600030101010101" pitchFamily="2" charset="-122"/>
                        </a:rPr>
                        <a:t>.</a:t>
                      </a:r>
                      <a:endParaRPr kumimoji="0" lang="zh-CN" altLang="zh-CN" sz="2800" b="0" i="0" u="none" strike="noStrike" cap="none" normalizeH="0" baseline="0" smtClean="0">
                        <a:ln>
                          <a:noFill/>
                        </a:ln>
                        <a:solidFill>
                          <a:srgbClr val="FFFF00"/>
                        </a:solidFill>
                        <a:effectLst/>
                        <a:latin typeface="Arial" panose="020B0604020202020204" pitchFamily="34" charset="0"/>
                        <a:ea typeface="宋体" panose="02010600030101010101" pitchFamily="2" charset="-122"/>
                      </a:endParaRPr>
                    </a:p>
                  </a:txBody>
                  <a:tcPr marL="90000" marR="90000" marT="46800" marB="46800" anchor="b"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r>
              <a:tr h="730250">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800" b="0" i="0" u="none" strike="noStrike" cap="none" normalizeH="0" baseline="0" smtClean="0">
                          <a:ln>
                            <a:noFill/>
                          </a:ln>
                          <a:solidFill>
                            <a:srgbClr val="FFFF00"/>
                          </a:solidFill>
                          <a:effectLst/>
                          <a:latin typeface="Arial" panose="020B0604020202020204" pitchFamily="34" charset="0"/>
                          <a:ea typeface="宋体" panose="02010600030101010101" pitchFamily="2" charset="-122"/>
                        </a:rPr>
                        <a:t>2</a:t>
                      </a:r>
                      <a:r>
                        <a:rPr kumimoji="0" lang="en-US" altLang="zh-CN" sz="2800" b="0" i="0" u="none" strike="noStrike" cap="none" normalizeH="0" baseline="0" smtClean="0">
                          <a:ln>
                            <a:noFill/>
                          </a:ln>
                          <a:solidFill>
                            <a:srgbClr val="FFFF00"/>
                          </a:solidFill>
                          <a:effectLst/>
                          <a:latin typeface="Arial" panose="020B0604020202020204" pitchFamily="34" charset="0"/>
                          <a:ea typeface="宋体" panose="02010600030101010101" pitchFamily="2" charset="-122"/>
                        </a:rPr>
                        <a:t>.</a:t>
                      </a:r>
                      <a:endParaRPr kumimoji="0" lang="zh-CN" altLang="zh-CN" sz="2800" b="0" i="0" u="none" strike="noStrike" cap="none" normalizeH="0" baseline="0" smtClean="0">
                        <a:ln>
                          <a:noFill/>
                        </a:ln>
                        <a:solidFill>
                          <a:srgbClr val="FFFF00"/>
                        </a:solidFill>
                        <a:effectLst/>
                        <a:latin typeface="Arial" panose="020B0604020202020204" pitchFamily="34" charset="0"/>
                        <a:ea typeface="宋体" panose="02010600030101010101" pitchFamily="2" charset="-122"/>
                      </a:endParaRPr>
                    </a:p>
                  </a:txBody>
                  <a:tcPr marL="90000" marR="90000" marT="46800" marB="46800" anchor="b"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r>
              <a:tr h="701675">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800" b="0" i="0" u="none" strike="noStrike" cap="none" normalizeH="0" baseline="0" smtClean="0">
                          <a:ln>
                            <a:noFill/>
                          </a:ln>
                          <a:solidFill>
                            <a:srgbClr val="FFFF00"/>
                          </a:solidFill>
                          <a:effectLst/>
                          <a:latin typeface="Arial" panose="020B0604020202020204" pitchFamily="34" charset="0"/>
                          <a:ea typeface="宋体" panose="02010600030101010101" pitchFamily="2" charset="-122"/>
                        </a:rPr>
                        <a:t>3</a:t>
                      </a:r>
                      <a:r>
                        <a:rPr kumimoji="0" lang="en-US" altLang="zh-CN" sz="2800" b="0" i="0" u="none" strike="noStrike" cap="none" normalizeH="0" baseline="0" smtClean="0">
                          <a:ln>
                            <a:noFill/>
                          </a:ln>
                          <a:solidFill>
                            <a:srgbClr val="FFFF00"/>
                          </a:solidFill>
                          <a:effectLst/>
                          <a:latin typeface="Arial" panose="020B0604020202020204" pitchFamily="34" charset="0"/>
                          <a:ea typeface="宋体" panose="02010600030101010101" pitchFamily="2" charset="-122"/>
                        </a:rPr>
                        <a:t>.</a:t>
                      </a:r>
                      <a:endParaRPr kumimoji="0" lang="zh-CN" altLang="zh-CN" sz="2800" b="0" i="0" u="none" strike="noStrike" cap="none" normalizeH="0" baseline="0" smtClean="0">
                        <a:ln>
                          <a:noFill/>
                        </a:ln>
                        <a:solidFill>
                          <a:srgbClr val="FFFF00"/>
                        </a:solidFill>
                        <a:effectLst/>
                        <a:latin typeface="Arial" panose="020B0604020202020204" pitchFamily="34" charset="0"/>
                        <a:ea typeface="宋体" panose="02010600030101010101" pitchFamily="2" charset="-122"/>
                      </a:endParaRPr>
                    </a:p>
                  </a:txBody>
                  <a:tcPr marL="90000" marR="90000" marT="46800" marB="46800" anchor="b"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r>
              <a:tr h="731838">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800" b="0" i="0" u="none" strike="noStrike" cap="none" normalizeH="0" baseline="0" dirty="0" smtClean="0">
                          <a:ln>
                            <a:noFill/>
                          </a:ln>
                          <a:solidFill>
                            <a:srgbClr val="FFFF00"/>
                          </a:solidFill>
                          <a:effectLst/>
                          <a:latin typeface="Arial" panose="020B0604020202020204" pitchFamily="34" charset="0"/>
                          <a:ea typeface="宋体" panose="02010600030101010101" pitchFamily="2" charset="-122"/>
                        </a:rPr>
                        <a:t>4</a:t>
                      </a:r>
                      <a:r>
                        <a:rPr kumimoji="0" lang="en-US" altLang="zh-CN" sz="2800" b="0" i="0" u="none" strike="noStrike" cap="none" normalizeH="0" baseline="0" dirty="0" smtClean="0">
                          <a:ln>
                            <a:noFill/>
                          </a:ln>
                          <a:solidFill>
                            <a:srgbClr val="FFFF00"/>
                          </a:solidFill>
                          <a:effectLst/>
                          <a:latin typeface="Arial" panose="020B0604020202020204" pitchFamily="34" charset="0"/>
                          <a:ea typeface="宋体" panose="02010600030101010101" pitchFamily="2" charset="-122"/>
                        </a:rPr>
                        <a:t>.</a:t>
                      </a:r>
                      <a:endParaRPr kumimoji="0" lang="zh-CN" altLang="zh-CN" sz="2800" b="0" i="0" u="none" strike="noStrike" cap="none" normalizeH="0" baseline="0" dirty="0" smtClean="0">
                        <a:ln>
                          <a:noFill/>
                        </a:ln>
                        <a:solidFill>
                          <a:srgbClr val="FFFF00"/>
                        </a:solidFill>
                        <a:effectLst/>
                        <a:latin typeface="Arial" panose="020B0604020202020204" pitchFamily="34" charset="0"/>
                        <a:ea typeface="宋体" panose="02010600030101010101" pitchFamily="2" charset="-122"/>
                      </a:endParaRPr>
                    </a:p>
                  </a:txBody>
                  <a:tcPr marL="90000" marR="90000" marT="46800" marB="46800" anchor="b"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r>
            </a:tbl>
          </a:graphicData>
        </a:graphic>
      </p:graphicFrame>
      <p:sp>
        <p:nvSpPr>
          <p:cNvPr id="31782" name="Text Box 38"/>
          <p:cNvSpPr txBox="1"/>
          <p:nvPr/>
        </p:nvSpPr>
        <p:spPr>
          <a:xfrm>
            <a:off x="4343400" y="2362200"/>
            <a:ext cx="4267200" cy="579438"/>
          </a:xfrm>
          <a:prstGeom prst="rect">
            <a:avLst/>
          </a:prstGeom>
          <a:noFill/>
          <a:ln w="9525">
            <a:noFill/>
          </a:ln>
        </p:spPr>
        <p:txBody>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Font typeface="Arial" panose="020B0604020202020204" pitchFamily="34" charset="0"/>
              <a:buNone/>
            </a:pPr>
            <a:r>
              <a:rPr lang="en-US" altLang="zh-CN" dirty="0">
                <a:solidFill>
                  <a:schemeClr val="accent2"/>
                </a:solidFill>
              </a:rPr>
              <a:t>Difficult to have babies</a:t>
            </a:r>
            <a:endParaRPr lang="en-US" altLang="zh-CN" dirty="0">
              <a:solidFill>
                <a:schemeClr val="accent2"/>
              </a:solidFill>
            </a:endParaRPr>
          </a:p>
        </p:txBody>
      </p:sp>
      <p:sp>
        <p:nvSpPr>
          <p:cNvPr id="31791" name="Text Box 47"/>
          <p:cNvSpPr txBox="1"/>
          <p:nvPr/>
        </p:nvSpPr>
        <p:spPr>
          <a:xfrm>
            <a:off x="4343400" y="3078163"/>
            <a:ext cx="3589338" cy="579437"/>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Font typeface="Arial" panose="020B0604020202020204" pitchFamily="34" charset="0"/>
              <a:buNone/>
            </a:pPr>
            <a:r>
              <a:rPr lang="en-US" altLang="zh-CN" dirty="0">
                <a:solidFill>
                  <a:schemeClr val="accent2"/>
                </a:solidFill>
              </a:rPr>
              <a:t>Die at a young age</a:t>
            </a:r>
            <a:endParaRPr lang="en-US" altLang="zh-CN" dirty="0">
              <a:solidFill>
                <a:schemeClr val="accent2"/>
              </a:solidFill>
            </a:endParaRPr>
          </a:p>
        </p:txBody>
      </p:sp>
      <p:sp>
        <p:nvSpPr>
          <p:cNvPr id="31792" name="Text Box 48"/>
          <p:cNvSpPr txBox="1"/>
          <p:nvPr/>
        </p:nvSpPr>
        <p:spPr>
          <a:xfrm>
            <a:off x="4343400" y="3763963"/>
            <a:ext cx="2597150" cy="579437"/>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Font typeface="Arial" panose="020B0604020202020204" pitchFamily="34" charset="0"/>
              <a:buNone/>
            </a:pPr>
            <a:r>
              <a:rPr lang="en-US" altLang="zh-CN" dirty="0">
                <a:solidFill>
                  <a:schemeClr val="accent2"/>
                </a:solidFill>
              </a:rPr>
              <a:t>Have no food</a:t>
            </a:r>
            <a:endParaRPr lang="en-US" altLang="zh-CN" dirty="0">
              <a:solidFill>
                <a:schemeClr val="accent2"/>
              </a:solidFill>
            </a:endParaRPr>
          </a:p>
        </p:txBody>
      </p:sp>
      <p:sp>
        <p:nvSpPr>
          <p:cNvPr id="31793" name="Text Box 49"/>
          <p:cNvSpPr txBox="1"/>
          <p:nvPr/>
        </p:nvSpPr>
        <p:spPr>
          <a:xfrm>
            <a:off x="4343400" y="4525963"/>
            <a:ext cx="3951288" cy="579437"/>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Font typeface="Arial" panose="020B0604020202020204" pitchFamily="34" charset="0"/>
              <a:buNone/>
            </a:pPr>
            <a:r>
              <a:rPr lang="en-US" altLang="zh-CN" dirty="0">
                <a:solidFill>
                  <a:schemeClr val="accent2"/>
                </a:solidFill>
              </a:rPr>
              <a:t>Have no place to live</a:t>
            </a:r>
            <a:endParaRPr lang="en-US" altLang="zh-CN" dirty="0">
              <a:solidFill>
                <a:schemeClr val="accent2"/>
              </a:solidFill>
            </a:endParaRPr>
          </a:p>
        </p:txBody>
      </p:sp>
      <p:sp>
        <p:nvSpPr>
          <p:cNvPr id="25637" name="Text Box 37"/>
          <p:cNvSpPr txBox="1"/>
          <p:nvPr/>
        </p:nvSpPr>
        <p:spPr>
          <a:xfrm rot="-502277">
            <a:off x="457200" y="2057400"/>
            <a:ext cx="2286000" cy="82391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Font typeface="Arial" panose="020B0604020202020204" pitchFamily="34" charset="0"/>
              <a:buNone/>
            </a:pPr>
            <a:r>
              <a:rPr lang="en-US" altLang="zh-CN" sz="4800" b="1" dirty="0">
                <a:solidFill>
                  <a:srgbClr val="FF0000"/>
                </a:solidFill>
                <a:latin typeface="Segoe Print" panose="02000600000000000000" pitchFamily="2" charset="0"/>
                <a:ea typeface="华文隶书" pitchFamily="2" charset="-122"/>
              </a:rPr>
              <a:t>Why</a:t>
            </a:r>
            <a:endParaRPr lang="en-US" altLang="zh-CN" sz="4800" b="1" dirty="0">
              <a:solidFill>
                <a:srgbClr val="FF0000"/>
              </a:solidFill>
              <a:latin typeface="Segoe Print" panose="02000600000000000000" pitchFamily="2" charset="0"/>
              <a:ea typeface="华文隶书" pitchFamily="2" charset="-122"/>
            </a:endParaRPr>
          </a:p>
        </p:txBody>
      </p:sp>
      <p:sp>
        <p:nvSpPr>
          <p:cNvPr id="24598" name="Rectangle 33"/>
          <p:cNvSpPr/>
          <p:nvPr/>
        </p:nvSpPr>
        <p:spPr>
          <a:xfrm>
            <a:off x="0" y="0"/>
            <a:ext cx="9144000" cy="990600"/>
          </a:xfrm>
          <a:prstGeom prst="rect">
            <a:avLst/>
          </a:prstGeom>
          <a:gradFill rotWithShape="1">
            <a:gsLst>
              <a:gs pos="0">
                <a:srgbClr val="FFFFFF"/>
              </a:gs>
              <a:gs pos="100000">
                <a:srgbClr val="CCFF99">
                  <a:alpha val="99001"/>
                </a:srgbClr>
              </a:gs>
            </a:gsLst>
            <a:lin ang="5400000" scaled="1"/>
            <a:tileRect/>
          </a:gradFill>
          <a:ln w="12700">
            <a:noFill/>
          </a:ln>
        </p:spPr>
        <p:txBody>
          <a:bodyPr wrap="none" anchor="ct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Font typeface="Arial" panose="020B0604020202020204" pitchFamily="34" charset="0"/>
              <a:buNone/>
            </a:pPr>
            <a:endParaRPr lang="zh-CN" altLang="en-US" sz="2800" b="1" dirty="0">
              <a:solidFill>
                <a:srgbClr val="FF0000"/>
              </a:solidFill>
            </a:endParaRPr>
          </a:p>
        </p:txBody>
      </p:sp>
      <p:pic>
        <p:nvPicPr>
          <p:cNvPr id="29763" name="Picture 67" descr="t013bc29a8fb8d8b702_副本_副本"/>
          <p:cNvPicPr>
            <a:picLocks noChangeAspect="1"/>
          </p:cNvPicPr>
          <p:nvPr/>
        </p:nvPicPr>
        <p:blipFill>
          <a:blip r:embed="rId1"/>
          <a:stretch>
            <a:fillRect/>
          </a:stretch>
        </p:blipFill>
        <p:spPr>
          <a:xfrm rot="-1067999">
            <a:off x="2209800" y="1447800"/>
            <a:ext cx="2058988" cy="2743200"/>
          </a:xfrm>
          <a:prstGeom prst="rect">
            <a:avLst/>
          </a:prstGeom>
          <a:noFill/>
          <a:ln w="9525">
            <a:noFill/>
          </a:ln>
        </p:spPr>
      </p:pic>
      <p:pic>
        <p:nvPicPr>
          <p:cNvPr id="24601" name="Picture 77" descr="1290145979483_1290145979483_r_副本"/>
          <p:cNvPicPr>
            <a:picLocks noChangeAspect="1"/>
          </p:cNvPicPr>
          <p:nvPr/>
        </p:nvPicPr>
        <p:blipFill>
          <a:blip r:embed="rId2"/>
          <a:stretch>
            <a:fillRect/>
          </a:stretch>
        </p:blipFill>
        <p:spPr>
          <a:xfrm>
            <a:off x="76200" y="4038600"/>
            <a:ext cx="2747963" cy="2743200"/>
          </a:xfrm>
          <a:prstGeom prst="rect">
            <a:avLst/>
          </a:prstGeom>
          <a:noFill/>
          <a:ln w="9525">
            <a:noFill/>
          </a:ln>
        </p:spPr>
      </p:pic>
      <p:sp>
        <p:nvSpPr>
          <p:cNvPr id="24602" name="Oval 78"/>
          <p:cNvSpPr/>
          <p:nvPr/>
        </p:nvSpPr>
        <p:spPr>
          <a:xfrm>
            <a:off x="0" y="3962400"/>
            <a:ext cx="2895600" cy="2895600"/>
          </a:xfrm>
          <a:prstGeom prst="ellipse">
            <a:avLst/>
          </a:prstGeom>
          <a:noFill/>
          <a:ln w="38100" cap="flat" cmpd="sng">
            <a:solidFill>
              <a:srgbClr val="FF66FF"/>
            </a:solidFill>
            <a:prstDash val="solid"/>
            <a:headEnd type="none" w="med" len="med"/>
            <a:tailEnd type="none" w="med" len="med"/>
          </a:ln>
        </p:spPr>
        <p:txBody>
          <a:bodyPr wrap="none" anchor="ct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Font typeface="Arial" panose="020B0604020202020204" pitchFamily="34" charset="0"/>
              <a:buNone/>
            </a:pPr>
            <a:endParaRPr lang="zh-CN" altLang="en-US" sz="2800" b="1" dirty="0">
              <a:solidFill>
                <a:srgbClr val="FF0000"/>
              </a:solidFill>
            </a:endParaRPr>
          </a:p>
        </p:txBody>
      </p:sp>
      <p:sp>
        <p:nvSpPr>
          <p:cNvPr id="18461" name="Text Box 29"/>
          <p:cNvSpPr txBox="1"/>
          <p:nvPr/>
        </p:nvSpPr>
        <p:spPr>
          <a:xfrm>
            <a:off x="517525" y="1525588"/>
            <a:ext cx="1314450" cy="519112"/>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Font typeface="Arial" panose="020B0604020202020204" pitchFamily="34" charset="0"/>
              <a:buNone/>
            </a:pPr>
            <a:r>
              <a:rPr lang="en-US" altLang="zh-CN" sz="2800" b="1" dirty="0">
                <a:solidFill>
                  <a:srgbClr val="FF0000"/>
                </a:solidFill>
                <a:latin typeface="Calibri" panose="020F0502020204030204" pitchFamily="34" charset="0"/>
              </a:rPr>
              <a:t>Discuss:</a:t>
            </a:r>
            <a:endParaRPr lang="en-US" altLang="zh-CN" sz="2800" b="1" dirty="0">
              <a:solidFill>
                <a:srgbClr val="FF0000"/>
              </a:solidFill>
              <a:latin typeface="Calibri" panose="020F0502020204030204" pitchFamily="34" charset="0"/>
            </a:endParaRPr>
          </a:p>
        </p:txBody>
      </p:sp>
      <p:sp>
        <p:nvSpPr>
          <p:cNvPr id="83993" name="AutoShape 52"/>
          <p:cNvSpPr/>
          <p:nvPr/>
        </p:nvSpPr>
        <p:spPr>
          <a:xfrm>
            <a:off x="7091045" y="83820"/>
            <a:ext cx="1657985" cy="822325"/>
          </a:xfrm>
          <a:prstGeom prst="cloudCallout">
            <a:avLst>
              <a:gd name="adj1" fmla="val -19513"/>
              <a:gd name="adj2" fmla="val 69305"/>
            </a:avLst>
          </a:prstGeom>
          <a:solidFill>
            <a:srgbClr val="FFFF99"/>
          </a:solidFill>
          <a:ln w="38100" cap="flat" cmpd="sng">
            <a:solidFill>
              <a:srgbClr val="FFFF00"/>
            </a:solidFill>
            <a:prstDash val="solid"/>
            <a:headEnd type="none" w="med" len="med"/>
            <a:tailEnd type="none" w="med" len="med"/>
          </a:ln>
        </p:spPr>
        <p:txBody>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Font typeface="Arial" panose="020B0604020202020204" pitchFamily="34" charset="0"/>
              <a:buNone/>
            </a:pPr>
            <a:r>
              <a:rPr lang="en-US" altLang="zh-CN" sz="1800" b="1" dirty="0"/>
              <a:t>pair work</a:t>
            </a:r>
            <a:endParaRPr lang="en-US" altLang="zh-CN" sz="18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1782"/>
                                        </p:tgtEl>
                                        <p:attrNameLst>
                                          <p:attrName>style.visibility</p:attrName>
                                        </p:attrNameLst>
                                      </p:cBhvr>
                                      <p:to>
                                        <p:strVal val="visible"/>
                                      </p:to>
                                    </p:set>
                                    <p:animEffect transition="in" filter="blinds(horizontal)">
                                      <p:cBhvr>
                                        <p:cTn id="7" dur="500"/>
                                        <p:tgtEl>
                                          <p:spTgt spid="3178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1791"/>
                                        </p:tgtEl>
                                        <p:attrNameLst>
                                          <p:attrName>style.visibility</p:attrName>
                                        </p:attrNameLst>
                                      </p:cBhvr>
                                      <p:to>
                                        <p:strVal val="visible"/>
                                      </p:to>
                                    </p:set>
                                    <p:animEffect transition="in" filter="blinds(horizontal)">
                                      <p:cBhvr>
                                        <p:cTn id="12" dur="500"/>
                                        <p:tgtEl>
                                          <p:spTgt spid="3179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1792"/>
                                        </p:tgtEl>
                                        <p:attrNameLst>
                                          <p:attrName>style.visibility</p:attrName>
                                        </p:attrNameLst>
                                      </p:cBhvr>
                                      <p:to>
                                        <p:strVal val="visible"/>
                                      </p:to>
                                    </p:set>
                                    <p:animEffect transition="in" filter="blinds(horizontal)">
                                      <p:cBhvr>
                                        <p:cTn id="17" dur="500"/>
                                        <p:tgtEl>
                                          <p:spTgt spid="3179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1793"/>
                                        </p:tgtEl>
                                        <p:attrNameLst>
                                          <p:attrName>style.visibility</p:attrName>
                                        </p:attrNameLst>
                                      </p:cBhvr>
                                      <p:to>
                                        <p:strVal val="visible"/>
                                      </p:to>
                                    </p:set>
                                    <p:animEffect transition="in" filter="blinds(horizontal)">
                                      <p:cBhvr>
                                        <p:cTn id="22" dur="500"/>
                                        <p:tgtEl>
                                          <p:spTgt spid="3179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9763"/>
                                        </p:tgtEl>
                                        <p:attrNameLst>
                                          <p:attrName>style.visibility</p:attrName>
                                        </p:attrNameLst>
                                      </p:cBhvr>
                                      <p:to>
                                        <p:strVal val="visible"/>
                                      </p:to>
                                    </p:set>
                                    <p:animEffect transition="in" filter="dissolve">
                                      <p:cBhvr>
                                        <p:cTn id="27" dur="500"/>
                                        <p:tgtEl>
                                          <p:spTgt spid="29763"/>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83993"/>
                                        </p:tgtEl>
                                        <p:attrNameLst>
                                          <p:attrName>style.visibility</p:attrName>
                                        </p:attrNameLst>
                                      </p:cBhvr>
                                      <p:to>
                                        <p:strVal val="visible"/>
                                      </p:to>
                                    </p:set>
                                    <p:animEffect transition="in" filter="blinds(horizontal)">
                                      <p:cBhvr>
                                        <p:cTn id="32" dur="500"/>
                                        <p:tgtEl>
                                          <p:spTgt spid="83993"/>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25637"/>
                                        </p:tgtEl>
                                        <p:attrNameLst>
                                          <p:attrName>style.visibility</p:attrName>
                                        </p:attrNameLst>
                                      </p:cBhvr>
                                      <p:to>
                                        <p:strVal val="visible"/>
                                      </p:to>
                                    </p:set>
                                    <p:animEffect transition="in" filter="dissolve">
                                      <p:cBhvr>
                                        <p:cTn id="35" dur="500"/>
                                        <p:tgtEl>
                                          <p:spTgt spid="25637"/>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8461"/>
                                        </p:tgtEl>
                                        <p:attrNameLst>
                                          <p:attrName>style.visibility</p:attrName>
                                        </p:attrNameLst>
                                      </p:cBhvr>
                                      <p:to>
                                        <p:strVal val="visible"/>
                                      </p:to>
                                    </p:set>
                                    <p:animEffect transition="in" filter="blinds(horizontal)">
                                      <p:cBhvr>
                                        <p:cTn id="38" dur="500"/>
                                        <p:tgtEl>
                                          <p:spTgt spid="18461"/>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31782"/>
                                        </p:tgtEl>
                                        <p:attrNameLst>
                                          <p:attrName>fillcolor</p:attrName>
                                        </p:attrNameLst>
                                      </p:cBhvr>
                                      <p:to>
                                        <a:srgbClr val="FF33CC"/>
                                      </p:to>
                                    </p:animClr>
                                    <p:set>
                                      <p:cBhvr>
                                        <p:cTn id="43" dur="2000" fill="hold"/>
                                        <p:tgtEl>
                                          <p:spTgt spid="31782"/>
                                        </p:tgtEl>
                                        <p:attrNameLst>
                                          <p:attrName>fill.type</p:attrName>
                                        </p:attrNameLst>
                                      </p:cBhvr>
                                      <p:to>
                                        <p:strVal val="solid"/>
                                      </p:to>
                                    </p:set>
                                    <p:set>
                                      <p:cBhvr>
                                        <p:cTn id="44" dur="2000" fill="hold"/>
                                        <p:tgtEl>
                                          <p:spTgt spid="31782"/>
                                        </p:tgtEl>
                                        <p:attrNameLst>
                                          <p:attrName>fill.on</p:attrName>
                                        </p:attrNameLst>
                                      </p:cBhvr>
                                      <p:to>
                                        <p:strVal val="true"/>
                                      </p:to>
                                    </p:set>
                                  </p:childTnLst>
                                </p:cTn>
                              </p:par>
                              <p:par>
                                <p:cTn id="45" presetID="1" presetClass="emph" presetSubtype="2" fill="hold" nodeType="withEffect">
                                  <p:stCondLst>
                                    <p:cond delay="0"/>
                                  </p:stCondLst>
                                  <p:childTnLst>
                                    <p:animClr clrSpc="rgb" dir="cw">
                                      <p:cBhvr>
                                        <p:cTn id="46" dur="2000" fill="hold"/>
                                        <p:tgtEl>
                                          <p:spTgt spid="31791"/>
                                        </p:tgtEl>
                                        <p:attrNameLst>
                                          <p:attrName>fillcolor</p:attrName>
                                        </p:attrNameLst>
                                      </p:cBhvr>
                                      <p:to>
                                        <a:srgbClr val="FF33CC"/>
                                      </p:to>
                                    </p:animClr>
                                    <p:set>
                                      <p:cBhvr>
                                        <p:cTn id="47" dur="2000" fill="hold"/>
                                        <p:tgtEl>
                                          <p:spTgt spid="31791"/>
                                        </p:tgtEl>
                                        <p:attrNameLst>
                                          <p:attrName>fill.type</p:attrName>
                                        </p:attrNameLst>
                                      </p:cBhvr>
                                      <p:to>
                                        <p:strVal val="solid"/>
                                      </p:to>
                                    </p:set>
                                    <p:set>
                                      <p:cBhvr>
                                        <p:cTn id="48" dur="2000" fill="hold"/>
                                        <p:tgtEl>
                                          <p:spTgt spid="3179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82" grpId="0"/>
      <p:bldP spid="31791" grpId="0"/>
      <p:bldP spid="31792" grpId="0"/>
      <p:bldP spid="31793" grpId="0"/>
      <p:bldP spid="25637" grpId="0"/>
      <p:bldP spid="18461" grpId="0"/>
      <p:bldP spid="83993"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6626" name="Picture 5" descr="1251710098"/>
          <p:cNvPicPr>
            <a:picLocks noChangeAspect="1"/>
          </p:cNvPicPr>
          <p:nvPr/>
        </p:nvPicPr>
        <p:blipFill>
          <a:blip r:embed="rId1"/>
          <a:stretch>
            <a:fillRect/>
          </a:stretch>
        </p:blipFill>
        <p:spPr>
          <a:xfrm>
            <a:off x="4419600" y="130175"/>
            <a:ext cx="4572000" cy="3222625"/>
          </a:xfrm>
          <a:prstGeom prst="rect">
            <a:avLst/>
          </a:prstGeom>
          <a:noFill/>
          <a:ln w="9525">
            <a:noFill/>
          </a:ln>
        </p:spPr>
      </p:pic>
      <p:pic>
        <p:nvPicPr>
          <p:cNvPr id="26627" name="Picture 4" descr="U1215P1T1D11080083F23DT20060922175237"/>
          <p:cNvPicPr>
            <a:picLocks noChangeAspect="1"/>
          </p:cNvPicPr>
          <p:nvPr/>
        </p:nvPicPr>
        <p:blipFill>
          <a:blip r:embed="rId2"/>
          <a:stretch>
            <a:fillRect/>
          </a:stretch>
        </p:blipFill>
        <p:spPr>
          <a:xfrm>
            <a:off x="152400" y="152400"/>
            <a:ext cx="4191000" cy="3200400"/>
          </a:xfrm>
          <a:prstGeom prst="rect">
            <a:avLst/>
          </a:prstGeom>
          <a:noFill/>
          <a:ln w="9525">
            <a:noFill/>
          </a:ln>
        </p:spPr>
      </p:pic>
      <p:sp>
        <p:nvSpPr>
          <p:cNvPr id="58377" name="Text Box 9"/>
          <p:cNvSpPr txBox="1"/>
          <p:nvPr/>
        </p:nvSpPr>
        <p:spPr>
          <a:xfrm>
            <a:off x="1147763" y="4038600"/>
            <a:ext cx="7078662" cy="64135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Font typeface="Arial" panose="020B0604020202020204" pitchFamily="34" charset="0"/>
              <a:buNone/>
            </a:pPr>
            <a:r>
              <a:rPr lang="en-US" altLang="zh-CN" sz="3600" dirty="0">
                <a:solidFill>
                  <a:schemeClr val="tx1"/>
                </a:solidFill>
                <a:latin typeface="Comic Sans MS" panose="030F0702030302020204" pitchFamily="66" charset="0"/>
              </a:rPr>
              <a:t>have one or two babies at a time</a:t>
            </a:r>
            <a:endParaRPr lang="en-US" altLang="zh-CN" sz="3600" dirty="0">
              <a:solidFill>
                <a:schemeClr val="tx1"/>
              </a:solidFill>
              <a:latin typeface="Comic Sans MS" panose="030F0702030302020204" pitchFamily="66" charset="0"/>
            </a:endParaRPr>
          </a:p>
        </p:txBody>
      </p:sp>
      <p:sp>
        <p:nvSpPr>
          <p:cNvPr id="26629" name="Oval 11"/>
          <p:cNvSpPr/>
          <p:nvPr/>
        </p:nvSpPr>
        <p:spPr>
          <a:xfrm>
            <a:off x="1371600" y="1371600"/>
            <a:ext cx="1371600" cy="1295400"/>
          </a:xfrm>
          <a:prstGeom prst="ellipse">
            <a:avLst/>
          </a:prstGeom>
          <a:solidFill>
            <a:schemeClr val="accent1">
              <a:alpha val="0"/>
            </a:schemeClr>
          </a:solidFill>
          <a:ln w="63500" cap="flat" cmpd="sng">
            <a:solidFill>
              <a:srgbClr val="FF0000"/>
            </a:solidFill>
            <a:prstDash val="solid"/>
            <a:headEnd type="none" w="med" len="med"/>
            <a:tailEnd type="none" w="med" len="med"/>
          </a:ln>
        </p:spPr>
        <p:txBody>
          <a:bodyPr wrap="none" anchor="ct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Font typeface="Arial" panose="020B0604020202020204" pitchFamily="34" charset="0"/>
              <a:buNone/>
            </a:pPr>
            <a:endParaRPr lang="zh-CN" altLang="en-US" sz="1800" dirty="0"/>
          </a:p>
        </p:txBody>
      </p:sp>
      <p:sp>
        <p:nvSpPr>
          <p:cNvPr id="26630" name="Oval 12"/>
          <p:cNvSpPr/>
          <p:nvPr/>
        </p:nvSpPr>
        <p:spPr>
          <a:xfrm>
            <a:off x="6477000" y="2133600"/>
            <a:ext cx="1295400" cy="990600"/>
          </a:xfrm>
          <a:prstGeom prst="ellipse">
            <a:avLst/>
          </a:prstGeom>
          <a:solidFill>
            <a:schemeClr val="accent1">
              <a:alpha val="0"/>
            </a:schemeClr>
          </a:solidFill>
          <a:ln w="63500" cap="flat" cmpd="sng">
            <a:solidFill>
              <a:srgbClr val="FF0000"/>
            </a:solidFill>
            <a:prstDash val="solid"/>
            <a:headEnd type="none" w="med" len="med"/>
            <a:tailEnd type="none" w="med" len="med"/>
          </a:ln>
        </p:spPr>
        <p:txBody>
          <a:bodyPr wrap="none" anchor="ct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Font typeface="Arial" panose="020B0604020202020204" pitchFamily="34" charset="0"/>
              <a:buNone/>
            </a:pPr>
            <a:endParaRPr lang="zh-CN" altLang="en-US" sz="1800" dirty="0"/>
          </a:p>
        </p:txBody>
      </p:sp>
      <p:sp>
        <p:nvSpPr>
          <p:cNvPr id="30736" name="Text Box 16"/>
          <p:cNvSpPr txBox="1"/>
          <p:nvPr/>
        </p:nvSpPr>
        <p:spPr>
          <a:xfrm>
            <a:off x="990600" y="5029200"/>
            <a:ext cx="7467600" cy="64135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Font typeface="Arial" panose="020B0604020202020204" pitchFamily="34" charset="0"/>
              <a:buNone/>
            </a:pPr>
            <a:r>
              <a:rPr lang="en-US" altLang="zh-CN" sz="3600" dirty="0">
                <a:solidFill>
                  <a:schemeClr val="accent2"/>
                </a:solidFill>
                <a:latin typeface="Comic Sans MS" panose="030F0702030302020204" pitchFamily="66" charset="0"/>
              </a:rPr>
              <a:t>The babies are hard to look after.</a:t>
            </a:r>
            <a:endParaRPr lang="en-US" altLang="zh-CN" sz="3600" dirty="0">
              <a:solidFill>
                <a:schemeClr val="accent2"/>
              </a:solidFill>
              <a:latin typeface="Comic Sans MS" panose="030F0702030302020204"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8377"/>
                                        </p:tgtEl>
                                        <p:attrNameLst>
                                          <p:attrName>style.visibility</p:attrName>
                                        </p:attrNameLst>
                                      </p:cBhvr>
                                      <p:to>
                                        <p:strVal val="visible"/>
                                      </p:to>
                                    </p:set>
                                    <p:animEffect transition="in" filter="blinds(horizontal)">
                                      <p:cBhvr>
                                        <p:cTn id="7" dur="500"/>
                                        <p:tgtEl>
                                          <p:spTgt spid="5837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0736"/>
                                        </p:tgtEl>
                                        <p:attrNameLst>
                                          <p:attrName>style.visibility</p:attrName>
                                        </p:attrNameLst>
                                      </p:cBhvr>
                                      <p:to>
                                        <p:strVal val="visible"/>
                                      </p:to>
                                    </p:set>
                                    <p:animEffect transition="in" filter="blinds(horizontal)">
                                      <p:cBhvr>
                                        <p:cTn id="12" dur="500"/>
                                        <p:tgtEl>
                                          <p:spTgt spid="307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7" grpId="0"/>
      <p:bldP spid="3073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77826" name="Group 2"/>
          <p:cNvGraphicFramePr>
            <a:graphicFrameLocks noGrp="1"/>
          </p:cNvGraphicFramePr>
          <p:nvPr>
            <p:ph idx="4294967295"/>
          </p:nvPr>
        </p:nvGraphicFramePr>
        <p:xfrm>
          <a:off x="3962400" y="1447800"/>
          <a:ext cx="4876800" cy="3627439"/>
        </p:xfrm>
        <a:graphic>
          <a:graphicData uri="http://schemas.openxmlformats.org/drawingml/2006/table">
            <a:tbl>
              <a:tblPr/>
              <a:tblGrid>
                <a:gridCol w="4876800"/>
              </a:tblGrid>
              <a:tr h="731838">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3200" b="1"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Pandas’ problems</a:t>
                      </a:r>
                      <a:endParaRPr kumimoji="0" lang="en-US" altLang="zh-CN" sz="3200" b="1"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r>
              <a:tr h="731838">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800" b="0" i="0" u="none" strike="noStrike" cap="none" normalizeH="0" baseline="0" smtClean="0">
                          <a:ln>
                            <a:noFill/>
                          </a:ln>
                          <a:solidFill>
                            <a:srgbClr val="FFFF00"/>
                          </a:solidFill>
                          <a:effectLst/>
                          <a:latin typeface="Arial" panose="020B0604020202020204" pitchFamily="34" charset="0"/>
                          <a:ea typeface="宋体" panose="02010600030101010101" pitchFamily="2" charset="-122"/>
                        </a:rPr>
                        <a:t>1</a:t>
                      </a:r>
                      <a:r>
                        <a:rPr kumimoji="0" lang="en-US" altLang="zh-CN" sz="2800" b="0" i="0" u="none" strike="noStrike" cap="none" normalizeH="0" baseline="0" smtClean="0">
                          <a:ln>
                            <a:noFill/>
                          </a:ln>
                          <a:solidFill>
                            <a:srgbClr val="FFFF00"/>
                          </a:solidFill>
                          <a:effectLst/>
                          <a:latin typeface="Arial" panose="020B0604020202020204" pitchFamily="34" charset="0"/>
                          <a:ea typeface="宋体" panose="02010600030101010101" pitchFamily="2" charset="-122"/>
                        </a:rPr>
                        <a:t>.</a:t>
                      </a:r>
                      <a:endParaRPr kumimoji="0" lang="zh-CN" altLang="zh-CN" sz="2800" b="0" i="0" u="none" strike="noStrike" cap="none" normalizeH="0" baseline="0" smtClean="0">
                        <a:ln>
                          <a:noFill/>
                        </a:ln>
                        <a:solidFill>
                          <a:srgbClr val="FFFF00"/>
                        </a:solidFill>
                        <a:effectLst/>
                        <a:latin typeface="Arial" panose="020B0604020202020204" pitchFamily="34" charset="0"/>
                        <a:ea typeface="宋体" panose="02010600030101010101" pitchFamily="2" charset="-122"/>
                      </a:endParaRPr>
                    </a:p>
                  </a:txBody>
                  <a:tcPr marL="90000" marR="90000" marT="46800" marB="46800" anchor="b"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r>
              <a:tr h="730250">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800" b="0" i="0" u="none" strike="noStrike" cap="none" normalizeH="0" baseline="0" smtClean="0">
                          <a:ln>
                            <a:noFill/>
                          </a:ln>
                          <a:solidFill>
                            <a:srgbClr val="FFFF00"/>
                          </a:solidFill>
                          <a:effectLst/>
                          <a:latin typeface="Arial" panose="020B0604020202020204" pitchFamily="34" charset="0"/>
                          <a:ea typeface="宋体" panose="02010600030101010101" pitchFamily="2" charset="-122"/>
                        </a:rPr>
                        <a:t>2</a:t>
                      </a:r>
                      <a:r>
                        <a:rPr kumimoji="0" lang="en-US" altLang="zh-CN" sz="2800" b="0" i="0" u="none" strike="noStrike" cap="none" normalizeH="0" baseline="0" smtClean="0">
                          <a:ln>
                            <a:noFill/>
                          </a:ln>
                          <a:solidFill>
                            <a:srgbClr val="FFFF00"/>
                          </a:solidFill>
                          <a:effectLst/>
                          <a:latin typeface="Arial" panose="020B0604020202020204" pitchFamily="34" charset="0"/>
                          <a:ea typeface="宋体" panose="02010600030101010101" pitchFamily="2" charset="-122"/>
                        </a:rPr>
                        <a:t>.</a:t>
                      </a:r>
                      <a:endParaRPr kumimoji="0" lang="zh-CN" altLang="zh-CN" sz="2800" b="0" i="0" u="none" strike="noStrike" cap="none" normalizeH="0" baseline="0" smtClean="0">
                        <a:ln>
                          <a:noFill/>
                        </a:ln>
                        <a:solidFill>
                          <a:srgbClr val="FFFF00"/>
                        </a:solidFill>
                        <a:effectLst/>
                        <a:latin typeface="Arial" panose="020B0604020202020204" pitchFamily="34" charset="0"/>
                        <a:ea typeface="宋体" panose="02010600030101010101" pitchFamily="2" charset="-122"/>
                      </a:endParaRPr>
                    </a:p>
                  </a:txBody>
                  <a:tcPr marL="90000" marR="90000" marT="46800" marB="46800" anchor="b"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r>
              <a:tr h="701675">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800" b="0" i="0" u="none" strike="noStrike" cap="none" normalizeH="0" baseline="0" smtClean="0">
                          <a:ln>
                            <a:noFill/>
                          </a:ln>
                          <a:solidFill>
                            <a:srgbClr val="FFFF00"/>
                          </a:solidFill>
                          <a:effectLst/>
                          <a:latin typeface="Arial" panose="020B0604020202020204" pitchFamily="34" charset="0"/>
                          <a:ea typeface="宋体" panose="02010600030101010101" pitchFamily="2" charset="-122"/>
                        </a:rPr>
                        <a:t>3</a:t>
                      </a:r>
                      <a:r>
                        <a:rPr kumimoji="0" lang="en-US" altLang="zh-CN" sz="2800" b="0" i="0" u="none" strike="noStrike" cap="none" normalizeH="0" baseline="0" smtClean="0">
                          <a:ln>
                            <a:noFill/>
                          </a:ln>
                          <a:solidFill>
                            <a:srgbClr val="FFFF00"/>
                          </a:solidFill>
                          <a:effectLst/>
                          <a:latin typeface="Arial" panose="020B0604020202020204" pitchFamily="34" charset="0"/>
                          <a:ea typeface="宋体" panose="02010600030101010101" pitchFamily="2" charset="-122"/>
                        </a:rPr>
                        <a:t>.</a:t>
                      </a:r>
                      <a:endParaRPr kumimoji="0" lang="zh-CN" altLang="zh-CN" sz="2800" b="0" i="0" u="none" strike="noStrike" cap="none" normalizeH="0" baseline="0" smtClean="0">
                        <a:ln>
                          <a:noFill/>
                        </a:ln>
                        <a:solidFill>
                          <a:srgbClr val="FFFF00"/>
                        </a:solidFill>
                        <a:effectLst/>
                        <a:latin typeface="Arial" panose="020B0604020202020204" pitchFamily="34" charset="0"/>
                        <a:ea typeface="宋体" panose="02010600030101010101" pitchFamily="2" charset="-122"/>
                      </a:endParaRPr>
                    </a:p>
                  </a:txBody>
                  <a:tcPr marL="90000" marR="90000" marT="46800" marB="46800" anchor="b"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r>
              <a:tr h="731838">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800" b="0" i="0" u="none" strike="noStrike" cap="none" normalizeH="0" baseline="0" smtClean="0">
                          <a:ln>
                            <a:noFill/>
                          </a:ln>
                          <a:solidFill>
                            <a:srgbClr val="FFFF00"/>
                          </a:solidFill>
                          <a:effectLst/>
                          <a:latin typeface="Arial" panose="020B0604020202020204" pitchFamily="34" charset="0"/>
                          <a:ea typeface="宋体" panose="02010600030101010101" pitchFamily="2" charset="-122"/>
                        </a:rPr>
                        <a:t>4</a:t>
                      </a:r>
                      <a:r>
                        <a:rPr kumimoji="0" lang="en-US" altLang="zh-CN" sz="2800" b="0" i="0" u="none" strike="noStrike" cap="none" normalizeH="0" baseline="0" smtClean="0">
                          <a:ln>
                            <a:noFill/>
                          </a:ln>
                          <a:solidFill>
                            <a:srgbClr val="FFFF00"/>
                          </a:solidFill>
                          <a:effectLst/>
                          <a:latin typeface="Arial" panose="020B0604020202020204" pitchFamily="34" charset="0"/>
                          <a:ea typeface="宋体" panose="02010600030101010101" pitchFamily="2" charset="-122"/>
                        </a:rPr>
                        <a:t>.</a:t>
                      </a:r>
                      <a:endParaRPr kumimoji="0" lang="zh-CN" altLang="zh-CN" sz="2800" b="0" i="0" u="none" strike="noStrike" cap="none" normalizeH="0" baseline="0" smtClean="0">
                        <a:ln>
                          <a:noFill/>
                        </a:ln>
                        <a:solidFill>
                          <a:srgbClr val="FFFF00"/>
                        </a:solidFill>
                        <a:effectLst/>
                        <a:latin typeface="Arial" panose="020B0604020202020204" pitchFamily="34" charset="0"/>
                        <a:ea typeface="宋体" panose="02010600030101010101" pitchFamily="2" charset="-122"/>
                      </a:endParaRPr>
                    </a:p>
                  </a:txBody>
                  <a:tcPr marL="90000" marR="90000" marT="46800" marB="46800" anchor="b"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r>
            </a:tbl>
          </a:graphicData>
        </a:graphic>
      </p:graphicFrame>
      <p:sp>
        <p:nvSpPr>
          <p:cNvPr id="27664" name="Text Box 37"/>
          <p:cNvSpPr txBox="1"/>
          <p:nvPr/>
        </p:nvSpPr>
        <p:spPr>
          <a:xfrm rot="-502277">
            <a:off x="457200" y="2057400"/>
            <a:ext cx="2286000" cy="82391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Font typeface="Arial" panose="020B0604020202020204" pitchFamily="34" charset="0"/>
              <a:buNone/>
            </a:pPr>
            <a:r>
              <a:rPr lang="en-US" altLang="zh-CN" sz="4800" b="1" dirty="0">
                <a:solidFill>
                  <a:srgbClr val="FF0000"/>
                </a:solidFill>
                <a:latin typeface="Segoe Print" panose="02000600000000000000" pitchFamily="2" charset="0"/>
                <a:ea typeface="华文隶书" pitchFamily="2" charset="-122"/>
              </a:rPr>
              <a:t>Why</a:t>
            </a:r>
            <a:endParaRPr lang="en-US" altLang="zh-CN" sz="4800" b="1" dirty="0">
              <a:solidFill>
                <a:srgbClr val="FF0000"/>
              </a:solidFill>
              <a:latin typeface="Segoe Print" panose="02000600000000000000" pitchFamily="2" charset="0"/>
              <a:ea typeface="华文隶书" pitchFamily="2" charset="-122"/>
            </a:endParaRPr>
          </a:p>
        </p:txBody>
      </p:sp>
      <p:pic>
        <p:nvPicPr>
          <p:cNvPr id="27665" name="Picture 21" descr="a8a3ffe9d859ddef1c038d02e57c5e16d82d78761ba66-6rRNKg_fw580"/>
          <p:cNvPicPr preferRelativeResize="0">
            <a:picLocks noChangeAspect="1"/>
          </p:cNvPicPr>
          <p:nvPr/>
        </p:nvPicPr>
        <p:blipFill>
          <a:blip r:embed="rId1"/>
          <a:stretch>
            <a:fillRect/>
          </a:stretch>
        </p:blipFill>
        <p:spPr>
          <a:xfrm>
            <a:off x="0" y="0"/>
            <a:ext cx="2362200" cy="990600"/>
          </a:xfrm>
          <a:prstGeom prst="rect">
            <a:avLst/>
          </a:prstGeom>
          <a:noFill/>
          <a:ln w="12700">
            <a:noFill/>
          </a:ln>
        </p:spPr>
      </p:pic>
      <p:sp>
        <p:nvSpPr>
          <p:cNvPr id="27666" name="Rectangle 22"/>
          <p:cNvSpPr/>
          <p:nvPr/>
        </p:nvSpPr>
        <p:spPr>
          <a:xfrm>
            <a:off x="2362200" y="0"/>
            <a:ext cx="6781800" cy="990600"/>
          </a:xfrm>
          <a:prstGeom prst="rect">
            <a:avLst/>
          </a:prstGeom>
          <a:gradFill rotWithShape="1">
            <a:gsLst>
              <a:gs pos="0">
                <a:srgbClr val="FFFFFF"/>
              </a:gs>
              <a:gs pos="100000">
                <a:srgbClr val="CCFF99">
                  <a:alpha val="99001"/>
                </a:srgbClr>
              </a:gs>
            </a:gsLst>
            <a:lin ang="5400000" scaled="1"/>
            <a:tileRect/>
          </a:gradFill>
          <a:ln w="12700">
            <a:noFill/>
          </a:ln>
        </p:spPr>
        <p:txBody>
          <a:bodyPr wrap="none" anchor="ct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Font typeface="Arial" panose="020B0604020202020204" pitchFamily="34" charset="0"/>
              <a:buNone/>
            </a:pPr>
            <a:endParaRPr lang="zh-CN" altLang="en-US" sz="2800" b="1" dirty="0">
              <a:solidFill>
                <a:srgbClr val="FF0000"/>
              </a:solidFill>
            </a:endParaRPr>
          </a:p>
        </p:txBody>
      </p:sp>
      <p:pic>
        <p:nvPicPr>
          <p:cNvPr id="27668" name="Picture 24" descr="t013bc29a8fb8d8b702_副本_副本"/>
          <p:cNvPicPr>
            <a:picLocks noChangeAspect="1"/>
          </p:cNvPicPr>
          <p:nvPr/>
        </p:nvPicPr>
        <p:blipFill>
          <a:blip r:embed="rId2"/>
          <a:stretch>
            <a:fillRect/>
          </a:stretch>
        </p:blipFill>
        <p:spPr>
          <a:xfrm rot="-1067999">
            <a:off x="2209800" y="1447800"/>
            <a:ext cx="2058988" cy="2743200"/>
          </a:xfrm>
          <a:prstGeom prst="rect">
            <a:avLst/>
          </a:prstGeom>
          <a:noFill/>
          <a:ln w="9525">
            <a:noFill/>
          </a:ln>
        </p:spPr>
      </p:pic>
      <p:pic>
        <p:nvPicPr>
          <p:cNvPr id="27669" name="Picture 25" descr="1290145979483_1290145979483_r_副本"/>
          <p:cNvPicPr>
            <a:picLocks noChangeAspect="1"/>
          </p:cNvPicPr>
          <p:nvPr/>
        </p:nvPicPr>
        <p:blipFill>
          <a:blip r:embed="rId3"/>
          <a:stretch>
            <a:fillRect/>
          </a:stretch>
        </p:blipFill>
        <p:spPr>
          <a:xfrm>
            <a:off x="76200" y="4038600"/>
            <a:ext cx="2747963" cy="2743200"/>
          </a:xfrm>
          <a:prstGeom prst="rect">
            <a:avLst/>
          </a:prstGeom>
          <a:noFill/>
          <a:ln w="9525">
            <a:noFill/>
          </a:ln>
        </p:spPr>
      </p:pic>
      <p:sp>
        <p:nvSpPr>
          <p:cNvPr id="27670" name="Oval 26"/>
          <p:cNvSpPr/>
          <p:nvPr/>
        </p:nvSpPr>
        <p:spPr>
          <a:xfrm>
            <a:off x="0" y="3962400"/>
            <a:ext cx="2895600" cy="2895600"/>
          </a:xfrm>
          <a:prstGeom prst="ellipse">
            <a:avLst/>
          </a:prstGeom>
          <a:noFill/>
          <a:ln w="38100" cap="flat" cmpd="sng">
            <a:solidFill>
              <a:srgbClr val="FF66FF"/>
            </a:solidFill>
            <a:prstDash val="solid"/>
            <a:headEnd type="none" w="med" len="med"/>
            <a:tailEnd type="none" w="med" len="med"/>
          </a:ln>
        </p:spPr>
        <p:txBody>
          <a:bodyPr wrap="none" anchor="ct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Font typeface="Arial" panose="020B0604020202020204" pitchFamily="34" charset="0"/>
              <a:buNone/>
            </a:pPr>
            <a:endParaRPr lang="zh-CN" altLang="en-US" sz="2800" b="1" dirty="0">
              <a:solidFill>
                <a:srgbClr val="FF0000"/>
              </a:solidFill>
            </a:endParaRPr>
          </a:p>
        </p:txBody>
      </p:sp>
      <p:sp>
        <p:nvSpPr>
          <p:cNvPr id="27671" name="Text Box 38"/>
          <p:cNvSpPr txBox="1"/>
          <p:nvPr/>
        </p:nvSpPr>
        <p:spPr>
          <a:xfrm>
            <a:off x="4495800" y="2286000"/>
            <a:ext cx="4267200" cy="579438"/>
          </a:xfrm>
          <a:prstGeom prst="rect">
            <a:avLst/>
          </a:prstGeom>
          <a:solidFill>
            <a:srgbClr val="FF33CC"/>
          </a:solidFill>
          <a:ln w="9525">
            <a:noFill/>
          </a:ln>
        </p:spPr>
        <p:txBody>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Font typeface="Arial" panose="020B0604020202020204" pitchFamily="34" charset="0"/>
              <a:buNone/>
            </a:pPr>
            <a:r>
              <a:rPr lang="en-US" altLang="zh-CN" dirty="0">
                <a:solidFill>
                  <a:schemeClr val="accent2"/>
                </a:solidFill>
              </a:rPr>
              <a:t>Difficult to have babies</a:t>
            </a:r>
            <a:endParaRPr lang="en-US" altLang="zh-CN" dirty="0">
              <a:solidFill>
                <a:schemeClr val="accent2"/>
              </a:solidFill>
            </a:endParaRPr>
          </a:p>
        </p:txBody>
      </p:sp>
      <p:sp>
        <p:nvSpPr>
          <p:cNvPr id="27672" name="Text Box 47"/>
          <p:cNvSpPr txBox="1"/>
          <p:nvPr/>
        </p:nvSpPr>
        <p:spPr>
          <a:xfrm>
            <a:off x="4495800" y="3048000"/>
            <a:ext cx="3589338" cy="579438"/>
          </a:xfrm>
          <a:prstGeom prst="rect">
            <a:avLst/>
          </a:prstGeom>
          <a:solidFill>
            <a:srgbClr val="FF00FF"/>
          </a:solidFill>
          <a:ln w="9525">
            <a:noFill/>
          </a:ln>
        </p:spPr>
        <p:txBody>
          <a:bodyPr wrap="non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Font typeface="Arial" panose="020B0604020202020204" pitchFamily="34" charset="0"/>
              <a:buNone/>
            </a:pPr>
            <a:r>
              <a:rPr lang="en-US" altLang="zh-CN" dirty="0">
                <a:solidFill>
                  <a:schemeClr val="accent2"/>
                </a:solidFill>
              </a:rPr>
              <a:t>Die at a young age</a:t>
            </a:r>
            <a:endParaRPr lang="en-US" altLang="zh-CN" dirty="0">
              <a:solidFill>
                <a:schemeClr val="accent2"/>
              </a:solidFill>
            </a:endParaRPr>
          </a:p>
        </p:txBody>
      </p:sp>
      <p:sp>
        <p:nvSpPr>
          <p:cNvPr id="31792" name="Text Box 48"/>
          <p:cNvSpPr txBox="1"/>
          <p:nvPr/>
        </p:nvSpPr>
        <p:spPr>
          <a:xfrm>
            <a:off x="4495800" y="3733800"/>
            <a:ext cx="2597150" cy="579438"/>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Font typeface="Arial" panose="020B0604020202020204" pitchFamily="34" charset="0"/>
              <a:buNone/>
            </a:pPr>
            <a:r>
              <a:rPr lang="en-US" altLang="zh-CN" dirty="0">
                <a:solidFill>
                  <a:schemeClr val="accent2"/>
                </a:solidFill>
              </a:rPr>
              <a:t>Have no food</a:t>
            </a:r>
            <a:endParaRPr lang="en-US" altLang="zh-CN" dirty="0">
              <a:solidFill>
                <a:schemeClr val="accent2"/>
              </a:solidFill>
            </a:endParaRPr>
          </a:p>
        </p:txBody>
      </p:sp>
      <p:sp>
        <p:nvSpPr>
          <p:cNvPr id="31793" name="Text Box 49"/>
          <p:cNvSpPr txBox="1"/>
          <p:nvPr/>
        </p:nvSpPr>
        <p:spPr>
          <a:xfrm>
            <a:off x="4495800" y="4419600"/>
            <a:ext cx="3951288" cy="579438"/>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Font typeface="Arial" panose="020B0604020202020204" pitchFamily="34" charset="0"/>
              <a:buNone/>
            </a:pPr>
            <a:r>
              <a:rPr lang="en-US" altLang="zh-CN" dirty="0">
                <a:solidFill>
                  <a:schemeClr val="accent2"/>
                </a:solidFill>
              </a:rPr>
              <a:t>Have no place to live</a:t>
            </a:r>
            <a:endParaRPr lang="en-US" altLang="zh-CN" dirty="0">
              <a:solidFill>
                <a:schemeClr val="accent2"/>
              </a:solidFill>
            </a:endParaRPr>
          </a:p>
        </p:txBody>
      </p:sp>
      <p:sp>
        <p:nvSpPr>
          <p:cNvPr id="24599" name="Text Box 27"/>
          <p:cNvSpPr txBox="1"/>
          <p:nvPr/>
        </p:nvSpPr>
        <p:spPr>
          <a:xfrm>
            <a:off x="3341688" y="152400"/>
            <a:ext cx="3574415" cy="58356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Font typeface="Arial" panose="020B0604020202020204" pitchFamily="34" charset="0"/>
              <a:buNone/>
            </a:pPr>
            <a:r>
              <a:rPr lang="en-US" altLang="zh-CN" b="1" dirty="0">
                <a:solidFill>
                  <a:schemeClr val="accent2"/>
                </a:solidFill>
                <a:latin typeface="Comic Sans MS" panose="030F0702030302020204" pitchFamily="66" charset="0"/>
              </a:rPr>
              <a:t>Futher discussion</a:t>
            </a:r>
            <a:endParaRPr lang="en-US" altLang="zh-CN" b="1" dirty="0">
              <a:solidFill>
                <a:schemeClr val="accent2"/>
              </a:solidFill>
              <a:latin typeface="Comic Sans MS" panose="030F0702030302020204" pitchFamily="66" charset="0"/>
            </a:endParaRPr>
          </a:p>
        </p:txBody>
      </p:sp>
      <p:sp>
        <p:nvSpPr>
          <p:cNvPr id="83993" name="AutoShape 52"/>
          <p:cNvSpPr/>
          <p:nvPr/>
        </p:nvSpPr>
        <p:spPr>
          <a:xfrm>
            <a:off x="7091045" y="83820"/>
            <a:ext cx="1657985" cy="822325"/>
          </a:xfrm>
          <a:prstGeom prst="cloudCallout">
            <a:avLst>
              <a:gd name="adj1" fmla="val -19513"/>
              <a:gd name="adj2" fmla="val 69305"/>
            </a:avLst>
          </a:prstGeom>
          <a:solidFill>
            <a:srgbClr val="FFFF99"/>
          </a:solidFill>
          <a:ln w="38100" cap="flat" cmpd="sng">
            <a:solidFill>
              <a:srgbClr val="FFFF00"/>
            </a:solidFill>
            <a:prstDash val="solid"/>
            <a:headEnd type="none" w="med" len="med"/>
            <a:tailEnd type="none" w="med" len="med"/>
          </a:ln>
        </p:spPr>
        <p:txBody>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Font typeface="Arial" panose="020B0604020202020204" pitchFamily="34" charset="0"/>
              <a:buNone/>
            </a:pPr>
            <a:r>
              <a:rPr lang="en-US" altLang="zh-CN" sz="1800" b="1" dirty="0"/>
              <a:t>pair work</a:t>
            </a:r>
            <a:endParaRPr lang="en-US" altLang="zh-CN" sz="18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31792"/>
                                        </p:tgtEl>
                                        <p:attrNameLst>
                                          <p:attrName>fillcolor</p:attrName>
                                        </p:attrNameLst>
                                      </p:cBhvr>
                                      <p:to>
                                        <a:srgbClr val="CC0000"/>
                                      </p:to>
                                    </p:animClr>
                                    <p:set>
                                      <p:cBhvr>
                                        <p:cTn id="7" dur="2000" fill="hold"/>
                                        <p:tgtEl>
                                          <p:spTgt spid="31792"/>
                                        </p:tgtEl>
                                        <p:attrNameLst>
                                          <p:attrName>fill.type</p:attrName>
                                        </p:attrNameLst>
                                      </p:cBhvr>
                                      <p:to>
                                        <p:strVal val="solid"/>
                                      </p:to>
                                    </p:set>
                                    <p:set>
                                      <p:cBhvr>
                                        <p:cTn id="8" dur="2000" fill="hold"/>
                                        <p:tgtEl>
                                          <p:spTgt spid="31792"/>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2000" fill="hold"/>
                                        <p:tgtEl>
                                          <p:spTgt spid="31793"/>
                                        </p:tgtEl>
                                        <p:attrNameLst>
                                          <p:attrName>fillcolor</p:attrName>
                                        </p:attrNameLst>
                                      </p:cBhvr>
                                      <p:to>
                                        <a:srgbClr val="CC0000"/>
                                      </p:to>
                                    </p:animClr>
                                    <p:set>
                                      <p:cBhvr>
                                        <p:cTn id="11" dur="2000" fill="hold"/>
                                        <p:tgtEl>
                                          <p:spTgt spid="31793"/>
                                        </p:tgtEl>
                                        <p:attrNameLst>
                                          <p:attrName>fill.type</p:attrName>
                                        </p:attrNameLst>
                                      </p:cBhvr>
                                      <p:to>
                                        <p:strVal val="solid"/>
                                      </p:to>
                                    </p:set>
                                    <p:set>
                                      <p:cBhvr>
                                        <p:cTn id="12" dur="2000" fill="hold"/>
                                        <p:tgtEl>
                                          <p:spTgt spid="3179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p:pic>
        <p:nvPicPr>
          <p:cNvPr id="28674" name="Picture 5" descr="97471242869385812"/>
          <p:cNvPicPr>
            <a:picLocks noChangeAspect="1"/>
          </p:cNvPicPr>
          <p:nvPr/>
        </p:nvPicPr>
        <p:blipFill>
          <a:blip r:embed="rId1"/>
          <a:stretch>
            <a:fillRect/>
          </a:stretch>
        </p:blipFill>
        <p:spPr>
          <a:xfrm>
            <a:off x="0" y="3797300"/>
            <a:ext cx="5715000" cy="3822700"/>
          </a:xfrm>
          <a:prstGeom prst="rect">
            <a:avLst/>
          </a:prstGeom>
          <a:noFill/>
          <a:ln w="9525">
            <a:noFill/>
          </a:ln>
        </p:spPr>
      </p:pic>
      <p:pic>
        <p:nvPicPr>
          <p:cNvPr id="28675" name="Picture 7" descr="bamboo-forest-01"/>
          <p:cNvPicPr>
            <a:picLocks noChangeAspect="1"/>
          </p:cNvPicPr>
          <p:nvPr/>
        </p:nvPicPr>
        <p:blipFill>
          <a:blip r:embed="rId2"/>
          <a:stretch>
            <a:fillRect/>
          </a:stretch>
        </p:blipFill>
        <p:spPr>
          <a:xfrm>
            <a:off x="3733800" y="0"/>
            <a:ext cx="5562600" cy="2514600"/>
          </a:xfrm>
          <a:prstGeom prst="rect">
            <a:avLst/>
          </a:prstGeom>
          <a:noFill/>
          <a:ln w="9525">
            <a:noFill/>
          </a:ln>
        </p:spPr>
      </p:pic>
      <p:pic>
        <p:nvPicPr>
          <p:cNvPr id="28676" name="Picture 8" descr="u=2781252392,4001704178&amp;fm=21&amp;gp=0"/>
          <p:cNvPicPr>
            <a:picLocks noChangeAspect="1"/>
          </p:cNvPicPr>
          <p:nvPr/>
        </p:nvPicPr>
        <p:blipFill>
          <a:blip r:embed="rId3"/>
          <a:stretch>
            <a:fillRect/>
          </a:stretch>
        </p:blipFill>
        <p:spPr>
          <a:xfrm>
            <a:off x="5715000" y="3810000"/>
            <a:ext cx="3581400" cy="3200400"/>
          </a:xfrm>
          <a:prstGeom prst="rect">
            <a:avLst/>
          </a:prstGeom>
          <a:noFill/>
          <a:ln w="9525">
            <a:noFill/>
          </a:ln>
        </p:spPr>
      </p:pic>
      <p:sp>
        <p:nvSpPr>
          <p:cNvPr id="57354" name="Text Box 10"/>
          <p:cNvSpPr txBox="1"/>
          <p:nvPr/>
        </p:nvSpPr>
        <p:spPr>
          <a:xfrm>
            <a:off x="3048000" y="2605088"/>
            <a:ext cx="3030538" cy="519112"/>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Font typeface="Arial" panose="020B0604020202020204" pitchFamily="34" charset="0"/>
              <a:buNone/>
            </a:pPr>
            <a:r>
              <a:rPr lang="en-US" altLang="zh-CN" sz="2800" b="1" dirty="0">
                <a:solidFill>
                  <a:schemeClr val="tx1"/>
                </a:solidFill>
                <a:latin typeface="Segoe Print" panose="02000600000000000000" pitchFamily="2" charset="0"/>
              </a:rPr>
              <a:t>bamboo forests </a:t>
            </a:r>
            <a:endParaRPr lang="en-US" altLang="zh-CN" sz="2800" b="1" dirty="0">
              <a:solidFill>
                <a:schemeClr val="tx1"/>
              </a:solidFill>
              <a:latin typeface="Segoe Print" panose="02000600000000000000" pitchFamily="2" charset="0"/>
            </a:endParaRPr>
          </a:p>
        </p:txBody>
      </p:sp>
      <p:pic>
        <p:nvPicPr>
          <p:cNvPr id="28678" name="Picture 11" descr="20110420131730_78474"/>
          <p:cNvPicPr>
            <a:picLocks noChangeAspect="1"/>
          </p:cNvPicPr>
          <p:nvPr/>
        </p:nvPicPr>
        <p:blipFill>
          <a:blip r:embed="rId4"/>
          <a:stretch>
            <a:fillRect/>
          </a:stretch>
        </p:blipFill>
        <p:spPr>
          <a:xfrm>
            <a:off x="0" y="0"/>
            <a:ext cx="3733800" cy="2514600"/>
          </a:xfrm>
          <a:prstGeom prst="rect">
            <a:avLst/>
          </a:prstGeom>
          <a:noFill/>
          <a:ln w="9525">
            <a:noFill/>
          </a:ln>
        </p:spPr>
      </p:pic>
      <p:sp>
        <p:nvSpPr>
          <p:cNvPr id="57356" name="Text Box 12"/>
          <p:cNvSpPr txBox="1"/>
          <p:nvPr/>
        </p:nvSpPr>
        <p:spPr>
          <a:xfrm>
            <a:off x="457200" y="3138488"/>
            <a:ext cx="8991600" cy="519112"/>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Font typeface="Arial" panose="020B0604020202020204" pitchFamily="34" charset="0"/>
              <a:buNone/>
            </a:pPr>
            <a:r>
              <a:rPr lang="en-US" altLang="zh-CN" sz="2800" b="1" dirty="0">
                <a:solidFill>
                  <a:schemeClr val="tx1"/>
                </a:solidFill>
                <a:latin typeface="Segoe Print" panose="02000600000000000000" pitchFamily="2" charset="0"/>
              </a:rPr>
              <a:t>live mainly on a </a:t>
            </a:r>
            <a:r>
              <a:rPr lang="en-US" altLang="zh-CN" sz="2800" b="1" dirty="0">
                <a:solidFill>
                  <a:srgbClr val="FF0000"/>
                </a:solidFill>
                <a:latin typeface="Segoe Print" panose="02000600000000000000" pitchFamily="2" charset="0"/>
              </a:rPr>
              <a:t>special</a:t>
            </a:r>
            <a:r>
              <a:rPr lang="en-US" altLang="zh-CN" sz="2800" b="1" dirty="0">
                <a:solidFill>
                  <a:schemeClr val="tx1"/>
                </a:solidFill>
                <a:latin typeface="Segoe Print" panose="02000600000000000000" pitchFamily="2" charset="0"/>
              </a:rPr>
              <a:t> kind of bamboo</a:t>
            </a:r>
            <a:endParaRPr lang="en-US" altLang="zh-CN" sz="2800" b="1" dirty="0">
              <a:solidFill>
                <a:schemeClr val="tx1"/>
              </a:solidFill>
              <a:latin typeface="Segoe Print" panose="02000600000000000000" pitchFamily="2"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7354"/>
                                        </p:tgtEl>
                                        <p:attrNameLst>
                                          <p:attrName>style.visibility</p:attrName>
                                        </p:attrNameLst>
                                      </p:cBhvr>
                                      <p:to>
                                        <p:strVal val="visible"/>
                                      </p:to>
                                    </p:set>
                                    <p:animEffect transition="in" filter="blinds(horizontal)">
                                      <p:cBhvr>
                                        <p:cTn id="7" dur="500"/>
                                        <p:tgtEl>
                                          <p:spTgt spid="5735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7356"/>
                                        </p:tgtEl>
                                        <p:attrNameLst>
                                          <p:attrName>style.visibility</p:attrName>
                                        </p:attrNameLst>
                                      </p:cBhvr>
                                      <p:to>
                                        <p:strVal val="visible"/>
                                      </p:to>
                                    </p:set>
                                    <p:animEffect transition="in" filter="blinds(horizontal)">
                                      <p:cBhvr>
                                        <p:cTn id="12" dur="500"/>
                                        <p:tgtEl>
                                          <p:spTgt spid="57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4" grpId="0"/>
      <p:bldP spid="5735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9698" name="Picture 4" descr="32"/>
          <p:cNvPicPr>
            <a:picLocks noChangeAspect="1"/>
          </p:cNvPicPr>
          <p:nvPr/>
        </p:nvPicPr>
        <p:blipFill>
          <a:blip r:embed="rId1"/>
          <a:stretch>
            <a:fillRect/>
          </a:stretch>
        </p:blipFill>
        <p:spPr>
          <a:xfrm>
            <a:off x="0" y="0"/>
            <a:ext cx="4800600" cy="2819400"/>
          </a:xfrm>
          <a:prstGeom prst="rect">
            <a:avLst/>
          </a:prstGeom>
          <a:noFill/>
          <a:ln w="9525">
            <a:noFill/>
          </a:ln>
        </p:spPr>
      </p:pic>
      <p:pic>
        <p:nvPicPr>
          <p:cNvPr id="29699" name="Picture 5" descr="28336-1"/>
          <p:cNvPicPr>
            <a:picLocks noChangeAspect="1"/>
          </p:cNvPicPr>
          <p:nvPr/>
        </p:nvPicPr>
        <p:blipFill>
          <a:blip r:embed="rId2"/>
          <a:stretch>
            <a:fillRect/>
          </a:stretch>
        </p:blipFill>
        <p:spPr>
          <a:xfrm>
            <a:off x="0" y="4114800"/>
            <a:ext cx="4724400" cy="2743200"/>
          </a:xfrm>
          <a:prstGeom prst="rect">
            <a:avLst/>
          </a:prstGeom>
          <a:noFill/>
          <a:ln w="9525">
            <a:noFill/>
          </a:ln>
        </p:spPr>
      </p:pic>
      <p:pic>
        <p:nvPicPr>
          <p:cNvPr id="29700" name="Picture 6" descr="200718101527609"/>
          <p:cNvPicPr>
            <a:picLocks noChangeAspect="1"/>
          </p:cNvPicPr>
          <p:nvPr/>
        </p:nvPicPr>
        <p:blipFill>
          <a:blip r:embed="rId3"/>
          <a:stretch>
            <a:fillRect/>
          </a:stretch>
        </p:blipFill>
        <p:spPr>
          <a:xfrm>
            <a:off x="4800600" y="0"/>
            <a:ext cx="4343400" cy="2819400"/>
          </a:xfrm>
          <a:prstGeom prst="rect">
            <a:avLst/>
          </a:prstGeom>
          <a:noFill/>
          <a:ln w="9525">
            <a:noFill/>
          </a:ln>
        </p:spPr>
      </p:pic>
      <p:pic>
        <p:nvPicPr>
          <p:cNvPr id="29701" name="Picture 7" descr="114004_b"/>
          <p:cNvPicPr>
            <a:picLocks noChangeAspect="1"/>
          </p:cNvPicPr>
          <p:nvPr/>
        </p:nvPicPr>
        <p:blipFill>
          <a:blip r:embed="rId4"/>
          <a:stretch>
            <a:fillRect/>
          </a:stretch>
        </p:blipFill>
        <p:spPr>
          <a:xfrm>
            <a:off x="4724400" y="4114800"/>
            <a:ext cx="4419600" cy="2743200"/>
          </a:xfrm>
          <a:prstGeom prst="rect">
            <a:avLst/>
          </a:prstGeom>
          <a:noFill/>
          <a:ln w="9525">
            <a:noFill/>
          </a:ln>
        </p:spPr>
      </p:pic>
      <p:sp>
        <p:nvSpPr>
          <p:cNvPr id="57354" name="Text Box 10"/>
          <p:cNvSpPr txBox="1"/>
          <p:nvPr/>
        </p:nvSpPr>
        <p:spPr>
          <a:xfrm>
            <a:off x="3692525" y="2743200"/>
            <a:ext cx="2022475" cy="519113"/>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Font typeface="Arial" panose="020B0604020202020204" pitchFamily="34" charset="0"/>
              <a:buNone/>
            </a:pPr>
            <a:r>
              <a:rPr lang="en-US" altLang="zh-CN" sz="2800" b="1" dirty="0">
                <a:solidFill>
                  <a:schemeClr val="tx1"/>
                </a:solidFill>
                <a:latin typeface="Segoe Print" panose="02000600000000000000" pitchFamily="2" charset="0"/>
              </a:rPr>
              <a:t>cut down </a:t>
            </a:r>
            <a:endParaRPr lang="en-US" altLang="zh-CN" sz="2800" b="1" dirty="0">
              <a:solidFill>
                <a:schemeClr val="tx1"/>
              </a:solidFill>
              <a:latin typeface="Segoe Print" panose="02000600000000000000" pitchFamily="2" charset="0"/>
            </a:endParaRPr>
          </a:p>
        </p:txBody>
      </p:sp>
      <p:sp>
        <p:nvSpPr>
          <p:cNvPr id="57356" name="Text Box 12"/>
          <p:cNvSpPr txBox="1"/>
          <p:nvPr/>
        </p:nvSpPr>
        <p:spPr>
          <a:xfrm>
            <a:off x="-65405" y="3173095"/>
            <a:ext cx="8991600" cy="107791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Font typeface="Arial" panose="020B0604020202020204" pitchFamily="34" charset="0"/>
              <a:buNone/>
            </a:pPr>
            <a:r>
              <a:rPr lang="en-US" altLang="zh-CN" b="1" dirty="0">
                <a:solidFill>
                  <a:srgbClr val="FF0000"/>
                </a:solidFill>
                <a:latin typeface="Segoe Print" panose="02000600000000000000" pitchFamily="2" charset="0"/>
              </a:rPr>
              <a:t>As a result, the bamboo forests </a:t>
            </a:r>
            <a:endParaRPr lang="en-US" altLang="zh-CN" b="1" dirty="0">
              <a:solidFill>
                <a:srgbClr val="FF0000"/>
              </a:solidFill>
              <a:latin typeface="Segoe Print" panose="02000600000000000000" pitchFamily="2" charset="0"/>
            </a:endParaRPr>
          </a:p>
          <a:p>
            <a:pPr marL="0" lvl="0" indent="0" algn="ctr" eaLnBrk="1" hangingPunct="1">
              <a:spcBef>
                <a:spcPct val="0"/>
              </a:spcBef>
              <a:buFont typeface="Arial" panose="020B0604020202020204" pitchFamily="34" charset="0"/>
              <a:buNone/>
            </a:pPr>
            <a:r>
              <a:rPr lang="en-US" altLang="zh-CN" b="1" dirty="0">
                <a:solidFill>
                  <a:srgbClr val="FF0000"/>
                </a:solidFill>
                <a:latin typeface="Segoe Print" panose="02000600000000000000" pitchFamily="2" charset="0"/>
              </a:rPr>
              <a:t>are becoming smaller and smaller.</a:t>
            </a:r>
            <a:endParaRPr lang="en-US" altLang="zh-CN" b="1" dirty="0">
              <a:solidFill>
                <a:srgbClr val="FF0000"/>
              </a:solidFill>
              <a:latin typeface="Segoe Print" panose="02000600000000000000" pitchFamily="2"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7354"/>
                                        </p:tgtEl>
                                        <p:attrNameLst>
                                          <p:attrName>style.visibility</p:attrName>
                                        </p:attrNameLst>
                                      </p:cBhvr>
                                      <p:to>
                                        <p:strVal val="visible"/>
                                      </p:to>
                                    </p:set>
                                    <p:animEffect transition="in" filter="blinds(horizontal)">
                                      <p:cBhvr>
                                        <p:cTn id="7" dur="500"/>
                                        <p:tgtEl>
                                          <p:spTgt spid="5735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7356"/>
                                        </p:tgtEl>
                                        <p:attrNameLst>
                                          <p:attrName>style.visibility</p:attrName>
                                        </p:attrNameLst>
                                      </p:cBhvr>
                                      <p:to>
                                        <p:strVal val="visible"/>
                                      </p:to>
                                    </p:set>
                                    <p:animEffect transition="in" filter="blinds(horizontal)">
                                      <p:cBhvr>
                                        <p:cTn id="12" dur="500"/>
                                        <p:tgtEl>
                                          <p:spTgt spid="57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4" grpId="0"/>
      <p:bldP spid="5735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0722" name="Picture 31" descr="a8a3ffe9d859ddef1c038d02e57c5e16d82d78761ba66-6rRNKg_fw580"/>
          <p:cNvPicPr preferRelativeResize="0">
            <a:picLocks noChangeAspect="1"/>
          </p:cNvPicPr>
          <p:nvPr/>
        </p:nvPicPr>
        <p:blipFill>
          <a:blip r:embed="rId1"/>
          <a:stretch>
            <a:fillRect/>
          </a:stretch>
        </p:blipFill>
        <p:spPr>
          <a:xfrm>
            <a:off x="0" y="0"/>
            <a:ext cx="3962400" cy="990600"/>
          </a:xfrm>
          <a:prstGeom prst="rect">
            <a:avLst/>
          </a:prstGeom>
          <a:noFill/>
          <a:ln w="12700">
            <a:noFill/>
          </a:ln>
        </p:spPr>
      </p:pic>
      <p:graphicFrame>
        <p:nvGraphicFramePr>
          <p:cNvPr id="78850" name="Group 2"/>
          <p:cNvGraphicFramePr>
            <a:graphicFrameLocks noGrp="1"/>
          </p:cNvGraphicFramePr>
          <p:nvPr>
            <p:ph idx="4294967295"/>
          </p:nvPr>
        </p:nvGraphicFramePr>
        <p:xfrm>
          <a:off x="4038600" y="2163763"/>
          <a:ext cx="4876800" cy="3627439"/>
        </p:xfrm>
        <a:graphic>
          <a:graphicData uri="http://schemas.openxmlformats.org/drawingml/2006/table">
            <a:tbl>
              <a:tblPr/>
              <a:tblGrid>
                <a:gridCol w="4876800"/>
              </a:tblGrid>
              <a:tr h="731838">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3200" b="1"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Pandas’ problems</a:t>
                      </a:r>
                      <a:endParaRPr kumimoji="0" lang="en-US" altLang="zh-CN" sz="3200" b="1"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r>
              <a:tr h="731838">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800" b="0" i="0" u="none" strike="noStrike" cap="none" normalizeH="0" baseline="0" smtClean="0">
                          <a:ln>
                            <a:noFill/>
                          </a:ln>
                          <a:solidFill>
                            <a:srgbClr val="FFFF00"/>
                          </a:solidFill>
                          <a:effectLst/>
                          <a:latin typeface="Arial" panose="020B0604020202020204" pitchFamily="34" charset="0"/>
                          <a:ea typeface="宋体" panose="02010600030101010101" pitchFamily="2" charset="-122"/>
                        </a:rPr>
                        <a:t>1</a:t>
                      </a:r>
                      <a:r>
                        <a:rPr kumimoji="0" lang="en-US" altLang="zh-CN" sz="2800" b="0" i="0" u="none" strike="noStrike" cap="none" normalizeH="0" baseline="0" smtClean="0">
                          <a:ln>
                            <a:noFill/>
                          </a:ln>
                          <a:solidFill>
                            <a:srgbClr val="FFFF00"/>
                          </a:solidFill>
                          <a:effectLst/>
                          <a:latin typeface="Arial" panose="020B0604020202020204" pitchFamily="34" charset="0"/>
                          <a:ea typeface="宋体" panose="02010600030101010101" pitchFamily="2" charset="-122"/>
                        </a:rPr>
                        <a:t>.</a:t>
                      </a:r>
                      <a:endParaRPr kumimoji="0" lang="zh-CN" altLang="zh-CN" sz="2800" b="0" i="0" u="none" strike="noStrike" cap="none" normalizeH="0" baseline="0" smtClean="0">
                        <a:ln>
                          <a:noFill/>
                        </a:ln>
                        <a:solidFill>
                          <a:srgbClr val="FFFF00"/>
                        </a:solidFill>
                        <a:effectLst/>
                        <a:latin typeface="Arial" panose="020B0604020202020204" pitchFamily="34" charset="0"/>
                        <a:ea typeface="宋体" panose="02010600030101010101" pitchFamily="2" charset="-122"/>
                      </a:endParaRPr>
                    </a:p>
                  </a:txBody>
                  <a:tcPr marL="90000" marR="90000" marT="46800" marB="46800" anchor="b"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r>
              <a:tr h="730250">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800" b="0" i="0" u="none" strike="noStrike" cap="none" normalizeH="0" baseline="0" smtClean="0">
                          <a:ln>
                            <a:noFill/>
                          </a:ln>
                          <a:solidFill>
                            <a:srgbClr val="FFFF00"/>
                          </a:solidFill>
                          <a:effectLst/>
                          <a:latin typeface="Arial" panose="020B0604020202020204" pitchFamily="34" charset="0"/>
                          <a:ea typeface="宋体" panose="02010600030101010101" pitchFamily="2" charset="-122"/>
                        </a:rPr>
                        <a:t>2</a:t>
                      </a:r>
                      <a:r>
                        <a:rPr kumimoji="0" lang="en-US" altLang="zh-CN" sz="2800" b="0" i="0" u="none" strike="noStrike" cap="none" normalizeH="0" baseline="0" smtClean="0">
                          <a:ln>
                            <a:noFill/>
                          </a:ln>
                          <a:solidFill>
                            <a:srgbClr val="FFFF00"/>
                          </a:solidFill>
                          <a:effectLst/>
                          <a:latin typeface="Arial" panose="020B0604020202020204" pitchFamily="34" charset="0"/>
                          <a:ea typeface="宋体" panose="02010600030101010101" pitchFamily="2" charset="-122"/>
                        </a:rPr>
                        <a:t>.</a:t>
                      </a:r>
                      <a:endParaRPr kumimoji="0" lang="zh-CN" altLang="zh-CN" sz="2800" b="0" i="0" u="none" strike="noStrike" cap="none" normalizeH="0" baseline="0" smtClean="0">
                        <a:ln>
                          <a:noFill/>
                        </a:ln>
                        <a:solidFill>
                          <a:srgbClr val="FFFF00"/>
                        </a:solidFill>
                        <a:effectLst/>
                        <a:latin typeface="Arial" panose="020B0604020202020204" pitchFamily="34" charset="0"/>
                        <a:ea typeface="宋体" panose="02010600030101010101" pitchFamily="2" charset="-122"/>
                      </a:endParaRPr>
                    </a:p>
                  </a:txBody>
                  <a:tcPr marL="90000" marR="90000" marT="46800" marB="46800" anchor="b"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r>
              <a:tr h="701675">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800" b="0" i="0" u="none" strike="noStrike" cap="none" normalizeH="0" baseline="0" smtClean="0">
                          <a:ln>
                            <a:noFill/>
                          </a:ln>
                          <a:solidFill>
                            <a:srgbClr val="FFFF00"/>
                          </a:solidFill>
                          <a:effectLst/>
                          <a:latin typeface="Arial" panose="020B0604020202020204" pitchFamily="34" charset="0"/>
                          <a:ea typeface="宋体" panose="02010600030101010101" pitchFamily="2" charset="-122"/>
                        </a:rPr>
                        <a:t>3</a:t>
                      </a:r>
                      <a:r>
                        <a:rPr kumimoji="0" lang="en-US" altLang="zh-CN" sz="2800" b="0" i="0" u="none" strike="noStrike" cap="none" normalizeH="0" baseline="0" smtClean="0">
                          <a:ln>
                            <a:noFill/>
                          </a:ln>
                          <a:solidFill>
                            <a:srgbClr val="FFFF00"/>
                          </a:solidFill>
                          <a:effectLst/>
                          <a:latin typeface="Arial" panose="020B0604020202020204" pitchFamily="34" charset="0"/>
                          <a:ea typeface="宋体" panose="02010600030101010101" pitchFamily="2" charset="-122"/>
                        </a:rPr>
                        <a:t>.</a:t>
                      </a:r>
                      <a:endParaRPr kumimoji="0" lang="zh-CN" altLang="zh-CN" sz="2800" b="0" i="0" u="none" strike="noStrike" cap="none" normalizeH="0" baseline="0" smtClean="0">
                        <a:ln>
                          <a:noFill/>
                        </a:ln>
                        <a:solidFill>
                          <a:srgbClr val="FFFF00"/>
                        </a:solidFill>
                        <a:effectLst/>
                        <a:latin typeface="Arial" panose="020B0604020202020204" pitchFamily="34" charset="0"/>
                        <a:ea typeface="宋体" panose="02010600030101010101" pitchFamily="2" charset="-122"/>
                      </a:endParaRPr>
                    </a:p>
                  </a:txBody>
                  <a:tcPr marL="90000" marR="90000" marT="46800" marB="46800" anchor="b"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r>
              <a:tr h="731838">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800" b="0" i="0" u="none" strike="noStrike" cap="none" normalizeH="0" baseline="0" smtClean="0">
                          <a:ln>
                            <a:noFill/>
                          </a:ln>
                          <a:solidFill>
                            <a:srgbClr val="FFFF00"/>
                          </a:solidFill>
                          <a:effectLst/>
                          <a:latin typeface="Arial" panose="020B0604020202020204" pitchFamily="34" charset="0"/>
                          <a:ea typeface="宋体" panose="02010600030101010101" pitchFamily="2" charset="-122"/>
                        </a:rPr>
                        <a:t>4</a:t>
                      </a:r>
                      <a:r>
                        <a:rPr kumimoji="0" lang="en-US" altLang="zh-CN" sz="2800" b="0" i="0" u="none" strike="noStrike" cap="none" normalizeH="0" baseline="0" smtClean="0">
                          <a:ln>
                            <a:noFill/>
                          </a:ln>
                          <a:solidFill>
                            <a:srgbClr val="FFFF00"/>
                          </a:solidFill>
                          <a:effectLst/>
                          <a:latin typeface="Arial" panose="020B0604020202020204" pitchFamily="34" charset="0"/>
                          <a:ea typeface="宋体" panose="02010600030101010101" pitchFamily="2" charset="-122"/>
                        </a:rPr>
                        <a:t>.</a:t>
                      </a:r>
                      <a:endParaRPr kumimoji="0" lang="zh-CN" altLang="zh-CN" sz="2800" b="0" i="0" u="none" strike="noStrike" cap="none" normalizeH="0" baseline="0" smtClean="0">
                        <a:ln>
                          <a:noFill/>
                        </a:ln>
                        <a:solidFill>
                          <a:srgbClr val="FFFF00"/>
                        </a:solidFill>
                        <a:effectLst/>
                        <a:latin typeface="Arial" panose="020B0604020202020204" pitchFamily="34" charset="0"/>
                        <a:ea typeface="宋体" panose="02010600030101010101" pitchFamily="2" charset="-122"/>
                      </a:endParaRPr>
                    </a:p>
                  </a:txBody>
                  <a:tcPr marL="90000" marR="90000" marT="46800" marB="46800" anchor="b"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r>
            </a:tbl>
          </a:graphicData>
        </a:graphic>
      </p:graphicFrame>
      <p:sp>
        <p:nvSpPr>
          <p:cNvPr id="30737" name="Rectangle 18"/>
          <p:cNvSpPr/>
          <p:nvPr/>
        </p:nvSpPr>
        <p:spPr>
          <a:xfrm>
            <a:off x="3962400" y="0"/>
            <a:ext cx="5181600" cy="990600"/>
          </a:xfrm>
          <a:prstGeom prst="rect">
            <a:avLst/>
          </a:prstGeom>
          <a:gradFill rotWithShape="1">
            <a:gsLst>
              <a:gs pos="0">
                <a:srgbClr val="FFFFFF"/>
              </a:gs>
              <a:gs pos="100000">
                <a:srgbClr val="CCFF99">
                  <a:alpha val="99001"/>
                </a:srgbClr>
              </a:gs>
            </a:gsLst>
            <a:lin ang="5400000" scaled="1"/>
            <a:tileRect/>
          </a:gradFill>
          <a:ln w="12700">
            <a:noFill/>
          </a:ln>
        </p:spPr>
        <p:txBody>
          <a:bodyPr wrap="none" anchor="ct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Font typeface="Arial" panose="020B0604020202020204" pitchFamily="34" charset="0"/>
              <a:buNone/>
            </a:pPr>
            <a:endParaRPr lang="zh-CN" altLang="en-US" sz="2800" b="1" dirty="0">
              <a:solidFill>
                <a:srgbClr val="FF0000"/>
              </a:solidFill>
            </a:endParaRPr>
          </a:p>
        </p:txBody>
      </p:sp>
      <p:pic>
        <p:nvPicPr>
          <p:cNvPr id="30739" name="Picture 21" descr="1290145979483_1290145979483_r_副本"/>
          <p:cNvPicPr>
            <a:picLocks noChangeAspect="1"/>
          </p:cNvPicPr>
          <p:nvPr/>
        </p:nvPicPr>
        <p:blipFill>
          <a:blip r:embed="rId2"/>
          <a:stretch>
            <a:fillRect/>
          </a:stretch>
        </p:blipFill>
        <p:spPr>
          <a:xfrm>
            <a:off x="76200" y="4038600"/>
            <a:ext cx="2747963" cy="2743200"/>
          </a:xfrm>
          <a:prstGeom prst="rect">
            <a:avLst/>
          </a:prstGeom>
          <a:noFill/>
          <a:ln w="9525">
            <a:noFill/>
          </a:ln>
        </p:spPr>
      </p:pic>
      <p:sp>
        <p:nvSpPr>
          <p:cNvPr id="30740" name="Oval 22"/>
          <p:cNvSpPr/>
          <p:nvPr/>
        </p:nvSpPr>
        <p:spPr>
          <a:xfrm>
            <a:off x="0" y="3962400"/>
            <a:ext cx="2895600" cy="2895600"/>
          </a:xfrm>
          <a:prstGeom prst="ellipse">
            <a:avLst/>
          </a:prstGeom>
          <a:noFill/>
          <a:ln w="38100" cap="flat" cmpd="sng">
            <a:solidFill>
              <a:srgbClr val="FF66FF"/>
            </a:solidFill>
            <a:prstDash val="solid"/>
            <a:headEnd type="none" w="med" len="med"/>
            <a:tailEnd type="none" w="med" len="med"/>
          </a:ln>
        </p:spPr>
        <p:txBody>
          <a:bodyPr wrap="none" anchor="ct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Font typeface="Arial" panose="020B0604020202020204" pitchFamily="34" charset="0"/>
              <a:buNone/>
            </a:pPr>
            <a:endParaRPr lang="zh-CN" altLang="en-US" sz="2800" b="1" dirty="0">
              <a:solidFill>
                <a:srgbClr val="FF0000"/>
              </a:solidFill>
            </a:endParaRPr>
          </a:p>
        </p:txBody>
      </p:sp>
      <p:sp>
        <p:nvSpPr>
          <p:cNvPr id="30741" name="Text Box 38"/>
          <p:cNvSpPr txBox="1"/>
          <p:nvPr/>
        </p:nvSpPr>
        <p:spPr>
          <a:xfrm>
            <a:off x="4572000" y="3001963"/>
            <a:ext cx="4267200" cy="579437"/>
          </a:xfrm>
          <a:prstGeom prst="rect">
            <a:avLst/>
          </a:prstGeom>
          <a:solidFill>
            <a:srgbClr val="0000FF"/>
          </a:solidFill>
          <a:ln w="9525">
            <a:noFill/>
          </a:ln>
        </p:spPr>
        <p:txBody>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Font typeface="Arial" panose="020B0604020202020204" pitchFamily="34" charset="0"/>
              <a:buNone/>
            </a:pPr>
            <a:r>
              <a:rPr lang="en-US" altLang="zh-CN" dirty="0">
                <a:solidFill>
                  <a:srgbClr val="FF0000"/>
                </a:solidFill>
              </a:rPr>
              <a:t>Difficult to have babies</a:t>
            </a:r>
            <a:endParaRPr lang="en-US" altLang="zh-CN" dirty="0">
              <a:solidFill>
                <a:srgbClr val="FF0000"/>
              </a:solidFill>
            </a:endParaRPr>
          </a:p>
        </p:txBody>
      </p:sp>
      <p:sp>
        <p:nvSpPr>
          <p:cNvPr id="30742" name="Text Box 47"/>
          <p:cNvSpPr txBox="1"/>
          <p:nvPr/>
        </p:nvSpPr>
        <p:spPr>
          <a:xfrm>
            <a:off x="4572000" y="3763963"/>
            <a:ext cx="3589338" cy="579437"/>
          </a:xfrm>
          <a:prstGeom prst="rect">
            <a:avLst/>
          </a:prstGeom>
          <a:solidFill>
            <a:srgbClr val="0000FF"/>
          </a:solidFill>
          <a:ln w="9525">
            <a:noFill/>
          </a:ln>
        </p:spPr>
        <p:txBody>
          <a:bodyPr wrap="non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Font typeface="Arial" panose="020B0604020202020204" pitchFamily="34" charset="0"/>
              <a:buNone/>
            </a:pPr>
            <a:r>
              <a:rPr lang="en-US" altLang="zh-CN" dirty="0">
                <a:solidFill>
                  <a:srgbClr val="FF0000"/>
                </a:solidFill>
              </a:rPr>
              <a:t>Die at a young age</a:t>
            </a:r>
            <a:endParaRPr lang="en-US" altLang="zh-CN" dirty="0">
              <a:solidFill>
                <a:srgbClr val="FF0000"/>
              </a:solidFill>
            </a:endParaRPr>
          </a:p>
        </p:txBody>
      </p:sp>
      <p:sp>
        <p:nvSpPr>
          <p:cNvPr id="30743" name="Text Box 48"/>
          <p:cNvSpPr txBox="1"/>
          <p:nvPr/>
        </p:nvSpPr>
        <p:spPr>
          <a:xfrm>
            <a:off x="4583113" y="4449763"/>
            <a:ext cx="2597150" cy="579437"/>
          </a:xfrm>
          <a:prstGeom prst="rect">
            <a:avLst/>
          </a:prstGeom>
          <a:solidFill>
            <a:srgbClr val="FFFF00"/>
          </a:solidFill>
          <a:ln w="9525">
            <a:noFill/>
          </a:ln>
        </p:spPr>
        <p:txBody>
          <a:bodyPr wrap="non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Font typeface="Arial" panose="020B0604020202020204" pitchFamily="34" charset="0"/>
              <a:buNone/>
            </a:pPr>
            <a:r>
              <a:rPr lang="en-US" altLang="zh-CN" dirty="0">
                <a:solidFill>
                  <a:srgbClr val="FF0000"/>
                </a:solidFill>
              </a:rPr>
              <a:t>Have no food</a:t>
            </a:r>
            <a:endParaRPr lang="en-US" altLang="zh-CN" dirty="0">
              <a:solidFill>
                <a:srgbClr val="FF0000"/>
              </a:solidFill>
            </a:endParaRPr>
          </a:p>
        </p:txBody>
      </p:sp>
      <p:sp>
        <p:nvSpPr>
          <p:cNvPr id="30744" name="Text Box 49"/>
          <p:cNvSpPr txBox="1"/>
          <p:nvPr/>
        </p:nvSpPr>
        <p:spPr>
          <a:xfrm>
            <a:off x="4583113" y="5135563"/>
            <a:ext cx="3951287" cy="579437"/>
          </a:xfrm>
          <a:prstGeom prst="rect">
            <a:avLst/>
          </a:prstGeom>
          <a:solidFill>
            <a:srgbClr val="FFFF00"/>
          </a:solidFill>
          <a:ln w="9525">
            <a:noFill/>
          </a:ln>
        </p:spPr>
        <p:txBody>
          <a:bodyPr wrap="non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Font typeface="Arial" panose="020B0604020202020204" pitchFamily="34" charset="0"/>
              <a:buNone/>
            </a:pPr>
            <a:r>
              <a:rPr lang="en-US" altLang="zh-CN" dirty="0">
                <a:solidFill>
                  <a:srgbClr val="FF0000"/>
                </a:solidFill>
              </a:rPr>
              <a:t>Have no place to live</a:t>
            </a:r>
            <a:endParaRPr lang="en-US" altLang="zh-CN" dirty="0">
              <a:solidFill>
                <a:srgbClr val="FF0000"/>
              </a:solidFill>
            </a:endParaRPr>
          </a:p>
        </p:txBody>
      </p:sp>
      <p:sp>
        <p:nvSpPr>
          <p:cNvPr id="83993" name="AutoShape 52"/>
          <p:cNvSpPr/>
          <p:nvPr/>
        </p:nvSpPr>
        <p:spPr>
          <a:xfrm>
            <a:off x="0" y="0"/>
            <a:ext cx="4343400" cy="3352800"/>
          </a:xfrm>
          <a:prstGeom prst="cloudCallout">
            <a:avLst>
              <a:gd name="adj1" fmla="val -2995"/>
              <a:gd name="adj2" fmla="val 75426"/>
            </a:avLst>
          </a:prstGeom>
          <a:solidFill>
            <a:srgbClr val="FFFF99"/>
          </a:solidFill>
          <a:ln w="38100" cap="flat" cmpd="sng">
            <a:solidFill>
              <a:srgbClr val="FFFF00"/>
            </a:solidFill>
            <a:prstDash val="solid"/>
            <a:headEnd type="none" w="med" len="med"/>
            <a:tailEnd type="none" w="med" len="med"/>
          </a:ln>
        </p:spPr>
        <p:txBody>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Font typeface="Arial" panose="020B0604020202020204" pitchFamily="34" charset="0"/>
              <a:buNone/>
            </a:pPr>
            <a:endParaRPr lang="zh-CN" altLang="zh-CN" sz="1800" b="1" dirty="0"/>
          </a:p>
        </p:txBody>
      </p:sp>
      <p:sp>
        <p:nvSpPr>
          <p:cNvPr id="31797" name="Text Box 53"/>
          <p:cNvSpPr txBox="1"/>
          <p:nvPr/>
        </p:nvSpPr>
        <p:spPr>
          <a:xfrm>
            <a:off x="228600" y="746125"/>
            <a:ext cx="4343400" cy="193802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Font typeface="Arial" panose="020B0604020202020204" pitchFamily="34" charset="0"/>
              <a:buNone/>
            </a:pPr>
            <a:r>
              <a:rPr lang="en-US" altLang="zh-CN" sz="4000" dirty="0">
                <a:solidFill>
                  <a:srgbClr val="0000CC"/>
                </a:solidFill>
              </a:rPr>
              <a:t>________ bring</a:t>
            </a:r>
            <a:endParaRPr lang="en-US" altLang="zh-CN" sz="4000" dirty="0">
              <a:solidFill>
                <a:srgbClr val="0000CC"/>
              </a:solidFill>
            </a:endParaRPr>
          </a:p>
          <a:p>
            <a:pPr marL="0" lvl="0" indent="0" eaLnBrk="1" hangingPunct="1">
              <a:spcBef>
                <a:spcPct val="0"/>
              </a:spcBef>
              <a:buFont typeface="Arial" panose="020B0604020202020204" pitchFamily="34" charset="0"/>
              <a:buNone/>
            </a:pPr>
            <a:r>
              <a:rPr lang="en-US" altLang="zh-CN" sz="4000" dirty="0">
                <a:solidFill>
                  <a:srgbClr val="0000CC"/>
                </a:solidFill>
              </a:rPr>
              <a:t>many problems</a:t>
            </a:r>
            <a:endParaRPr lang="en-US" altLang="zh-CN" sz="4000" dirty="0">
              <a:solidFill>
                <a:srgbClr val="0000CC"/>
              </a:solidFill>
            </a:endParaRPr>
          </a:p>
          <a:p>
            <a:pPr marL="0" lvl="0" indent="0" eaLnBrk="1" hangingPunct="1">
              <a:spcBef>
                <a:spcPct val="0"/>
              </a:spcBef>
              <a:buFont typeface="Arial" panose="020B0604020202020204" pitchFamily="34" charset="0"/>
              <a:buNone/>
            </a:pPr>
            <a:r>
              <a:rPr lang="en-US" altLang="zh-CN" sz="4000" dirty="0">
                <a:solidFill>
                  <a:srgbClr val="0000CC"/>
                </a:solidFill>
              </a:rPr>
              <a:t>to pandas.</a:t>
            </a:r>
            <a:endParaRPr lang="en-US" altLang="zh-CN" sz="4000" dirty="0">
              <a:solidFill>
                <a:srgbClr val="0000CC"/>
              </a:solidFill>
            </a:endParaRPr>
          </a:p>
        </p:txBody>
      </p:sp>
      <p:sp>
        <p:nvSpPr>
          <p:cNvPr id="32" name="TextBox 31"/>
          <p:cNvSpPr txBox="1"/>
          <p:nvPr/>
        </p:nvSpPr>
        <p:spPr>
          <a:xfrm>
            <a:off x="438150" y="746125"/>
            <a:ext cx="2076450" cy="7016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Font typeface="Arial" panose="020B0604020202020204" pitchFamily="34" charset="0"/>
              <a:buNone/>
            </a:pPr>
            <a:r>
              <a:rPr lang="en-US" altLang="zh-CN" sz="4000" dirty="0">
                <a:solidFill>
                  <a:srgbClr val="FF3300"/>
                </a:solidFill>
              </a:rPr>
              <a:t>Humans</a:t>
            </a:r>
            <a:endParaRPr lang="zh-CN" altLang="en-US" sz="4000" dirty="0">
              <a:solidFill>
                <a:srgbClr val="FF33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3993"/>
                                        </p:tgtEl>
                                        <p:attrNameLst>
                                          <p:attrName>style.visibility</p:attrName>
                                        </p:attrNameLst>
                                      </p:cBhvr>
                                      <p:to>
                                        <p:strVal val="visible"/>
                                      </p:to>
                                    </p:set>
                                    <p:animEffect transition="in" filter="blinds(horizontal)">
                                      <p:cBhvr>
                                        <p:cTn id="7" dur="500"/>
                                        <p:tgtEl>
                                          <p:spTgt spid="8399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1797"/>
                                        </p:tgtEl>
                                        <p:attrNameLst>
                                          <p:attrName>style.visibility</p:attrName>
                                        </p:attrNameLst>
                                      </p:cBhvr>
                                      <p:to>
                                        <p:strVal val="visible"/>
                                      </p:to>
                                    </p:set>
                                    <p:animEffect transition="in" filter="blinds(horizontal)">
                                      <p:cBhvr>
                                        <p:cTn id="12" dur="500"/>
                                        <p:tgtEl>
                                          <p:spTgt spid="3179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linds(horizontal)">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93" grpId="0" animBg="1"/>
      <p:bldP spid="31797" grpId="0"/>
      <p:bldP spid="3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4822" name="Picture 7" descr="a8a3ffe9d859ddef1c038d02e57c5e16d82d78761ba66-6rRNKg_fw580"/>
          <p:cNvPicPr preferRelativeResize="0">
            <a:picLocks noChangeAspect="1"/>
          </p:cNvPicPr>
          <p:nvPr/>
        </p:nvPicPr>
        <p:blipFill>
          <a:blip r:embed="rId1"/>
          <a:stretch>
            <a:fillRect/>
          </a:stretch>
        </p:blipFill>
        <p:spPr>
          <a:xfrm>
            <a:off x="0" y="0"/>
            <a:ext cx="2362200" cy="990600"/>
          </a:xfrm>
          <a:prstGeom prst="rect">
            <a:avLst/>
          </a:prstGeom>
          <a:noFill/>
          <a:ln w="12700">
            <a:noFill/>
          </a:ln>
        </p:spPr>
      </p:pic>
      <p:sp>
        <p:nvSpPr>
          <p:cNvPr id="34823" name="Rectangle 8"/>
          <p:cNvSpPr/>
          <p:nvPr/>
        </p:nvSpPr>
        <p:spPr>
          <a:xfrm>
            <a:off x="2362200" y="0"/>
            <a:ext cx="6781800" cy="990600"/>
          </a:xfrm>
          <a:prstGeom prst="rect">
            <a:avLst/>
          </a:prstGeom>
          <a:gradFill rotWithShape="1">
            <a:gsLst>
              <a:gs pos="0">
                <a:srgbClr val="FFFFFF"/>
              </a:gs>
              <a:gs pos="100000">
                <a:srgbClr val="CCFF99">
                  <a:alpha val="99001"/>
                </a:srgbClr>
              </a:gs>
            </a:gsLst>
            <a:lin ang="5400000" scaled="1"/>
            <a:tileRect/>
          </a:gradFill>
          <a:ln w="12700">
            <a:noFill/>
          </a:ln>
        </p:spPr>
        <p:txBody>
          <a:bodyPr wrap="none" anchor="ct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Font typeface="Arial" panose="020B0604020202020204" pitchFamily="34" charset="0"/>
              <a:buNone/>
            </a:pPr>
            <a:endParaRPr lang="zh-CN" altLang="en-US" sz="2800" b="1" dirty="0">
              <a:solidFill>
                <a:srgbClr val="FF0000"/>
              </a:solidFill>
            </a:endParaRPr>
          </a:p>
        </p:txBody>
      </p:sp>
      <p:sp>
        <p:nvSpPr>
          <p:cNvPr id="34824" name="Text Box 27"/>
          <p:cNvSpPr txBox="1"/>
          <p:nvPr/>
        </p:nvSpPr>
        <p:spPr>
          <a:xfrm>
            <a:off x="2877820" y="159385"/>
            <a:ext cx="5638165" cy="58356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Font typeface="Arial" panose="020B0604020202020204" pitchFamily="34" charset="0"/>
              <a:buNone/>
            </a:pPr>
            <a:r>
              <a:rPr lang="en-US" altLang="zh-CN" b="1" dirty="0">
                <a:solidFill>
                  <a:schemeClr val="accent2"/>
                </a:solidFill>
                <a:latin typeface="Comic Sans MS" panose="030F0702030302020204" pitchFamily="66" charset="0"/>
              </a:rPr>
              <a:t>Learn more about actions</a:t>
            </a:r>
            <a:endParaRPr lang="en-US" altLang="zh-CN" b="1" dirty="0">
              <a:solidFill>
                <a:schemeClr val="accent2"/>
              </a:solidFill>
              <a:latin typeface="Comic Sans MS" panose="030F0702030302020204" pitchFamily="66" charset="0"/>
            </a:endParaRPr>
          </a:p>
        </p:txBody>
      </p:sp>
      <p:pic>
        <p:nvPicPr>
          <p:cNvPr id="81936" name="Picture 4" descr="100464195"/>
          <p:cNvPicPr>
            <a:picLocks noChangeAspect="1"/>
          </p:cNvPicPr>
          <p:nvPr/>
        </p:nvPicPr>
        <p:blipFill>
          <a:blip r:embed="rId2"/>
          <a:stretch>
            <a:fillRect/>
          </a:stretch>
        </p:blipFill>
        <p:spPr>
          <a:xfrm>
            <a:off x="533400" y="990600"/>
            <a:ext cx="1219200" cy="1722438"/>
          </a:xfrm>
          <a:prstGeom prst="rect">
            <a:avLst/>
          </a:prstGeom>
          <a:noFill/>
          <a:ln w="9525">
            <a:noFill/>
          </a:ln>
        </p:spPr>
      </p:pic>
      <p:pic>
        <p:nvPicPr>
          <p:cNvPr id="81938" name="Picture 18" descr="图片3_副本"/>
          <p:cNvPicPr>
            <a:picLocks noChangeAspect="1"/>
          </p:cNvPicPr>
          <p:nvPr/>
        </p:nvPicPr>
        <p:blipFill>
          <a:blip r:embed="rId3"/>
          <a:stretch>
            <a:fillRect/>
          </a:stretch>
        </p:blipFill>
        <p:spPr>
          <a:xfrm>
            <a:off x="1752600" y="990600"/>
            <a:ext cx="1371600" cy="1752600"/>
          </a:xfrm>
          <a:prstGeom prst="rect">
            <a:avLst/>
          </a:prstGeom>
          <a:noFill/>
          <a:ln w="9525">
            <a:noFill/>
          </a:ln>
        </p:spPr>
      </p:pic>
      <p:pic>
        <p:nvPicPr>
          <p:cNvPr id="88083" name="图片 88082" descr="01300000564122125333796557643"/>
          <p:cNvPicPr>
            <a:picLocks noChangeAspect="1"/>
          </p:cNvPicPr>
          <p:nvPr/>
        </p:nvPicPr>
        <p:blipFill>
          <a:blip r:embed="rId4"/>
          <a:stretch>
            <a:fillRect/>
          </a:stretch>
        </p:blipFill>
        <p:spPr>
          <a:xfrm>
            <a:off x="3124200" y="990600"/>
            <a:ext cx="1371600" cy="1752600"/>
          </a:xfrm>
          <a:prstGeom prst="rect">
            <a:avLst/>
          </a:prstGeom>
          <a:noFill/>
          <a:ln w="9525">
            <a:noFill/>
          </a:ln>
        </p:spPr>
      </p:pic>
      <p:sp>
        <p:nvSpPr>
          <p:cNvPr id="34819" name="AutoShape 14"/>
          <p:cNvSpPr/>
          <p:nvPr/>
        </p:nvSpPr>
        <p:spPr>
          <a:xfrm>
            <a:off x="5538470" y="1635125"/>
            <a:ext cx="3505200" cy="1066800"/>
          </a:xfrm>
          <a:prstGeom prst="foldedCorner">
            <a:avLst>
              <a:gd name="adj" fmla="val 12500"/>
            </a:avLst>
          </a:prstGeom>
          <a:gradFill rotWithShape="1">
            <a:gsLst>
              <a:gs pos="0">
                <a:srgbClr val="FFFFFF"/>
              </a:gs>
              <a:gs pos="100000">
                <a:schemeClr val="folHlink"/>
              </a:gs>
            </a:gsLst>
            <a:path path="rect">
              <a:fillToRect l="50000" t="50000" r="50000" b="50000"/>
            </a:path>
            <a:tileRect/>
          </a:gradFill>
          <a:ln w="38100">
            <a:noFill/>
          </a:ln>
        </p:spPr>
        <p:txBody>
          <a:bodyPr wrap="none" anchor="ct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Font typeface="Arial" panose="020B0604020202020204" pitchFamily="34" charset="0"/>
              <a:buNone/>
            </a:pPr>
            <a:endParaRPr lang="zh-CN" altLang="en-US" sz="2800" b="1" dirty="0">
              <a:solidFill>
                <a:srgbClr val="FF0000"/>
              </a:solidFill>
            </a:endParaRPr>
          </a:p>
        </p:txBody>
      </p:sp>
      <p:sp>
        <p:nvSpPr>
          <p:cNvPr id="88087" name="文本框 88086"/>
          <p:cNvSpPr txBox="1"/>
          <p:nvPr/>
        </p:nvSpPr>
        <p:spPr>
          <a:xfrm>
            <a:off x="5732145" y="1558925"/>
            <a:ext cx="3311525" cy="106680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533400" lvl="0" indent="-533400" eaLnBrk="1" hangingPunct="1">
              <a:spcBef>
                <a:spcPct val="0"/>
              </a:spcBef>
              <a:buFont typeface="Arial" panose="020B0604020202020204" pitchFamily="34" charset="0"/>
              <a:buAutoNum type="arabicPeriod"/>
            </a:pPr>
            <a:r>
              <a:rPr lang="en-US" altLang="zh-CN" b="1" dirty="0">
                <a:solidFill>
                  <a:srgbClr val="0000FF"/>
                </a:solidFill>
                <a:latin typeface="Times New Roman" panose="02020603050405020304" pitchFamily="18" charset="0"/>
              </a:rPr>
              <a:t>help pandas </a:t>
            </a:r>
            <a:endParaRPr lang="en-US" altLang="zh-CN" b="1" dirty="0">
              <a:solidFill>
                <a:srgbClr val="0000FF"/>
              </a:solidFill>
              <a:latin typeface="Times New Roman" panose="02020603050405020304" pitchFamily="18" charset="0"/>
            </a:endParaRPr>
          </a:p>
          <a:p>
            <a:pPr marL="533400" lvl="0" indent="-533400" eaLnBrk="1" hangingPunct="1">
              <a:spcBef>
                <a:spcPct val="0"/>
              </a:spcBef>
              <a:buFont typeface="Arial" panose="020B0604020202020204" pitchFamily="34" charset="0"/>
              <a:buNone/>
            </a:pPr>
            <a:r>
              <a:rPr lang="en-US" altLang="zh-CN" b="1" dirty="0">
                <a:solidFill>
                  <a:srgbClr val="0000FF"/>
                </a:solidFill>
                <a:latin typeface="Times New Roman" panose="02020603050405020304" pitchFamily="18" charset="0"/>
              </a:rPr>
              <a:t>have more babies </a:t>
            </a:r>
            <a:endParaRPr lang="en-US" altLang="zh-CN" b="1" dirty="0">
              <a:solidFill>
                <a:srgbClr val="0000FF"/>
              </a:solidFill>
              <a:latin typeface="Times New Roman" panose="02020603050405020304" pitchFamily="18" charset="0"/>
            </a:endParaRPr>
          </a:p>
        </p:txBody>
      </p:sp>
      <p:pic>
        <p:nvPicPr>
          <p:cNvPr id="81943" name="Picture 11" descr="黑水河"/>
          <p:cNvPicPr>
            <a:picLocks noChangeAspect="1"/>
          </p:cNvPicPr>
          <p:nvPr/>
        </p:nvPicPr>
        <p:blipFill>
          <a:blip r:embed="rId5"/>
          <a:stretch>
            <a:fillRect/>
          </a:stretch>
        </p:blipFill>
        <p:spPr>
          <a:xfrm>
            <a:off x="533400" y="2743200"/>
            <a:ext cx="1219200" cy="2057400"/>
          </a:xfrm>
          <a:prstGeom prst="rect">
            <a:avLst/>
          </a:prstGeom>
          <a:noFill/>
          <a:ln w="9525">
            <a:noFill/>
          </a:ln>
        </p:spPr>
      </p:pic>
      <p:pic>
        <p:nvPicPr>
          <p:cNvPr id="81947" name="Picture 7" descr="佛坪"/>
          <p:cNvPicPr>
            <a:picLocks noChangeAspect="1"/>
          </p:cNvPicPr>
          <p:nvPr/>
        </p:nvPicPr>
        <p:blipFill>
          <a:blip r:embed="rId6"/>
          <a:stretch>
            <a:fillRect/>
          </a:stretch>
        </p:blipFill>
        <p:spPr>
          <a:xfrm>
            <a:off x="1752600" y="2725103"/>
            <a:ext cx="1219200" cy="2093912"/>
          </a:xfrm>
          <a:prstGeom prst="rect">
            <a:avLst/>
          </a:prstGeom>
          <a:noFill/>
          <a:ln w="9525">
            <a:noFill/>
          </a:ln>
        </p:spPr>
      </p:pic>
      <p:pic>
        <p:nvPicPr>
          <p:cNvPr id="81949" name="Picture 5" descr="阿坝勿角"/>
          <p:cNvPicPr>
            <a:picLocks noChangeAspect="1"/>
          </p:cNvPicPr>
          <p:nvPr/>
        </p:nvPicPr>
        <p:blipFill>
          <a:blip r:embed="rId7"/>
          <a:stretch>
            <a:fillRect/>
          </a:stretch>
        </p:blipFill>
        <p:spPr>
          <a:xfrm>
            <a:off x="2971800" y="2742883"/>
            <a:ext cx="1524000" cy="2084387"/>
          </a:xfrm>
          <a:prstGeom prst="rect">
            <a:avLst/>
          </a:prstGeom>
          <a:noFill/>
          <a:ln w="9525">
            <a:noFill/>
          </a:ln>
        </p:spPr>
      </p:pic>
      <p:sp>
        <p:nvSpPr>
          <p:cNvPr id="34818" name="AutoShape 14"/>
          <p:cNvSpPr/>
          <p:nvPr/>
        </p:nvSpPr>
        <p:spPr>
          <a:xfrm>
            <a:off x="5562600" y="3124200"/>
            <a:ext cx="3581400" cy="1219200"/>
          </a:xfrm>
          <a:prstGeom prst="foldedCorner">
            <a:avLst>
              <a:gd name="adj" fmla="val 12500"/>
            </a:avLst>
          </a:prstGeom>
          <a:gradFill rotWithShape="1">
            <a:gsLst>
              <a:gs pos="0">
                <a:srgbClr val="FFFFFF"/>
              </a:gs>
              <a:gs pos="100000">
                <a:schemeClr val="folHlink"/>
              </a:gs>
            </a:gsLst>
            <a:path path="rect">
              <a:fillToRect l="50000" t="50000" r="50000" b="50000"/>
            </a:path>
            <a:tileRect/>
          </a:gradFill>
          <a:ln w="38100">
            <a:noFill/>
          </a:ln>
        </p:spPr>
        <p:txBody>
          <a:bodyPr wrap="none" anchor="ct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Font typeface="Arial" panose="020B0604020202020204" pitchFamily="34" charset="0"/>
              <a:buNone/>
            </a:pPr>
            <a:endParaRPr lang="zh-CN" altLang="en-US" sz="2800" b="1" dirty="0">
              <a:solidFill>
                <a:srgbClr val="FF0000"/>
              </a:solidFill>
            </a:endParaRPr>
          </a:p>
        </p:txBody>
      </p:sp>
      <p:sp>
        <p:nvSpPr>
          <p:cNvPr id="88089" name="文本框 88088"/>
          <p:cNvSpPr txBox="1"/>
          <p:nvPr/>
        </p:nvSpPr>
        <p:spPr>
          <a:xfrm>
            <a:off x="5732145" y="3123883"/>
            <a:ext cx="2794000" cy="106680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Font typeface="Arial" panose="020B0604020202020204" pitchFamily="34" charset="0"/>
              <a:buNone/>
            </a:pPr>
            <a:r>
              <a:rPr lang="en-US" altLang="zh-CN" b="1" dirty="0">
                <a:solidFill>
                  <a:srgbClr val="0000FF"/>
                </a:solidFill>
                <a:latin typeface="Times New Roman" panose="02020603050405020304" pitchFamily="18" charset="0"/>
              </a:rPr>
              <a:t>2. build more </a:t>
            </a:r>
            <a:endParaRPr lang="en-US" altLang="zh-CN" b="1" dirty="0">
              <a:solidFill>
                <a:srgbClr val="0000FF"/>
              </a:solidFill>
              <a:latin typeface="Times New Roman" panose="02020603050405020304" pitchFamily="18" charset="0"/>
            </a:endParaRPr>
          </a:p>
          <a:p>
            <a:pPr marL="0" lvl="0" indent="0" eaLnBrk="1" hangingPunct="1">
              <a:spcBef>
                <a:spcPct val="0"/>
              </a:spcBef>
              <a:buFont typeface="Arial" panose="020B0604020202020204" pitchFamily="34" charset="0"/>
              <a:buNone/>
            </a:pPr>
            <a:r>
              <a:rPr lang="en-US" altLang="zh-CN" b="1" dirty="0">
                <a:solidFill>
                  <a:srgbClr val="0000FF"/>
                </a:solidFill>
                <a:latin typeface="Times New Roman" panose="02020603050405020304" pitchFamily="18" charset="0"/>
              </a:rPr>
              <a:t>panda reserves</a:t>
            </a:r>
            <a:endParaRPr lang="en-US" altLang="zh-CN" b="1" dirty="0">
              <a:solidFill>
                <a:srgbClr val="0000FF"/>
              </a:solidFill>
              <a:latin typeface="Times New Roman" panose="02020603050405020304" pitchFamily="18" charset="0"/>
            </a:endParaRPr>
          </a:p>
        </p:txBody>
      </p:sp>
      <p:pic>
        <p:nvPicPr>
          <p:cNvPr id="81955" name="Picture 15" descr="news_96_215299_4"/>
          <p:cNvPicPr>
            <a:picLocks noChangeAspect="1"/>
          </p:cNvPicPr>
          <p:nvPr/>
        </p:nvPicPr>
        <p:blipFill>
          <a:blip r:embed="rId8"/>
          <a:stretch>
            <a:fillRect/>
          </a:stretch>
        </p:blipFill>
        <p:spPr>
          <a:xfrm>
            <a:off x="533400" y="4800600"/>
            <a:ext cx="1219200" cy="1981200"/>
          </a:xfrm>
          <a:prstGeom prst="rect">
            <a:avLst/>
          </a:prstGeom>
          <a:noFill/>
          <a:ln w="9525">
            <a:noFill/>
          </a:ln>
        </p:spPr>
      </p:pic>
      <p:pic>
        <p:nvPicPr>
          <p:cNvPr id="81957" name="Picture 9" descr="d43d7e23fa3513067bf502"/>
          <p:cNvPicPr>
            <a:picLocks noChangeAspect="1"/>
          </p:cNvPicPr>
          <p:nvPr/>
        </p:nvPicPr>
        <p:blipFill>
          <a:blip r:embed="rId9"/>
          <a:stretch>
            <a:fillRect/>
          </a:stretch>
        </p:blipFill>
        <p:spPr>
          <a:xfrm>
            <a:off x="1790700" y="4800600"/>
            <a:ext cx="1295400" cy="1981200"/>
          </a:xfrm>
          <a:prstGeom prst="rect">
            <a:avLst/>
          </a:prstGeom>
          <a:noFill/>
          <a:ln w="9525">
            <a:noFill/>
          </a:ln>
        </p:spPr>
      </p:pic>
      <p:pic>
        <p:nvPicPr>
          <p:cNvPr id="81958" name="Picture 7" descr="5361053178ee50aa8b71e84834102e55"/>
          <p:cNvPicPr>
            <a:picLocks noChangeAspect="1"/>
          </p:cNvPicPr>
          <p:nvPr/>
        </p:nvPicPr>
        <p:blipFill>
          <a:blip r:embed="rId10"/>
          <a:stretch>
            <a:fillRect/>
          </a:stretch>
        </p:blipFill>
        <p:spPr>
          <a:xfrm>
            <a:off x="3048000" y="4800600"/>
            <a:ext cx="1447800" cy="1981200"/>
          </a:xfrm>
          <a:prstGeom prst="rect">
            <a:avLst/>
          </a:prstGeom>
          <a:noFill/>
          <a:ln w="9525">
            <a:noFill/>
          </a:ln>
        </p:spPr>
      </p:pic>
      <p:sp>
        <p:nvSpPr>
          <p:cNvPr id="34840" name="AutoShape 14"/>
          <p:cNvSpPr/>
          <p:nvPr/>
        </p:nvSpPr>
        <p:spPr>
          <a:xfrm>
            <a:off x="5538470" y="5190490"/>
            <a:ext cx="3505200" cy="1066800"/>
          </a:xfrm>
          <a:prstGeom prst="foldedCorner">
            <a:avLst>
              <a:gd name="adj" fmla="val 12500"/>
            </a:avLst>
          </a:prstGeom>
          <a:gradFill rotWithShape="1">
            <a:gsLst>
              <a:gs pos="0">
                <a:srgbClr val="FFFFFF"/>
              </a:gs>
              <a:gs pos="100000">
                <a:schemeClr val="folHlink"/>
              </a:gs>
            </a:gsLst>
            <a:path path="rect">
              <a:fillToRect l="50000" t="50000" r="50000" b="50000"/>
            </a:path>
            <a:tileRect/>
          </a:gradFill>
          <a:ln w="38100">
            <a:noFill/>
          </a:ln>
        </p:spPr>
        <p:txBody>
          <a:bodyPr wrap="none" anchor="ct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Font typeface="Arial" panose="020B0604020202020204" pitchFamily="34" charset="0"/>
              <a:buNone/>
            </a:pPr>
            <a:endParaRPr lang="zh-CN" altLang="en-US" sz="2800" b="1" dirty="0">
              <a:solidFill>
                <a:srgbClr val="FF0000"/>
              </a:solidFill>
            </a:endParaRPr>
          </a:p>
        </p:txBody>
      </p:sp>
      <p:sp>
        <p:nvSpPr>
          <p:cNvPr id="88090" name="文本框 88089"/>
          <p:cNvSpPr txBox="1"/>
          <p:nvPr/>
        </p:nvSpPr>
        <p:spPr>
          <a:xfrm>
            <a:off x="5732145" y="5114290"/>
            <a:ext cx="2949575" cy="106680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Font typeface="Arial" panose="020B0604020202020204" pitchFamily="34" charset="0"/>
              <a:buNone/>
            </a:pPr>
            <a:r>
              <a:rPr lang="en-US" altLang="zh-CN" b="1" dirty="0">
                <a:solidFill>
                  <a:srgbClr val="0000FF"/>
                </a:solidFill>
                <a:latin typeface="Times New Roman" panose="02020603050405020304" pitchFamily="18" charset="0"/>
              </a:rPr>
              <a:t>3. make laws to </a:t>
            </a:r>
            <a:endParaRPr lang="en-US" altLang="zh-CN" b="1" dirty="0">
              <a:solidFill>
                <a:srgbClr val="0000FF"/>
              </a:solidFill>
              <a:latin typeface="Times New Roman" panose="02020603050405020304" pitchFamily="18" charset="0"/>
            </a:endParaRPr>
          </a:p>
          <a:p>
            <a:pPr marL="0" lvl="0" indent="0" eaLnBrk="1" hangingPunct="1">
              <a:spcBef>
                <a:spcPct val="0"/>
              </a:spcBef>
              <a:buFont typeface="Arial" panose="020B0604020202020204" pitchFamily="34" charset="0"/>
              <a:buNone/>
            </a:pPr>
            <a:r>
              <a:rPr lang="en-US" altLang="zh-CN" b="1" dirty="0">
                <a:solidFill>
                  <a:srgbClr val="0000FF"/>
                </a:solidFill>
                <a:latin typeface="Times New Roman" panose="02020603050405020304" pitchFamily="18" charset="0"/>
              </a:rPr>
              <a:t>protect pandas</a:t>
            </a:r>
            <a:endParaRPr lang="en-US" altLang="zh-CN" b="1" dirty="0">
              <a:solidFill>
                <a:srgbClr val="0000FF"/>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8087"/>
                                        </p:tgtEl>
                                        <p:attrNameLst>
                                          <p:attrName>style.visibility</p:attrName>
                                        </p:attrNameLst>
                                      </p:cBhvr>
                                      <p:to>
                                        <p:strVal val="visible"/>
                                      </p:to>
                                    </p:set>
                                    <p:animEffect transition="in" filter="blinds(horizontal)">
                                      <p:cBhvr>
                                        <p:cTn id="7" dur="500"/>
                                        <p:tgtEl>
                                          <p:spTgt spid="88087"/>
                                        </p:tgtEl>
                                      </p:cBhvr>
                                    </p:animEffect>
                                  </p:childTnLst>
                                </p:cTn>
                              </p:par>
                              <p:par>
                                <p:cTn id="8" presetID="9" presetClass="entr" presetSubtype="0" fill="hold" nodeType="withEffect">
                                  <p:stCondLst>
                                    <p:cond delay="0"/>
                                  </p:stCondLst>
                                  <p:childTnLst>
                                    <p:set>
                                      <p:cBhvr>
                                        <p:cTn id="9" dur="1" fill="hold">
                                          <p:stCondLst>
                                            <p:cond delay="0"/>
                                          </p:stCondLst>
                                        </p:cTn>
                                        <p:tgtEl>
                                          <p:spTgt spid="81936"/>
                                        </p:tgtEl>
                                        <p:attrNameLst>
                                          <p:attrName>style.visibility</p:attrName>
                                        </p:attrNameLst>
                                      </p:cBhvr>
                                      <p:to>
                                        <p:strVal val="visible"/>
                                      </p:to>
                                    </p:set>
                                    <p:animEffect transition="in" filter="dissolve">
                                      <p:cBhvr>
                                        <p:cTn id="10" dur="500"/>
                                        <p:tgtEl>
                                          <p:spTgt spid="81936"/>
                                        </p:tgtEl>
                                      </p:cBhvr>
                                    </p:animEffect>
                                  </p:childTnLst>
                                </p:cTn>
                              </p:par>
                              <p:par>
                                <p:cTn id="11" presetID="9" presetClass="entr" presetSubtype="0" fill="hold" nodeType="withEffect">
                                  <p:stCondLst>
                                    <p:cond delay="0"/>
                                  </p:stCondLst>
                                  <p:childTnLst>
                                    <p:set>
                                      <p:cBhvr>
                                        <p:cTn id="12" dur="1" fill="hold">
                                          <p:stCondLst>
                                            <p:cond delay="0"/>
                                          </p:stCondLst>
                                        </p:cTn>
                                        <p:tgtEl>
                                          <p:spTgt spid="81938"/>
                                        </p:tgtEl>
                                        <p:attrNameLst>
                                          <p:attrName>style.visibility</p:attrName>
                                        </p:attrNameLst>
                                      </p:cBhvr>
                                      <p:to>
                                        <p:strVal val="visible"/>
                                      </p:to>
                                    </p:set>
                                    <p:animEffect transition="in" filter="dissolve">
                                      <p:cBhvr>
                                        <p:cTn id="13" dur="500"/>
                                        <p:tgtEl>
                                          <p:spTgt spid="81938"/>
                                        </p:tgtEl>
                                      </p:cBhvr>
                                    </p:animEffect>
                                  </p:childTnLst>
                                </p:cTn>
                              </p:par>
                              <p:par>
                                <p:cTn id="14" presetID="9" presetClass="entr" presetSubtype="0" fill="hold" nodeType="withEffect">
                                  <p:stCondLst>
                                    <p:cond delay="0"/>
                                  </p:stCondLst>
                                  <p:childTnLst>
                                    <p:set>
                                      <p:cBhvr>
                                        <p:cTn id="15" dur="1" fill="hold">
                                          <p:stCondLst>
                                            <p:cond delay="0"/>
                                          </p:stCondLst>
                                        </p:cTn>
                                        <p:tgtEl>
                                          <p:spTgt spid="88083"/>
                                        </p:tgtEl>
                                        <p:attrNameLst>
                                          <p:attrName>style.visibility</p:attrName>
                                        </p:attrNameLst>
                                      </p:cBhvr>
                                      <p:to>
                                        <p:strVal val="visible"/>
                                      </p:to>
                                    </p:set>
                                    <p:animEffect transition="in" filter="dissolve">
                                      <p:cBhvr>
                                        <p:cTn id="16" dur="500"/>
                                        <p:tgtEl>
                                          <p:spTgt spid="88083"/>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88089"/>
                                        </p:tgtEl>
                                        <p:attrNameLst>
                                          <p:attrName>style.visibility</p:attrName>
                                        </p:attrNameLst>
                                      </p:cBhvr>
                                      <p:to>
                                        <p:strVal val="visible"/>
                                      </p:to>
                                    </p:set>
                                    <p:animEffect transition="in" filter="blinds(horizontal)">
                                      <p:cBhvr>
                                        <p:cTn id="21" dur="500"/>
                                        <p:tgtEl>
                                          <p:spTgt spid="88089"/>
                                        </p:tgtEl>
                                      </p:cBhvr>
                                    </p:animEffect>
                                  </p:childTnLst>
                                </p:cTn>
                              </p:par>
                              <p:par>
                                <p:cTn id="22" presetID="9" presetClass="entr" presetSubtype="0" fill="hold" nodeType="withEffect">
                                  <p:stCondLst>
                                    <p:cond delay="0"/>
                                  </p:stCondLst>
                                  <p:childTnLst>
                                    <p:set>
                                      <p:cBhvr>
                                        <p:cTn id="23" dur="1" fill="hold">
                                          <p:stCondLst>
                                            <p:cond delay="0"/>
                                          </p:stCondLst>
                                        </p:cTn>
                                        <p:tgtEl>
                                          <p:spTgt spid="81943"/>
                                        </p:tgtEl>
                                        <p:attrNameLst>
                                          <p:attrName>style.visibility</p:attrName>
                                        </p:attrNameLst>
                                      </p:cBhvr>
                                      <p:to>
                                        <p:strVal val="visible"/>
                                      </p:to>
                                    </p:set>
                                    <p:animEffect transition="in" filter="dissolve">
                                      <p:cBhvr>
                                        <p:cTn id="24" dur="500"/>
                                        <p:tgtEl>
                                          <p:spTgt spid="81943"/>
                                        </p:tgtEl>
                                      </p:cBhvr>
                                    </p:animEffect>
                                  </p:childTnLst>
                                </p:cTn>
                              </p:par>
                              <p:par>
                                <p:cTn id="25" presetID="9" presetClass="entr" presetSubtype="0" fill="hold" nodeType="withEffect">
                                  <p:stCondLst>
                                    <p:cond delay="0"/>
                                  </p:stCondLst>
                                  <p:childTnLst>
                                    <p:set>
                                      <p:cBhvr>
                                        <p:cTn id="26" dur="1" fill="hold">
                                          <p:stCondLst>
                                            <p:cond delay="0"/>
                                          </p:stCondLst>
                                        </p:cTn>
                                        <p:tgtEl>
                                          <p:spTgt spid="81947"/>
                                        </p:tgtEl>
                                        <p:attrNameLst>
                                          <p:attrName>style.visibility</p:attrName>
                                        </p:attrNameLst>
                                      </p:cBhvr>
                                      <p:to>
                                        <p:strVal val="visible"/>
                                      </p:to>
                                    </p:set>
                                    <p:animEffect transition="in" filter="dissolve">
                                      <p:cBhvr>
                                        <p:cTn id="27" dur="500"/>
                                        <p:tgtEl>
                                          <p:spTgt spid="81947"/>
                                        </p:tgtEl>
                                      </p:cBhvr>
                                    </p:animEffect>
                                  </p:childTnLst>
                                </p:cTn>
                              </p:par>
                              <p:par>
                                <p:cTn id="28" presetID="9" presetClass="entr" presetSubtype="0" fill="hold" nodeType="withEffect">
                                  <p:stCondLst>
                                    <p:cond delay="0"/>
                                  </p:stCondLst>
                                  <p:childTnLst>
                                    <p:set>
                                      <p:cBhvr>
                                        <p:cTn id="29" dur="1" fill="hold">
                                          <p:stCondLst>
                                            <p:cond delay="0"/>
                                          </p:stCondLst>
                                        </p:cTn>
                                        <p:tgtEl>
                                          <p:spTgt spid="81949"/>
                                        </p:tgtEl>
                                        <p:attrNameLst>
                                          <p:attrName>style.visibility</p:attrName>
                                        </p:attrNameLst>
                                      </p:cBhvr>
                                      <p:to>
                                        <p:strVal val="visible"/>
                                      </p:to>
                                    </p:set>
                                    <p:animEffect transition="in" filter="dissolve">
                                      <p:cBhvr>
                                        <p:cTn id="30" dur="500"/>
                                        <p:tgtEl>
                                          <p:spTgt spid="81949"/>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88090"/>
                                        </p:tgtEl>
                                        <p:attrNameLst>
                                          <p:attrName>style.visibility</p:attrName>
                                        </p:attrNameLst>
                                      </p:cBhvr>
                                      <p:to>
                                        <p:strVal val="visible"/>
                                      </p:to>
                                    </p:set>
                                    <p:animEffect transition="in" filter="blinds(horizontal)">
                                      <p:cBhvr>
                                        <p:cTn id="35" dur="500"/>
                                        <p:tgtEl>
                                          <p:spTgt spid="88090"/>
                                        </p:tgtEl>
                                      </p:cBhvr>
                                    </p:animEffect>
                                  </p:childTnLst>
                                </p:cTn>
                              </p:par>
                              <p:par>
                                <p:cTn id="36" presetID="9" presetClass="entr" presetSubtype="0" fill="hold" nodeType="withEffect">
                                  <p:stCondLst>
                                    <p:cond delay="0"/>
                                  </p:stCondLst>
                                  <p:childTnLst>
                                    <p:set>
                                      <p:cBhvr>
                                        <p:cTn id="37" dur="1" fill="hold">
                                          <p:stCondLst>
                                            <p:cond delay="0"/>
                                          </p:stCondLst>
                                        </p:cTn>
                                        <p:tgtEl>
                                          <p:spTgt spid="81955"/>
                                        </p:tgtEl>
                                        <p:attrNameLst>
                                          <p:attrName>style.visibility</p:attrName>
                                        </p:attrNameLst>
                                      </p:cBhvr>
                                      <p:to>
                                        <p:strVal val="visible"/>
                                      </p:to>
                                    </p:set>
                                    <p:animEffect transition="in" filter="dissolve">
                                      <p:cBhvr>
                                        <p:cTn id="38" dur="500"/>
                                        <p:tgtEl>
                                          <p:spTgt spid="81955"/>
                                        </p:tgtEl>
                                      </p:cBhvr>
                                    </p:animEffect>
                                  </p:childTnLst>
                                </p:cTn>
                              </p:par>
                              <p:par>
                                <p:cTn id="39" presetID="9" presetClass="entr" presetSubtype="0" fill="hold" nodeType="withEffect">
                                  <p:stCondLst>
                                    <p:cond delay="0"/>
                                  </p:stCondLst>
                                  <p:childTnLst>
                                    <p:set>
                                      <p:cBhvr>
                                        <p:cTn id="40" dur="1" fill="hold">
                                          <p:stCondLst>
                                            <p:cond delay="0"/>
                                          </p:stCondLst>
                                        </p:cTn>
                                        <p:tgtEl>
                                          <p:spTgt spid="81957"/>
                                        </p:tgtEl>
                                        <p:attrNameLst>
                                          <p:attrName>style.visibility</p:attrName>
                                        </p:attrNameLst>
                                      </p:cBhvr>
                                      <p:to>
                                        <p:strVal val="visible"/>
                                      </p:to>
                                    </p:set>
                                    <p:animEffect transition="in" filter="dissolve">
                                      <p:cBhvr>
                                        <p:cTn id="41" dur="500"/>
                                        <p:tgtEl>
                                          <p:spTgt spid="81957"/>
                                        </p:tgtEl>
                                      </p:cBhvr>
                                    </p:animEffect>
                                  </p:childTnLst>
                                </p:cTn>
                              </p:par>
                              <p:par>
                                <p:cTn id="42" presetID="9" presetClass="entr" presetSubtype="0" fill="hold" nodeType="withEffect">
                                  <p:stCondLst>
                                    <p:cond delay="0"/>
                                  </p:stCondLst>
                                  <p:childTnLst>
                                    <p:set>
                                      <p:cBhvr>
                                        <p:cTn id="43" dur="1" fill="hold">
                                          <p:stCondLst>
                                            <p:cond delay="0"/>
                                          </p:stCondLst>
                                        </p:cTn>
                                        <p:tgtEl>
                                          <p:spTgt spid="81958"/>
                                        </p:tgtEl>
                                        <p:attrNameLst>
                                          <p:attrName>style.visibility</p:attrName>
                                        </p:attrNameLst>
                                      </p:cBhvr>
                                      <p:to>
                                        <p:strVal val="visible"/>
                                      </p:to>
                                    </p:set>
                                    <p:animEffect transition="in" filter="dissolve">
                                      <p:cBhvr>
                                        <p:cTn id="44" dur="500"/>
                                        <p:tgtEl>
                                          <p:spTgt spid="819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87" grpId="0"/>
      <p:bldP spid="88089" grpId="0"/>
      <p:bldP spid="8809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熊猫百科宣传片 蓝光(1080p)">
            <a:hlinkClick r:id="" action="ppaction://media"/>
          </p:cNvPr>
          <p:cNvPicPr/>
          <p:nvPr>
            <p:ph idx="1"/>
            <a:videoFile r:link="rId1"/>
            <p:extLst>
              <p:ext uri="{DAA4B4D4-6D71-4841-9C94-3DE7FCFB9230}">
                <p14:media xmlns:p14="http://schemas.microsoft.com/office/powerpoint/2010/main" r:link="rId2"/>
              </p:ext>
            </p:extLst>
            <p:custDataLst>
              <p:tags r:id="rId3"/>
            </p:custDataLst>
          </p:nvPr>
        </p:nvPicPr>
        <p:blipFill>
          <a:blip r:embed="rId4"/>
          <a:stretch>
            <a:fillRect/>
          </a:stretch>
        </p:blipFill>
        <p:spPr>
          <a:xfrm>
            <a:off x="0" y="1303020"/>
            <a:ext cx="9144000" cy="5184140"/>
          </a:xfrm>
          <a:prstGeom prst="rect">
            <a:avLst/>
          </a:prstGeom>
        </p:spPr>
      </p:pic>
      <p:sp>
        <p:nvSpPr>
          <p:cNvPr id="105477" name="文本框 105476"/>
          <p:cNvSpPr txBox="1"/>
          <p:nvPr/>
        </p:nvSpPr>
        <p:spPr>
          <a:xfrm>
            <a:off x="3505200" y="685800"/>
            <a:ext cx="4191000" cy="57943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50000"/>
              </a:spcBef>
              <a:buFont typeface="Arial" panose="020B0604020202020204" pitchFamily="34" charset="0"/>
              <a:buNone/>
            </a:pPr>
            <a:r>
              <a:rPr lang="en-US" altLang="zh-CN" b="1" dirty="0">
                <a:solidFill>
                  <a:srgbClr val="FF0000"/>
                </a:solidFill>
                <a:latin typeface="Segoe Print" panose="02000600000000000000" pitchFamily="2" charset="0"/>
              </a:rPr>
              <a:t>giant pandas</a:t>
            </a:r>
            <a:endParaRPr lang="en-US" altLang="zh-CN" b="1" dirty="0">
              <a:solidFill>
                <a:srgbClr val="FF0000"/>
              </a:solidFill>
              <a:latin typeface="Segoe Print" panose="02000600000000000000" pitchFamily="2"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5477"/>
                                        </p:tgtEl>
                                        <p:attrNameLst>
                                          <p:attrName>style.visibility</p:attrName>
                                        </p:attrNameLst>
                                      </p:cBhvr>
                                      <p:to>
                                        <p:strVal val="visible"/>
                                      </p:to>
                                    </p:set>
                                    <p:animEffect transition="in" filter="blinds(horizontal)">
                                      <p:cBhvr>
                                        <p:cTn id="7" dur="500"/>
                                        <p:tgtEl>
                                          <p:spTgt spid="105477"/>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8" fill="hold" display="1">
                  <p:stCondLst>
                    <p:cond delay="indefinite"/>
                  </p:stCondLst>
                  <p:endCondLst>
                    <p:cond evt="onNext">
                      <p:tgtEl>
                        <p:sldTgt/>
                      </p:tgtEl>
                    </p:cond>
                    <p:cond evt="onPrev">
                      <p:tgtEl>
                        <p:sldTgt/>
                      </p:tgtEl>
                    </p:cond>
                  </p:endCondLst>
                </p:cTn>
                <p:tgtEl>
                  <p:spTgt spid="4"/>
                </p:tgtEl>
              </p:cMediaNode>
            </p:video>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additive="base">
                                        <p:cTn id="13" dur="1" fill="hold"/>
                                        <p:tgtEl>
                                          <p:spTgt spid="4"/>
                                        </p:tgtEl>
                                      </p:cBhvr>
                                    </p:cmd>
                                  </p:childTnLst>
                                </p:cTn>
                              </p:par>
                            </p:childTnLst>
                          </p:cTn>
                        </p:par>
                      </p:childTnLst>
                    </p:cTn>
                  </p:par>
                </p:childTnLst>
              </p:cTn>
              <p:nextCondLst>
                <p:cond evt="onClick" delay="0">
                  <p:tgtEl>
                    <p:spTgt spid="4"/>
                  </p:tgtEl>
                </p:cond>
              </p:nextCondLst>
            </p:seq>
          </p:childTnLst>
        </p:cTn>
      </p:par>
    </p:tnLst>
    <p:bldLst>
      <p:bldP spid="10547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748" name="Rectangle 15"/>
          <p:cNvSpPr/>
          <p:nvPr/>
        </p:nvSpPr>
        <p:spPr>
          <a:xfrm>
            <a:off x="10160" y="0"/>
            <a:ext cx="9144635" cy="990600"/>
          </a:xfrm>
          <a:prstGeom prst="rect">
            <a:avLst/>
          </a:prstGeom>
          <a:gradFill rotWithShape="1">
            <a:gsLst>
              <a:gs pos="0">
                <a:srgbClr val="FFFFFF"/>
              </a:gs>
              <a:gs pos="100000">
                <a:srgbClr val="CCFF99">
                  <a:alpha val="99001"/>
                </a:srgbClr>
              </a:gs>
            </a:gsLst>
            <a:lin ang="5400000" scaled="1"/>
            <a:tileRect/>
          </a:gradFill>
          <a:ln w="12700">
            <a:noFill/>
          </a:ln>
        </p:spPr>
        <p:txBody>
          <a:bodyPr wrap="none" anchor="ct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Font typeface="Arial" panose="020B0604020202020204" pitchFamily="34" charset="0"/>
              <a:buNone/>
            </a:pPr>
            <a:endParaRPr lang="zh-CN" altLang="en-US" sz="2800" b="1" dirty="0">
              <a:solidFill>
                <a:srgbClr val="FF0000"/>
              </a:solidFill>
            </a:endParaRPr>
          </a:p>
        </p:txBody>
      </p:sp>
      <p:sp>
        <p:nvSpPr>
          <p:cNvPr id="31749" name="Text Box 27"/>
          <p:cNvSpPr txBox="1"/>
          <p:nvPr/>
        </p:nvSpPr>
        <p:spPr>
          <a:xfrm>
            <a:off x="10160" y="187643"/>
            <a:ext cx="4126865" cy="52197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Font typeface="Arial" panose="020B0604020202020204" pitchFamily="34" charset="0"/>
              <a:buNone/>
            </a:pPr>
            <a:r>
              <a:rPr lang="en-US" altLang="zh-CN" sz="2800" b="1" dirty="0">
                <a:solidFill>
                  <a:schemeClr val="accent2"/>
                </a:solidFill>
                <a:latin typeface="Comic Sans MS" panose="030F0702030302020204" pitchFamily="66" charset="0"/>
              </a:rPr>
              <a:t>Task7 Retell the story</a:t>
            </a:r>
            <a:endParaRPr lang="en-US" altLang="zh-CN" sz="2800" b="1" dirty="0">
              <a:solidFill>
                <a:schemeClr val="accent2"/>
              </a:solidFill>
              <a:latin typeface="Comic Sans MS" panose="030F0702030302020204" pitchFamily="66" charset="0"/>
            </a:endParaRPr>
          </a:p>
        </p:txBody>
      </p:sp>
      <p:sp>
        <p:nvSpPr>
          <p:cNvPr id="4" name="矩形 3"/>
          <p:cNvSpPr/>
          <p:nvPr/>
        </p:nvSpPr>
        <p:spPr>
          <a:xfrm>
            <a:off x="408305" y="1370965"/>
            <a:ext cx="8735695" cy="1137285"/>
          </a:xfrm>
          <a:prstGeom prst="rect">
            <a:avLst/>
          </a:prstGeom>
          <a:noFill/>
          <a:ln>
            <a:noFill/>
          </a:ln>
        </p:spPr>
        <p:txBody>
          <a:bodyPr wrap="square" rtlCol="0" anchor="t">
            <a:spAutoFit/>
            <a:scene3d>
              <a:camera prst="orthographicFront"/>
              <a:lightRig rig="threePt" dir="t"/>
            </a:scene3d>
          </a:bodyPr>
          <a:p>
            <a:pPr algn="l"/>
            <a:r>
              <a:rPr lang="en-US" dirty="0">
                <a:solidFill>
                  <a:schemeClr val="tx1"/>
                </a:solidFill>
                <a:sym typeface="+mn-ea"/>
              </a:rPr>
              <a:t>Visitors in Wolong  want to know more about the pandas. Please tell the story to him.</a:t>
            </a:r>
            <a:r>
              <a:rPr lang="en-US" altLang="zh-CN" sz="4000">
                <a:solidFill>
                  <a:schemeClr val="tx1"/>
                </a:solidFill>
                <a:effectLst>
                  <a:outerShdw blurRad="38100" dist="19050" dir="2700000" algn="tl" rotWithShape="0">
                    <a:schemeClr val="dk1">
                      <a:alpha val="40000"/>
                    </a:schemeClr>
                  </a:outerShdw>
                </a:effectLst>
              </a:rPr>
              <a:t> </a:t>
            </a:r>
            <a:endParaRPr lang="en-US" altLang="zh-CN" sz="4000">
              <a:solidFill>
                <a:schemeClr val="tx1"/>
              </a:solidFill>
              <a:effectLst>
                <a:outerShdw blurRad="38100" dist="19050" dir="2700000" algn="tl" rotWithShape="0">
                  <a:schemeClr val="dk1">
                    <a:alpha val="40000"/>
                  </a:schemeClr>
                </a:outerShdw>
              </a:effectLst>
            </a:endParaRPr>
          </a:p>
        </p:txBody>
      </p:sp>
      <p:graphicFrame>
        <p:nvGraphicFramePr>
          <p:cNvPr id="2" name="表格 1"/>
          <p:cNvGraphicFramePr/>
          <p:nvPr>
            <p:custDataLst>
              <p:tags r:id="rId1"/>
            </p:custDataLst>
          </p:nvPr>
        </p:nvGraphicFramePr>
        <p:xfrm>
          <a:off x="407670" y="2665095"/>
          <a:ext cx="8349615" cy="3783330"/>
        </p:xfrm>
        <a:graphic>
          <a:graphicData uri="http://schemas.openxmlformats.org/drawingml/2006/table">
            <a:tbl>
              <a:tblPr firstRow="1" bandRow="1">
                <a:tableStyleId>{5C22544A-7EE6-4342-B048-85BDC9FD1C3A}</a:tableStyleId>
              </a:tblPr>
              <a:tblGrid>
                <a:gridCol w="1632585"/>
                <a:gridCol w="6717030"/>
              </a:tblGrid>
              <a:tr h="1554480">
                <a:tc>
                  <a:txBody>
                    <a:bodyPr/>
                    <a:p>
                      <a:pPr algn="ctr">
                        <a:buNone/>
                      </a:pPr>
                      <a:r>
                        <a:rPr lang="en-US" altLang="zh-CN" sz="2400" b="1">
                          <a:solidFill>
                            <a:schemeClr val="tx1"/>
                          </a:solidFill>
                        </a:rPr>
                        <a:t>Growth</a:t>
                      </a:r>
                      <a:endParaRPr lang="en-US" altLang="zh-CN" sz="2400" b="1">
                        <a:solidFill>
                          <a:schemeClr val="tx1"/>
                        </a:solidFill>
                      </a:endParaRPr>
                    </a:p>
                  </a:txBody>
                  <a:tcPr anchor="ctr" anchorCtr="0"/>
                </a:tc>
                <a:tc>
                  <a:txBody>
                    <a:bodyPr/>
                    <a:p>
                      <a:pPr>
                        <a:buNone/>
                      </a:pPr>
                      <a:r>
                        <a:rPr lang="en-US" altLang="zh-CN" sz="2400" b="0">
                          <a:solidFill>
                            <a:srgbClr val="FF0000"/>
                          </a:solidFill>
                        </a:rPr>
                        <a:t>weight: at brith; 4 months old; eight months later...</a:t>
                      </a:r>
                      <a:endParaRPr lang="en-US" altLang="zh-CN" sz="2400" b="0">
                        <a:solidFill>
                          <a:srgbClr val="FF0000"/>
                        </a:solidFill>
                      </a:endParaRPr>
                    </a:p>
                    <a:p>
                      <a:pPr>
                        <a:buNone/>
                      </a:pPr>
                      <a:r>
                        <a:rPr lang="en-US" altLang="zh-CN" sz="2400" b="0">
                          <a:solidFill>
                            <a:srgbClr val="FF0000"/>
                          </a:solidFill>
                        </a:rPr>
                        <a:t>food: In the beginning; 6 months old; 20 months old...</a:t>
                      </a:r>
                      <a:endParaRPr lang="en-US" altLang="zh-CN" sz="2400" b="0">
                        <a:solidFill>
                          <a:srgbClr val="FF0000"/>
                        </a:solidFill>
                      </a:endParaRPr>
                    </a:p>
                  </a:txBody>
                  <a:tcPr/>
                </a:tc>
              </a:tr>
              <a:tr h="1114425">
                <a:tc>
                  <a:txBody>
                    <a:bodyPr/>
                    <a:p>
                      <a:pPr algn="ctr">
                        <a:buNone/>
                      </a:pPr>
                      <a:r>
                        <a:rPr lang="en-US" altLang="zh-CN" sz="2400" b="1"/>
                        <a:t>Problems</a:t>
                      </a:r>
                      <a:endParaRPr lang="en-US" altLang="zh-CN" sz="2400" b="1"/>
                    </a:p>
                  </a:txBody>
                  <a:tcPr anchor="ctr" anchorCtr="0"/>
                </a:tc>
                <a:tc>
                  <a:txBody>
                    <a:bodyPr/>
                    <a:p>
                      <a:pPr>
                        <a:buNone/>
                      </a:pPr>
                      <a:r>
                        <a:rPr lang="en-US" altLang="zh-CN" sz="2400">
                          <a:solidFill>
                            <a:srgbClr val="FF0000"/>
                          </a:solidFill>
                        </a:rPr>
                        <a:t>it is difficlut...</a:t>
                      </a:r>
                      <a:endParaRPr lang="en-US" altLang="zh-CN" sz="2400">
                        <a:solidFill>
                          <a:srgbClr val="FF0000"/>
                        </a:solidFill>
                      </a:endParaRPr>
                    </a:p>
                    <a:p>
                      <a:pPr>
                        <a:buNone/>
                      </a:pPr>
                      <a:r>
                        <a:rPr lang="en-US" altLang="zh-CN" sz="2400">
                          <a:solidFill>
                            <a:srgbClr val="FF0000"/>
                          </a:solidFill>
                        </a:rPr>
                        <a:t>many pandas...</a:t>
                      </a:r>
                      <a:endParaRPr lang="en-US" altLang="zh-CN" sz="2400">
                        <a:solidFill>
                          <a:srgbClr val="FF0000"/>
                        </a:solidFill>
                      </a:endParaRPr>
                    </a:p>
                    <a:p>
                      <a:pPr>
                        <a:buNone/>
                      </a:pPr>
                      <a:r>
                        <a:rPr lang="en-US" altLang="zh-CN" sz="2400">
                          <a:solidFill>
                            <a:srgbClr val="FF0000"/>
                          </a:solidFill>
                        </a:rPr>
                        <a:t>have no... because...</a:t>
                      </a:r>
                      <a:endParaRPr lang="en-US" altLang="zh-CN" sz="2400">
                        <a:solidFill>
                          <a:srgbClr val="FF0000"/>
                        </a:solidFill>
                      </a:endParaRPr>
                    </a:p>
                  </a:txBody>
                  <a:tcPr/>
                </a:tc>
              </a:tr>
              <a:tr h="1114425">
                <a:tc>
                  <a:txBody>
                    <a:bodyPr/>
                    <a:p>
                      <a:pPr algn="ctr">
                        <a:buNone/>
                      </a:pPr>
                      <a:r>
                        <a:rPr lang="en-US" altLang="zh-CN" sz="2400" b="1"/>
                        <a:t>Actions</a:t>
                      </a:r>
                      <a:endParaRPr lang="en-US" altLang="zh-CN" sz="2400" b="1"/>
                    </a:p>
                  </a:txBody>
                  <a:tcPr anchor="ctr" anchorCtr="0"/>
                </a:tc>
                <a:tc>
                  <a:txBody>
                    <a:bodyPr/>
                    <a:p>
                      <a:pPr>
                        <a:buNone/>
                      </a:pPr>
                      <a:r>
                        <a:rPr lang="en-US" altLang="zh-CN" sz="2400">
                          <a:solidFill>
                            <a:srgbClr val="FF0000"/>
                          </a:solidFill>
                        </a:rPr>
                        <a:t>help...</a:t>
                      </a:r>
                      <a:endParaRPr lang="en-US" altLang="zh-CN" sz="2400">
                        <a:solidFill>
                          <a:srgbClr val="FF0000"/>
                        </a:solidFill>
                      </a:endParaRPr>
                    </a:p>
                    <a:p>
                      <a:pPr>
                        <a:buNone/>
                      </a:pPr>
                      <a:r>
                        <a:rPr lang="en-US" altLang="zh-CN" sz="2400">
                          <a:solidFill>
                            <a:srgbClr val="FF0000"/>
                          </a:solidFill>
                        </a:rPr>
                        <a:t>build...</a:t>
                      </a:r>
                      <a:endParaRPr lang="en-US" altLang="zh-CN" sz="2400">
                        <a:solidFill>
                          <a:srgbClr val="FF0000"/>
                        </a:solidFill>
                      </a:endParaRPr>
                    </a:p>
                    <a:p>
                      <a:pPr>
                        <a:buNone/>
                      </a:pPr>
                      <a:r>
                        <a:rPr lang="en-US" altLang="zh-CN" sz="2400">
                          <a:solidFill>
                            <a:srgbClr val="FF0000"/>
                          </a:solidFill>
                        </a:rPr>
                        <a:t>make...</a:t>
                      </a:r>
                      <a:endParaRPr lang="en-US" altLang="zh-CN" sz="2400">
                        <a:solidFill>
                          <a:srgbClr val="FF0000"/>
                        </a:solidFill>
                      </a:endParaRPr>
                    </a:p>
                  </a:txBody>
                  <a:tcPr/>
                </a:tc>
              </a:tr>
            </a:tbl>
          </a:graphicData>
        </a:graphic>
      </p:graphicFrame>
      <p:sp>
        <p:nvSpPr>
          <p:cNvPr id="87044" name="AutoShape 52"/>
          <p:cNvSpPr/>
          <p:nvPr/>
        </p:nvSpPr>
        <p:spPr>
          <a:xfrm>
            <a:off x="656590" y="2278380"/>
            <a:ext cx="4197985" cy="2178685"/>
          </a:xfrm>
          <a:prstGeom prst="cloudCallout">
            <a:avLst>
              <a:gd name="adj1" fmla="val 30413"/>
              <a:gd name="adj2" fmla="val 39944"/>
            </a:avLst>
          </a:prstGeom>
          <a:solidFill>
            <a:srgbClr val="FFFF99"/>
          </a:solidFill>
          <a:ln w="38100" cap="flat" cmpd="sng">
            <a:solidFill>
              <a:srgbClr val="FFFF00"/>
            </a:solidFill>
            <a:prstDash val="solid"/>
            <a:headEnd type="none" w="med" len="med"/>
            <a:tailEnd type="none" w="med" len="med"/>
          </a:ln>
        </p:spPr>
        <p:txBody>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Font typeface="Arial" panose="020B0604020202020204" pitchFamily="34" charset="0"/>
              <a:buNone/>
            </a:pPr>
            <a:r>
              <a:rPr lang="en-US" altLang="zh-CN" sz="2800">
                <a:solidFill>
                  <a:srgbClr val="7030A0"/>
                </a:solidFill>
                <a:sym typeface="+mn-ea"/>
              </a:rPr>
              <a:t>Use the words like : However, what's more, as a result...</a:t>
            </a:r>
            <a:endParaRPr lang="en-US" altLang="zh-CN" sz="2800" b="1" i="1" dirty="0">
              <a:solidFill>
                <a:srgbClr val="FF0066"/>
              </a:solidFill>
            </a:endParaRPr>
          </a:p>
        </p:txBody>
      </p:sp>
      <p:sp>
        <p:nvSpPr>
          <p:cNvPr id="83993" name="AutoShape 52"/>
          <p:cNvSpPr/>
          <p:nvPr/>
        </p:nvSpPr>
        <p:spPr>
          <a:xfrm>
            <a:off x="4307205" y="0"/>
            <a:ext cx="1657985" cy="822325"/>
          </a:xfrm>
          <a:prstGeom prst="cloudCallout">
            <a:avLst>
              <a:gd name="adj1" fmla="val -19513"/>
              <a:gd name="adj2" fmla="val 69305"/>
            </a:avLst>
          </a:prstGeom>
          <a:solidFill>
            <a:srgbClr val="FFFF99"/>
          </a:solidFill>
          <a:ln w="38100" cap="flat" cmpd="sng">
            <a:solidFill>
              <a:srgbClr val="FFFF00"/>
            </a:solidFill>
            <a:prstDash val="solid"/>
            <a:headEnd type="none" w="med" len="med"/>
            <a:tailEnd type="none" w="med" len="med"/>
          </a:ln>
        </p:spPr>
        <p:txBody>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Font typeface="Arial" panose="020B0604020202020204" pitchFamily="34" charset="0"/>
              <a:buNone/>
            </a:pPr>
            <a:r>
              <a:rPr lang="en-US" altLang="zh-CN" sz="1800" b="1" dirty="0"/>
              <a:t>single work</a:t>
            </a:r>
            <a:endParaRPr lang="en-US" altLang="zh-CN" sz="18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7044"/>
                                        </p:tgtEl>
                                        <p:attrNameLst>
                                          <p:attrName>style.visibility</p:attrName>
                                        </p:attrNameLst>
                                      </p:cBhvr>
                                      <p:to>
                                        <p:strVal val="visible"/>
                                      </p:to>
                                    </p:set>
                                    <p:animEffect transition="in" filter="blinds(horizontal)">
                                      <p:cBhvr>
                                        <p:cTn id="7" dur="500"/>
                                        <p:tgtEl>
                                          <p:spTgt spid="8704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3993"/>
                                        </p:tgtEl>
                                        <p:attrNameLst>
                                          <p:attrName>style.visibility</p:attrName>
                                        </p:attrNameLst>
                                      </p:cBhvr>
                                      <p:to>
                                        <p:strVal val="visible"/>
                                      </p:to>
                                    </p:set>
                                    <p:animEffect transition="in" filter="blinds(horizontal)">
                                      <p:cBhvr>
                                        <p:cTn id="12" dur="500"/>
                                        <p:tgtEl>
                                          <p:spTgt spid="839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4" grpId="0" bldLvl="0" animBg="1"/>
      <p:bldP spid="83993"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7890" name="Text Box 5"/>
          <p:cNvSpPr txBox="1"/>
          <p:nvPr/>
        </p:nvSpPr>
        <p:spPr>
          <a:xfrm>
            <a:off x="228600" y="1143000"/>
            <a:ext cx="9144000" cy="119888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Font typeface="Arial" panose="020B0604020202020204" pitchFamily="34" charset="0"/>
              <a:buNone/>
            </a:pPr>
            <a:r>
              <a:rPr lang="en-US" altLang="zh-CN" sz="3600" dirty="0">
                <a:solidFill>
                  <a:schemeClr val="tx1"/>
                </a:solidFill>
                <a:latin typeface="Calibri" panose="020F0502020204030204" pitchFamily="34" charset="0"/>
              </a:rPr>
              <a:t>There are now only 1,600 pandas in the world. </a:t>
            </a:r>
            <a:endParaRPr lang="en-US" altLang="zh-CN" sz="3600" dirty="0">
              <a:solidFill>
                <a:schemeClr val="tx1"/>
              </a:solidFill>
              <a:latin typeface="Calibri" panose="020F0502020204030204" pitchFamily="34" charset="0"/>
            </a:endParaRPr>
          </a:p>
          <a:p>
            <a:pPr marL="0" lvl="0" indent="0" eaLnBrk="1" hangingPunct="1">
              <a:spcBef>
                <a:spcPct val="0"/>
              </a:spcBef>
              <a:buFont typeface="Arial" panose="020B0604020202020204" pitchFamily="34" charset="0"/>
              <a:buNone/>
            </a:pPr>
            <a:r>
              <a:rPr lang="en-US" altLang="zh-CN" sz="3600" dirty="0">
                <a:solidFill>
                  <a:schemeClr val="tx1"/>
                </a:solidFill>
                <a:latin typeface="Calibri" panose="020F0502020204030204" pitchFamily="34" charset="0"/>
              </a:rPr>
              <a:t>If we do nothing, soon there may be none left! </a:t>
            </a:r>
            <a:endParaRPr lang="en-US" altLang="zh-CN" sz="3600" dirty="0">
              <a:solidFill>
                <a:schemeClr val="tx1"/>
              </a:solidFill>
              <a:latin typeface="Calibri" panose="020F0502020204030204" pitchFamily="34" charset="0"/>
            </a:endParaRPr>
          </a:p>
        </p:txBody>
      </p:sp>
      <p:sp>
        <p:nvSpPr>
          <p:cNvPr id="37897" name="Rectangle 11"/>
          <p:cNvSpPr/>
          <p:nvPr/>
        </p:nvSpPr>
        <p:spPr>
          <a:xfrm>
            <a:off x="-635" y="0"/>
            <a:ext cx="9144635" cy="990600"/>
          </a:xfrm>
          <a:prstGeom prst="rect">
            <a:avLst/>
          </a:prstGeom>
          <a:gradFill rotWithShape="1">
            <a:gsLst>
              <a:gs pos="0">
                <a:srgbClr val="FFFFFF"/>
              </a:gs>
              <a:gs pos="100000">
                <a:srgbClr val="CCFF99">
                  <a:alpha val="99001"/>
                </a:srgbClr>
              </a:gs>
            </a:gsLst>
            <a:lin ang="5400000" scaled="1"/>
            <a:tileRect/>
          </a:gradFill>
          <a:ln w="12700">
            <a:noFill/>
          </a:ln>
        </p:spPr>
        <p:txBody>
          <a:bodyPr wrap="none" anchor="ct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Font typeface="Arial" panose="020B0604020202020204" pitchFamily="34" charset="0"/>
              <a:buNone/>
            </a:pPr>
            <a:endParaRPr lang="zh-CN" altLang="en-US" sz="2800" b="1" dirty="0">
              <a:solidFill>
                <a:srgbClr val="FF0000"/>
              </a:solidFill>
            </a:endParaRPr>
          </a:p>
        </p:txBody>
      </p:sp>
      <p:sp>
        <p:nvSpPr>
          <p:cNvPr id="37898" name="Text Box 27"/>
          <p:cNvSpPr txBox="1"/>
          <p:nvPr/>
        </p:nvSpPr>
        <p:spPr>
          <a:xfrm>
            <a:off x="228283" y="203200"/>
            <a:ext cx="5219700" cy="58356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Font typeface="Arial" panose="020B0604020202020204" pitchFamily="34" charset="0"/>
              <a:buNone/>
            </a:pPr>
            <a:r>
              <a:rPr lang="en-US" altLang="zh-CN" b="1" dirty="0">
                <a:solidFill>
                  <a:schemeClr val="accent2"/>
                </a:solidFill>
                <a:latin typeface="Comic Sans MS" panose="030F0702030302020204" pitchFamily="66" charset="0"/>
              </a:rPr>
              <a:t>Task8  Guess and discuss</a:t>
            </a:r>
            <a:endParaRPr lang="en-US" altLang="zh-CN" b="1" dirty="0">
              <a:solidFill>
                <a:schemeClr val="accent2"/>
              </a:solidFill>
              <a:latin typeface="Comic Sans MS" panose="030F0702030302020204" pitchFamily="66" charset="0"/>
            </a:endParaRPr>
          </a:p>
        </p:txBody>
      </p:sp>
      <p:pic>
        <p:nvPicPr>
          <p:cNvPr id="37899" name="Picture 19" descr="anda"/>
          <p:cNvPicPr>
            <a:picLocks noChangeAspect="1"/>
          </p:cNvPicPr>
          <p:nvPr/>
        </p:nvPicPr>
        <p:blipFill>
          <a:blip r:embed="rId1"/>
          <a:stretch>
            <a:fillRect/>
          </a:stretch>
        </p:blipFill>
        <p:spPr>
          <a:xfrm>
            <a:off x="7696200" y="5583238"/>
            <a:ext cx="1447800" cy="1274762"/>
          </a:xfrm>
          <a:prstGeom prst="rect">
            <a:avLst/>
          </a:prstGeom>
          <a:noFill/>
          <a:ln w="9525">
            <a:noFill/>
          </a:ln>
        </p:spPr>
      </p:pic>
      <p:sp>
        <p:nvSpPr>
          <p:cNvPr id="4" name="矩形 3"/>
          <p:cNvSpPr/>
          <p:nvPr/>
        </p:nvSpPr>
        <p:spPr>
          <a:xfrm>
            <a:off x="660400" y="2767965"/>
            <a:ext cx="7698105" cy="1322070"/>
          </a:xfrm>
          <a:prstGeom prst="rect">
            <a:avLst/>
          </a:prstGeom>
          <a:noFill/>
          <a:ln>
            <a:noFill/>
          </a:ln>
        </p:spPr>
        <p:txBody>
          <a:bodyPr wrap="square" rtlCol="0" anchor="t">
            <a:spAutoFit/>
            <a:scene3d>
              <a:camera prst="orthographicFront"/>
              <a:lightRig rig="threePt" dir="t"/>
            </a:scene3d>
          </a:bodyPr>
          <a:p>
            <a:pPr algn="ctr"/>
            <a:r>
              <a:rPr lang="en-US" sz="4000">
                <a:solidFill>
                  <a:srgbClr val="FF0000"/>
                </a:solidFill>
                <a:effectLst>
                  <a:outerShdw blurRad="38100" dist="19050" dir="2700000" algn="tl" rotWithShape="0">
                    <a:schemeClr val="dk1">
                      <a:alpha val="40000"/>
                    </a:schemeClr>
                  </a:outerShdw>
                </a:effectLst>
              </a:rPr>
              <a:t>Can you guess why the writer write this story?</a:t>
            </a:r>
            <a:endParaRPr lang="en-US" sz="4000">
              <a:solidFill>
                <a:srgbClr val="FF0000"/>
              </a:solidFill>
              <a:effectLst>
                <a:outerShdw blurRad="38100" dist="19050" dir="2700000" algn="tl" rotWithShape="0">
                  <a:schemeClr val="dk1">
                    <a:alpha val="40000"/>
                  </a:schemeClr>
                </a:outerShdw>
              </a:effectLst>
            </a:endParaRPr>
          </a:p>
        </p:txBody>
      </p:sp>
      <p:sp>
        <p:nvSpPr>
          <p:cNvPr id="2" name="矩形 1"/>
          <p:cNvSpPr/>
          <p:nvPr/>
        </p:nvSpPr>
        <p:spPr>
          <a:xfrm>
            <a:off x="660400" y="4570730"/>
            <a:ext cx="7698105" cy="1322070"/>
          </a:xfrm>
          <a:prstGeom prst="rect">
            <a:avLst/>
          </a:prstGeom>
          <a:noFill/>
          <a:ln>
            <a:noFill/>
          </a:ln>
        </p:spPr>
        <p:txBody>
          <a:bodyPr wrap="square" rtlCol="0" anchor="t">
            <a:spAutoFit/>
            <a:scene3d>
              <a:camera prst="orthographicFront"/>
              <a:lightRig rig="threePt" dir="t"/>
            </a:scene3d>
          </a:bodyPr>
          <a:p>
            <a:pPr algn="ctr"/>
            <a:r>
              <a:rPr lang="en-US" sz="4000">
                <a:solidFill>
                  <a:srgbClr val="FF0000"/>
                </a:solidFill>
                <a:effectLst>
                  <a:outerShdw blurRad="38100" dist="19050" dir="2700000" algn="tl" rotWithShape="0">
                    <a:schemeClr val="dk1">
                      <a:alpha val="40000"/>
                    </a:schemeClr>
                  </a:outerShdw>
                </a:effectLst>
              </a:rPr>
              <a:t>Ask all of us to take action to protect pandas.</a:t>
            </a:r>
            <a:endParaRPr lang="en-US" sz="4000">
              <a:solidFill>
                <a:srgbClr val="FF0000"/>
              </a:solidFill>
              <a:effectLst>
                <a:outerShdw blurRad="38100" dist="19050" dir="2700000" algn="tl" rotWithShape="0">
                  <a:schemeClr val="dk1">
                    <a:alpha val="40000"/>
                  </a:schemeClr>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2" grpId="0"/>
      <p:bldP spid="2"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6866" name="Picture 7" descr="a8a3ffe9d859ddef1c038d02e57c5e16d82d78761ba66-6rRNKg_fw580"/>
          <p:cNvPicPr preferRelativeResize="0">
            <a:picLocks noChangeAspect="1"/>
          </p:cNvPicPr>
          <p:nvPr/>
        </p:nvPicPr>
        <p:blipFill>
          <a:blip r:embed="rId1"/>
          <a:stretch>
            <a:fillRect/>
          </a:stretch>
        </p:blipFill>
        <p:spPr>
          <a:xfrm>
            <a:off x="0" y="0"/>
            <a:ext cx="2362200" cy="990600"/>
          </a:xfrm>
          <a:prstGeom prst="rect">
            <a:avLst/>
          </a:prstGeom>
          <a:noFill/>
          <a:ln w="12700">
            <a:noFill/>
          </a:ln>
        </p:spPr>
      </p:pic>
      <p:sp>
        <p:nvSpPr>
          <p:cNvPr id="36867" name="Rectangle 8"/>
          <p:cNvSpPr/>
          <p:nvPr/>
        </p:nvSpPr>
        <p:spPr>
          <a:xfrm>
            <a:off x="2362200" y="0"/>
            <a:ext cx="6781800" cy="990600"/>
          </a:xfrm>
          <a:prstGeom prst="rect">
            <a:avLst/>
          </a:prstGeom>
          <a:gradFill rotWithShape="1">
            <a:gsLst>
              <a:gs pos="0">
                <a:srgbClr val="FFFFFF"/>
              </a:gs>
              <a:gs pos="100000">
                <a:srgbClr val="CCFF99">
                  <a:alpha val="99001"/>
                </a:srgbClr>
              </a:gs>
            </a:gsLst>
            <a:lin ang="5400000" scaled="1"/>
            <a:tileRect/>
          </a:gradFill>
          <a:ln w="12700">
            <a:noFill/>
          </a:ln>
        </p:spPr>
        <p:txBody>
          <a:bodyPr wrap="none" anchor="ct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Font typeface="Arial" panose="020B0604020202020204" pitchFamily="34" charset="0"/>
              <a:buNone/>
            </a:pPr>
            <a:endParaRPr lang="zh-CN" altLang="en-US" sz="2800" b="1" dirty="0">
              <a:solidFill>
                <a:srgbClr val="FF0000"/>
              </a:solidFill>
            </a:endParaRPr>
          </a:p>
        </p:txBody>
      </p:sp>
      <p:sp>
        <p:nvSpPr>
          <p:cNvPr id="36868" name="Text Box 27"/>
          <p:cNvSpPr txBox="1"/>
          <p:nvPr/>
        </p:nvSpPr>
        <p:spPr>
          <a:xfrm>
            <a:off x="2522538" y="228600"/>
            <a:ext cx="4487862" cy="579438"/>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Font typeface="Arial" panose="020B0604020202020204" pitchFamily="34" charset="0"/>
              <a:buNone/>
            </a:pPr>
            <a:r>
              <a:rPr lang="en-US" altLang="zh-CN" b="1" dirty="0">
                <a:solidFill>
                  <a:schemeClr val="accent2"/>
                </a:solidFill>
                <a:latin typeface="Comic Sans MS" panose="030F0702030302020204" pitchFamily="66" charset="0"/>
              </a:rPr>
              <a:t>Discuss other actions!</a:t>
            </a:r>
            <a:endParaRPr lang="en-US" altLang="zh-CN" b="1" dirty="0">
              <a:solidFill>
                <a:schemeClr val="accent2"/>
              </a:solidFill>
              <a:latin typeface="Comic Sans MS" panose="030F0702030302020204" pitchFamily="66" charset="0"/>
            </a:endParaRPr>
          </a:p>
        </p:txBody>
      </p:sp>
      <p:sp>
        <p:nvSpPr>
          <p:cNvPr id="36869" name="Text Box 30"/>
          <p:cNvSpPr txBox="1"/>
          <p:nvPr/>
        </p:nvSpPr>
        <p:spPr>
          <a:xfrm>
            <a:off x="409575" y="1255713"/>
            <a:ext cx="8886825" cy="94615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Font typeface="Arial" panose="020B0604020202020204" pitchFamily="34" charset="0"/>
              <a:buNone/>
            </a:pPr>
            <a:r>
              <a:rPr lang="en-US" altLang="zh-CN" sz="2800" b="1" dirty="0">
                <a:solidFill>
                  <a:srgbClr val="FF0000"/>
                </a:solidFill>
                <a:latin typeface="Segoe Print" panose="02000600000000000000" pitchFamily="2" charset="0"/>
              </a:rPr>
              <a:t>Can you think out more actions to protect pandas?</a:t>
            </a:r>
            <a:endParaRPr lang="en-US" altLang="zh-CN" sz="2800" b="1" dirty="0">
              <a:solidFill>
                <a:srgbClr val="FF0000"/>
              </a:solidFill>
              <a:latin typeface="Segoe Print" panose="02000600000000000000" pitchFamily="2" charset="0"/>
            </a:endParaRPr>
          </a:p>
        </p:txBody>
      </p:sp>
      <p:sp>
        <p:nvSpPr>
          <p:cNvPr id="47135" name="Text Box 31"/>
          <p:cNvSpPr txBox="1"/>
          <p:nvPr/>
        </p:nvSpPr>
        <p:spPr>
          <a:xfrm>
            <a:off x="1030288" y="2327275"/>
            <a:ext cx="6680200" cy="304609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Font typeface="Arial" panose="020B0604020202020204" pitchFamily="34" charset="0"/>
              <a:buNone/>
            </a:pPr>
            <a:r>
              <a:rPr lang="en-US" altLang="zh-CN" b="1" dirty="0">
                <a:solidFill>
                  <a:schemeClr val="tx1"/>
                </a:solidFill>
                <a:latin typeface="Calibri" panose="020F0502020204030204" pitchFamily="34" charset="0"/>
              </a:rPr>
              <a:t>Join some clubs and organizations .</a:t>
            </a:r>
            <a:endParaRPr lang="en-US" altLang="zh-CN" b="1" dirty="0">
              <a:solidFill>
                <a:schemeClr val="tx1"/>
              </a:solidFill>
              <a:latin typeface="Calibri" panose="020F0502020204030204" pitchFamily="34" charset="0"/>
            </a:endParaRPr>
          </a:p>
          <a:p>
            <a:pPr marL="0" lvl="0" indent="0" eaLnBrk="1" hangingPunct="1">
              <a:spcBef>
                <a:spcPct val="0"/>
              </a:spcBef>
              <a:buFont typeface="Arial" panose="020B0604020202020204" pitchFamily="34" charset="0"/>
              <a:buNone/>
            </a:pPr>
            <a:r>
              <a:rPr lang="en-US" altLang="zh-CN" b="1" dirty="0">
                <a:solidFill>
                  <a:schemeClr val="tx1"/>
                </a:solidFill>
                <a:latin typeface="Calibri" panose="020F0502020204030204" pitchFamily="34" charset="0"/>
              </a:rPr>
              <a:t>Donate money to help protect pandas.</a:t>
            </a:r>
            <a:endParaRPr lang="en-US" altLang="zh-CN" b="1" dirty="0">
              <a:solidFill>
                <a:schemeClr val="tx1"/>
              </a:solidFill>
              <a:latin typeface="Calibri" panose="020F0502020204030204" pitchFamily="34" charset="0"/>
            </a:endParaRPr>
          </a:p>
          <a:p>
            <a:pPr marL="0" lvl="0" indent="0" eaLnBrk="1" hangingPunct="1">
              <a:spcBef>
                <a:spcPct val="0"/>
              </a:spcBef>
              <a:buFont typeface="Arial" panose="020B0604020202020204" pitchFamily="34" charset="0"/>
              <a:buNone/>
            </a:pPr>
            <a:r>
              <a:rPr lang="en-US" altLang="zh-CN" b="1" dirty="0">
                <a:solidFill>
                  <a:schemeClr val="tx1"/>
                </a:solidFill>
                <a:latin typeface="Calibri" panose="020F0502020204030204" pitchFamily="34" charset="0"/>
              </a:rPr>
              <a:t>Don’t buy things made of animal fur.</a:t>
            </a:r>
            <a:endParaRPr lang="en-US" altLang="zh-CN" b="1" dirty="0">
              <a:solidFill>
                <a:schemeClr val="tx1"/>
              </a:solidFill>
              <a:latin typeface="Calibri" panose="020F0502020204030204" pitchFamily="34" charset="0"/>
            </a:endParaRPr>
          </a:p>
          <a:p>
            <a:pPr marL="0" lvl="0" indent="0" eaLnBrk="1" hangingPunct="1">
              <a:spcBef>
                <a:spcPct val="0"/>
              </a:spcBef>
              <a:buFont typeface="Arial" panose="020B0604020202020204" pitchFamily="34" charset="0"/>
              <a:buNone/>
            </a:pPr>
            <a:r>
              <a:rPr lang="en-US" altLang="zh-CN" b="1" dirty="0">
                <a:solidFill>
                  <a:schemeClr val="tx1"/>
                </a:solidFill>
                <a:latin typeface="Calibri" panose="020F0502020204030204" pitchFamily="34" charset="0"/>
              </a:rPr>
              <a:t>Call on more people to join you.</a:t>
            </a:r>
            <a:endParaRPr lang="en-US" altLang="zh-CN" b="1" dirty="0">
              <a:solidFill>
                <a:schemeClr val="tx1"/>
              </a:solidFill>
              <a:latin typeface="Calibri" panose="020F0502020204030204" pitchFamily="34" charset="0"/>
            </a:endParaRPr>
          </a:p>
          <a:p>
            <a:pPr marL="0" lvl="0" indent="0" eaLnBrk="1" hangingPunct="1">
              <a:spcBef>
                <a:spcPct val="0"/>
              </a:spcBef>
              <a:buFont typeface="Arial" panose="020B0604020202020204" pitchFamily="34" charset="0"/>
              <a:buNone/>
            </a:pPr>
            <a:r>
              <a:rPr lang="en-US" altLang="zh-CN" b="1" dirty="0">
                <a:solidFill>
                  <a:schemeClr val="tx1"/>
                </a:solidFill>
                <a:latin typeface="Calibri" panose="020F0502020204030204" pitchFamily="34" charset="0"/>
              </a:rPr>
              <a:t>Keep the world clean.</a:t>
            </a:r>
            <a:endParaRPr lang="en-US" altLang="zh-CN" b="1" dirty="0">
              <a:solidFill>
                <a:schemeClr val="tx1"/>
              </a:solidFill>
              <a:latin typeface="Calibri" panose="020F0502020204030204" pitchFamily="34" charset="0"/>
            </a:endParaRPr>
          </a:p>
          <a:p>
            <a:pPr marL="0" lvl="0" indent="0" eaLnBrk="1" hangingPunct="1">
              <a:spcBef>
                <a:spcPct val="0"/>
              </a:spcBef>
              <a:buFont typeface="Arial" panose="020B0604020202020204" pitchFamily="34" charset="0"/>
              <a:buNone/>
            </a:pPr>
            <a:r>
              <a:rPr lang="en-US" altLang="zh-CN" b="1" dirty="0">
                <a:solidFill>
                  <a:schemeClr val="tx1"/>
                </a:solidFill>
                <a:latin typeface="Calibri" panose="020F0502020204030204" pitchFamily="34" charset="0"/>
              </a:rPr>
              <a:t>…</a:t>
            </a:r>
            <a:endParaRPr lang="en-US" altLang="zh-CN" b="1" dirty="0">
              <a:solidFill>
                <a:schemeClr val="tx1"/>
              </a:solidFill>
              <a:latin typeface="Calibri" panose="020F0502020204030204" pitchFamily="34" charset="0"/>
            </a:endParaRPr>
          </a:p>
        </p:txBody>
      </p:sp>
      <p:sp>
        <p:nvSpPr>
          <p:cNvPr id="36871" name="矩形 102406"/>
          <p:cNvSpPr/>
          <p:nvPr/>
        </p:nvSpPr>
        <p:spPr>
          <a:xfrm>
            <a:off x="457200" y="2300288"/>
            <a:ext cx="539750" cy="519112"/>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Font typeface="Arial" panose="020B0604020202020204" pitchFamily="34" charset="0"/>
              <a:buNone/>
            </a:pPr>
            <a:r>
              <a:rPr lang="zh-CN" altLang="en-US" sz="2800" b="1" dirty="0">
                <a:solidFill>
                  <a:srgbClr val="FF66CC"/>
                </a:solidFill>
                <a:latin typeface="Calibri" panose="020F0502020204030204" pitchFamily="34" charset="0"/>
              </a:rPr>
              <a:t>★</a:t>
            </a:r>
            <a:endParaRPr lang="zh-CN" altLang="en-US" sz="2800" b="1" dirty="0">
              <a:solidFill>
                <a:srgbClr val="FF66CC"/>
              </a:solidFill>
              <a:latin typeface="Calibri" panose="020F0502020204030204" pitchFamily="34" charset="0"/>
            </a:endParaRPr>
          </a:p>
        </p:txBody>
      </p:sp>
      <p:sp>
        <p:nvSpPr>
          <p:cNvPr id="36872" name="矩形 102407"/>
          <p:cNvSpPr/>
          <p:nvPr/>
        </p:nvSpPr>
        <p:spPr>
          <a:xfrm>
            <a:off x="457200" y="2819400"/>
            <a:ext cx="539750" cy="519113"/>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Font typeface="Arial" panose="020B0604020202020204" pitchFamily="34" charset="0"/>
              <a:buNone/>
            </a:pPr>
            <a:r>
              <a:rPr lang="zh-CN" altLang="en-US" sz="2800" b="1" dirty="0">
                <a:solidFill>
                  <a:srgbClr val="FF66CC"/>
                </a:solidFill>
                <a:latin typeface="Calibri" panose="020F0502020204030204" pitchFamily="34" charset="0"/>
              </a:rPr>
              <a:t>★</a:t>
            </a:r>
            <a:endParaRPr lang="zh-CN" altLang="en-US" sz="2800" b="1" dirty="0">
              <a:solidFill>
                <a:srgbClr val="FF66CC"/>
              </a:solidFill>
              <a:latin typeface="Calibri" panose="020F0502020204030204" pitchFamily="34" charset="0"/>
            </a:endParaRPr>
          </a:p>
        </p:txBody>
      </p:sp>
      <p:sp>
        <p:nvSpPr>
          <p:cNvPr id="36873" name="矩形 102408"/>
          <p:cNvSpPr/>
          <p:nvPr/>
        </p:nvSpPr>
        <p:spPr>
          <a:xfrm>
            <a:off x="463550" y="3290888"/>
            <a:ext cx="539750" cy="519112"/>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Font typeface="Arial" panose="020B0604020202020204" pitchFamily="34" charset="0"/>
              <a:buNone/>
            </a:pPr>
            <a:r>
              <a:rPr lang="zh-CN" altLang="en-US" sz="2800" b="1" dirty="0">
                <a:solidFill>
                  <a:srgbClr val="FF66CC"/>
                </a:solidFill>
                <a:latin typeface="Calibri" panose="020F0502020204030204" pitchFamily="34" charset="0"/>
              </a:rPr>
              <a:t>★</a:t>
            </a:r>
            <a:endParaRPr lang="zh-CN" altLang="en-US" sz="2800" b="1" dirty="0">
              <a:solidFill>
                <a:srgbClr val="FF66CC"/>
              </a:solidFill>
              <a:latin typeface="Calibri" panose="020F0502020204030204" pitchFamily="34" charset="0"/>
            </a:endParaRPr>
          </a:p>
        </p:txBody>
      </p:sp>
      <p:sp>
        <p:nvSpPr>
          <p:cNvPr id="36874" name="矩形 102409"/>
          <p:cNvSpPr/>
          <p:nvPr/>
        </p:nvSpPr>
        <p:spPr>
          <a:xfrm>
            <a:off x="457200" y="3748088"/>
            <a:ext cx="539750" cy="519112"/>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Font typeface="Arial" panose="020B0604020202020204" pitchFamily="34" charset="0"/>
              <a:buNone/>
            </a:pPr>
            <a:r>
              <a:rPr lang="zh-CN" altLang="en-US" sz="2800" b="1" dirty="0">
                <a:solidFill>
                  <a:srgbClr val="FF66CC"/>
                </a:solidFill>
                <a:latin typeface="Calibri" panose="020F0502020204030204" pitchFamily="34" charset="0"/>
              </a:rPr>
              <a:t>★</a:t>
            </a:r>
            <a:endParaRPr lang="zh-CN" altLang="en-US" sz="2800" b="1" dirty="0">
              <a:solidFill>
                <a:srgbClr val="FF66CC"/>
              </a:solidFill>
              <a:latin typeface="Calibri" panose="020F0502020204030204" pitchFamily="34" charset="0"/>
            </a:endParaRPr>
          </a:p>
        </p:txBody>
      </p:sp>
      <p:sp>
        <p:nvSpPr>
          <p:cNvPr id="36875" name="矩形 102410"/>
          <p:cNvSpPr/>
          <p:nvPr/>
        </p:nvSpPr>
        <p:spPr>
          <a:xfrm>
            <a:off x="463550" y="4343400"/>
            <a:ext cx="539750" cy="519113"/>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Font typeface="Arial" panose="020B0604020202020204" pitchFamily="34" charset="0"/>
              <a:buNone/>
            </a:pPr>
            <a:r>
              <a:rPr lang="zh-CN" altLang="en-US" sz="2800" b="1" dirty="0">
                <a:solidFill>
                  <a:srgbClr val="FF66CC"/>
                </a:solidFill>
                <a:latin typeface="Calibri" panose="020F0502020204030204" pitchFamily="34" charset="0"/>
              </a:rPr>
              <a:t>★</a:t>
            </a:r>
            <a:endParaRPr lang="zh-CN" altLang="en-US" sz="2800" b="1" dirty="0">
              <a:solidFill>
                <a:srgbClr val="FF66CC"/>
              </a:solidFill>
              <a:latin typeface="Calibri" panose="020F0502020204030204" pitchFamily="34" charset="0"/>
            </a:endParaRPr>
          </a:p>
        </p:txBody>
      </p:sp>
      <p:pic>
        <p:nvPicPr>
          <p:cNvPr id="36876" name="Picture 5" descr="1376900570722057917"/>
          <p:cNvPicPr>
            <a:picLocks noChangeAspect="1"/>
          </p:cNvPicPr>
          <p:nvPr/>
        </p:nvPicPr>
        <p:blipFill>
          <a:blip r:embed="rId2"/>
          <a:stretch>
            <a:fillRect/>
          </a:stretch>
        </p:blipFill>
        <p:spPr>
          <a:xfrm>
            <a:off x="6934200" y="5066983"/>
            <a:ext cx="1828800" cy="1417637"/>
          </a:xfrm>
          <a:prstGeom prst="rect">
            <a:avLst/>
          </a:prstGeom>
          <a:noFill/>
          <a:ln w="9525">
            <a:noFill/>
          </a:ln>
        </p:spPr>
      </p:pic>
      <p:sp>
        <p:nvSpPr>
          <p:cNvPr id="83993" name="AutoShape 52"/>
          <p:cNvSpPr/>
          <p:nvPr/>
        </p:nvSpPr>
        <p:spPr>
          <a:xfrm>
            <a:off x="7379970" y="83820"/>
            <a:ext cx="1657985" cy="822325"/>
          </a:xfrm>
          <a:prstGeom prst="cloudCallout">
            <a:avLst>
              <a:gd name="adj1" fmla="val -19513"/>
              <a:gd name="adj2" fmla="val 69305"/>
            </a:avLst>
          </a:prstGeom>
          <a:solidFill>
            <a:srgbClr val="FFFF99"/>
          </a:solidFill>
          <a:ln w="38100" cap="flat" cmpd="sng">
            <a:solidFill>
              <a:srgbClr val="FFFF00"/>
            </a:solidFill>
            <a:prstDash val="solid"/>
            <a:headEnd type="none" w="med" len="med"/>
            <a:tailEnd type="none" w="med" len="med"/>
          </a:ln>
        </p:spPr>
        <p:txBody>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Font typeface="Arial" panose="020B0604020202020204" pitchFamily="34" charset="0"/>
              <a:buNone/>
            </a:pPr>
            <a:r>
              <a:rPr lang="en-US" altLang="zh-CN" sz="1800" b="1" dirty="0"/>
              <a:t>group work</a:t>
            </a:r>
            <a:endParaRPr lang="en-US" altLang="zh-CN" sz="1800" b="1" dirty="0"/>
          </a:p>
        </p:txBody>
      </p:sp>
      <p:pic>
        <p:nvPicPr>
          <p:cNvPr id="2" name="结尾视频">
            <a:hlinkClick r:id="" action="ppaction://media"/>
          </p:cNvPr>
          <p:cNvPicPr/>
          <p:nvPr>
            <a:videoFile r:link="rId3"/>
            <p:extLst>
              <p:ext uri="{DAA4B4D4-6D71-4841-9C94-3DE7FCFB9230}">
                <p14:media xmlns:p14="http://schemas.microsoft.com/office/powerpoint/2010/main" r:embed="rId4"/>
              </p:ext>
            </p:extLst>
            <p:custDataLst>
              <p:tags r:id="rId5"/>
            </p:custDataLst>
          </p:nvPr>
        </p:nvPicPr>
        <p:blipFill>
          <a:blip r:embed="rId6"/>
          <a:stretch>
            <a:fillRect/>
          </a:stretch>
        </p:blipFill>
        <p:spPr>
          <a:xfrm>
            <a:off x="0" y="990600"/>
            <a:ext cx="9144000" cy="586676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3993"/>
                                        </p:tgtEl>
                                        <p:attrNameLst>
                                          <p:attrName>style.visibility</p:attrName>
                                        </p:attrNameLst>
                                      </p:cBhvr>
                                      <p:to>
                                        <p:strVal val="visible"/>
                                      </p:to>
                                    </p:set>
                                    <p:animEffect transition="in" filter="blinds(horizontal)">
                                      <p:cBhvr>
                                        <p:cTn id="7" dur="500"/>
                                        <p:tgtEl>
                                          <p:spTgt spid="8399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7135"/>
                                        </p:tgtEl>
                                        <p:attrNameLst>
                                          <p:attrName>style.visibility</p:attrName>
                                        </p:attrNameLst>
                                      </p:cBhvr>
                                      <p:to>
                                        <p:strVal val="visible"/>
                                      </p:to>
                                    </p:set>
                                    <p:animEffect transition="in" filter="dissolve">
                                      <p:cBhvr>
                                        <p:cTn id="12" dur="500"/>
                                        <p:tgtEl>
                                          <p:spTgt spid="4713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35" grpId="0"/>
      <p:bldP spid="83993"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8914" name="Picture 18" descr="a8a3ffe9d859ddef1c038d02e57c5e16d82d78761ba66-6rRNKg_fw580_副本"/>
          <p:cNvPicPr>
            <a:picLocks noChangeAspect="1"/>
          </p:cNvPicPr>
          <p:nvPr/>
        </p:nvPicPr>
        <p:blipFill>
          <a:blip r:embed="rId1"/>
          <a:stretch>
            <a:fillRect/>
          </a:stretch>
        </p:blipFill>
        <p:spPr>
          <a:xfrm>
            <a:off x="304800" y="533400"/>
            <a:ext cx="8839200" cy="5819775"/>
          </a:xfrm>
          <a:prstGeom prst="rect">
            <a:avLst/>
          </a:prstGeom>
          <a:noFill/>
          <a:ln w="9525">
            <a:noFill/>
          </a:ln>
        </p:spPr>
      </p:pic>
      <p:sp>
        <p:nvSpPr>
          <p:cNvPr id="93189" name="Text Box 5"/>
          <p:cNvSpPr txBox="1"/>
          <p:nvPr/>
        </p:nvSpPr>
        <p:spPr>
          <a:xfrm>
            <a:off x="-635" y="533400"/>
            <a:ext cx="9144635" cy="1568450"/>
          </a:xfrm>
          <a:prstGeom prst="rect">
            <a:avLst/>
          </a:prstGeom>
          <a:solidFill>
            <a:schemeClr val="tx1"/>
          </a:solidFill>
          <a:ln w="38100" cap="flat" cmpd="sng">
            <a:solidFill>
              <a:srgbClr val="FF6600"/>
            </a:solidFill>
            <a:prstDash val="solid"/>
            <a:miter/>
            <a:headEnd type="none" w="med" len="med"/>
            <a:tailEnd type="none" w="med" len="med"/>
          </a:ln>
        </p:spPr>
        <p:txBody>
          <a:bodyPr wrap="squar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Font typeface="Arial" panose="020B0604020202020204" pitchFamily="34" charset="0"/>
              <a:buNone/>
            </a:pPr>
            <a:r>
              <a:rPr lang="en-US" altLang="zh-CN" b="1" dirty="0">
                <a:solidFill>
                  <a:srgbClr val="FFFF00"/>
                </a:solidFill>
              </a:rPr>
              <a:t>Wolong nature reserve wants to organinze a show to ask people to take actions to protect pandas. Please make a poster for the show</a:t>
            </a:r>
            <a:endParaRPr lang="en-US" altLang="zh-CN" b="1" dirty="0">
              <a:solidFill>
                <a:srgbClr val="FFFF00"/>
              </a:solidFill>
            </a:endParaRPr>
          </a:p>
        </p:txBody>
      </p:sp>
      <p:sp>
        <p:nvSpPr>
          <p:cNvPr id="87044" name="AutoShape 52"/>
          <p:cNvSpPr/>
          <p:nvPr/>
        </p:nvSpPr>
        <p:spPr>
          <a:xfrm>
            <a:off x="1790700" y="2390775"/>
            <a:ext cx="6122035" cy="3962400"/>
          </a:xfrm>
          <a:prstGeom prst="cloudCallout">
            <a:avLst>
              <a:gd name="adj1" fmla="val -71375"/>
              <a:gd name="adj2" fmla="val 31852"/>
            </a:avLst>
          </a:prstGeom>
          <a:solidFill>
            <a:srgbClr val="FFFF99"/>
          </a:solidFill>
          <a:ln w="38100" cap="flat" cmpd="sng">
            <a:solidFill>
              <a:srgbClr val="FFFF00"/>
            </a:solidFill>
            <a:prstDash val="solid"/>
            <a:headEnd type="none" w="med" len="med"/>
            <a:tailEnd type="none" w="med" len="med"/>
          </a:ln>
        </p:spPr>
        <p:txBody>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indent="0" algn="ctr">
              <a:buNone/>
            </a:pPr>
            <a:r>
              <a:rPr lang="en-US" altLang="zh-CN">
                <a:effectLst>
                  <a:outerShdw blurRad="38100" dist="19050" dir="2700000" algn="tl" rotWithShape="0">
                    <a:schemeClr val="dk1">
                      <a:alpha val="40000"/>
                    </a:schemeClr>
                  </a:outerShdw>
                </a:effectLst>
                <a:sym typeface="+mn-ea"/>
              </a:rPr>
              <a:t>The poster should include the problems pandas have and actions we should take</a:t>
            </a:r>
            <a:endParaRPr lang="en-US" altLang="zh-CN" b="1" i="1" dirty="0">
              <a:solidFill>
                <a:srgbClr val="FF0066"/>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3189"/>
                                        </p:tgtEl>
                                        <p:attrNameLst>
                                          <p:attrName>style.visibility</p:attrName>
                                        </p:attrNameLst>
                                      </p:cBhvr>
                                      <p:to>
                                        <p:strVal val="visible"/>
                                      </p:to>
                                    </p:set>
                                    <p:animEffect transition="in" filter="blinds(horizontal)">
                                      <p:cBhvr>
                                        <p:cTn id="7" dur="500"/>
                                        <p:tgtEl>
                                          <p:spTgt spid="9318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7044"/>
                                        </p:tgtEl>
                                        <p:attrNameLst>
                                          <p:attrName>style.visibility</p:attrName>
                                        </p:attrNameLst>
                                      </p:cBhvr>
                                      <p:to>
                                        <p:strVal val="visible"/>
                                      </p:to>
                                    </p:set>
                                    <p:animEffect transition="in" filter="blinds(horizontal)">
                                      <p:cBhvr>
                                        <p:cTn id="12" dur="500"/>
                                        <p:tgtEl>
                                          <p:spTgt spid="87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9" grpId="0" bldLvl="0" animBg="1"/>
      <p:bldP spid="87044"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p:pic>
        <p:nvPicPr>
          <p:cNvPr id="33794" name="图片 4" descr="u=3181055876,2646686314&amp;fm=23&amp;gp=0.jpg"/>
          <p:cNvPicPr>
            <a:picLocks noChangeAspect="1"/>
          </p:cNvPicPr>
          <p:nvPr/>
        </p:nvPicPr>
        <p:blipFill>
          <a:blip r:embed="rId1"/>
          <a:stretch>
            <a:fillRect/>
          </a:stretch>
        </p:blipFill>
        <p:spPr>
          <a:xfrm>
            <a:off x="0" y="2743200"/>
            <a:ext cx="3810000" cy="4419600"/>
          </a:xfrm>
          <a:prstGeom prst="rect">
            <a:avLst/>
          </a:prstGeom>
          <a:noFill/>
          <a:ln w="9525">
            <a:noFill/>
          </a:ln>
        </p:spPr>
      </p:pic>
      <p:pic>
        <p:nvPicPr>
          <p:cNvPr id="33795" name="Picture 10" descr="u=3008022820,4164349427&amp;fm=21&amp;gp=0"/>
          <p:cNvPicPr>
            <a:picLocks noChangeAspect="1"/>
          </p:cNvPicPr>
          <p:nvPr/>
        </p:nvPicPr>
        <p:blipFill>
          <a:blip r:embed="rId2"/>
          <a:stretch>
            <a:fillRect/>
          </a:stretch>
        </p:blipFill>
        <p:spPr>
          <a:xfrm>
            <a:off x="0" y="0"/>
            <a:ext cx="3810000" cy="3048000"/>
          </a:xfrm>
          <a:prstGeom prst="rect">
            <a:avLst/>
          </a:prstGeom>
          <a:noFill/>
          <a:ln w="9525">
            <a:noFill/>
          </a:ln>
        </p:spPr>
      </p:pic>
      <p:sp>
        <p:nvSpPr>
          <p:cNvPr id="87044" name="AutoShape 52"/>
          <p:cNvSpPr/>
          <p:nvPr/>
        </p:nvSpPr>
        <p:spPr>
          <a:xfrm>
            <a:off x="3886200" y="685800"/>
            <a:ext cx="5257800" cy="3962400"/>
          </a:xfrm>
          <a:prstGeom prst="cloudCallout">
            <a:avLst>
              <a:gd name="adj1" fmla="val -71375"/>
              <a:gd name="adj2" fmla="val 31852"/>
            </a:avLst>
          </a:prstGeom>
          <a:solidFill>
            <a:srgbClr val="FFFF99"/>
          </a:solidFill>
          <a:ln w="38100" cap="flat" cmpd="sng">
            <a:solidFill>
              <a:srgbClr val="FFFF00"/>
            </a:solidFill>
            <a:prstDash val="solid"/>
            <a:headEnd type="none" w="med" len="med"/>
            <a:tailEnd type="none" w="med" len="med"/>
          </a:ln>
        </p:spPr>
        <p:txBody>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Font typeface="Arial" panose="020B0604020202020204" pitchFamily="34" charset="0"/>
              <a:buNone/>
            </a:pPr>
            <a:endParaRPr lang="en-US" altLang="zh-CN" sz="4000" b="1" i="1" dirty="0">
              <a:solidFill>
                <a:srgbClr val="FF0066"/>
              </a:solidFill>
            </a:endParaRPr>
          </a:p>
          <a:p>
            <a:pPr marL="0" lvl="0" indent="0" eaLnBrk="1" hangingPunct="1">
              <a:spcBef>
                <a:spcPct val="0"/>
              </a:spcBef>
              <a:buFont typeface="Arial" panose="020B0604020202020204" pitchFamily="34" charset="0"/>
              <a:buNone/>
            </a:pPr>
            <a:endParaRPr lang="en-US" altLang="zh-CN" sz="4000" b="1" i="1" dirty="0">
              <a:solidFill>
                <a:srgbClr val="FF0066"/>
              </a:solidFill>
            </a:endParaRPr>
          </a:p>
        </p:txBody>
      </p:sp>
      <p:sp>
        <p:nvSpPr>
          <p:cNvPr id="7" name="TextBox 6"/>
          <p:cNvSpPr txBox="1"/>
          <p:nvPr/>
        </p:nvSpPr>
        <p:spPr>
          <a:xfrm>
            <a:off x="4343400" y="1584325"/>
            <a:ext cx="3841750" cy="19208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Font typeface="Arial" panose="020B0604020202020204" pitchFamily="34" charset="0"/>
              <a:buNone/>
            </a:pPr>
            <a:r>
              <a:rPr lang="en-US" altLang="zh-CN" sz="4000" b="1" dirty="0">
                <a:solidFill>
                  <a:srgbClr val="0000CC"/>
                </a:solidFill>
                <a:latin typeface="Segoe Print" panose="02000600000000000000" pitchFamily="2" charset="0"/>
              </a:rPr>
              <a:t>I want to live</a:t>
            </a:r>
            <a:r>
              <a:rPr lang="zh-CN" altLang="en-US" sz="4000" b="1" dirty="0">
                <a:solidFill>
                  <a:srgbClr val="0000CC"/>
                </a:solidFill>
                <a:latin typeface="Segoe Print" panose="02000600000000000000" pitchFamily="2" charset="0"/>
              </a:rPr>
              <a:t> </a:t>
            </a:r>
            <a:endParaRPr lang="en-US" altLang="zh-CN" sz="4000" b="1" dirty="0">
              <a:solidFill>
                <a:srgbClr val="0000CC"/>
              </a:solidFill>
              <a:latin typeface="Segoe Print" panose="02000600000000000000" pitchFamily="2" charset="0"/>
            </a:endParaRPr>
          </a:p>
          <a:p>
            <a:pPr marL="0" lvl="0" indent="0" eaLnBrk="1" hangingPunct="1">
              <a:spcBef>
                <a:spcPct val="0"/>
              </a:spcBef>
              <a:buFont typeface="Arial" panose="020B0604020202020204" pitchFamily="34" charset="0"/>
              <a:buNone/>
            </a:pPr>
            <a:r>
              <a:rPr lang="en-US" altLang="zh-CN" sz="4000" b="1" dirty="0">
                <a:solidFill>
                  <a:srgbClr val="0000CC"/>
                </a:solidFill>
                <a:latin typeface="Segoe Print" panose="02000600000000000000" pitchFamily="2" charset="0"/>
              </a:rPr>
              <a:t>harmoniously</a:t>
            </a:r>
            <a:endParaRPr lang="en-US" altLang="zh-CN" sz="4000" b="1" dirty="0">
              <a:solidFill>
                <a:srgbClr val="0000CC"/>
              </a:solidFill>
              <a:latin typeface="Segoe Print" panose="02000600000000000000" pitchFamily="2" charset="0"/>
            </a:endParaRPr>
          </a:p>
          <a:p>
            <a:pPr marL="0" lvl="0" indent="0" eaLnBrk="1" hangingPunct="1">
              <a:spcBef>
                <a:spcPct val="0"/>
              </a:spcBef>
              <a:buFont typeface="Arial" panose="020B0604020202020204" pitchFamily="34" charset="0"/>
              <a:buNone/>
            </a:pPr>
            <a:r>
              <a:rPr lang="en-US" altLang="zh-CN" sz="4000" b="1" dirty="0">
                <a:solidFill>
                  <a:srgbClr val="0000CC"/>
                </a:solidFill>
                <a:latin typeface="Segoe Print" panose="02000600000000000000" pitchFamily="2" charset="0"/>
              </a:rPr>
              <a:t>with you</a:t>
            </a:r>
            <a:r>
              <a:rPr lang="zh-CN" altLang="en-US" sz="4000" b="1" dirty="0">
                <a:solidFill>
                  <a:srgbClr val="0000CC"/>
                </a:solidFill>
                <a:latin typeface="Segoe Print" panose="02000600000000000000" pitchFamily="2" charset="0"/>
              </a:rPr>
              <a:t>！</a:t>
            </a:r>
            <a:endParaRPr lang="zh-CN" altLang="en-US" sz="4000" b="1" dirty="0">
              <a:solidFill>
                <a:srgbClr val="0000CC"/>
              </a:solidFill>
              <a:latin typeface="Segoe Print" panose="02000600000000000000" pitchFamily="2" charset="0"/>
            </a:endParaRPr>
          </a:p>
        </p:txBody>
      </p:sp>
      <p:sp>
        <p:nvSpPr>
          <p:cNvPr id="39940" name="TextBox 5"/>
          <p:cNvSpPr txBox="1"/>
          <p:nvPr/>
        </p:nvSpPr>
        <p:spPr>
          <a:xfrm>
            <a:off x="7435850" y="2178050"/>
            <a:ext cx="2165350" cy="64135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Font typeface="Arial" panose="020B0604020202020204" pitchFamily="34" charset="0"/>
              <a:buNone/>
            </a:pPr>
            <a:r>
              <a:rPr lang="en-US" altLang="zh-CN" sz="3600" b="1" dirty="0">
                <a:solidFill>
                  <a:srgbClr val="0000CC"/>
                </a:solidFill>
              </a:rPr>
              <a:t>(</a:t>
            </a:r>
            <a:r>
              <a:rPr lang="zh-CN" altLang="en-US" sz="3600" b="1" dirty="0">
                <a:solidFill>
                  <a:srgbClr val="0000CC"/>
                </a:solidFill>
              </a:rPr>
              <a:t>和谐</a:t>
            </a:r>
            <a:r>
              <a:rPr lang="en-US" altLang="zh-CN" sz="3600" b="1" dirty="0">
                <a:solidFill>
                  <a:srgbClr val="0000CC"/>
                </a:solidFill>
              </a:rPr>
              <a:t>)</a:t>
            </a:r>
            <a:endParaRPr lang="en-US" altLang="zh-CN" sz="3600" b="1" dirty="0">
              <a:solidFill>
                <a:srgbClr val="0000CC"/>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7044"/>
                                        </p:tgtEl>
                                        <p:attrNameLst>
                                          <p:attrName>style.visibility</p:attrName>
                                        </p:attrNameLst>
                                      </p:cBhvr>
                                      <p:to>
                                        <p:strVal val="visible"/>
                                      </p:to>
                                    </p:set>
                                    <p:animEffect transition="in" filter="blinds(horizontal)">
                                      <p:cBhvr>
                                        <p:cTn id="7" dur="500"/>
                                        <p:tgtEl>
                                          <p:spTgt spid="8704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9940"/>
                                        </p:tgtEl>
                                        <p:attrNameLst>
                                          <p:attrName>style.visibility</p:attrName>
                                        </p:attrNameLst>
                                      </p:cBhvr>
                                      <p:to>
                                        <p:strVal val="visible"/>
                                      </p:to>
                                    </p:set>
                                    <p:animEffect transition="in" filter="blinds(horizontal)">
                                      <p:cBhvr>
                                        <p:cTn id="13" dur="500"/>
                                        <p:tgtEl>
                                          <p:spTgt spid="39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4" grpId="0" bldLvl="0" animBg="1"/>
      <p:bldP spid="7" grpId="0"/>
      <p:bldP spid="3994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66" name="Text Box 6"/>
          <p:cNvSpPr txBox="1"/>
          <p:nvPr/>
        </p:nvSpPr>
        <p:spPr>
          <a:xfrm>
            <a:off x="452120" y="999490"/>
            <a:ext cx="8774430" cy="64516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Font typeface="Arial" panose="020B0604020202020204" pitchFamily="34" charset="0"/>
              <a:buNone/>
            </a:pPr>
            <a:r>
              <a:rPr lang="en-US" altLang="zh-CN" sz="3600" b="1" dirty="0">
                <a:solidFill>
                  <a:schemeClr val="tx1"/>
                </a:solidFill>
                <a:effectLst>
                  <a:outerShdw blurRad="38100" dist="19050" dir="2700000" algn="tl" rotWithShape="0">
                    <a:schemeClr val="dk1">
                      <a:alpha val="40000"/>
                    </a:schemeClr>
                  </a:outerShdw>
                </a:effectLst>
                <a:latin typeface="Segoe Print" panose="02000600000000000000" pitchFamily="2" charset="0"/>
              </a:rPr>
              <a:t>Where there is a will, there is a way.</a:t>
            </a:r>
            <a:endParaRPr lang="en-US" altLang="zh-CN" sz="3600" b="1" dirty="0">
              <a:solidFill>
                <a:schemeClr val="tx1"/>
              </a:solidFill>
              <a:effectLst>
                <a:outerShdw blurRad="38100" dist="19050" dir="2700000" algn="tl" rotWithShape="0">
                  <a:schemeClr val="dk1">
                    <a:alpha val="40000"/>
                  </a:schemeClr>
                </a:outerShdw>
              </a:effectLst>
              <a:latin typeface="Segoe Print" panose="02000600000000000000" pitchFamily="2" charset="0"/>
            </a:endParaRPr>
          </a:p>
        </p:txBody>
      </p:sp>
      <p:sp>
        <p:nvSpPr>
          <p:cNvPr id="40967" name="Text Box 7"/>
          <p:cNvSpPr txBox="1"/>
          <p:nvPr/>
        </p:nvSpPr>
        <p:spPr>
          <a:xfrm>
            <a:off x="3007995" y="1798003"/>
            <a:ext cx="2622550" cy="579437"/>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Font typeface="Arial" panose="020B0604020202020204" pitchFamily="34" charset="0"/>
              <a:buNone/>
            </a:pPr>
            <a:r>
              <a:rPr lang="zh-CN" altLang="en-US" dirty="0">
                <a:solidFill>
                  <a:schemeClr val="tx1"/>
                </a:solidFill>
                <a:effectLst>
                  <a:outerShdw blurRad="38100" dist="19050" dir="2700000" algn="tl" rotWithShape="0">
                    <a:schemeClr val="dk1">
                      <a:alpha val="40000"/>
                    </a:schemeClr>
                  </a:outerShdw>
                </a:effectLst>
              </a:rPr>
              <a:t>有志者事竟成</a:t>
            </a:r>
            <a:endParaRPr lang="zh-CN" altLang="en-US" dirty="0">
              <a:solidFill>
                <a:schemeClr val="tx1"/>
              </a:solidFill>
              <a:effectLst>
                <a:outerShdw blurRad="38100" dist="19050" dir="2700000" algn="tl" rotWithShape="0">
                  <a:schemeClr val="dk1">
                    <a:alpha val="40000"/>
                  </a:schemeClr>
                </a:outerShdw>
              </a:effectLst>
            </a:endParaRPr>
          </a:p>
        </p:txBody>
      </p:sp>
      <p:sp>
        <p:nvSpPr>
          <p:cNvPr id="37902" name="Rectangle 14"/>
          <p:cNvSpPr/>
          <p:nvPr/>
        </p:nvSpPr>
        <p:spPr>
          <a:xfrm>
            <a:off x="451803" y="2522538"/>
            <a:ext cx="6988175" cy="579437"/>
          </a:xfrm>
          <a:prstGeom prst="rect">
            <a:avLst/>
          </a:prstGeom>
          <a:noFill/>
          <a:ln w="9525">
            <a:noFill/>
          </a:ln>
        </p:spPr>
        <p:txBody>
          <a:bodyPr wrap="none" anchor="ctr">
            <a:spAutoFit/>
            <a:scene3d>
              <a:camera prst="orthographicFront"/>
              <a:lightRig rig="threePt" dir="t"/>
            </a:scene3d>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Font typeface="Arial" panose="020B0604020202020204" pitchFamily="34" charset="0"/>
              <a:buNone/>
            </a:pPr>
            <a:r>
              <a:rPr lang="en-US" altLang="zh-CN" b="1" dirty="0">
                <a:solidFill>
                  <a:schemeClr val="tx1"/>
                </a:solidFill>
                <a:effectLst>
                  <a:outerShdw blurRad="38100" dist="19050" dir="2700000" algn="tl" rotWithShape="0">
                    <a:schemeClr val="dk1">
                      <a:alpha val="40000"/>
                    </a:schemeClr>
                  </a:outerShdw>
                </a:effectLst>
                <a:latin typeface="Segoe Print" panose="02000600000000000000" pitchFamily="2" charset="0"/>
              </a:rPr>
              <a:t>Where there is life, there is hope.</a:t>
            </a:r>
            <a:endParaRPr lang="en-US" altLang="zh-CN" b="1" dirty="0">
              <a:solidFill>
                <a:schemeClr val="tx1"/>
              </a:solidFill>
              <a:effectLst>
                <a:outerShdw blurRad="38100" dist="19050" dir="2700000" algn="tl" rotWithShape="0">
                  <a:schemeClr val="dk1">
                    <a:alpha val="40000"/>
                  </a:schemeClr>
                </a:outerShdw>
              </a:effectLst>
              <a:latin typeface="Segoe Print" panose="02000600000000000000" pitchFamily="2" charset="0"/>
            </a:endParaRPr>
          </a:p>
        </p:txBody>
      </p:sp>
      <p:sp>
        <p:nvSpPr>
          <p:cNvPr id="37903" name="Text Box 15"/>
          <p:cNvSpPr txBox="1"/>
          <p:nvPr/>
        </p:nvSpPr>
        <p:spPr>
          <a:xfrm>
            <a:off x="2651125" y="3361055"/>
            <a:ext cx="3841750" cy="579438"/>
          </a:xfrm>
          <a:prstGeom prst="rect">
            <a:avLst/>
          </a:prstGeom>
          <a:noFill/>
          <a:ln w="9525">
            <a:noFill/>
          </a:ln>
        </p:spPr>
        <p:txBody>
          <a:bodyPr wrap="none">
            <a:spAutoFit/>
            <a:scene3d>
              <a:camera prst="orthographicFront"/>
              <a:lightRig rig="threePt" dir="t"/>
            </a:scene3d>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Font typeface="Arial" panose="020B0604020202020204" pitchFamily="34" charset="0"/>
              <a:buNone/>
            </a:pPr>
            <a:r>
              <a:rPr lang="zh-CN" altLang="en-US" dirty="0">
                <a:solidFill>
                  <a:schemeClr val="tx1"/>
                </a:solidFill>
                <a:effectLst>
                  <a:outerShdw blurRad="38100" dist="19050" dir="2700000" algn="tl" rotWithShape="0">
                    <a:schemeClr val="dk1">
                      <a:alpha val="40000"/>
                    </a:schemeClr>
                  </a:outerShdw>
                </a:effectLst>
              </a:rPr>
              <a:t>生命不息，希望常在</a:t>
            </a:r>
            <a:endParaRPr lang="zh-CN" altLang="en-US" dirty="0">
              <a:solidFill>
                <a:schemeClr val="tx1"/>
              </a:solidFill>
              <a:effectLst>
                <a:outerShdw blurRad="38100" dist="19050" dir="2700000" algn="tl" rotWithShape="0">
                  <a:schemeClr val="dk1">
                    <a:alpha val="40000"/>
                  </a:schemeClr>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0966"/>
                                        </p:tgtEl>
                                        <p:attrNameLst>
                                          <p:attrName>style.visibility</p:attrName>
                                        </p:attrNameLst>
                                      </p:cBhvr>
                                      <p:to>
                                        <p:strVal val="visible"/>
                                      </p:to>
                                    </p:set>
                                    <p:animEffect transition="in" filter="blinds(horizontal)">
                                      <p:cBhvr>
                                        <p:cTn id="7" dur="500"/>
                                        <p:tgtEl>
                                          <p:spTgt spid="4096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0967"/>
                                        </p:tgtEl>
                                        <p:attrNameLst>
                                          <p:attrName>style.visibility</p:attrName>
                                        </p:attrNameLst>
                                      </p:cBhvr>
                                      <p:to>
                                        <p:strVal val="visible"/>
                                      </p:to>
                                    </p:set>
                                    <p:animEffect transition="in" filter="blinds(horizontal)">
                                      <p:cBhvr>
                                        <p:cTn id="12" dur="500"/>
                                        <p:tgtEl>
                                          <p:spTgt spid="4096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7902"/>
                                        </p:tgtEl>
                                        <p:attrNameLst>
                                          <p:attrName>style.visibility</p:attrName>
                                        </p:attrNameLst>
                                      </p:cBhvr>
                                      <p:to>
                                        <p:strVal val="visible"/>
                                      </p:to>
                                    </p:set>
                                    <p:animEffect transition="in" filter="blinds(horizontal)">
                                      <p:cBhvr>
                                        <p:cTn id="17" dur="500"/>
                                        <p:tgtEl>
                                          <p:spTgt spid="3790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7903"/>
                                        </p:tgtEl>
                                        <p:attrNameLst>
                                          <p:attrName>style.visibility</p:attrName>
                                        </p:attrNameLst>
                                      </p:cBhvr>
                                      <p:to>
                                        <p:strVal val="visible"/>
                                      </p:to>
                                    </p:set>
                                    <p:animEffect transition="in" filter="blinds(horizontal)">
                                      <p:cBhvr>
                                        <p:cTn id="22" dur="500"/>
                                        <p:tgtEl>
                                          <p:spTgt spid="379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6" grpId="0"/>
      <p:bldP spid="40967" grpId="0"/>
      <p:bldP spid="37902" grpId="0"/>
      <p:bldP spid="3790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1986" name="Text Box 5"/>
          <p:cNvSpPr txBox="1"/>
          <p:nvPr/>
        </p:nvSpPr>
        <p:spPr>
          <a:xfrm>
            <a:off x="3048000" y="423863"/>
            <a:ext cx="5715000" cy="119062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Font typeface="Arial" panose="020B0604020202020204" pitchFamily="34" charset="0"/>
              <a:buNone/>
            </a:pPr>
            <a:endParaRPr lang="en-US" altLang="zh-CN" sz="3600" dirty="0"/>
          </a:p>
          <a:p>
            <a:pPr marL="0" lvl="0" indent="0" algn="ctr" eaLnBrk="1" hangingPunct="1">
              <a:spcBef>
                <a:spcPct val="0"/>
              </a:spcBef>
              <a:buFont typeface="Arial" panose="020B0604020202020204" pitchFamily="34" charset="0"/>
              <a:buNone/>
            </a:pPr>
            <a:endParaRPr lang="en-US" altLang="zh-CN" sz="3600" dirty="0"/>
          </a:p>
        </p:txBody>
      </p:sp>
      <p:sp>
        <p:nvSpPr>
          <p:cNvPr id="41987" name="Text Box 6"/>
          <p:cNvSpPr txBox="1"/>
          <p:nvPr/>
        </p:nvSpPr>
        <p:spPr>
          <a:xfrm>
            <a:off x="76200" y="1406525"/>
            <a:ext cx="9601200" cy="304419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342900" lvl="0" indent="-342900" eaLnBrk="1" hangingPunct="1">
              <a:lnSpc>
                <a:spcPct val="120000"/>
              </a:lnSpc>
              <a:spcBef>
                <a:spcPct val="0"/>
              </a:spcBef>
              <a:buFont typeface="Arial" panose="020B0604020202020204" pitchFamily="34" charset="0"/>
              <a:buAutoNum type="arabicPeriod"/>
            </a:pPr>
            <a:r>
              <a:rPr lang="en-US" altLang="zh-CN" dirty="0">
                <a:solidFill>
                  <a:schemeClr val="tx1"/>
                </a:solidFill>
                <a:latin typeface="Comic Sans MS" panose="030F0702030302020204" pitchFamily="66" charset="0"/>
              </a:rPr>
              <a:t>Read the story and tell the story to your parents.</a:t>
            </a:r>
            <a:endParaRPr lang="en-US" altLang="zh-CN" dirty="0">
              <a:solidFill>
                <a:schemeClr val="tx1"/>
              </a:solidFill>
              <a:latin typeface="Comic Sans MS" panose="030F0702030302020204" pitchFamily="66" charset="0"/>
            </a:endParaRPr>
          </a:p>
          <a:p>
            <a:pPr marL="342900" lvl="0" indent="-342900" eaLnBrk="1" hangingPunct="1">
              <a:lnSpc>
                <a:spcPct val="120000"/>
              </a:lnSpc>
              <a:spcBef>
                <a:spcPct val="0"/>
              </a:spcBef>
              <a:buFont typeface="Arial" panose="020B0604020202020204" pitchFamily="34" charset="0"/>
              <a:buNone/>
            </a:pPr>
            <a:r>
              <a:rPr lang="en-US" altLang="zh-CN" dirty="0">
                <a:solidFill>
                  <a:schemeClr val="tx1"/>
                </a:solidFill>
                <a:latin typeface="Comic Sans MS" panose="030F0702030302020204" pitchFamily="66" charset="0"/>
              </a:rPr>
              <a:t>2. Write a short passage to tell people</a:t>
            </a:r>
            <a:endParaRPr lang="en-US" altLang="zh-CN" dirty="0">
              <a:solidFill>
                <a:schemeClr val="tx1"/>
              </a:solidFill>
              <a:latin typeface="Comic Sans MS" panose="030F0702030302020204" pitchFamily="66" charset="0"/>
            </a:endParaRPr>
          </a:p>
          <a:p>
            <a:pPr marL="342900" lvl="0" indent="-342900" eaLnBrk="1" hangingPunct="1">
              <a:lnSpc>
                <a:spcPct val="120000"/>
              </a:lnSpc>
              <a:spcBef>
                <a:spcPct val="0"/>
              </a:spcBef>
              <a:buFont typeface="Arial" panose="020B0604020202020204" pitchFamily="34" charset="0"/>
              <a:buNone/>
            </a:pPr>
            <a:r>
              <a:rPr lang="en-US" altLang="zh-CN" dirty="0">
                <a:solidFill>
                  <a:schemeClr val="tx1"/>
                </a:solidFill>
                <a:latin typeface="Comic Sans MS" panose="030F0702030302020204" pitchFamily="66" charset="0"/>
              </a:rPr>
              <a:t>    to protect giant pandas (at least 80 words).</a:t>
            </a:r>
            <a:endParaRPr lang="zh-CN" altLang="en-US" dirty="0">
              <a:solidFill>
                <a:schemeClr val="tx1"/>
              </a:solidFill>
              <a:latin typeface="Comic Sans MS" panose="030F0702030302020204" pitchFamily="66" charset="0"/>
            </a:endParaRPr>
          </a:p>
          <a:p>
            <a:pPr marL="342900" lvl="0" indent="-342900" eaLnBrk="1" hangingPunct="1">
              <a:lnSpc>
                <a:spcPct val="120000"/>
              </a:lnSpc>
              <a:spcBef>
                <a:spcPct val="0"/>
              </a:spcBef>
              <a:buFont typeface="Arial" panose="020B0604020202020204" pitchFamily="34" charset="0"/>
              <a:buNone/>
            </a:pPr>
            <a:endParaRPr lang="zh-CN" altLang="en-US" dirty="0">
              <a:solidFill>
                <a:schemeClr val="tx1"/>
              </a:solidFill>
              <a:latin typeface="Comic Sans MS" panose="030F0702030302020204" pitchFamily="66" charset="0"/>
            </a:endParaRPr>
          </a:p>
        </p:txBody>
      </p:sp>
      <p:pic>
        <p:nvPicPr>
          <p:cNvPr id="41988" name="Picture 8" descr="1334513005-0"/>
          <p:cNvPicPr>
            <a:picLocks noChangeAspect="1"/>
          </p:cNvPicPr>
          <p:nvPr/>
        </p:nvPicPr>
        <p:blipFill>
          <a:blip r:embed="rId1"/>
          <a:stretch>
            <a:fillRect/>
          </a:stretch>
        </p:blipFill>
        <p:spPr>
          <a:xfrm>
            <a:off x="0" y="4495800"/>
            <a:ext cx="2390775" cy="2362200"/>
          </a:xfrm>
          <a:prstGeom prst="rect">
            <a:avLst/>
          </a:prstGeom>
          <a:noFill/>
          <a:ln w="9525">
            <a:noFill/>
          </a:ln>
        </p:spPr>
      </p:pic>
      <p:pic>
        <p:nvPicPr>
          <p:cNvPr id="41989" name="Picture 5" descr="1376900570722057917"/>
          <p:cNvPicPr>
            <a:picLocks noChangeAspect="1"/>
          </p:cNvPicPr>
          <p:nvPr/>
        </p:nvPicPr>
        <p:blipFill>
          <a:blip r:embed="rId2"/>
          <a:stretch>
            <a:fillRect/>
          </a:stretch>
        </p:blipFill>
        <p:spPr>
          <a:xfrm>
            <a:off x="2438400" y="4495800"/>
            <a:ext cx="3048000" cy="2362200"/>
          </a:xfrm>
          <a:prstGeom prst="rect">
            <a:avLst/>
          </a:prstGeom>
          <a:noFill/>
          <a:ln w="9525">
            <a:noFill/>
          </a:ln>
        </p:spPr>
      </p:pic>
      <p:pic>
        <p:nvPicPr>
          <p:cNvPr id="41990" name="Picture 7" descr="article-new_ehow_images_a06_hb_up_food-chains-giant-pandas-1"/>
          <p:cNvPicPr>
            <a:picLocks noChangeAspect="1"/>
          </p:cNvPicPr>
          <p:nvPr/>
        </p:nvPicPr>
        <p:blipFill>
          <a:blip r:embed="rId3"/>
          <a:stretch>
            <a:fillRect/>
          </a:stretch>
        </p:blipFill>
        <p:spPr>
          <a:xfrm>
            <a:off x="5562600" y="4467225"/>
            <a:ext cx="3581400" cy="2390775"/>
          </a:xfrm>
          <a:prstGeom prst="rect">
            <a:avLst/>
          </a:prstGeom>
          <a:noFill/>
          <a:ln w="9525">
            <a:noFill/>
          </a:ln>
        </p:spPr>
      </p:pic>
      <p:pic>
        <p:nvPicPr>
          <p:cNvPr id="41991" name="Picture 8" descr="a8a3ffe9d859ddef1c038d02e57c5e16d82d78761ba66-6rRNKg_fw580"/>
          <p:cNvPicPr preferRelativeResize="0">
            <a:picLocks noChangeAspect="1"/>
          </p:cNvPicPr>
          <p:nvPr/>
        </p:nvPicPr>
        <p:blipFill>
          <a:blip r:embed="rId4"/>
          <a:stretch>
            <a:fillRect/>
          </a:stretch>
        </p:blipFill>
        <p:spPr>
          <a:xfrm>
            <a:off x="0" y="0"/>
            <a:ext cx="2362200" cy="1143000"/>
          </a:xfrm>
          <a:prstGeom prst="rect">
            <a:avLst/>
          </a:prstGeom>
          <a:noFill/>
          <a:ln w="12700">
            <a:noFill/>
          </a:ln>
        </p:spPr>
      </p:pic>
      <p:sp>
        <p:nvSpPr>
          <p:cNvPr id="41992" name="Rectangle 9"/>
          <p:cNvSpPr/>
          <p:nvPr/>
        </p:nvSpPr>
        <p:spPr>
          <a:xfrm>
            <a:off x="2362200" y="0"/>
            <a:ext cx="6781800" cy="1143000"/>
          </a:xfrm>
          <a:prstGeom prst="rect">
            <a:avLst/>
          </a:prstGeom>
          <a:gradFill rotWithShape="1">
            <a:gsLst>
              <a:gs pos="0">
                <a:srgbClr val="FFFFFF"/>
              </a:gs>
              <a:gs pos="100000">
                <a:srgbClr val="CCFF99">
                  <a:alpha val="99001"/>
                </a:srgbClr>
              </a:gs>
            </a:gsLst>
            <a:lin ang="5400000" scaled="1"/>
            <a:tileRect/>
          </a:gradFill>
          <a:ln w="12700">
            <a:noFill/>
          </a:ln>
        </p:spPr>
        <p:txBody>
          <a:bodyPr wrap="none" anchor="ct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Font typeface="Arial" panose="020B0604020202020204" pitchFamily="34" charset="0"/>
              <a:buNone/>
            </a:pPr>
            <a:endParaRPr lang="zh-CN" altLang="en-US" sz="2800" b="1" dirty="0">
              <a:solidFill>
                <a:srgbClr val="FF0000"/>
              </a:solidFill>
            </a:endParaRPr>
          </a:p>
        </p:txBody>
      </p:sp>
      <p:sp>
        <p:nvSpPr>
          <p:cNvPr id="41993" name="Text Box 27"/>
          <p:cNvSpPr txBox="1"/>
          <p:nvPr/>
        </p:nvSpPr>
        <p:spPr>
          <a:xfrm>
            <a:off x="4337050" y="334963"/>
            <a:ext cx="2368550" cy="579437"/>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Font typeface="Arial" panose="020B0604020202020204" pitchFamily="34" charset="0"/>
              <a:buNone/>
            </a:pPr>
            <a:r>
              <a:rPr lang="en-US" altLang="zh-CN" b="1" dirty="0">
                <a:solidFill>
                  <a:schemeClr val="accent2"/>
                </a:solidFill>
                <a:latin typeface="Comic Sans MS" panose="030F0702030302020204" pitchFamily="66" charset="0"/>
              </a:rPr>
              <a:t>Assignment</a:t>
            </a:r>
            <a:endParaRPr lang="en-US" altLang="zh-CN" b="1" dirty="0">
              <a:solidFill>
                <a:schemeClr val="accent2"/>
              </a:solidFill>
              <a:latin typeface="Comic Sans MS" panose="030F0702030302020204" pitchFamily="66" charset="0"/>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3315" name="Picture 6" descr="where-panda-live_副本"/>
          <p:cNvPicPr>
            <a:picLocks noChangeAspect="1"/>
          </p:cNvPicPr>
          <p:nvPr/>
        </p:nvPicPr>
        <p:blipFill>
          <a:blip r:embed="rId1"/>
          <a:stretch>
            <a:fillRect/>
          </a:stretch>
        </p:blipFill>
        <p:spPr>
          <a:xfrm>
            <a:off x="6059170" y="4057650"/>
            <a:ext cx="2614930" cy="2390775"/>
          </a:xfrm>
          <a:prstGeom prst="rect">
            <a:avLst/>
          </a:prstGeom>
          <a:noFill/>
          <a:ln w="9525">
            <a:noFill/>
          </a:ln>
        </p:spPr>
      </p:pic>
      <p:pic>
        <p:nvPicPr>
          <p:cNvPr id="5125" name="图片 5" descr="75_20140616153735298355_1"/>
          <p:cNvPicPr>
            <a:picLocks noChangeAspect="1"/>
          </p:cNvPicPr>
          <p:nvPr/>
        </p:nvPicPr>
        <p:blipFill>
          <a:blip r:embed="rId2"/>
          <a:stretch>
            <a:fillRect/>
          </a:stretch>
        </p:blipFill>
        <p:spPr>
          <a:xfrm>
            <a:off x="496253" y="475933"/>
            <a:ext cx="2173287" cy="3106737"/>
          </a:xfrm>
          <a:prstGeom prst="rect">
            <a:avLst/>
          </a:prstGeom>
          <a:noFill/>
          <a:ln w="9525">
            <a:noFill/>
          </a:ln>
        </p:spPr>
      </p:pic>
      <p:sp>
        <p:nvSpPr>
          <p:cNvPr id="7" name="左箭头 6"/>
          <p:cNvSpPr/>
          <p:nvPr/>
        </p:nvSpPr>
        <p:spPr>
          <a:xfrm rot="5400000">
            <a:off x="783590" y="3817620"/>
            <a:ext cx="1439863" cy="5048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5127" name="文本框 7"/>
          <p:cNvSpPr txBox="1"/>
          <p:nvPr/>
        </p:nvSpPr>
        <p:spPr>
          <a:xfrm>
            <a:off x="319405" y="4790440"/>
            <a:ext cx="3305810" cy="583565"/>
          </a:xfrm>
          <a:prstGeom prst="rect">
            <a:avLst/>
          </a:prstGeom>
          <a:noFill/>
          <a:ln w="9525">
            <a:noFill/>
          </a:ln>
        </p:spPr>
        <p:txBody>
          <a:bodyPr wrap="square" anchor="t">
            <a:spAutoFit/>
          </a:bodyPr>
          <a:p>
            <a:r>
              <a:rPr lang="en-US" altLang="zh-CN" sz="3200" dirty="0">
                <a:solidFill>
                  <a:srgbClr val="FF0000"/>
                </a:solidFill>
                <a:latin typeface="Arial Narrow" pitchFamily="34" charset="0"/>
                <a:ea typeface="宋体" panose="02010600030101010101" pitchFamily="2" charset="-122"/>
              </a:rPr>
              <a:t>bamboo forest</a:t>
            </a:r>
            <a:endParaRPr lang="en-US" altLang="zh-CN" sz="3200" dirty="0">
              <a:solidFill>
                <a:srgbClr val="FF0000"/>
              </a:solidFill>
              <a:latin typeface="Arial Narrow" pitchFamily="34" charset="0"/>
              <a:ea typeface="宋体" panose="02010600030101010101" pitchFamily="2" charset="-122"/>
            </a:endParaRPr>
          </a:p>
        </p:txBody>
      </p:sp>
      <p:pic>
        <p:nvPicPr>
          <p:cNvPr id="6146" name="图片 3" descr="u=2979636528,578092545&amp;fm=173&amp;app=25&amp;f=JPEG"/>
          <p:cNvPicPr>
            <a:picLocks noChangeAspect="1"/>
          </p:cNvPicPr>
          <p:nvPr/>
        </p:nvPicPr>
        <p:blipFill>
          <a:blip r:embed="rId3"/>
          <a:srcRect l="8292" t="6055" r="36343" b="66667"/>
          <a:stretch>
            <a:fillRect/>
          </a:stretch>
        </p:blipFill>
        <p:spPr>
          <a:xfrm>
            <a:off x="3397885" y="612458"/>
            <a:ext cx="4843463" cy="2589212"/>
          </a:xfrm>
          <a:prstGeom prst="rect">
            <a:avLst/>
          </a:prstGeom>
          <a:noFill/>
          <a:ln w="9525">
            <a:noFill/>
          </a:ln>
        </p:spPr>
      </p:pic>
      <p:sp>
        <p:nvSpPr>
          <p:cNvPr id="2119" name="Oval 11"/>
          <p:cNvSpPr/>
          <p:nvPr/>
        </p:nvSpPr>
        <p:spPr>
          <a:xfrm>
            <a:off x="4572000" y="612775"/>
            <a:ext cx="3000375" cy="693738"/>
          </a:xfrm>
          <a:prstGeom prst="ellipse">
            <a:avLst/>
          </a:prstGeom>
          <a:noFill/>
          <a:ln w="50800" cap="flat" cmpd="sng">
            <a:solidFill>
              <a:srgbClr val="FF0000"/>
            </a:solidFill>
            <a:prstDash val="solid"/>
            <a:round/>
            <a:headEnd type="none" w="med" len="med"/>
            <a:tailEnd type="none" w="med" len="med"/>
          </a:ln>
        </p:spPr>
        <p:txBody>
          <a:bodyPr wrap="none" anchor="ctr"/>
          <a:p>
            <a:pPr>
              <a:spcBef>
                <a:spcPct val="50000"/>
              </a:spcBef>
              <a:buSzPct val="100000"/>
              <a:buFont typeface="Wingdings" panose="05000000000000000000" pitchFamily="2" charset="2"/>
            </a:pPr>
            <a:endParaRPr lang="zh-CN" altLang="en-US" sz="2800" dirty="0">
              <a:solidFill>
                <a:srgbClr val="0033CC"/>
              </a:solidFill>
              <a:latin typeface="华文新魏" pitchFamily="2" charset="-122"/>
              <a:ea typeface="华文新魏" pitchFamily="2" charset="-122"/>
            </a:endParaRPr>
          </a:p>
        </p:txBody>
      </p:sp>
      <p:sp>
        <p:nvSpPr>
          <p:cNvPr id="2118" name="Text Box 9"/>
          <p:cNvSpPr/>
          <p:nvPr/>
        </p:nvSpPr>
        <p:spPr>
          <a:xfrm>
            <a:off x="3009265" y="3209290"/>
            <a:ext cx="5878830" cy="645160"/>
          </a:xfrm>
          <a:prstGeom prst="rect">
            <a:avLst/>
          </a:prstGeom>
          <a:noFill/>
          <a:ln w="9525">
            <a:noFill/>
          </a:ln>
        </p:spPr>
        <p:txBody>
          <a:bodyPr wrap="square" anchor="t">
            <a:spAutoFit/>
          </a:bodyPr>
          <a:p>
            <a:pPr>
              <a:spcBef>
                <a:spcPct val="50000"/>
              </a:spcBef>
              <a:buSzPct val="100000"/>
              <a:buFont typeface="Wingdings" panose="05000000000000000000" pitchFamily="2" charset="2"/>
            </a:pPr>
            <a:r>
              <a:rPr lang="en-US" altLang="zh-CN" sz="3600" dirty="0">
                <a:solidFill>
                  <a:srgbClr val="0000FF"/>
                </a:solidFill>
                <a:latin typeface="Cambria" panose="02040503050406030204" pitchFamily="18" charset="0"/>
                <a:ea typeface="宋体" panose="02010600030101010101" pitchFamily="2" charset="-122"/>
              </a:rPr>
              <a:t> Wolong Nature  Reserve</a:t>
            </a:r>
            <a:endParaRPr lang="en-US" altLang="zh-CN" sz="3600" dirty="0">
              <a:solidFill>
                <a:srgbClr val="FF0000"/>
              </a:solidFill>
              <a:latin typeface="Cambria" panose="02040503050406030204" pitchFamily="18" charset="0"/>
              <a:ea typeface="宋体" panose="02010600030101010101" pitchFamily="2" charset="-122"/>
            </a:endParaRPr>
          </a:p>
        </p:txBody>
      </p:sp>
      <p:sp>
        <p:nvSpPr>
          <p:cNvPr id="6" name="椭圆形标注 5"/>
          <p:cNvSpPr/>
          <p:nvPr/>
        </p:nvSpPr>
        <p:spPr>
          <a:xfrm>
            <a:off x="3949065" y="1609725"/>
            <a:ext cx="4657725" cy="1376680"/>
          </a:xfrm>
          <a:prstGeom prst="wedgeEllipseCallout">
            <a:avLst>
              <a:gd name="adj1" fmla="val 19786"/>
              <a:gd name="adj2" fmla="val 8666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fontAlgn="base">
              <a:buSzPct val="100000"/>
              <a:buFont typeface="Wingdings" panose="05000000000000000000" pitchFamily="2" charset="2"/>
            </a:pPr>
            <a:r>
              <a:rPr lang="en-US" altLang="zh-CN" strike="noStrike" noProof="1" dirty="0">
                <a:solidFill>
                  <a:schemeClr val="tx1"/>
                </a:solidFill>
                <a:latin typeface="Arial" panose="020B0604020202020204" pitchFamily="34" charset="0"/>
                <a:sym typeface="+mn-ea"/>
              </a:rPr>
              <a:t>a special place </a:t>
            </a:r>
            <a:endParaRPr lang="en-US" altLang="zh-CN" strike="noStrike" noProof="1" dirty="0">
              <a:solidFill>
                <a:schemeClr val="tx1"/>
              </a:solidFill>
              <a:latin typeface="Arial" panose="020B0604020202020204" pitchFamily="34" charset="0"/>
            </a:endParaRPr>
          </a:p>
          <a:p>
            <a:pPr fontAlgn="base">
              <a:buSzPct val="100000"/>
              <a:buFont typeface="Wingdings" panose="05000000000000000000" pitchFamily="2" charset="2"/>
            </a:pPr>
            <a:r>
              <a:rPr lang="en-US" altLang="zh-CN" strike="noStrike" noProof="1" dirty="0">
                <a:solidFill>
                  <a:schemeClr val="tx1"/>
                </a:solidFill>
                <a:latin typeface="Arial" panose="020B0604020202020204" pitchFamily="34" charset="0"/>
                <a:sym typeface="+mn-ea"/>
              </a:rPr>
              <a:t>for protecting  wild animals</a:t>
            </a:r>
            <a:endParaRPr lang="en-US" altLang="zh-CN" strike="noStrike" noProof="1" dirty="0">
              <a:solidFill>
                <a:schemeClr val="tx1"/>
              </a:solidFill>
              <a:latin typeface="Arial" panose="020B0604020202020204" pitchFamily="34" charset="0"/>
              <a:sym typeface="+mn-ea"/>
            </a:endParaRPr>
          </a:p>
        </p:txBody>
      </p:sp>
      <p:sp>
        <p:nvSpPr>
          <p:cNvPr id="2091" name="Text Box 6"/>
          <p:cNvSpPr/>
          <p:nvPr/>
        </p:nvSpPr>
        <p:spPr>
          <a:xfrm>
            <a:off x="3884613" y="3956050"/>
            <a:ext cx="1665287" cy="584200"/>
          </a:xfrm>
          <a:prstGeom prst="rect">
            <a:avLst/>
          </a:prstGeom>
          <a:noFill/>
          <a:ln w="9525">
            <a:noFill/>
          </a:ln>
        </p:spPr>
        <p:txBody>
          <a:bodyPr wrap="none" anchor="t">
            <a:spAutoFit/>
          </a:bodyPr>
          <a:p>
            <a:pPr>
              <a:buSzPct val="100000"/>
              <a:buFont typeface="Wingdings" panose="05000000000000000000" pitchFamily="2" charset="2"/>
            </a:pPr>
            <a:r>
              <a:rPr lang="en-US" altLang="zh-CN" sz="3200" dirty="0">
                <a:solidFill>
                  <a:srgbClr val="CC0066"/>
                </a:solidFill>
                <a:latin typeface="Comic Sans MS" panose="030F0702030302020204" pitchFamily="66" charset="0"/>
                <a:ea typeface="宋体" panose="02010600030101010101" pitchFamily="2" charset="-122"/>
              </a:rPr>
              <a:t>bamboo</a:t>
            </a:r>
            <a:endParaRPr lang="en-US" altLang="zh-CN" sz="3200" dirty="0">
              <a:solidFill>
                <a:srgbClr val="CC0066"/>
              </a:solidFill>
              <a:latin typeface="Comic Sans MS" panose="030F0702030302020204" pitchFamily="66" charset="0"/>
              <a:ea typeface="宋体" panose="02010600030101010101" pitchFamily="2" charset="-122"/>
            </a:endParaRPr>
          </a:p>
        </p:txBody>
      </p:sp>
      <p:grpSp>
        <p:nvGrpSpPr>
          <p:cNvPr id="2092" name="组合 2091"/>
          <p:cNvGrpSpPr/>
          <p:nvPr/>
        </p:nvGrpSpPr>
        <p:grpSpPr>
          <a:xfrm>
            <a:off x="3733165" y="4627245"/>
            <a:ext cx="2236788" cy="579438"/>
            <a:chOff x="249" y="2840"/>
            <a:chExt cx="1409" cy="365"/>
          </a:xfrm>
        </p:grpSpPr>
        <p:sp>
          <p:nvSpPr>
            <p:cNvPr id="4100" name="Rectangle 9"/>
            <p:cNvSpPr/>
            <p:nvPr/>
          </p:nvSpPr>
          <p:spPr>
            <a:xfrm>
              <a:off x="249" y="2840"/>
              <a:ext cx="1409" cy="365"/>
            </a:xfrm>
            <a:prstGeom prst="rect">
              <a:avLst/>
            </a:prstGeom>
            <a:noFill/>
            <a:ln w="9525">
              <a:noFill/>
            </a:ln>
          </p:spPr>
          <p:txBody>
            <a:bodyPr wrap="none" anchor="ctr">
              <a:spAutoFit/>
            </a:bodyPr>
            <a:p>
              <a:pPr>
                <a:buSzPct val="100000"/>
                <a:buFont typeface="Wingdings" panose="05000000000000000000" pitchFamily="2" charset="2"/>
              </a:pPr>
              <a:r>
                <a:rPr lang="en-US" altLang="zh-CN" sz="3200" dirty="0">
                  <a:solidFill>
                    <a:srgbClr val="336600"/>
                  </a:solidFill>
                  <a:latin typeface="Arial" panose="020B0604020202020204" pitchFamily="34" charset="0"/>
                  <a:ea typeface="宋体" panose="02010600030101010101" pitchFamily="2" charset="-122"/>
                </a:rPr>
                <a:t>[b</a:t>
              </a:r>
              <a:r>
                <a:rPr lang="en-US" altLang="zh-CN" sz="3200" dirty="0">
                  <a:solidFill>
                    <a:srgbClr val="FF0000"/>
                  </a:solidFill>
                  <a:latin typeface="Arial" panose="020B0604020202020204" pitchFamily="34" charset="0"/>
                  <a:ea typeface="宋体" panose="02010600030101010101" pitchFamily="2" charset="-122"/>
                </a:rPr>
                <a:t>æ</a:t>
              </a:r>
              <a:r>
                <a:rPr lang="en-US" altLang="zh-CN" sz="3200" dirty="0">
                  <a:solidFill>
                    <a:srgbClr val="336600"/>
                  </a:solidFill>
                  <a:latin typeface="Arial" panose="020B0604020202020204" pitchFamily="34" charset="0"/>
                  <a:ea typeface="宋体" panose="02010600030101010101" pitchFamily="2" charset="-122"/>
                </a:rPr>
                <a:t>m'b</a:t>
              </a:r>
              <a:r>
                <a:rPr lang="en-US" altLang="zh-CN" sz="3200" dirty="0">
                  <a:solidFill>
                    <a:srgbClr val="FF0000"/>
                  </a:solidFill>
                  <a:latin typeface="Arial" panose="020B0604020202020204" pitchFamily="34" charset="0"/>
                  <a:ea typeface="宋体" panose="02010600030101010101" pitchFamily="2" charset="-122"/>
                </a:rPr>
                <a:t>u:</a:t>
              </a:r>
              <a:r>
                <a:rPr lang="en-US" altLang="zh-CN" sz="3200" dirty="0">
                  <a:solidFill>
                    <a:srgbClr val="336600"/>
                  </a:solidFill>
                  <a:latin typeface="Arial" panose="020B0604020202020204" pitchFamily="34" charset="0"/>
                  <a:ea typeface="宋体" panose="02010600030101010101" pitchFamily="2" charset="-122"/>
                </a:rPr>
                <a:t>]</a:t>
              </a:r>
              <a:r>
                <a:rPr lang="en-US" altLang="zh-CN" sz="2400" dirty="0">
                  <a:solidFill>
                    <a:srgbClr val="336600"/>
                  </a:solidFill>
                  <a:latin typeface="Arial" panose="020B0604020202020204" pitchFamily="34" charset="0"/>
                  <a:ea typeface="宋体" panose="02010600030101010101" pitchFamily="2" charset="-122"/>
                </a:rPr>
                <a:t> </a:t>
              </a:r>
              <a:endParaRPr lang="en-US" altLang="zh-CN" sz="2400" dirty="0">
                <a:solidFill>
                  <a:srgbClr val="336600"/>
                </a:solidFill>
                <a:latin typeface="Arial" panose="020B0604020202020204" pitchFamily="34" charset="0"/>
                <a:ea typeface="宋体" panose="02010600030101010101" pitchFamily="2" charset="-122"/>
              </a:endParaRPr>
            </a:p>
          </p:txBody>
        </p:sp>
        <p:cxnSp>
          <p:nvCxnSpPr>
            <p:cNvPr id="4101" name="Line 10"/>
            <p:cNvCxnSpPr/>
            <p:nvPr/>
          </p:nvCxnSpPr>
          <p:spPr>
            <a:xfrm>
              <a:off x="385" y="3067"/>
              <a:ext cx="0" cy="46"/>
            </a:xfrm>
            <a:prstGeom prst="line">
              <a:avLst/>
            </a:prstGeom>
            <a:ln w="25400" cap="flat" cmpd="sng">
              <a:solidFill>
                <a:srgbClr val="0033CC"/>
              </a:solidFill>
              <a:prstDash val="solid"/>
              <a:round/>
              <a:headEnd type="none" w="med" len="med"/>
              <a:tailEnd type="none" w="med" len="med"/>
            </a:ln>
          </p:spPr>
        </p:cxnSp>
      </p:grpSp>
      <p:sp>
        <p:nvSpPr>
          <p:cNvPr id="2105" name="Text Box 18"/>
          <p:cNvSpPr/>
          <p:nvPr/>
        </p:nvSpPr>
        <p:spPr>
          <a:xfrm>
            <a:off x="3951288" y="5206683"/>
            <a:ext cx="1800225" cy="706437"/>
          </a:xfrm>
          <a:prstGeom prst="rect">
            <a:avLst/>
          </a:prstGeom>
          <a:noFill/>
          <a:ln w="28575">
            <a:noFill/>
          </a:ln>
        </p:spPr>
        <p:txBody>
          <a:bodyPr anchor="t">
            <a:spAutoFit/>
          </a:bodyPr>
          <a:p>
            <a:pPr>
              <a:spcBef>
                <a:spcPct val="50000"/>
              </a:spcBef>
              <a:buSzPct val="100000"/>
              <a:buFont typeface="Wingdings" panose="05000000000000000000" pitchFamily="2" charset="2"/>
            </a:pPr>
            <a:r>
              <a:rPr lang="en-US" altLang="zh-CN" sz="4000" dirty="0">
                <a:solidFill>
                  <a:srgbClr val="FF0000"/>
                </a:solidFill>
                <a:latin typeface="Arial Narrow" pitchFamily="34" charset="0"/>
                <a:ea typeface="宋体" panose="02010600030101010101" pitchFamily="2" charset="-122"/>
              </a:rPr>
              <a:t>live on</a:t>
            </a:r>
            <a:r>
              <a:rPr lang="en-US" altLang="zh-CN" dirty="0">
                <a:solidFill>
                  <a:srgbClr val="00CC00"/>
                </a:solidFill>
                <a:latin typeface="Arial Narrow" pitchFamily="34" charset="0"/>
                <a:ea typeface="宋体" panose="02010600030101010101" pitchFamily="2" charset="-122"/>
              </a:rPr>
              <a:t>     </a:t>
            </a:r>
            <a:endParaRPr lang="en-US" altLang="zh-CN" dirty="0">
              <a:solidFill>
                <a:srgbClr val="00CC00"/>
              </a:solidFill>
              <a:latin typeface="Arial Narrow" pitchFamily="34" charset="0"/>
              <a:ea typeface="宋体" panose="02010600030101010101" pitchFamily="2" charset="-122"/>
            </a:endParaRPr>
          </a:p>
        </p:txBody>
      </p:sp>
      <p:sp>
        <p:nvSpPr>
          <p:cNvPr id="2106" name="Text Box 20"/>
          <p:cNvSpPr/>
          <p:nvPr/>
        </p:nvSpPr>
        <p:spPr>
          <a:xfrm>
            <a:off x="3733165" y="5912803"/>
            <a:ext cx="2376488" cy="641350"/>
          </a:xfrm>
          <a:prstGeom prst="rect">
            <a:avLst/>
          </a:prstGeom>
          <a:noFill/>
          <a:ln w="9525">
            <a:noFill/>
          </a:ln>
        </p:spPr>
        <p:txBody>
          <a:bodyPr/>
          <a:p>
            <a:pPr marL="0" marR="0" lvl="0" indent="0" algn="l" defTabSz="914400" rtl="0" eaLnBrk="1" fontAlgn="base" latinLnBrk="0" hangingPunct="1">
              <a:lnSpc>
                <a:spcPct val="100000"/>
              </a:lnSpc>
              <a:spcBef>
                <a:spcPct val="50000"/>
              </a:spcBef>
              <a:spcAft>
                <a:spcPct val="0"/>
              </a:spcAft>
              <a:buClrTx/>
              <a:buSzPct val="100000"/>
              <a:buFont typeface="Arial" panose="020B0604020202020204" pitchFamily="34" charset="0"/>
              <a:buNone/>
              <a:defRPr/>
            </a:pPr>
            <a:r>
              <a:rPr kumimoji="0" lang="zh-CN" altLang="en-US" sz="3200" b="1" i="0" u="none" strike="noStrike" kern="1200" cap="none" spc="0" normalizeH="0" baseline="0" noProof="1">
                <a:ln>
                  <a:noFill/>
                </a:ln>
                <a:solidFill>
                  <a:srgbClr val="0033CC"/>
                </a:solidFill>
                <a:effectLst>
                  <a:outerShdw blurRad="38100" dist="38100" dir="2700000">
                    <a:srgbClr val="C0C0C0"/>
                  </a:outerShdw>
                </a:effectLst>
                <a:uLnTx/>
                <a:uFillTx/>
                <a:latin typeface="Arial Narrow" pitchFamily="34" charset="0"/>
                <a:ea typeface="楷体_GB2312" charset="-122"/>
                <a:cs typeface="+mn-cs"/>
              </a:rPr>
              <a:t>以食</a:t>
            </a:r>
            <a:r>
              <a:rPr kumimoji="0" lang="en-US" altLang="zh-CN" sz="3200" b="1" i="0" u="none" strike="noStrike" kern="1200" cap="none" spc="0" normalizeH="0" baseline="0" noProof="1">
                <a:ln>
                  <a:noFill/>
                </a:ln>
                <a:solidFill>
                  <a:srgbClr val="0033CC"/>
                </a:solidFill>
                <a:effectLst>
                  <a:outerShdw blurRad="38100" dist="38100" dir="2700000">
                    <a:srgbClr val="C0C0C0"/>
                  </a:outerShdw>
                </a:effectLst>
                <a:uLnTx/>
                <a:uFillTx/>
                <a:latin typeface="Arial Narrow" pitchFamily="34" charset="0"/>
                <a:ea typeface="楷体_GB2312" charset="-122"/>
                <a:cs typeface="+mn-cs"/>
              </a:rPr>
              <a:t>…</a:t>
            </a:r>
            <a:r>
              <a:rPr kumimoji="0" lang="zh-CN" altLang="en-US" sz="3200" b="1" i="0" u="none" strike="noStrike" kern="1200" cap="none" spc="0" normalizeH="0" baseline="0" noProof="1">
                <a:ln>
                  <a:noFill/>
                </a:ln>
                <a:solidFill>
                  <a:srgbClr val="0033CC"/>
                </a:solidFill>
                <a:effectLst>
                  <a:outerShdw blurRad="38100" dist="38100" dir="2700000">
                    <a:srgbClr val="C0C0C0"/>
                  </a:outerShdw>
                </a:effectLst>
                <a:uLnTx/>
                <a:uFillTx/>
                <a:latin typeface="Arial Narrow" pitchFamily="34" charset="0"/>
                <a:ea typeface="楷体_GB2312" charset="-122"/>
                <a:cs typeface="+mn-cs"/>
              </a:rPr>
              <a:t>为生</a:t>
            </a:r>
            <a:r>
              <a:rPr kumimoji="0" lang="zh-CN" altLang="en-US" sz="3600" b="1" i="0" u="none" strike="noStrike" kern="1200" cap="none" spc="0" normalizeH="0" baseline="0" noProof="1">
                <a:ln>
                  <a:noFill/>
                </a:ln>
                <a:solidFill>
                  <a:srgbClr val="00CC00"/>
                </a:solidFill>
                <a:effectLst/>
                <a:uLnTx/>
                <a:uFillTx/>
                <a:latin typeface="Arial Narrow" pitchFamily="34" charset="0"/>
                <a:ea typeface="宋体" panose="02010600030101010101" pitchFamily="2" charset="-122"/>
                <a:cs typeface="+mn-cs"/>
              </a:rPr>
              <a:t>     </a:t>
            </a:r>
            <a:endParaRPr kumimoji="0" lang="zh-CN" altLang="en-US" sz="3600" b="1" i="0" u="none" strike="noStrike" kern="1200" cap="none" spc="0" normalizeH="0" baseline="0" noProof="1">
              <a:ln>
                <a:noFill/>
              </a:ln>
              <a:solidFill>
                <a:srgbClr val="00CC00"/>
              </a:solidFill>
              <a:effectLst/>
              <a:uLnTx/>
              <a:uFillTx/>
              <a:latin typeface="Arial Narrow" pitchFamily="34" charset="0"/>
              <a:ea typeface="宋体" panose="02010600030101010101" pitchFamily="2" charset="-122"/>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linds(horizontal)">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childTnLst>
                                    <p:set>
                                      <p:cBhvr>
                                        <p:cTn id="11" dur="1" fill="hold">
                                          <p:stCondLst>
                                            <p:cond delay="0"/>
                                          </p:stCondLst>
                                        </p:cTn>
                                        <p:tgtEl>
                                          <p:spTgt spid="2119"/>
                                        </p:tgtEl>
                                        <p:attrNameLst>
                                          <p:attrName>style.visibility</p:attrName>
                                        </p:attrNameLst>
                                      </p:cBhvr>
                                      <p:to>
                                        <p:strVal val="visible"/>
                                      </p:to>
                                    </p:set>
                                    <p:animEffect transition="in" filter="barn(inHorizontal)">
                                      <p:cBhvr>
                                        <p:cTn id="12" dur="500" fill="hold"/>
                                        <p:tgtEl>
                                          <p:spTgt spid="211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6" fill="hold" grpId="0" nodeType="clickEffect">
                                  <p:childTnLst>
                                    <p:set>
                                      <p:cBhvr>
                                        <p:cTn id="16" dur="1" fill="hold">
                                          <p:stCondLst>
                                            <p:cond delay="0"/>
                                          </p:stCondLst>
                                        </p:cTn>
                                        <p:tgtEl>
                                          <p:spTgt spid="2118"/>
                                        </p:tgtEl>
                                        <p:attrNameLst>
                                          <p:attrName>style.visibility</p:attrName>
                                        </p:attrNameLst>
                                      </p:cBhvr>
                                      <p:to>
                                        <p:strVal val="visible"/>
                                      </p:to>
                                    </p:set>
                                    <p:anim calcmode="lin" valueType="num">
                                      <p:cBhvr>
                                        <p:cTn id="17" dur="500" fill="hold"/>
                                        <p:tgtEl>
                                          <p:spTgt spid="2118"/>
                                        </p:tgtEl>
                                        <p:attrNameLst>
                                          <p:attrName>ppt_x</p:attrName>
                                        </p:attrNameLst>
                                      </p:cBhvr>
                                      <p:tavLst>
                                        <p:tav tm="0">
                                          <p:val>
                                            <p:strVal val="1+#ppt_w/2"/>
                                          </p:val>
                                        </p:tav>
                                        <p:tav tm="100000">
                                          <p:val>
                                            <p:strVal val="#ppt_x"/>
                                          </p:val>
                                        </p:tav>
                                      </p:tavLst>
                                    </p:anim>
                                    <p:anim calcmode="lin" valueType="num">
                                      <p:cBhvr>
                                        <p:cTn id="18" dur="500" fill="hold"/>
                                        <p:tgtEl>
                                          <p:spTgt spid="211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linds(horizont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4" presetClass="entr" presetSubtype="0" fill="hold" nodeType="clickEffect">
                                  <p:stCondLst>
                                    <p:cond delay="0"/>
                                  </p:stCondLst>
                                  <p:childTnLst>
                                    <p:set>
                                      <p:cBhvr>
                                        <p:cTn id="27" dur="1" fill="hold">
                                          <p:stCondLst>
                                            <p:cond delay="0"/>
                                          </p:stCondLst>
                                        </p:cTn>
                                        <p:tgtEl>
                                          <p:spTgt spid="13315"/>
                                        </p:tgtEl>
                                        <p:attrNameLst>
                                          <p:attrName>style.visibility</p:attrName>
                                        </p:attrNameLst>
                                      </p:cBhvr>
                                      <p:to>
                                        <p:strVal val="visible"/>
                                      </p:to>
                                    </p:set>
                                    <p:anim to="" calcmode="lin" valueType="num">
                                      <p:cBhvr>
                                        <p:cTn id="28" dur="1" fill="hold"/>
                                        <p:tgtEl>
                                          <p:spTgt spid="13315"/>
                                        </p:tgtEl>
                                      </p:cBhvr>
                                    </p:anim>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childTnLst>
                                    <p:set>
                                      <p:cBhvr>
                                        <p:cTn id="32" dur="1" fill="hold">
                                          <p:stCondLst>
                                            <p:cond delay="0"/>
                                          </p:stCondLst>
                                        </p:cTn>
                                        <p:tgtEl>
                                          <p:spTgt spid="2091"/>
                                        </p:tgtEl>
                                        <p:attrNameLst>
                                          <p:attrName>style.visibility</p:attrName>
                                        </p:attrNameLst>
                                      </p:cBhvr>
                                      <p:to>
                                        <p:strVal val="visible"/>
                                      </p:to>
                                    </p:set>
                                    <p:animEffect transition="in" filter="box(in)">
                                      <p:cBhvr>
                                        <p:cTn id="33" dur="500" fill="hold"/>
                                        <p:tgtEl>
                                          <p:spTgt spid="2091"/>
                                        </p:tgtEl>
                                      </p:cBhvr>
                                    </p:animEffect>
                                  </p:childTnLst>
                                </p:cTn>
                              </p:par>
                            </p:childTnLst>
                          </p:cTn>
                        </p:par>
                        <p:par>
                          <p:cTn id="34" fill="hold">
                            <p:stCondLst>
                              <p:cond delay="500"/>
                            </p:stCondLst>
                            <p:childTnLst>
                              <p:par>
                                <p:cTn id="35" presetID="8" presetClass="entr" presetSubtype="16" fill="hold" nodeType="afterEffect">
                                  <p:childTnLst>
                                    <p:set>
                                      <p:cBhvr>
                                        <p:cTn id="36" dur="1" fill="hold">
                                          <p:stCondLst>
                                            <p:cond delay="0"/>
                                          </p:stCondLst>
                                        </p:cTn>
                                        <p:tgtEl>
                                          <p:spTgt spid="2092"/>
                                        </p:tgtEl>
                                        <p:attrNameLst>
                                          <p:attrName>style.visibility</p:attrName>
                                        </p:attrNameLst>
                                      </p:cBhvr>
                                      <p:to>
                                        <p:strVal val="visible"/>
                                      </p:to>
                                    </p:set>
                                    <p:animEffect transition="in" filter="diamond(in)">
                                      <p:cBhvr>
                                        <p:cTn id="37" dur="500" fill="hold"/>
                                        <p:tgtEl>
                                          <p:spTgt spid="2092"/>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grpId="0" nodeType="clickEffect">
                                  <p:childTnLst>
                                    <p:set>
                                      <p:cBhvr>
                                        <p:cTn id="41" dur="1" fill="hold">
                                          <p:stCondLst>
                                            <p:cond delay="0"/>
                                          </p:stCondLst>
                                        </p:cTn>
                                        <p:tgtEl>
                                          <p:spTgt spid="2105"/>
                                        </p:tgtEl>
                                        <p:attrNameLst>
                                          <p:attrName>style.visibility</p:attrName>
                                        </p:attrNameLst>
                                      </p:cBhvr>
                                      <p:to>
                                        <p:strVal val="visible"/>
                                      </p:to>
                                    </p:set>
                                    <p:anim calcmode="lin" valueType="num">
                                      <p:cBhvr>
                                        <p:cTn id="42" dur="500" fill="hold"/>
                                        <p:tgtEl>
                                          <p:spTgt spid="2105"/>
                                        </p:tgtEl>
                                        <p:attrNameLst>
                                          <p:attrName>ppt_x</p:attrName>
                                        </p:attrNameLst>
                                      </p:cBhvr>
                                      <p:tavLst>
                                        <p:tav tm="0">
                                          <p:val>
                                            <p:strVal val="1+#ppt_w/2"/>
                                          </p:val>
                                        </p:tav>
                                        <p:tav tm="100000">
                                          <p:val>
                                            <p:strVal val="#ppt_x"/>
                                          </p:val>
                                        </p:tav>
                                      </p:tavLst>
                                    </p:anim>
                                    <p:anim calcmode="lin" valueType="num">
                                      <p:cBhvr>
                                        <p:cTn id="43" dur="500" fill="hold"/>
                                        <p:tgtEl>
                                          <p:spTgt spid="2105"/>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grpId="0" nodeType="clickEffect">
                                  <p:childTnLst>
                                    <p:set>
                                      <p:cBhvr>
                                        <p:cTn id="47" dur="1" fill="hold">
                                          <p:stCondLst>
                                            <p:cond delay="0"/>
                                          </p:stCondLst>
                                        </p:cTn>
                                        <p:tgtEl>
                                          <p:spTgt spid="2106"/>
                                        </p:tgtEl>
                                        <p:attrNameLst>
                                          <p:attrName>style.visibility</p:attrName>
                                        </p:attrNameLst>
                                      </p:cBhvr>
                                      <p:to>
                                        <p:strVal val="visible"/>
                                      </p:to>
                                    </p:set>
                                    <p:animEffect transition="in" filter="wipe(down)">
                                      <p:cBhvr>
                                        <p:cTn id="48" dur="290" fill="hold">
                                          <p:stCondLst>
                                            <p:cond delay="0"/>
                                          </p:stCondLst>
                                        </p:cTn>
                                        <p:tgtEl>
                                          <p:spTgt spid="2106"/>
                                        </p:tgtEl>
                                      </p:cBhvr>
                                    </p:animEffect>
                                    <p:anim calcmode="lin" valueType="num">
                                      <p:cBhvr>
                                        <p:cTn id="49" dur="911" tmFilter="0,0; 0.14,0.36; 0.43,0.73; 0.71,0.91; 1.0,1.0" fill="hold">
                                          <p:stCondLst>
                                            <p:cond delay="0"/>
                                          </p:stCondLst>
                                        </p:cTn>
                                        <p:tgtEl>
                                          <p:spTgt spid="2106"/>
                                        </p:tgtEl>
                                        <p:attrNameLst>
                                          <p:attrName>ppt_x</p:attrName>
                                        </p:attrNameLst>
                                      </p:cBhvr>
                                      <p:tavLst>
                                        <p:tav tm="0">
                                          <p:val>
                                            <p:strVal val="#ppt_x-0.25"/>
                                          </p:val>
                                        </p:tav>
                                        <p:tav tm="100000">
                                          <p:val>
                                            <p:strVal val="#ppt_x"/>
                                          </p:val>
                                        </p:tav>
                                      </p:tavLst>
                                    </p:anim>
                                    <p:anim calcmode="lin" valueType="num">
                                      <p:cBhvr>
                                        <p:cTn id="50" dur="332" tmFilter="0.0,0.0; 0.25,0.07; 0.50,0.2; 0.75,0.467; 1.0,1.0" fill="hold">
                                          <p:stCondLst>
                                            <p:cond delay="0"/>
                                          </p:stCondLst>
                                        </p:cTn>
                                        <p:tgtEl>
                                          <p:spTgt spid="2106"/>
                                        </p:tgtEl>
                                        <p:attrNameLst>
                                          <p:attrName>ppt_y</p:attrName>
                                        </p:attrNameLst>
                                      </p:cBhvr>
                                      <p:tavLst>
                                        <p:tav tm="0" fmla="#ppt_y-sin(pi*$)/3">
                                          <p:val>
                                            <p:fltVal val="0.500000"/>
                                          </p:val>
                                        </p:tav>
                                        <p:tav tm="100000">
                                          <p:val>
                                            <p:fltVal val="1.000000"/>
                                          </p:val>
                                        </p:tav>
                                      </p:tavLst>
                                    </p:anim>
                                    <p:anim calcmode="lin" valueType="num">
                                      <p:cBhvr>
                                        <p:cTn id="51" dur="332" tmFilter="0, 0; 0.125,0.2665; 0.25,0.4; 0.375,0.465; 0.5,0.5;  0.625,0.535; 0.75,0.6; 0.875,0.7335; 1,1" fill="hold">
                                          <p:stCondLst>
                                            <p:cond delay="332"/>
                                          </p:stCondLst>
                                        </p:cTn>
                                        <p:tgtEl>
                                          <p:spTgt spid="2106"/>
                                        </p:tgtEl>
                                        <p:attrNameLst>
                                          <p:attrName>ppt_y</p:attrName>
                                        </p:attrNameLst>
                                      </p:cBhvr>
                                      <p:tavLst>
                                        <p:tav tm="0" fmla="#ppt_y-sin(pi*$)/9">
                                          <p:val>
                                            <p:fltVal val="0.000000"/>
                                          </p:val>
                                        </p:tav>
                                        <p:tav tm="100000">
                                          <p:val>
                                            <p:fltVal val="1.000000"/>
                                          </p:val>
                                        </p:tav>
                                      </p:tavLst>
                                    </p:anim>
                                    <p:anim calcmode="lin" valueType="num">
                                      <p:cBhvr>
                                        <p:cTn id="52" dur="166" tmFilter="0, 0; 0.125,0.2665; 0.25,0.4; 0.375,0.465; 0.5,0.5;  0.625,0.535; 0.75,0.6; 0.875,0.7335; 1,1" fill="hold">
                                          <p:stCondLst>
                                            <p:cond delay="662"/>
                                          </p:stCondLst>
                                        </p:cTn>
                                        <p:tgtEl>
                                          <p:spTgt spid="2106"/>
                                        </p:tgtEl>
                                        <p:attrNameLst>
                                          <p:attrName>ppt_y</p:attrName>
                                        </p:attrNameLst>
                                      </p:cBhvr>
                                      <p:tavLst>
                                        <p:tav tm="0" fmla="#ppt_y-sin(pi*$)/27">
                                          <p:val>
                                            <p:fltVal val="0.000000"/>
                                          </p:val>
                                        </p:tav>
                                        <p:tav tm="100000">
                                          <p:val>
                                            <p:fltVal val="1.000000"/>
                                          </p:val>
                                        </p:tav>
                                      </p:tavLst>
                                    </p:anim>
                                    <p:anim calcmode="lin" valueType="num">
                                      <p:cBhvr>
                                        <p:cTn id="53" dur="82" tmFilter="0, 0; 0.125,0.2665; 0.25,0.4; 0.375,0.465; 0.5,0.5;  0.625,0.535; 0.75,0.6; 0.875,0.7335; 1,1" fill="hold">
                                          <p:stCondLst>
                                            <p:cond delay="828"/>
                                          </p:stCondLst>
                                        </p:cTn>
                                        <p:tgtEl>
                                          <p:spTgt spid="2106"/>
                                        </p:tgtEl>
                                        <p:attrNameLst>
                                          <p:attrName>ppt_y</p:attrName>
                                        </p:attrNameLst>
                                      </p:cBhvr>
                                      <p:tavLst>
                                        <p:tav tm="0" fmla="#ppt_y-sin(pi*$)/81">
                                          <p:val>
                                            <p:fltVal val="0.000000"/>
                                          </p:val>
                                        </p:tav>
                                        <p:tav tm="100000">
                                          <p:val>
                                            <p:fltVal val="1.000000"/>
                                          </p:val>
                                        </p:tav>
                                      </p:tavLst>
                                    </p:anim>
                                    <p:animScale>
                                      <p:cBhvr>
                                        <p:cTn id="54" dur="13" fill="hold">
                                          <p:stCondLst>
                                            <p:cond delay="325"/>
                                          </p:stCondLst>
                                        </p:cTn>
                                        <p:tgtEl>
                                          <p:spTgt spid="2106"/>
                                        </p:tgtEl>
                                      </p:cBhvr>
                                      <p:to x="100000" y="60000"/>
                                    </p:animScale>
                                    <p:animScale>
                                      <p:cBhvr>
                                        <p:cTn id="55" dur="83" decel="50000" fill="hold">
                                          <p:stCondLst>
                                            <p:cond delay="338"/>
                                          </p:stCondLst>
                                        </p:cTn>
                                        <p:tgtEl>
                                          <p:spTgt spid="2106"/>
                                        </p:tgtEl>
                                      </p:cBhvr>
                                      <p:to x="100000" y="100000"/>
                                    </p:animScale>
                                    <p:animScale>
                                      <p:cBhvr>
                                        <p:cTn id="56" dur="13" fill="hold">
                                          <p:stCondLst>
                                            <p:cond delay="656"/>
                                          </p:stCondLst>
                                        </p:cTn>
                                        <p:tgtEl>
                                          <p:spTgt spid="2106"/>
                                        </p:tgtEl>
                                      </p:cBhvr>
                                      <p:to x="100000" y="80000"/>
                                    </p:animScale>
                                    <p:animScale>
                                      <p:cBhvr>
                                        <p:cTn id="57" dur="83" decel="50000" fill="hold">
                                          <p:stCondLst>
                                            <p:cond delay="669"/>
                                          </p:stCondLst>
                                        </p:cTn>
                                        <p:tgtEl>
                                          <p:spTgt spid="2106"/>
                                        </p:tgtEl>
                                      </p:cBhvr>
                                      <p:to x="100000" y="100000"/>
                                    </p:animScale>
                                    <p:animScale>
                                      <p:cBhvr>
                                        <p:cTn id="58" dur="13" fill="hold">
                                          <p:stCondLst>
                                            <p:cond delay="821"/>
                                          </p:stCondLst>
                                        </p:cTn>
                                        <p:tgtEl>
                                          <p:spTgt spid="2106"/>
                                        </p:tgtEl>
                                      </p:cBhvr>
                                      <p:to x="100000" y="90000"/>
                                    </p:animScale>
                                    <p:animScale>
                                      <p:cBhvr>
                                        <p:cTn id="59" dur="83" decel="50000" fill="hold">
                                          <p:stCondLst>
                                            <p:cond delay="834"/>
                                          </p:stCondLst>
                                        </p:cTn>
                                        <p:tgtEl>
                                          <p:spTgt spid="2106"/>
                                        </p:tgtEl>
                                      </p:cBhvr>
                                      <p:to x="100000" y="100000"/>
                                    </p:animScale>
                                    <p:animScale>
                                      <p:cBhvr>
                                        <p:cTn id="60" dur="13" fill="hold">
                                          <p:stCondLst>
                                            <p:cond delay="904"/>
                                          </p:stCondLst>
                                        </p:cTn>
                                        <p:tgtEl>
                                          <p:spTgt spid="2106"/>
                                        </p:tgtEl>
                                      </p:cBhvr>
                                      <p:to x="100000" y="95000"/>
                                    </p:animScale>
                                    <p:animScale>
                                      <p:cBhvr>
                                        <p:cTn id="61" dur="83" decel="50000" fill="hold">
                                          <p:stCondLst>
                                            <p:cond delay="917"/>
                                          </p:stCondLst>
                                        </p:cTn>
                                        <p:tgtEl>
                                          <p:spTgt spid="2106"/>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3" presetClass="entr" presetSubtype="10" fill="hold" nodeType="clickEffect">
                                  <p:stCondLst>
                                    <p:cond delay="0"/>
                                  </p:stCondLst>
                                  <p:childTnLst>
                                    <p:set>
                                      <p:cBhvr>
                                        <p:cTn id="65" dur="1" fill="hold">
                                          <p:stCondLst>
                                            <p:cond delay="0"/>
                                          </p:stCondLst>
                                        </p:cTn>
                                        <p:tgtEl>
                                          <p:spTgt spid="5125"/>
                                        </p:tgtEl>
                                        <p:attrNameLst>
                                          <p:attrName>style.visibility</p:attrName>
                                        </p:attrNameLst>
                                      </p:cBhvr>
                                      <p:to>
                                        <p:strVal val="visible"/>
                                      </p:to>
                                    </p:set>
                                    <p:animEffect transition="in" filter="blinds(horizontal)">
                                      <p:cBhvr>
                                        <p:cTn id="66" dur="500"/>
                                        <p:tgtEl>
                                          <p:spTgt spid="5125"/>
                                        </p:tgtEl>
                                      </p:cBhvr>
                                    </p:animEffect>
                                  </p:childTnLst>
                                </p:cTn>
                              </p:par>
                            </p:childTnLst>
                          </p:cTn>
                        </p:par>
                      </p:childTnLst>
                    </p:cTn>
                  </p:par>
                  <p:par>
                    <p:cTn id="67" fill="hold">
                      <p:stCondLst>
                        <p:cond delay="indefinite"/>
                      </p:stCondLst>
                      <p:childTnLst>
                        <p:par>
                          <p:cTn id="68" fill="hold">
                            <p:stCondLst>
                              <p:cond delay="0"/>
                            </p:stCondLst>
                            <p:childTnLst>
                              <p:par>
                                <p:cTn id="69" presetID="3" presetClass="entr" presetSubtype="10" fill="hold" grpId="0" nodeType="click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blinds(horizontal)">
                                      <p:cBhvr>
                                        <p:cTn id="71" dur="500"/>
                                        <p:tgtEl>
                                          <p:spTgt spid="7"/>
                                        </p:tgtEl>
                                      </p:cBhvr>
                                    </p:animEffect>
                                  </p:childTnLst>
                                </p:cTn>
                              </p:par>
                            </p:childTnLst>
                          </p:cTn>
                        </p:par>
                      </p:childTnLst>
                    </p:cTn>
                  </p:par>
                  <p:par>
                    <p:cTn id="72" fill="hold">
                      <p:stCondLst>
                        <p:cond delay="indefinite"/>
                      </p:stCondLst>
                      <p:childTnLst>
                        <p:par>
                          <p:cTn id="73" fill="hold">
                            <p:stCondLst>
                              <p:cond delay="0"/>
                            </p:stCondLst>
                            <p:childTnLst>
                              <p:par>
                                <p:cTn id="74" presetID="3" presetClass="entr" presetSubtype="10" fill="hold" grpId="0" nodeType="clickEffect">
                                  <p:stCondLst>
                                    <p:cond delay="0"/>
                                  </p:stCondLst>
                                  <p:childTnLst>
                                    <p:set>
                                      <p:cBhvr>
                                        <p:cTn id="75" dur="1" fill="hold">
                                          <p:stCondLst>
                                            <p:cond delay="0"/>
                                          </p:stCondLst>
                                        </p:cTn>
                                        <p:tgtEl>
                                          <p:spTgt spid="5127"/>
                                        </p:tgtEl>
                                        <p:attrNameLst>
                                          <p:attrName>style.visibility</p:attrName>
                                        </p:attrNameLst>
                                      </p:cBhvr>
                                      <p:to>
                                        <p:strVal val="visible"/>
                                      </p:to>
                                    </p:set>
                                    <p:animEffect transition="in" filter="blinds(horizontal)">
                                      <p:cBhvr>
                                        <p:cTn id="76" dur="5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1" grpId="0" animBg="1"/>
      <p:bldP spid="2105" grpId="0" animBg="1"/>
      <p:bldP spid="2106" grpId="0" animBg="1"/>
      <p:bldP spid="7" grpId="0" bldLvl="0" animBg="1"/>
      <p:bldP spid="7" grpId="1" animBg="1"/>
      <p:bldP spid="5127" grpId="0"/>
      <p:bldP spid="5127" grpId="1"/>
      <p:bldP spid="2119" grpId="0" bldLvl="0" animBg="1"/>
      <p:bldP spid="2118" grpId="0" animBg="1"/>
      <p:bldP spid="6"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169" name="Picture 3"/>
          <p:cNvPicPr>
            <a:picLocks noChangeAspect="1"/>
          </p:cNvPicPr>
          <p:nvPr/>
        </p:nvPicPr>
        <p:blipFill>
          <a:blip r:embed="rId1"/>
          <a:stretch>
            <a:fillRect/>
          </a:stretch>
        </p:blipFill>
        <p:spPr>
          <a:xfrm>
            <a:off x="4154488" y="3297238"/>
            <a:ext cx="4584700" cy="3200400"/>
          </a:xfrm>
          <a:prstGeom prst="rect">
            <a:avLst/>
          </a:prstGeom>
          <a:noFill/>
          <a:ln w="9525">
            <a:noFill/>
          </a:ln>
        </p:spPr>
      </p:pic>
      <p:sp>
        <p:nvSpPr>
          <p:cNvPr id="2124" name="Text Box 4"/>
          <p:cNvSpPr/>
          <p:nvPr/>
        </p:nvSpPr>
        <p:spPr>
          <a:xfrm>
            <a:off x="684530" y="3297555"/>
            <a:ext cx="3359150" cy="768350"/>
          </a:xfrm>
          <a:prstGeom prst="rect">
            <a:avLst/>
          </a:prstGeom>
          <a:noFill/>
          <a:ln w="9525">
            <a:noFill/>
          </a:ln>
        </p:spPr>
        <p:txBody>
          <a:bodyPr wrap="square" anchor="t">
            <a:spAutoFit/>
          </a:bodyPr>
          <a:p>
            <a:pPr>
              <a:spcBef>
                <a:spcPct val="50000"/>
              </a:spcBef>
              <a:buSzPct val="100000"/>
              <a:buFont typeface="Wingdings" panose="05000000000000000000" pitchFamily="2" charset="2"/>
            </a:pPr>
            <a:r>
              <a:rPr lang="en-US" altLang="zh-CN" sz="4400" dirty="0">
                <a:solidFill>
                  <a:srgbClr val="0000FF"/>
                </a:solidFill>
                <a:latin typeface="Cambria" panose="02040503050406030204" pitchFamily="18" charset="0"/>
                <a:ea typeface="宋体" panose="02010600030101010101" pitchFamily="2" charset="-122"/>
              </a:rPr>
              <a:t>  </a:t>
            </a:r>
            <a:r>
              <a:rPr lang="en-US" altLang="zh-CN" sz="4400" dirty="0">
                <a:solidFill>
                  <a:srgbClr val="0033CC"/>
                </a:solidFill>
                <a:latin typeface="Cambria" panose="02040503050406030204" pitchFamily="18" charset="0"/>
                <a:ea typeface="宋体" panose="02010600030101010101" pitchFamily="2" charset="-122"/>
              </a:rPr>
              <a:t>in danger</a:t>
            </a:r>
            <a:endParaRPr lang="en-US" altLang="zh-CN" sz="4400" dirty="0">
              <a:solidFill>
                <a:srgbClr val="0033CC"/>
              </a:solidFill>
              <a:latin typeface="Cambria" panose="02040503050406030204" pitchFamily="18" charset="0"/>
              <a:ea typeface="宋体" panose="02010600030101010101" pitchFamily="2" charset="-122"/>
            </a:endParaRPr>
          </a:p>
        </p:txBody>
      </p:sp>
      <p:sp>
        <p:nvSpPr>
          <p:cNvPr id="4" name="Text Box 4"/>
          <p:cNvSpPr/>
          <p:nvPr/>
        </p:nvSpPr>
        <p:spPr>
          <a:xfrm>
            <a:off x="876300" y="4325938"/>
            <a:ext cx="3871913" cy="1444625"/>
          </a:xfrm>
          <a:prstGeom prst="rect">
            <a:avLst/>
          </a:prstGeom>
          <a:noFill/>
          <a:ln w="9525">
            <a:noFill/>
          </a:ln>
        </p:spPr>
        <p:txBody>
          <a:bodyPr wrap="square" anchor="t">
            <a:spAutoFit/>
          </a:bodyPr>
          <a:p>
            <a:pPr>
              <a:spcBef>
                <a:spcPct val="50000"/>
              </a:spcBef>
              <a:buSzTx/>
              <a:buFont typeface="Wingdings" panose="05000000000000000000" pitchFamily="2" charset="2"/>
            </a:pPr>
            <a:r>
              <a:rPr lang="en-US" altLang="zh-CN" sz="4400" dirty="0">
                <a:solidFill>
                  <a:srgbClr val="0033CC"/>
                </a:solidFill>
                <a:latin typeface="Cambria" panose="02040503050406030204" pitchFamily="18" charset="0"/>
                <a:ea typeface="宋体" panose="02010600030101010101" pitchFamily="2" charset="-122"/>
              </a:rPr>
              <a:t>serious problems</a:t>
            </a:r>
            <a:endParaRPr lang="en-US" altLang="zh-CN" sz="4400" dirty="0">
              <a:solidFill>
                <a:srgbClr val="0033CC"/>
              </a:solidFill>
              <a:latin typeface="Cambria" panose="02040503050406030204" pitchFamily="18" charset="0"/>
              <a:ea typeface="宋体" panose="02010600030101010101" pitchFamily="2" charset="-122"/>
            </a:endParaRPr>
          </a:p>
        </p:txBody>
      </p:sp>
      <p:sp>
        <p:nvSpPr>
          <p:cNvPr id="2125" name="Text Box 5"/>
          <p:cNvSpPr/>
          <p:nvPr/>
        </p:nvSpPr>
        <p:spPr>
          <a:xfrm>
            <a:off x="2005330" y="592455"/>
            <a:ext cx="6951980" cy="768350"/>
          </a:xfrm>
          <a:prstGeom prst="rect">
            <a:avLst/>
          </a:prstGeom>
          <a:noFill/>
          <a:ln w="9525">
            <a:noFill/>
          </a:ln>
        </p:spPr>
        <p:txBody>
          <a:bodyPr wrap="square" anchor="t">
            <a:spAutoFit/>
          </a:bodyPr>
          <a:p>
            <a:pPr>
              <a:spcBef>
                <a:spcPct val="50000"/>
              </a:spcBef>
              <a:buSzPct val="100000"/>
              <a:buFont typeface="Wingdings" panose="05000000000000000000" pitchFamily="2" charset="2"/>
            </a:pPr>
            <a:r>
              <a:rPr lang="en-US" altLang="zh-CN" sz="4400" dirty="0">
                <a:solidFill>
                  <a:srgbClr val="FF0000"/>
                </a:solidFill>
                <a:latin typeface="Tahoma" panose="020B0604030504040204" pitchFamily="34" charset="0"/>
                <a:ea typeface="宋体" panose="02010600030101010101" pitchFamily="2" charset="-122"/>
              </a:rPr>
              <a:t>  </a:t>
            </a:r>
            <a:r>
              <a:rPr lang="zh-CN" altLang="zh-CN" sz="4400" dirty="0">
                <a:solidFill>
                  <a:srgbClr val="FF0000"/>
                </a:solidFill>
                <a:latin typeface="Tahoma" panose="020B0604030504040204" pitchFamily="34" charset="0"/>
                <a:ea typeface="宋体" panose="02010600030101010101" pitchFamily="2" charset="-122"/>
              </a:rPr>
              <a:t>take</a:t>
            </a:r>
            <a:r>
              <a:rPr lang="en-US" altLang="zh-CN" sz="4400" dirty="0">
                <a:solidFill>
                  <a:srgbClr val="FF0000"/>
                </a:solidFill>
                <a:latin typeface="Tahoma" panose="020B0604030504040204" pitchFamily="34" charset="0"/>
                <a:ea typeface="宋体" panose="02010600030101010101" pitchFamily="2" charset="-122"/>
              </a:rPr>
              <a:t> action </a:t>
            </a:r>
            <a:r>
              <a:rPr lang="en-US" altLang="zh-CN" sz="4400" dirty="0">
                <a:solidFill>
                  <a:srgbClr val="0033CC"/>
                </a:solidFill>
                <a:latin typeface="Tahoma" panose="020B0604030504040204" pitchFamily="34" charset="0"/>
                <a:ea typeface="宋体" panose="02010600030101010101" pitchFamily="2" charset="-122"/>
              </a:rPr>
              <a:t>to</a:t>
            </a:r>
            <a:r>
              <a:rPr lang="en-US" altLang="zh-CN" sz="4400" dirty="0">
                <a:solidFill>
                  <a:srgbClr val="FF0000"/>
                </a:solidFill>
                <a:latin typeface="Tahoma" panose="020B0604030504040204" pitchFamily="34" charset="0"/>
                <a:ea typeface="宋体" panose="02010600030101010101" pitchFamily="2" charset="-122"/>
              </a:rPr>
              <a:t> protect   </a:t>
            </a:r>
            <a:endParaRPr lang="en-US" altLang="zh-CN" sz="4400" dirty="0">
              <a:solidFill>
                <a:srgbClr val="FF0000"/>
              </a:solidFill>
              <a:latin typeface="Tahoma" panose="020B0604030504040204" pitchFamily="34" charset="0"/>
              <a:ea typeface="宋体" panose="02010600030101010101" pitchFamily="2" charset="-122"/>
            </a:endParaRPr>
          </a:p>
        </p:txBody>
      </p:sp>
      <p:cxnSp>
        <p:nvCxnSpPr>
          <p:cNvPr id="2129" name="Line 9"/>
          <p:cNvCxnSpPr/>
          <p:nvPr/>
        </p:nvCxnSpPr>
        <p:spPr>
          <a:xfrm>
            <a:off x="2403158" y="1252538"/>
            <a:ext cx="3095625" cy="0"/>
          </a:xfrm>
          <a:prstGeom prst="line">
            <a:avLst/>
          </a:prstGeom>
          <a:ln w="38100" cap="flat" cmpd="sng">
            <a:solidFill>
              <a:srgbClr val="800080"/>
            </a:solidFill>
            <a:prstDash val="solid"/>
            <a:round/>
            <a:headEnd type="none" w="med" len="med"/>
            <a:tailEnd type="none" w="med" len="med"/>
          </a:ln>
        </p:spPr>
      </p:cxnSp>
      <p:cxnSp>
        <p:nvCxnSpPr>
          <p:cNvPr id="2126" name="Line 6"/>
          <p:cNvCxnSpPr/>
          <p:nvPr/>
        </p:nvCxnSpPr>
        <p:spPr>
          <a:xfrm>
            <a:off x="4400550" y="1252538"/>
            <a:ext cx="0" cy="360362"/>
          </a:xfrm>
          <a:prstGeom prst="line">
            <a:avLst/>
          </a:prstGeom>
          <a:ln w="57150" cap="flat" cmpd="sng">
            <a:solidFill>
              <a:srgbClr val="0033CC"/>
            </a:solidFill>
            <a:prstDash val="solid"/>
            <a:round/>
            <a:headEnd type="none" w="med" len="med"/>
            <a:tailEnd type="triangle" w="med" len="med"/>
          </a:ln>
        </p:spPr>
      </p:cxnSp>
      <p:sp>
        <p:nvSpPr>
          <p:cNvPr id="2127" name="Text Box 7"/>
          <p:cNvSpPr/>
          <p:nvPr/>
        </p:nvSpPr>
        <p:spPr>
          <a:xfrm>
            <a:off x="2403475" y="1689100"/>
            <a:ext cx="4697730" cy="583565"/>
          </a:xfrm>
          <a:prstGeom prst="rect">
            <a:avLst/>
          </a:prstGeom>
          <a:noFill/>
          <a:ln w="9525">
            <a:noFill/>
          </a:ln>
        </p:spPr>
        <p:txBody>
          <a:bodyPr wrap="square" anchor="t">
            <a:spAutoFit/>
          </a:bodyPr>
          <a:p>
            <a:pPr>
              <a:spcBef>
                <a:spcPct val="50000"/>
              </a:spcBef>
              <a:buSzPct val="100000"/>
              <a:buFont typeface="Wingdings" panose="05000000000000000000" pitchFamily="2" charset="2"/>
            </a:pPr>
            <a:r>
              <a:rPr lang="en-US" altLang="zh-CN" sz="3200" dirty="0">
                <a:solidFill>
                  <a:srgbClr val="008000"/>
                </a:solidFill>
                <a:latin typeface="Comic Sans MS" panose="030F0702030302020204" pitchFamily="66" charset="0"/>
                <a:ea typeface="宋体" panose="02010600030101010101" pitchFamily="2" charset="-122"/>
              </a:rPr>
              <a:t>do something useful   </a:t>
            </a:r>
            <a:endParaRPr lang="en-US" altLang="zh-CN" sz="3200" dirty="0">
              <a:solidFill>
                <a:srgbClr val="008000"/>
              </a:solidFill>
              <a:latin typeface="Comic Sans MS" panose="030F0702030302020204" pitchFamily="66" charset="0"/>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169"/>
                                        </p:tgtEl>
                                        <p:attrNameLst>
                                          <p:attrName>style.visibility</p:attrName>
                                        </p:attrNameLst>
                                      </p:cBhvr>
                                      <p:to>
                                        <p:strVal val="visible"/>
                                      </p:to>
                                    </p:set>
                                    <p:animEffect transition="in" filter="blinds(horizontal)">
                                      <p:cBhvr>
                                        <p:cTn id="7" dur="500"/>
                                        <p:tgtEl>
                                          <p:spTgt spid="716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grpId="0" nodeType="clickEffect">
                                  <p:childTnLst>
                                    <p:set>
                                      <p:cBhvr>
                                        <p:cTn id="11" dur="1" fill="hold">
                                          <p:stCondLst>
                                            <p:cond delay="0"/>
                                          </p:stCondLst>
                                        </p:cTn>
                                        <p:tgtEl>
                                          <p:spTgt spid="2124"/>
                                        </p:tgtEl>
                                        <p:attrNameLst>
                                          <p:attrName>style.visibility</p:attrName>
                                        </p:attrNameLst>
                                      </p:cBhvr>
                                      <p:to>
                                        <p:strVal val="visible"/>
                                      </p:to>
                                    </p:set>
                                    <p:anim calcmode="lin" valueType="num">
                                      <p:cBhvr>
                                        <p:cTn id="12" dur="500" fill="hold"/>
                                        <p:tgtEl>
                                          <p:spTgt spid="2124"/>
                                        </p:tgtEl>
                                        <p:attrNameLst>
                                          <p:attrName>ppt_x</p:attrName>
                                        </p:attrNameLst>
                                      </p:cBhvr>
                                      <p:tavLst>
                                        <p:tav tm="0">
                                          <p:val>
                                            <p:strVal val="1+#ppt_w/2"/>
                                          </p:val>
                                        </p:tav>
                                        <p:tav tm="100000">
                                          <p:val>
                                            <p:strVal val="#ppt_x"/>
                                          </p:val>
                                        </p:tav>
                                      </p:tavLst>
                                    </p:anim>
                                    <p:anim calcmode="lin" valueType="num">
                                      <p:cBhvr>
                                        <p:cTn id="13" dur="500" fill="hold"/>
                                        <p:tgtEl>
                                          <p:spTgt spid="2124"/>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3" fill="hold" grpId="0" nodeType="clickEffec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ppt_x</p:attrName>
                                        </p:attrNameLst>
                                      </p:cBhvr>
                                      <p:tavLst>
                                        <p:tav tm="0">
                                          <p:val>
                                            <p:strVal val="1+#ppt_w/2"/>
                                          </p:val>
                                        </p:tav>
                                        <p:tav tm="100000">
                                          <p:val>
                                            <p:strVal val="#ppt_x"/>
                                          </p:val>
                                        </p:tav>
                                      </p:tavLst>
                                    </p:anim>
                                    <p:anim calcmode="lin" valueType="num">
                                      <p:cBhvr>
                                        <p:cTn id="19"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7" presetClass="entr" presetSubtype="1" fill="hold" grpId="0" nodeType="clickEffect">
                                  <p:childTnLst>
                                    <p:set>
                                      <p:cBhvr>
                                        <p:cTn id="23" dur="1" fill="hold">
                                          <p:stCondLst>
                                            <p:cond delay="0"/>
                                          </p:stCondLst>
                                        </p:cTn>
                                        <p:tgtEl>
                                          <p:spTgt spid="2125"/>
                                        </p:tgtEl>
                                        <p:attrNameLst>
                                          <p:attrName>style.visibility</p:attrName>
                                        </p:attrNameLst>
                                      </p:cBhvr>
                                      <p:to>
                                        <p:strVal val="visible"/>
                                      </p:to>
                                    </p:set>
                                    <p:anim calcmode="lin" valueType="num">
                                      <p:cBhvr>
                                        <p:cTn id="24" dur="500" fill="hold"/>
                                        <p:tgtEl>
                                          <p:spTgt spid="2125"/>
                                        </p:tgtEl>
                                        <p:attrNameLst>
                                          <p:attrName>ppt_x</p:attrName>
                                        </p:attrNameLst>
                                      </p:cBhvr>
                                      <p:tavLst>
                                        <p:tav tm="0">
                                          <p:val>
                                            <p:strVal val="#ppt_x"/>
                                          </p:val>
                                        </p:tav>
                                        <p:tav tm="100000">
                                          <p:val>
                                            <p:strVal val="#ppt_x"/>
                                          </p:val>
                                        </p:tav>
                                      </p:tavLst>
                                    </p:anim>
                                    <p:anim calcmode="lin" valueType="num">
                                      <p:cBhvr>
                                        <p:cTn id="25" dur="500" fill="hold"/>
                                        <p:tgtEl>
                                          <p:spTgt spid="2125"/>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6" fill="hold" nodeType="clickEffect">
                                  <p:childTnLst>
                                    <p:set>
                                      <p:cBhvr>
                                        <p:cTn id="29" dur="1" fill="hold">
                                          <p:stCondLst>
                                            <p:cond delay="0"/>
                                          </p:stCondLst>
                                        </p:cTn>
                                        <p:tgtEl>
                                          <p:spTgt spid="2129"/>
                                        </p:tgtEl>
                                        <p:attrNameLst>
                                          <p:attrName>style.visibility</p:attrName>
                                        </p:attrNameLst>
                                      </p:cBhvr>
                                      <p:to>
                                        <p:strVal val="visible"/>
                                      </p:to>
                                    </p:set>
                                    <p:animEffect transition="in" filter="barn(inHorizontal)">
                                      <p:cBhvr>
                                        <p:cTn id="30" dur="500" fill="hold"/>
                                        <p:tgtEl>
                                          <p:spTgt spid="212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6" fill="hold" nodeType="clickEffect">
                                  <p:childTnLst>
                                    <p:set>
                                      <p:cBhvr>
                                        <p:cTn id="34" dur="1" fill="hold">
                                          <p:stCondLst>
                                            <p:cond delay="0"/>
                                          </p:stCondLst>
                                        </p:cTn>
                                        <p:tgtEl>
                                          <p:spTgt spid="2126"/>
                                        </p:tgtEl>
                                        <p:attrNameLst>
                                          <p:attrName>style.visibility</p:attrName>
                                        </p:attrNameLst>
                                      </p:cBhvr>
                                      <p:to>
                                        <p:strVal val="visible"/>
                                      </p:to>
                                    </p:set>
                                    <p:animEffect transition="in" filter="barn(inHorizontal)">
                                      <p:cBhvr>
                                        <p:cTn id="35" dur="500" fill="hold"/>
                                        <p:tgtEl>
                                          <p:spTgt spid="2126"/>
                                        </p:tgtEl>
                                      </p:cBhvr>
                                    </p:animEffect>
                                  </p:childTnLst>
                                </p:cTn>
                              </p:par>
                            </p:childTnLst>
                          </p:cTn>
                        </p:par>
                      </p:childTnLst>
                    </p:cTn>
                  </p:par>
                  <p:par>
                    <p:cTn id="36" fill="hold">
                      <p:stCondLst>
                        <p:cond delay="indefinite"/>
                      </p:stCondLst>
                      <p:childTnLst>
                        <p:par>
                          <p:cTn id="37" fill="hold">
                            <p:stCondLst>
                              <p:cond delay="0"/>
                            </p:stCondLst>
                            <p:childTnLst>
                              <p:par>
                                <p:cTn id="38" presetID="37" presetClass="entr" presetSubtype="0" fill="hold" grpId="0" nodeType="clickEffect">
                                  <p:childTnLst>
                                    <p:set>
                                      <p:cBhvr>
                                        <p:cTn id="39" dur="1" fill="hold">
                                          <p:stCondLst>
                                            <p:cond delay="0"/>
                                          </p:stCondLst>
                                        </p:cTn>
                                        <p:tgtEl>
                                          <p:spTgt spid="2127"/>
                                        </p:tgtEl>
                                        <p:attrNameLst>
                                          <p:attrName>style.visibility</p:attrName>
                                        </p:attrNameLst>
                                      </p:cBhvr>
                                      <p:to>
                                        <p:strVal val="visible"/>
                                      </p:to>
                                    </p:set>
                                    <p:animEffect transition="in" filter="fade">
                                      <p:cBhvr>
                                        <p:cTn id="40" dur="500" fill="hold"/>
                                        <p:tgtEl>
                                          <p:spTgt spid="2127"/>
                                        </p:tgtEl>
                                      </p:cBhvr>
                                    </p:animEffect>
                                    <p:anim calcmode="lin" valueType="num">
                                      <p:cBhvr>
                                        <p:cTn id="41" dur="500" fill="hold"/>
                                        <p:tgtEl>
                                          <p:spTgt spid="2127"/>
                                        </p:tgtEl>
                                        <p:attrNameLst>
                                          <p:attrName>ppt_x</p:attrName>
                                        </p:attrNameLst>
                                      </p:cBhvr>
                                      <p:tavLst>
                                        <p:tav tm="0">
                                          <p:val>
                                            <p:strVal val="#ppt_x"/>
                                          </p:val>
                                        </p:tav>
                                        <p:tav tm="100000">
                                          <p:val>
                                            <p:strVal val="#ppt_x"/>
                                          </p:val>
                                        </p:tav>
                                      </p:tavLst>
                                    </p:anim>
                                    <p:anim calcmode="lin" valueType="num">
                                      <p:cBhvr>
                                        <p:cTn id="42" dur="450" decel="100000" fill="hold"/>
                                        <p:tgtEl>
                                          <p:spTgt spid="2127"/>
                                        </p:tgtEl>
                                        <p:attrNameLst>
                                          <p:attrName>ppt_y</p:attrName>
                                        </p:attrNameLst>
                                      </p:cBhvr>
                                      <p:tavLst>
                                        <p:tav tm="0">
                                          <p:val>
                                            <p:strVal val="#ppt_y+1"/>
                                          </p:val>
                                        </p:tav>
                                        <p:tav tm="100000">
                                          <p:val>
                                            <p:strVal val="#ppt_y-.03"/>
                                          </p:val>
                                        </p:tav>
                                      </p:tavLst>
                                    </p:anim>
                                    <p:anim calcmode="lin" valueType="num">
                                      <p:cBhvr>
                                        <p:cTn id="43" dur="50" accel="100000" fill="hold">
                                          <p:stCondLst>
                                            <p:cond delay="450"/>
                                          </p:stCondLst>
                                        </p:cTn>
                                        <p:tgtEl>
                                          <p:spTgt spid="212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4" grpId="0" animBg="1"/>
      <p:bldP spid="4" grpId="0" animBg="1"/>
      <p:bldP spid="2125" grpId="0" animBg="1"/>
      <p:bldP spid="21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圆角矩形 3"/>
          <p:cNvSpPr/>
          <p:nvPr/>
        </p:nvSpPr>
        <p:spPr>
          <a:xfrm>
            <a:off x="459740" y="2799080"/>
            <a:ext cx="8117205" cy="40589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8194" name="文本框 4"/>
          <p:cNvSpPr txBox="1"/>
          <p:nvPr/>
        </p:nvSpPr>
        <p:spPr>
          <a:xfrm>
            <a:off x="526415" y="2888615"/>
            <a:ext cx="8091170" cy="3969385"/>
          </a:xfrm>
          <a:prstGeom prst="rect">
            <a:avLst/>
          </a:prstGeom>
          <a:noFill/>
          <a:ln w="9525">
            <a:noFill/>
          </a:ln>
        </p:spPr>
        <p:txBody>
          <a:bodyPr wrap="square" anchor="t">
            <a:spAutoFit/>
          </a:bodyPr>
          <a:p>
            <a:r>
              <a:rPr lang="en-US" altLang="zh-CN" sz="2400" b="0">
                <a:latin typeface="Arial" panose="020B0604020202020204" pitchFamily="34" charset="0"/>
                <a:ea typeface="宋体" panose="02010600030101010101" pitchFamily="2" charset="-122"/>
              </a:rPr>
              <a:t> </a:t>
            </a:r>
            <a:r>
              <a:rPr lang="en-US" altLang="zh-CN" b="0">
                <a:solidFill>
                  <a:schemeClr val="tx1"/>
                </a:solidFill>
                <a:latin typeface="Arial" panose="020B0604020202020204" pitchFamily="34" charset="0"/>
                <a:ea typeface="宋体" panose="02010600030101010101" pitchFamily="2" charset="-122"/>
              </a:rPr>
              <a:t>   ___________ are famous in China. Most of them live in Wolong nature  ________ . People there __________ them very well. When they are sick, doctors will help them. They mostly ___________ bamboo.  However, the bamboo forests are becoming _________________. So, They are __________ now. We should __________ to help them face______________. Or there may be no pandas in the future.</a:t>
            </a:r>
            <a:endParaRPr lang="en-US" altLang="zh-CN" b="0">
              <a:solidFill>
                <a:schemeClr val="tx1"/>
              </a:solidFill>
              <a:latin typeface="Arial" panose="020B0604020202020204" pitchFamily="34" charset="0"/>
              <a:ea typeface="宋体" panose="02010600030101010101" pitchFamily="2" charset="-122"/>
            </a:endParaRPr>
          </a:p>
        </p:txBody>
      </p:sp>
      <p:sp>
        <p:nvSpPr>
          <p:cNvPr id="6" name="圆角矩形 5"/>
          <p:cNvSpPr/>
          <p:nvPr/>
        </p:nvSpPr>
        <p:spPr>
          <a:xfrm>
            <a:off x="459740" y="1307465"/>
            <a:ext cx="8117205" cy="1403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8196" name="文本框 6"/>
          <p:cNvSpPr txBox="1"/>
          <p:nvPr/>
        </p:nvSpPr>
        <p:spPr>
          <a:xfrm>
            <a:off x="802640" y="1666875"/>
            <a:ext cx="1677670" cy="521970"/>
          </a:xfrm>
          <a:prstGeom prst="rect">
            <a:avLst/>
          </a:prstGeom>
          <a:noFill/>
          <a:ln w="9525">
            <a:noFill/>
          </a:ln>
        </p:spPr>
        <p:txBody>
          <a:bodyPr wrap="square" anchor="t">
            <a:spAutoFit/>
          </a:bodyPr>
          <a:p>
            <a:r>
              <a:rPr lang="en-US" altLang="zh-CN">
                <a:solidFill>
                  <a:srgbClr val="FF0000"/>
                </a:solidFill>
                <a:latin typeface="Arial" panose="020B0604020202020204" pitchFamily="34" charset="0"/>
                <a:ea typeface="宋体" panose="02010600030101010101" pitchFamily="2" charset="-122"/>
              </a:rPr>
              <a:t>reserve</a:t>
            </a:r>
            <a:r>
              <a:rPr lang="en-US" altLang="zh-CN">
                <a:latin typeface="Arial" panose="020B0604020202020204" pitchFamily="34" charset="0"/>
                <a:ea typeface="宋体" panose="02010600030101010101" pitchFamily="2" charset="-122"/>
              </a:rPr>
              <a:t> </a:t>
            </a:r>
            <a:endParaRPr lang="en-US" altLang="zh-CN">
              <a:latin typeface="Arial" panose="020B0604020202020204" pitchFamily="34" charset="0"/>
              <a:ea typeface="宋体" panose="02010600030101010101" pitchFamily="2" charset="-122"/>
            </a:endParaRPr>
          </a:p>
        </p:txBody>
      </p:sp>
      <p:sp>
        <p:nvSpPr>
          <p:cNvPr id="8197" name="文本框 7"/>
          <p:cNvSpPr txBox="1"/>
          <p:nvPr/>
        </p:nvSpPr>
        <p:spPr>
          <a:xfrm>
            <a:off x="4806950" y="1666875"/>
            <a:ext cx="3681730" cy="521970"/>
          </a:xfrm>
          <a:prstGeom prst="rect">
            <a:avLst/>
          </a:prstGeom>
          <a:noFill/>
          <a:ln w="9525">
            <a:noFill/>
          </a:ln>
        </p:spPr>
        <p:txBody>
          <a:bodyPr wrap="square" anchor="t">
            <a:spAutoFit/>
          </a:bodyPr>
          <a:p>
            <a:r>
              <a:rPr lang="en-US" altLang="zh-CN">
                <a:solidFill>
                  <a:srgbClr val="FF0000"/>
                </a:solidFill>
                <a:latin typeface="Arial" panose="020B0604020202020204" pitchFamily="34" charset="0"/>
                <a:ea typeface="宋体" panose="02010600030101010101" pitchFamily="2" charset="-122"/>
              </a:rPr>
              <a:t>smaller and smaller</a:t>
            </a:r>
            <a:endParaRPr lang="en-US" altLang="zh-CN">
              <a:solidFill>
                <a:srgbClr val="FF0000"/>
              </a:solidFill>
              <a:latin typeface="Arial" panose="020B0604020202020204" pitchFamily="34" charset="0"/>
              <a:ea typeface="宋体" panose="02010600030101010101" pitchFamily="2" charset="-122"/>
            </a:endParaRPr>
          </a:p>
        </p:txBody>
      </p:sp>
      <p:sp>
        <p:nvSpPr>
          <p:cNvPr id="8198" name="文本框 8"/>
          <p:cNvSpPr txBox="1"/>
          <p:nvPr/>
        </p:nvSpPr>
        <p:spPr>
          <a:xfrm>
            <a:off x="802640" y="1219200"/>
            <a:ext cx="2538730" cy="521970"/>
          </a:xfrm>
          <a:prstGeom prst="rect">
            <a:avLst/>
          </a:prstGeom>
          <a:noFill/>
          <a:ln w="9525">
            <a:noFill/>
          </a:ln>
        </p:spPr>
        <p:txBody>
          <a:bodyPr wrap="square" anchor="t">
            <a:spAutoFit/>
          </a:bodyPr>
          <a:p>
            <a:r>
              <a:rPr lang="en-US" altLang="zh-CN">
                <a:solidFill>
                  <a:srgbClr val="FF0000"/>
                </a:solidFill>
                <a:latin typeface="Arial" panose="020B0604020202020204" pitchFamily="34" charset="0"/>
                <a:ea typeface="宋体" panose="02010600030101010101" pitchFamily="2" charset="-122"/>
              </a:rPr>
              <a:t>Giant pandas</a:t>
            </a:r>
            <a:endParaRPr lang="en-US" altLang="zh-CN">
              <a:solidFill>
                <a:srgbClr val="FF0000"/>
              </a:solidFill>
              <a:latin typeface="Arial" panose="020B0604020202020204" pitchFamily="34" charset="0"/>
              <a:ea typeface="宋体" panose="02010600030101010101" pitchFamily="2" charset="-122"/>
            </a:endParaRPr>
          </a:p>
        </p:txBody>
      </p:sp>
      <p:sp>
        <p:nvSpPr>
          <p:cNvPr id="8199" name="文本框 9"/>
          <p:cNvSpPr txBox="1"/>
          <p:nvPr/>
        </p:nvSpPr>
        <p:spPr>
          <a:xfrm>
            <a:off x="3434715" y="2188845"/>
            <a:ext cx="2488565" cy="521970"/>
          </a:xfrm>
          <a:prstGeom prst="rect">
            <a:avLst/>
          </a:prstGeom>
          <a:noFill/>
          <a:ln w="9525">
            <a:noFill/>
          </a:ln>
        </p:spPr>
        <p:txBody>
          <a:bodyPr wrap="square" anchor="t">
            <a:spAutoFit/>
          </a:bodyPr>
          <a:p>
            <a:r>
              <a:rPr lang="en-US" altLang="zh-CN">
                <a:solidFill>
                  <a:srgbClr val="FF0000"/>
                </a:solidFill>
                <a:latin typeface="Arial" panose="020B0604020202020204" pitchFamily="34" charset="0"/>
                <a:ea typeface="宋体" panose="02010600030101010101" pitchFamily="2" charset="-122"/>
              </a:rPr>
              <a:t>live on</a:t>
            </a:r>
            <a:r>
              <a:rPr lang="en-US" altLang="zh-CN">
                <a:latin typeface="Arial" panose="020B0604020202020204" pitchFamily="34" charset="0"/>
                <a:ea typeface="宋体" panose="02010600030101010101" pitchFamily="2" charset="-122"/>
              </a:rPr>
              <a:t> </a:t>
            </a:r>
            <a:endParaRPr lang="en-US" altLang="zh-CN">
              <a:latin typeface="Arial" panose="020B0604020202020204" pitchFamily="34" charset="0"/>
              <a:ea typeface="宋体" panose="02010600030101010101" pitchFamily="2" charset="-122"/>
            </a:endParaRPr>
          </a:p>
        </p:txBody>
      </p:sp>
      <p:sp>
        <p:nvSpPr>
          <p:cNvPr id="8200" name="文本框 10"/>
          <p:cNvSpPr txBox="1"/>
          <p:nvPr/>
        </p:nvSpPr>
        <p:spPr>
          <a:xfrm>
            <a:off x="4383405" y="1219200"/>
            <a:ext cx="3438525" cy="521970"/>
          </a:xfrm>
          <a:prstGeom prst="rect">
            <a:avLst/>
          </a:prstGeom>
          <a:noFill/>
          <a:ln w="9525">
            <a:noFill/>
          </a:ln>
        </p:spPr>
        <p:txBody>
          <a:bodyPr wrap="square" anchor="t">
            <a:spAutoFit/>
          </a:bodyPr>
          <a:p>
            <a:r>
              <a:rPr lang="en-US" altLang="zh-CN">
                <a:solidFill>
                  <a:srgbClr val="FF0000"/>
                </a:solidFill>
                <a:latin typeface="Arial" panose="020B0604020202020204" pitchFamily="34" charset="0"/>
                <a:ea typeface="宋体" panose="02010600030101010101" pitchFamily="2" charset="-122"/>
              </a:rPr>
              <a:t>serious </a:t>
            </a:r>
            <a:r>
              <a:rPr lang="en-US" altLang="zh-CN" sz="2400">
                <a:solidFill>
                  <a:srgbClr val="FF0000"/>
                </a:solidFill>
                <a:latin typeface="Arial" panose="020B0604020202020204" pitchFamily="34" charset="0"/>
                <a:ea typeface="宋体" panose="02010600030101010101" pitchFamily="2" charset="-122"/>
              </a:rPr>
              <a:t>problems</a:t>
            </a:r>
            <a:r>
              <a:rPr lang="en-US" altLang="zh-CN" sz="2400">
                <a:latin typeface="Arial" panose="020B0604020202020204" pitchFamily="34" charset="0"/>
                <a:ea typeface="宋体" panose="02010600030101010101" pitchFamily="2" charset="-122"/>
              </a:rPr>
              <a:t> </a:t>
            </a:r>
            <a:endParaRPr lang="en-US" altLang="zh-CN" sz="2400">
              <a:latin typeface="Arial" panose="020B0604020202020204" pitchFamily="34" charset="0"/>
              <a:ea typeface="宋体" panose="02010600030101010101" pitchFamily="2" charset="-122"/>
            </a:endParaRPr>
          </a:p>
        </p:txBody>
      </p:sp>
      <p:sp>
        <p:nvSpPr>
          <p:cNvPr id="8201" name="文本框 11"/>
          <p:cNvSpPr txBox="1"/>
          <p:nvPr/>
        </p:nvSpPr>
        <p:spPr>
          <a:xfrm>
            <a:off x="1068705" y="2188845"/>
            <a:ext cx="2225040" cy="521970"/>
          </a:xfrm>
          <a:prstGeom prst="rect">
            <a:avLst/>
          </a:prstGeom>
          <a:noFill/>
          <a:ln w="9525">
            <a:noFill/>
          </a:ln>
        </p:spPr>
        <p:txBody>
          <a:bodyPr wrap="square" anchor="t">
            <a:spAutoFit/>
          </a:bodyPr>
          <a:p>
            <a:r>
              <a:rPr lang="en-US" altLang="zh-CN">
                <a:solidFill>
                  <a:srgbClr val="FF0000"/>
                </a:solidFill>
                <a:latin typeface="Arial" panose="020B0604020202020204" pitchFamily="34" charset="0"/>
                <a:ea typeface="宋体" panose="02010600030101010101" pitchFamily="2" charset="-122"/>
              </a:rPr>
              <a:t>take action</a:t>
            </a:r>
            <a:r>
              <a:rPr lang="en-US" altLang="zh-CN">
                <a:latin typeface="Arial" panose="020B0604020202020204" pitchFamily="34" charset="0"/>
                <a:ea typeface="宋体" panose="02010600030101010101" pitchFamily="2" charset="-122"/>
              </a:rPr>
              <a:t> </a:t>
            </a:r>
            <a:endParaRPr lang="en-US" altLang="zh-CN">
              <a:latin typeface="Arial" panose="020B0604020202020204" pitchFamily="34" charset="0"/>
              <a:ea typeface="宋体" panose="02010600030101010101" pitchFamily="2" charset="-122"/>
            </a:endParaRPr>
          </a:p>
        </p:txBody>
      </p:sp>
      <p:sp>
        <p:nvSpPr>
          <p:cNvPr id="5" name="文本框 9"/>
          <p:cNvSpPr txBox="1"/>
          <p:nvPr/>
        </p:nvSpPr>
        <p:spPr>
          <a:xfrm>
            <a:off x="5572125" y="2116455"/>
            <a:ext cx="2488565" cy="521970"/>
          </a:xfrm>
          <a:prstGeom prst="rect">
            <a:avLst/>
          </a:prstGeom>
          <a:noFill/>
          <a:ln w="9525">
            <a:noFill/>
          </a:ln>
        </p:spPr>
        <p:txBody>
          <a:bodyPr wrap="square" anchor="t">
            <a:spAutoFit/>
          </a:bodyPr>
          <a:p>
            <a:r>
              <a:rPr lang="en-US" altLang="zh-CN">
                <a:solidFill>
                  <a:srgbClr val="FF0000"/>
                </a:solidFill>
                <a:latin typeface="Arial" panose="020B0604020202020204" pitchFamily="34" charset="0"/>
                <a:ea typeface="宋体" panose="02010600030101010101" pitchFamily="2" charset="-122"/>
              </a:rPr>
              <a:t>look after</a:t>
            </a:r>
            <a:r>
              <a:rPr lang="en-US" altLang="zh-CN">
                <a:latin typeface="Arial" panose="020B0604020202020204" pitchFamily="34" charset="0"/>
                <a:ea typeface="宋体" panose="02010600030101010101" pitchFamily="2" charset="-122"/>
              </a:rPr>
              <a:t> </a:t>
            </a:r>
            <a:endParaRPr lang="en-US" altLang="zh-CN">
              <a:latin typeface="Arial" panose="020B0604020202020204" pitchFamily="34" charset="0"/>
              <a:ea typeface="宋体" panose="02010600030101010101" pitchFamily="2" charset="-122"/>
            </a:endParaRPr>
          </a:p>
        </p:txBody>
      </p:sp>
      <p:sp>
        <p:nvSpPr>
          <p:cNvPr id="11268" name="Rectangle 28"/>
          <p:cNvSpPr/>
          <p:nvPr/>
        </p:nvSpPr>
        <p:spPr>
          <a:xfrm>
            <a:off x="400685" y="0"/>
            <a:ext cx="8743315" cy="1219200"/>
          </a:xfrm>
          <a:prstGeom prst="rect">
            <a:avLst/>
          </a:prstGeom>
          <a:gradFill rotWithShape="1">
            <a:gsLst>
              <a:gs pos="0">
                <a:srgbClr val="FFFFFF"/>
              </a:gs>
              <a:gs pos="100000">
                <a:srgbClr val="CCFF99">
                  <a:alpha val="99001"/>
                </a:srgbClr>
              </a:gs>
            </a:gsLst>
            <a:lin ang="5400000" scaled="1"/>
            <a:tileRect/>
          </a:gradFill>
          <a:ln w="12700">
            <a:noFill/>
          </a:ln>
        </p:spPr>
        <p:txBody>
          <a:bodyPr wrap="none" anchor="ct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Font typeface="Arial" panose="020B0604020202020204" pitchFamily="34" charset="0"/>
              <a:buNone/>
            </a:pPr>
            <a:endParaRPr lang="zh-CN" altLang="en-US" sz="2800" b="1" dirty="0">
              <a:solidFill>
                <a:srgbClr val="FF0000"/>
              </a:solidFill>
            </a:endParaRPr>
          </a:p>
        </p:txBody>
      </p:sp>
      <p:sp>
        <p:nvSpPr>
          <p:cNvPr id="11270" name="Text Box 6"/>
          <p:cNvSpPr txBox="1"/>
          <p:nvPr/>
        </p:nvSpPr>
        <p:spPr>
          <a:xfrm>
            <a:off x="459423" y="521335"/>
            <a:ext cx="5243830" cy="58356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Font typeface="Arial" panose="020B0604020202020204" pitchFamily="34" charset="0"/>
              <a:buNone/>
            </a:pPr>
            <a:r>
              <a:rPr lang="en-US" altLang="zh-CN" b="1" dirty="0">
                <a:solidFill>
                  <a:schemeClr val="accent2"/>
                </a:solidFill>
                <a:latin typeface="Comic Sans MS" panose="030F0702030302020204" pitchFamily="66" charset="0"/>
              </a:rPr>
              <a:t>Task1</a:t>
            </a:r>
            <a:r>
              <a:rPr lang="zh-CN" altLang="en-US" b="1" dirty="0">
                <a:solidFill>
                  <a:schemeClr val="accent2"/>
                </a:solidFill>
                <a:latin typeface="Comic Sans MS" panose="030F0702030302020204" pitchFamily="66" charset="0"/>
              </a:rPr>
              <a:t>：</a:t>
            </a:r>
            <a:r>
              <a:rPr lang="en-US" altLang="zh-CN" b="1" dirty="0">
                <a:solidFill>
                  <a:schemeClr val="accent2"/>
                </a:solidFill>
                <a:latin typeface="Comic Sans MS" panose="030F0702030302020204" pitchFamily="66" charset="0"/>
              </a:rPr>
              <a:t>Fill in the blanks.</a:t>
            </a:r>
            <a:endParaRPr lang="en-US" altLang="zh-CN" b="1" dirty="0">
              <a:solidFill>
                <a:schemeClr val="accent2"/>
              </a:solidFill>
              <a:latin typeface="Comic Sans MS" panose="030F0702030302020204" pitchFamily="66" charset="0"/>
            </a:endParaRPr>
          </a:p>
        </p:txBody>
      </p:sp>
      <p:sp>
        <p:nvSpPr>
          <p:cNvPr id="83993" name="AutoShape 52"/>
          <p:cNvSpPr/>
          <p:nvPr/>
        </p:nvSpPr>
        <p:spPr>
          <a:xfrm>
            <a:off x="6584950" y="0"/>
            <a:ext cx="2471420" cy="1104900"/>
          </a:xfrm>
          <a:prstGeom prst="cloudCallout">
            <a:avLst>
              <a:gd name="adj1" fmla="val -12932"/>
              <a:gd name="adj2" fmla="val 70483"/>
            </a:avLst>
          </a:prstGeom>
          <a:solidFill>
            <a:srgbClr val="FFFF99"/>
          </a:solidFill>
          <a:ln w="38100" cap="flat" cmpd="sng">
            <a:solidFill>
              <a:srgbClr val="FFFF00"/>
            </a:solidFill>
            <a:prstDash val="solid"/>
            <a:headEnd type="none" w="med" len="med"/>
            <a:tailEnd type="none" w="med" len="med"/>
          </a:ln>
        </p:spPr>
        <p:txBody>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Font typeface="Arial" panose="020B0604020202020204" pitchFamily="34" charset="0"/>
              <a:buNone/>
            </a:pPr>
            <a:r>
              <a:rPr lang="en-US" altLang="zh-CN" sz="1800" b="1" dirty="0"/>
              <a:t>single work &amp; </a:t>
            </a:r>
            <a:endParaRPr lang="en-US" altLang="zh-CN" sz="1800" b="1" dirty="0"/>
          </a:p>
          <a:p>
            <a:pPr marL="0" lvl="0" indent="0" algn="ctr" eaLnBrk="1" hangingPunct="1">
              <a:spcBef>
                <a:spcPct val="0"/>
              </a:spcBef>
              <a:buFont typeface="Arial" panose="020B0604020202020204" pitchFamily="34" charset="0"/>
              <a:buNone/>
            </a:pPr>
            <a:r>
              <a:rPr lang="en-US" altLang="zh-CN" sz="1800" b="1" dirty="0"/>
              <a:t>pair work</a:t>
            </a:r>
            <a:endParaRPr lang="en-US" altLang="zh-CN" sz="1800" b="1" dirty="0"/>
          </a:p>
        </p:txBody>
      </p:sp>
      <p:sp>
        <p:nvSpPr>
          <p:cNvPr id="8" name="文本框 10"/>
          <p:cNvSpPr txBox="1"/>
          <p:nvPr/>
        </p:nvSpPr>
        <p:spPr>
          <a:xfrm>
            <a:off x="2717165" y="1666875"/>
            <a:ext cx="3438525" cy="521970"/>
          </a:xfrm>
          <a:prstGeom prst="rect">
            <a:avLst/>
          </a:prstGeom>
          <a:noFill/>
          <a:ln w="9525">
            <a:noFill/>
          </a:ln>
        </p:spPr>
        <p:txBody>
          <a:bodyPr wrap="square" anchor="t">
            <a:spAutoFit/>
          </a:bodyPr>
          <a:p>
            <a:r>
              <a:rPr lang="en-US" altLang="zh-CN">
                <a:solidFill>
                  <a:srgbClr val="FF0000"/>
                </a:solidFill>
                <a:latin typeface="Arial" panose="020B0604020202020204" pitchFamily="34" charset="0"/>
                <a:ea typeface="宋体" panose="02010600030101010101" pitchFamily="2" charset="-122"/>
              </a:rPr>
              <a:t>in danger</a:t>
            </a:r>
            <a:endParaRPr lang="en-US" altLang="zh-CN" sz="2400">
              <a:latin typeface="Arial" panose="020B0604020202020204" pitchFamily="34" charset="0"/>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3993"/>
                                        </p:tgtEl>
                                        <p:attrNameLst>
                                          <p:attrName>style.visibility</p:attrName>
                                        </p:attrNameLst>
                                      </p:cBhvr>
                                      <p:to>
                                        <p:strVal val="visible"/>
                                      </p:to>
                                    </p:set>
                                    <p:animEffect transition="in" filter="blinds(horizontal)">
                                      <p:cBhvr>
                                        <p:cTn id="7" dur="500"/>
                                        <p:tgtEl>
                                          <p:spTgt spid="83993"/>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nodeType="clickEffect">
                                  <p:stCondLst>
                                    <p:cond delay="0"/>
                                  </p:stCondLst>
                                  <p:childTnLst>
                                    <p:animMotion origin="layout" path="M 0.015694 0.040093 L 0.007361 0.217870 " pathEditMode="relative" ptsTypes="">
                                      <p:cBhvr>
                                        <p:cTn id="11" dur="2000" fill="hold"/>
                                        <p:tgtEl>
                                          <p:spTgt spid="8198"/>
                                        </p:tgtEl>
                                        <p:attrNameLst>
                                          <p:attrName>ppt_x</p:attrName>
                                          <p:attrName>ppt_y</p:attrName>
                                        </p:attrNameLst>
                                      </p:cBhvr>
                                    </p:animMotion>
                                  </p:childTnLst>
                                </p:cTn>
                              </p:par>
                            </p:childTnLst>
                          </p:cTn>
                        </p:par>
                      </p:childTnLst>
                    </p:cTn>
                  </p:par>
                  <p:par>
                    <p:cTn id="12" fill="hold">
                      <p:stCondLst>
                        <p:cond delay="indefinite"/>
                      </p:stCondLst>
                      <p:childTnLst>
                        <p:par>
                          <p:cTn id="13" fill="hold">
                            <p:stCondLst>
                              <p:cond delay="0"/>
                            </p:stCondLst>
                            <p:childTnLst>
                              <p:par>
                                <p:cTn id="14" presetID="0" presetClass="path" presetSubtype="0" accel="50000" decel="50000" fill="hold" nodeType="clickEffect">
                                  <p:stCondLst>
                                    <p:cond delay="0"/>
                                  </p:stCondLst>
                                  <p:childTnLst>
                                    <p:animMotion origin="layout" path="M 0.052709 0.041574 L 0.452709 0.230463 " pathEditMode="relative" rAng="0" ptsTypes="">
                                      <p:cBhvr>
                                        <p:cTn id="15" dur="2000" fill="hold"/>
                                        <p:tgtEl>
                                          <p:spTgt spid="8196"/>
                                        </p:tgtEl>
                                        <p:attrNameLst>
                                          <p:attrName>ppt_x</p:attrName>
                                          <p:attrName>ppt_y</p:attrName>
                                        </p:attrNameLst>
                                      </p:cBhvr>
                                      <p:rCtr x="200" y="94"/>
                                    </p:animMotion>
                                  </p:childTnLst>
                                </p:cTn>
                              </p:par>
                            </p:childTnLst>
                          </p:cTn>
                        </p:par>
                      </p:childTnLst>
                    </p:cTn>
                  </p:par>
                  <p:par>
                    <p:cTn id="16" fill="hold">
                      <p:stCondLst>
                        <p:cond delay="indefinite"/>
                      </p:stCondLst>
                      <p:childTnLst>
                        <p:par>
                          <p:cTn id="17" fill="hold">
                            <p:stCondLst>
                              <p:cond delay="0"/>
                            </p:stCondLst>
                            <p:childTnLst>
                              <p:par>
                                <p:cTn id="18" presetID="0" presetClass="path" presetSubtype="0" accel="50000" decel="50000" fill="hold" nodeType="clickEffect">
                                  <p:stCondLst>
                                    <p:cond delay="0"/>
                                  </p:stCondLst>
                                  <p:childTnLst>
                                    <p:animMotion origin="layout" path="M 0.034861 0.042593 L -0.440139 0.220370 " pathEditMode="relative" ptsTypes="">
                                      <p:cBhvr>
                                        <p:cTn id="19" dur="2000" fill="hold"/>
                                        <p:tgtEl>
                                          <p:spTgt spid="5"/>
                                        </p:tgtEl>
                                        <p:attrNameLst>
                                          <p:attrName>ppt_x</p:attrName>
                                          <p:attrName>ppt_y</p:attrName>
                                        </p:attrNameLst>
                                      </p:cBhvr>
                                    </p:animMotion>
                                  </p:childTnLst>
                                </p:cTn>
                              </p:par>
                            </p:childTnLst>
                          </p:cTn>
                        </p:par>
                      </p:childTnLst>
                    </p:cTn>
                  </p:par>
                  <p:par>
                    <p:cTn id="20" fill="hold">
                      <p:stCondLst>
                        <p:cond delay="indefinite"/>
                      </p:stCondLst>
                      <p:childTnLst>
                        <p:par>
                          <p:cTn id="21" fill="hold">
                            <p:stCondLst>
                              <p:cond delay="0"/>
                            </p:stCondLst>
                            <p:childTnLst>
                              <p:par>
                                <p:cTn id="22" presetID="0" presetClass="path" presetSubtype="0" accel="50000" decel="50000" fill="hold" nodeType="clickEffect">
                                  <p:stCondLst>
                                    <p:cond delay="0"/>
                                  </p:stCondLst>
                                  <p:childTnLst>
                                    <p:animMotion origin="layout" path="M 0.061111 0.043148 L -0.272222 0.332037 " pathEditMode="relative" ptsTypes="">
                                      <p:cBhvr>
                                        <p:cTn id="23" dur="2000" fill="hold"/>
                                        <p:tgtEl>
                                          <p:spTgt spid="8199"/>
                                        </p:tgtEl>
                                        <p:attrNameLst>
                                          <p:attrName>ppt_x</p:attrName>
                                          <p:attrName>ppt_y</p:attrName>
                                        </p:attrNameLst>
                                      </p:cBhvr>
                                    </p:animMotion>
                                  </p:childTnLst>
                                </p:cTn>
                              </p:par>
                            </p:childTnLst>
                          </p:cTn>
                        </p:par>
                      </p:childTnLst>
                    </p:cTn>
                  </p:par>
                  <p:par>
                    <p:cTn id="24" fill="hold">
                      <p:stCondLst>
                        <p:cond delay="indefinite"/>
                      </p:stCondLst>
                      <p:childTnLst>
                        <p:par>
                          <p:cTn id="25" fill="hold">
                            <p:stCondLst>
                              <p:cond delay="0"/>
                            </p:stCondLst>
                            <p:childTnLst>
                              <p:par>
                                <p:cTn id="26" presetID="0" presetClass="path" presetSubtype="0" accel="50000" decel="50000" fill="hold" nodeType="clickEffect">
                                  <p:stCondLst>
                                    <p:cond delay="0"/>
                                  </p:stCondLst>
                                  <p:childTnLst>
                                    <p:animMotion origin="layout" path="M 0.009653 0.041389 L -0.092222 0.474815 " pathEditMode="relative" rAng="0" ptsTypes="">
                                      <p:cBhvr>
                                        <p:cTn id="27" dur="2000" fill="hold"/>
                                        <p:tgtEl>
                                          <p:spTgt spid="8197"/>
                                        </p:tgtEl>
                                        <p:attrNameLst>
                                          <p:attrName>ppt_x</p:attrName>
                                          <p:attrName>ppt_y</p:attrName>
                                        </p:attrNameLst>
                                      </p:cBhvr>
                                      <p:rCtr x="0" y="217"/>
                                    </p:animMotion>
                                  </p:childTnLst>
                                </p:cTn>
                              </p:par>
                            </p:childTnLst>
                          </p:cTn>
                        </p:par>
                      </p:childTnLst>
                    </p:cTn>
                  </p:par>
                  <p:par>
                    <p:cTn id="28" fill="hold">
                      <p:stCondLst>
                        <p:cond delay="indefinite"/>
                      </p:stCondLst>
                      <p:childTnLst>
                        <p:par>
                          <p:cTn id="29" fill="hold">
                            <p:stCondLst>
                              <p:cond delay="0"/>
                            </p:stCondLst>
                            <p:childTnLst>
                              <p:par>
                                <p:cTn id="30" presetID="0" presetClass="path" presetSubtype="0" accel="50000" decel="50000" fill="hold" nodeType="clickEffect">
                                  <p:stCondLst>
                                    <p:cond delay="0"/>
                                  </p:stCondLst>
                                  <p:childTnLst>
                                    <p:animMotion origin="layout" path="M 0.088681 0.041481 L -0.061319 0.530370 " pathEditMode="relative" ptsTypes="">
                                      <p:cBhvr>
                                        <p:cTn id="31" dur="2000" fill="hold"/>
                                        <p:tgtEl>
                                          <p:spTgt spid="8"/>
                                        </p:tgtEl>
                                        <p:attrNameLst>
                                          <p:attrName>ppt_x</p:attrName>
                                          <p:attrName>ppt_y</p:attrName>
                                        </p:attrNameLst>
                                      </p:cBhvr>
                                    </p:animMotion>
                                  </p:childTnLst>
                                </p:cTn>
                              </p:par>
                            </p:childTnLst>
                          </p:cTn>
                        </p:par>
                      </p:childTnLst>
                    </p:cTn>
                  </p:par>
                  <p:par>
                    <p:cTn id="32" fill="hold">
                      <p:stCondLst>
                        <p:cond delay="indefinite"/>
                      </p:stCondLst>
                      <p:childTnLst>
                        <p:par>
                          <p:cTn id="33" fill="hold">
                            <p:stCondLst>
                              <p:cond delay="0"/>
                            </p:stCondLst>
                            <p:childTnLst>
                              <p:par>
                                <p:cTn id="34" presetID="0" presetClass="path" presetSubtype="0" accel="50000" decel="50000" fill="hold" nodeType="clickEffect">
                                  <p:stCondLst>
                                    <p:cond delay="0"/>
                                  </p:stCondLst>
                                  <p:childTnLst>
                                    <p:animMotion origin="layout" path="M 0.000000 0.033426 L -0.066667 0.522315 " pathEditMode="relative" rAng="0" ptsTypes="">
                                      <p:cBhvr>
                                        <p:cTn id="35" dur="2000" fill="hold"/>
                                        <p:tgtEl>
                                          <p:spTgt spid="8201"/>
                                        </p:tgtEl>
                                        <p:attrNameLst>
                                          <p:attrName>ppt_x</p:attrName>
                                          <p:attrName>ppt_y</p:attrName>
                                        </p:attrNameLst>
                                      </p:cBhvr>
                                      <p:rCtr x="-33" y="244"/>
                                    </p:animMotion>
                                  </p:childTnLst>
                                </p:cTn>
                              </p:par>
                            </p:childTnLst>
                          </p:cTn>
                        </p:par>
                      </p:childTnLst>
                    </p:cTn>
                  </p:par>
                  <p:par>
                    <p:cTn id="36" fill="hold">
                      <p:stCondLst>
                        <p:cond delay="indefinite"/>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0.050000 0.033426 L 0.108333 0.655648 " pathEditMode="relative" rAng="0" ptsTypes="">
                                      <p:cBhvr>
                                        <p:cTn id="39" dur="2000" fill="hold"/>
                                        <p:tgtEl>
                                          <p:spTgt spid="8200"/>
                                        </p:tgtEl>
                                        <p:attrNameLst>
                                          <p:attrName>ppt_x</p:attrName>
                                          <p:attrName>ppt_y</p:attrName>
                                        </p:attrNameLst>
                                      </p:cBhvr>
                                      <p:rCtr x="29" y="3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9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3993" name="AutoShape 52"/>
          <p:cNvSpPr/>
          <p:nvPr/>
        </p:nvSpPr>
        <p:spPr>
          <a:xfrm>
            <a:off x="7288530" y="0"/>
            <a:ext cx="1657985" cy="822325"/>
          </a:xfrm>
          <a:prstGeom prst="cloudCallout">
            <a:avLst>
              <a:gd name="adj1" fmla="val -12932"/>
              <a:gd name="adj2" fmla="val 70483"/>
            </a:avLst>
          </a:prstGeom>
          <a:solidFill>
            <a:srgbClr val="FFFF99"/>
          </a:solidFill>
          <a:ln w="38100" cap="flat" cmpd="sng">
            <a:solidFill>
              <a:srgbClr val="FFFF00"/>
            </a:solidFill>
            <a:prstDash val="solid"/>
            <a:headEnd type="none" w="med" len="med"/>
            <a:tailEnd type="none" w="med" len="med"/>
          </a:ln>
        </p:spPr>
        <p:txBody>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Font typeface="Arial" panose="020B0604020202020204" pitchFamily="34" charset="0"/>
              <a:buNone/>
            </a:pPr>
            <a:r>
              <a:rPr lang="en-US" altLang="zh-CN" sz="1800" b="1" dirty="0"/>
              <a:t>pair work</a:t>
            </a:r>
            <a:endParaRPr lang="en-US" altLang="zh-CN" sz="1800" b="1" dirty="0"/>
          </a:p>
        </p:txBody>
      </p:sp>
      <p:sp>
        <p:nvSpPr>
          <p:cNvPr id="4" name="矩形 3"/>
          <p:cNvSpPr/>
          <p:nvPr/>
        </p:nvSpPr>
        <p:spPr>
          <a:xfrm>
            <a:off x="452120" y="560705"/>
            <a:ext cx="8392795" cy="1198880"/>
          </a:xfrm>
          <a:prstGeom prst="rect">
            <a:avLst/>
          </a:prstGeom>
          <a:noFill/>
          <a:ln>
            <a:noFill/>
          </a:ln>
        </p:spPr>
        <p:txBody>
          <a:bodyPr wrap="square" rtlCol="0" anchor="t">
            <a:spAutoFit/>
            <a:scene3d>
              <a:camera prst="orthographicFront"/>
              <a:lightRig rig="threePt" dir="t"/>
            </a:scene3d>
          </a:bodyPr>
          <a:p>
            <a:pPr algn="ctr"/>
            <a:r>
              <a:rPr lang="en-US" altLang="zh-CN" sz="3600">
                <a:solidFill>
                  <a:schemeClr val="tx1"/>
                </a:solidFill>
                <a:effectLst>
                  <a:outerShdw blurRad="38100" dist="19050" dir="2700000" algn="tl" rotWithShape="0">
                    <a:schemeClr val="dk1">
                      <a:alpha val="40000"/>
                    </a:schemeClr>
                  </a:outerShdw>
                </a:effectLst>
              </a:rPr>
              <a:t>If you need to write a story about pandas, what aspect(</a:t>
            </a:r>
            <a:r>
              <a:rPr lang="zh-CN" altLang="en-US" sz="3600">
                <a:solidFill>
                  <a:schemeClr val="tx1"/>
                </a:solidFill>
                <a:effectLst>
                  <a:outerShdw blurRad="38100" dist="19050" dir="2700000" algn="tl" rotWithShape="0">
                    <a:schemeClr val="dk1">
                      <a:alpha val="40000"/>
                    </a:schemeClr>
                  </a:outerShdw>
                </a:effectLst>
              </a:rPr>
              <a:t>方面</a:t>
            </a:r>
            <a:r>
              <a:rPr lang="en-US" altLang="zh-CN" sz="3600">
                <a:solidFill>
                  <a:schemeClr val="tx1"/>
                </a:solidFill>
                <a:effectLst>
                  <a:outerShdw blurRad="38100" dist="19050" dir="2700000" algn="tl" rotWithShape="0">
                    <a:schemeClr val="dk1">
                      <a:alpha val="40000"/>
                    </a:schemeClr>
                  </a:outerShdw>
                </a:effectLst>
              </a:rPr>
              <a:t>) can you write?</a:t>
            </a:r>
            <a:endParaRPr lang="en-US" altLang="zh-CN" sz="3600">
              <a:solidFill>
                <a:schemeClr val="tx1"/>
              </a:solidFill>
              <a:effectLst>
                <a:outerShdw blurRad="38100" dist="19050" dir="2700000" algn="tl" rotWithShape="0">
                  <a:schemeClr val="dk1">
                    <a:alpha val="40000"/>
                  </a:schemeClr>
                </a:outerShdw>
              </a:effectLst>
            </a:endParaRPr>
          </a:p>
        </p:txBody>
      </p:sp>
      <p:sp>
        <p:nvSpPr>
          <p:cNvPr id="8" name="矩形 7"/>
          <p:cNvSpPr/>
          <p:nvPr/>
        </p:nvSpPr>
        <p:spPr>
          <a:xfrm>
            <a:off x="3886200" y="3510915"/>
            <a:ext cx="148082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solidFill>
                  <a:srgbClr val="FF0000"/>
                </a:solidFill>
              </a:rPr>
              <a:t>Pandas</a:t>
            </a:r>
            <a:endParaRPr lang="en-US" altLang="zh-CN">
              <a:solidFill>
                <a:srgbClr val="FF0000"/>
              </a:solidFill>
            </a:endParaRPr>
          </a:p>
        </p:txBody>
      </p:sp>
      <p:cxnSp>
        <p:nvCxnSpPr>
          <p:cNvPr id="9" name="直接连接符 8"/>
          <p:cNvCxnSpPr/>
          <p:nvPr/>
        </p:nvCxnSpPr>
        <p:spPr>
          <a:xfrm>
            <a:off x="4648200" y="2743200"/>
            <a:ext cx="0" cy="762000"/>
          </a:xfrm>
          <a:prstGeom prst="line">
            <a:avLst/>
          </a:prstGeom>
        </p:spPr>
        <p:style>
          <a:lnRef idx="3">
            <a:schemeClr val="accent1"/>
          </a:lnRef>
          <a:fillRef idx="0">
            <a:schemeClr val="accent1"/>
          </a:fillRef>
          <a:effectRef idx="2">
            <a:schemeClr val="accent1"/>
          </a:effectRef>
          <a:fontRef idx="minor">
            <a:schemeClr val="tx1"/>
          </a:fontRef>
        </p:style>
      </p:cxnSp>
      <p:sp>
        <p:nvSpPr>
          <p:cNvPr id="10" name="圆角矩形 9"/>
          <p:cNvSpPr/>
          <p:nvPr/>
        </p:nvSpPr>
        <p:spPr>
          <a:xfrm>
            <a:off x="4041775" y="2056765"/>
            <a:ext cx="1169035" cy="6864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800">
                <a:solidFill>
                  <a:schemeClr val="tx1"/>
                </a:solidFill>
              </a:rPr>
              <a:t>Hobbies</a:t>
            </a:r>
            <a:endParaRPr lang="en-US" altLang="zh-CN" sz="1800">
              <a:solidFill>
                <a:schemeClr val="tx1"/>
              </a:solidFill>
            </a:endParaRPr>
          </a:p>
        </p:txBody>
      </p:sp>
      <p:cxnSp>
        <p:nvCxnSpPr>
          <p:cNvPr id="11" name="直接连接符 10"/>
          <p:cNvCxnSpPr>
            <a:stCxn id="12" idx="1"/>
          </p:cNvCxnSpPr>
          <p:nvPr/>
        </p:nvCxnSpPr>
        <p:spPr>
          <a:xfrm flipH="1">
            <a:off x="5334000" y="3238500"/>
            <a:ext cx="892810" cy="266700"/>
          </a:xfrm>
          <a:prstGeom prst="line">
            <a:avLst/>
          </a:prstGeom>
        </p:spPr>
        <p:style>
          <a:lnRef idx="3">
            <a:schemeClr val="accent1"/>
          </a:lnRef>
          <a:fillRef idx="0">
            <a:schemeClr val="accent1"/>
          </a:fillRef>
          <a:effectRef idx="2">
            <a:schemeClr val="accent1"/>
          </a:effectRef>
          <a:fontRef idx="minor">
            <a:schemeClr val="tx1"/>
          </a:fontRef>
        </p:style>
      </p:cxnSp>
      <p:sp>
        <p:nvSpPr>
          <p:cNvPr id="12" name="圆角矩形 11"/>
          <p:cNvSpPr/>
          <p:nvPr/>
        </p:nvSpPr>
        <p:spPr>
          <a:xfrm>
            <a:off x="6226810" y="2894965"/>
            <a:ext cx="1169035" cy="6864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800">
                <a:solidFill>
                  <a:schemeClr val="tx1"/>
                </a:solidFill>
              </a:rPr>
              <a:t>Food</a:t>
            </a:r>
            <a:endParaRPr lang="en-US" altLang="zh-CN" sz="1800">
              <a:solidFill>
                <a:schemeClr val="tx1"/>
              </a:solidFill>
            </a:endParaRPr>
          </a:p>
        </p:txBody>
      </p:sp>
      <p:cxnSp>
        <p:nvCxnSpPr>
          <p:cNvPr id="13" name="直接连接符 12"/>
          <p:cNvCxnSpPr>
            <a:stCxn id="14" idx="1"/>
          </p:cNvCxnSpPr>
          <p:nvPr/>
        </p:nvCxnSpPr>
        <p:spPr>
          <a:xfrm flipH="1" flipV="1">
            <a:off x="5334000" y="4191000"/>
            <a:ext cx="892810" cy="640715"/>
          </a:xfrm>
          <a:prstGeom prst="line">
            <a:avLst/>
          </a:prstGeom>
        </p:spPr>
        <p:style>
          <a:lnRef idx="3">
            <a:schemeClr val="accent1"/>
          </a:lnRef>
          <a:fillRef idx="0">
            <a:schemeClr val="accent1"/>
          </a:fillRef>
          <a:effectRef idx="2">
            <a:schemeClr val="accent1"/>
          </a:effectRef>
          <a:fontRef idx="minor">
            <a:schemeClr val="tx1"/>
          </a:fontRef>
        </p:style>
      </p:cxnSp>
      <p:sp>
        <p:nvSpPr>
          <p:cNvPr id="14" name="圆角矩形 13"/>
          <p:cNvSpPr/>
          <p:nvPr/>
        </p:nvSpPr>
        <p:spPr>
          <a:xfrm>
            <a:off x="6226810" y="4488180"/>
            <a:ext cx="1169035" cy="6864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800">
                <a:solidFill>
                  <a:schemeClr val="tx1"/>
                </a:solidFill>
              </a:rPr>
              <a:t>Weight</a:t>
            </a:r>
            <a:endParaRPr lang="en-US" altLang="zh-CN" sz="1800">
              <a:solidFill>
                <a:schemeClr val="tx1"/>
              </a:solidFill>
            </a:endParaRPr>
          </a:p>
        </p:txBody>
      </p:sp>
      <p:cxnSp>
        <p:nvCxnSpPr>
          <p:cNvPr id="15" name="直接连接符 14"/>
          <p:cNvCxnSpPr>
            <a:stCxn id="16" idx="0"/>
            <a:endCxn id="8" idx="2"/>
          </p:cNvCxnSpPr>
          <p:nvPr/>
        </p:nvCxnSpPr>
        <p:spPr>
          <a:xfrm flipV="1">
            <a:off x="4578985" y="4196715"/>
            <a:ext cx="47625" cy="764540"/>
          </a:xfrm>
          <a:prstGeom prst="line">
            <a:avLst/>
          </a:prstGeom>
        </p:spPr>
        <p:style>
          <a:lnRef idx="3">
            <a:schemeClr val="accent1"/>
          </a:lnRef>
          <a:fillRef idx="0">
            <a:schemeClr val="accent1"/>
          </a:fillRef>
          <a:effectRef idx="2">
            <a:schemeClr val="accent1"/>
          </a:effectRef>
          <a:fontRef idx="minor">
            <a:schemeClr val="tx1"/>
          </a:fontRef>
        </p:style>
      </p:cxnSp>
      <p:sp>
        <p:nvSpPr>
          <p:cNvPr id="16" name="圆角矩形 15"/>
          <p:cNvSpPr/>
          <p:nvPr/>
        </p:nvSpPr>
        <p:spPr>
          <a:xfrm>
            <a:off x="3945890" y="4961255"/>
            <a:ext cx="1265555" cy="6864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600">
                <a:solidFill>
                  <a:schemeClr val="tx1"/>
                </a:solidFill>
              </a:rPr>
              <a:t>Problems</a:t>
            </a:r>
            <a:endParaRPr lang="en-US" altLang="zh-CN" sz="1600">
              <a:solidFill>
                <a:schemeClr val="tx1"/>
              </a:solidFill>
            </a:endParaRPr>
          </a:p>
        </p:txBody>
      </p:sp>
      <p:cxnSp>
        <p:nvCxnSpPr>
          <p:cNvPr id="17" name="直接连接符 16"/>
          <p:cNvCxnSpPr>
            <a:stCxn id="18" idx="3"/>
          </p:cNvCxnSpPr>
          <p:nvPr/>
        </p:nvCxnSpPr>
        <p:spPr>
          <a:xfrm>
            <a:off x="2823845" y="3238500"/>
            <a:ext cx="1062355" cy="266700"/>
          </a:xfrm>
          <a:prstGeom prst="line">
            <a:avLst/>
          </a:prstGeom>
        </p:spPr>
        <p:style>
          <a:lnRef idx="3">
            <a:schemeClr val="accent1"/>
          </a:lnRef>
          <a:fillRef idx="0">
            <a:schemeClr val="accent1"/>
          </a:fillRef>
          <a:effectRef idx="2">
            <a:schemeClr val="accent1"/>
          </a:effectRef>
          <a:fontRef idx="minor">
            <a:schemeClr val="tx1"/>
          </a:fontRef>
        </p:style>
      </p:cxnSp>
      <p:sp>
        <p:nvSpPr>
          <p:cNvPr id="18" name="圆角矩形 17"/>
          <p:cNvSpPr/>
          <p:nvPr/>
        </p:nvSpPr>
        <p:spPr>
          <a:xfrm>
            <a:off x="1654810" y="2894965"/>
            <a:ext cx="1169035" cy="6864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800">
                <a:solidFill>
                  <a:schemeClr val="tx1"/>
                </a:solidFill>
              </a:rPr>
              <a:t>Looks</a:t>
            </a:r>
            <a:endParaRPr lang="en-US" altLang="zh-CN" sz="1800">
              <a:solidFill>
                <a:schemeClr val="tx1"/>
              </a:solidFill>
            </a:endParaRPr>
          </a:p>
        </p:txBody>
      </p:sp>
      <p:cxnSp>
        <p:nvCxnSpPr>
          <p:cNvPr id="19" name="直接连接符 18"/>
          <p:cNvCxnSpPr>
            <a:stCxn id="20" idx="3"/>
          </p:cNvCxnSpPr>
          <p:nvPr/>
        </p:nvCxnSpPr>
        <p:spPr>
          <a:xfrm flipV="1">
            <a:off x="3088005" y="4191000"/>
            <a:ext cx="798195" cy="640715"/>
          </a:xfrm>
          <a:prstGeom prst="line">
            <a:avLst/>
          </a:prstGeom>
        </p:spPr>
        <p:style>
          <a:lnRef idx="3">
            <a:schemeClr val="accent1"/>
          </a:lnRef>
          <a:fillRef idx="0">
            <a:schemeClr val="accent1"/>
          </a:fillRef>
          <a:effectRef idx="2">
            <a:schemeClr val="accent1"/>
          </a:effectRef>
          <a:fontRef idx="minor">
            <a:schemeClr val="tx1"/>
          </a:fontRef>
        </p:style>
      </p:cxnSp>
      <p:sp>
        <p:nvSpPr>
          <p:cNvPr id="20" name="圆角矩形 19"/>
          <p:cNvSpPr/>
          <p:nvPr/>
        </p:nvSpPr>
        <p:spPr>
          <a:xfrm>
            <a:off x="1828165" y="4488180"/>
            <a:ext cx="1259840" cy="6864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600">
                <a:solidFill>
                  <a:schemeClr val="tx1"/>
                </a:solidFill>
              </a:rPr>
              <a:t>...</a:t>
            </a:r>
            <a:endParaRPr lang="en-US" altLang="zh-CN" sz="160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linds(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linds(horizont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linds(horizont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83993"/>
                                        </p:tgtEl>
                                        <p:attrNameLst>
                                          <p:attrName>style.visibility</p:attrName>
                                        </p:attrNameLst>
                                      </p:cBhvr>
                                      <p:to>
                                        <p:strVal val="visible"/>
                                      </p:to>
                                    </p:set>
                                    <p:animEffect transition="in" filter="blinds(horizontal)">
                                      <p:cBhvr>
                                        <p:cTn id="37" dur="500"/>
                                        <p:tgtEl>
                                          <p:spTgt spid="839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8" grpId="0" animBg="1"/>
      <p:bldP spid="18" grpId="1" animBg="1"/>
      <p:bldP spid="12" grpId="0" animBg="1"/>
      <p:bldP spid="12" grpId="1" animBg="1"/>
      <p:bldP spid="14" grpId="0" animBg="1"/>
      <p:bldP spid="14" grpId="1" animBg="1"/>
      <p:bldP spid="16" grpId="0" animBg="1"/>
      <p:bldP spid="16" grpId="1" animBg="1"/>
      <p:bldP spid="20" grpId="0" animBg="1"/>
      <p:bldP spid="20" grpId="1" animBg="1"/>
      <p:bldP spid="8399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 name="TextBox 24"/>
          <p:cNvSpPr txBox="1"/>
          <p:nvPr/>
        </p:nvSpPr>
        <p:spPr>
          <a:xfrm>
            <a:off x="152400" y="1447800"/>
            <a:ext cx="8763000" cy="10668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Font typeface="Arial" panose="020B0604020202020204" pitchFamily="34" charset="0"/>
              <a:buNone/>
            </a:pPr>
            <a:r>
              <a:rPr lang="en-US" altLang="zh-CN" b="1" dirty="0">
                <a:solidFill>
                  <a:schemeClr val="tx1"/>
                </a:solidFill>
                <a:latin typeface="Segoe Print" panose="02000600000000000000" pitchFamily="2" charset="0"/>
              </a:rPr>
              <a:t>How many paragraphs are there in the story?</a:t>
            </a:r>
            <a:endParaRPr lang="en-US" altLang="zh-CN" b="1" dirty="0">
              <a:solidFill>
                <a:schemeClr val="tx1"/>
              </a:solidFill>
              <a:latin typeface="Segoe Print" panose="02000600000000000000" pitchFamily="2" charset="0"/>
            </a:endParaRPr>
          </a:p>
        </p:txBody>
      </p:sp>
      <p:sp>
        <p:nvSpPr>
          <p:cNvPr id="11268" name="Rectangle 28"/>
          <p:cNvSpPr/>
          <p:nvPr/>
        </p:nvSpPr>
        <p:spPr>
          <a:xfrm>
            <a:off x="-635" y="0"/>
            <a:ext cx="9144635" cy="1219200"/>
          </a:xfrm>
          <a:prstGeom prst="rect">
            <a:avLst/>
          </a:prstGeom>
          <a:gradFill rotWithShape="1">
            <a:gsLst>
              <a:gs pos="0">
                <a:srgbClr val="FFFFFF"/>
              </a:gs>
              <a:gs pos="100000">
                <a:srgbClr val="CCFF99">
                  <a:alpha val="99001"/>
                </a:srgbClr>
              </a:gs>
            </a:gsLst>
            <a:lin ang="5400000" scaled="1"/>
            <a:tileRect/>
          </a:gradFill>
          <a:ln w="12700">
            <a:noFill/>
          </a:ln>
        </p:spPr>
        <p:txBody>
          <a:bodyPr wrap="none" anchor="ct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Font typeface="Arial" panose="020B0604020202020204" pitchFamily="34" charset="0"/>
              <a:buNone/>
            </a:pPr>
            <a:endParaRPr lang="zh-CN" altLang="en-US" sz="2800" b="1" dirty="0">
              <a:solidFill>
                <a:srgbClr val="FF0000"/>
              </a:solidFill>
            </a:endParaRPr>
          </a:p>
        </p:txBody>
      </p:sp>
      <p:sp>
        <p:nvSpPr>
          <p:cNvPr id="27653" name="Text Box 5"/>
          <p:cNvSpPr txBox="1"/>
          <p:nvPr/>
        </p:nvSpPr>
        <p:spPr>
          <a:xfrm>
            <a:off x="152083" y="1524000"/>
            <a:ext cx="8497887" cy="10668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Font typeface="Arial" panose="020B0604020202020204" pitchFamily="34" charset="0"/>
              <a:buNone/>
            </a:pPr>
            <a:r>
              <a:rPr lang="en-US" altLang="zh-CN" b="1" dirty="0">
                <a:solidFill>
                  <a:schemeClr val="tx1"/>
                </a:solidFill>
                <a:latin typeface="Segoe Print" panose="02000600000000000000" pitchFamily="2" charset="0"/>
              </a:rPr>
              <a:t>Can you use one word to tell the main idea of each part?  </a:t>
            </a:r>
            <a:endParaRPr lang="en-US" altLang="zh-CN" b="1" dirty="0">
              <a:solidFill>
                <a:schemeClr val="tx1"/>
              </a:solidFill>
              <a:latin typeface="Segoe Print" panose="02000600000000000000" pitchFamily="2" charset="0"/>
            </a:endParaRPr>
          </a:p>
        </p:txBody>
      </p:sp>
      <p:sp>
        <p:nvSpPr>
          <p:cNvPr id="11270" name="Text Box 6"/>
          <p:cNvSpPr txBox="1"/>
          <p:nvPr/>
        </p:nvSpPr>
        <p:spPr>
          <a:xfrm>
            <a:off x="152083" y="259715"/>
            <a:ext cx="4234815" cy="58356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Font typeface="Arial" panose="020B0604020202020204" pitchFamily="34" charset="0"/>
              <a:buNone/>
            </a:pPr>
            <a:r>
              <a:rPr lang="en-US" altLang="zh-CN" b="1" dirty="0">
                <a:solidFill>
                  <a:schemeClr val="accent2"/>
                </a:solidFill>
                <a:latin typeface="Comic Sans MS" panose="030F0702030302020204" pitchFamily="66" charset="0"/>
              </a:rPr>
              <a:t>Task2</a:t>
            </a:r>
            <a:r>
              <a:rPr lang="zh-CN" altLang="en-US" b="1" dirty="0">
                <a:solidFill>
                  <a:schemeClr val="accent2"/>
                </a:solidFill>
                <a:latin typeface="Comic Sans MS" panose="030F0702030302020204" pitchFamily="66" charset="0"/>
              </a:rPr>
              <a:t>：</a:t>
            </a:r>
            <a:r>
              <a:rPr lang="en-US" altLang="zh-CN" b="1" dirty="0">
                <a:solidFill>
                  <a:schemeClr val="accent2"/>
                </a:solidFill>
                <a:latin typeface="Comic Sans MS" panose="030F0702030302020204" pitchFamily="66" charset="0"/>
              </a:rPr>
              <a:t>Fast reading</a:t>
            </a:r>
            <a:endParaRPr lang="en-US" altLang="zh-CN" b="1" dirty="0">
              <a:solidFill>
                <a:schemeClr val="accent2"/>
              </a:solidFill>
              <a:latin typeface="Comic Sans MS" panose="030F0702030302020204" pitchFamily="66" charset="0"/>
            </a:endParaRPr>
          </a:p>
        </p:txBody>
      </p:sp>
      <p:sp>
        <p:nvSpPr>
          <p:cNvPr id="27655" name="Text Box 7"/>
          <p:cNvSpPr txBox="1"/>
          <p:nvPr/>
        </p:nvSpPr>
        <p:spPr>
          <a:xfrm>
            <a:off x="152400" y="3400425"/>
            <a:ext cx="1295400" cy="2314575"/>
          </a:xfrm>
          <a:prstGeom prst="rect">
            <a:avLst/>
          </a:prstGeom>
          <a:solidFill>
            <a:srgbClr val="FFFF66"/>
          </a:solid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lnSpc>
                <a:spcPct val="130000"/>
              </a:lnSpc>
              <a:spcBef>
                <a:spcPct val="0"/>
              </a:spcBef>
              <a:buFont typeface="Arial" panose="020B0604020202020204" pitchFamily="34" charset="0"/>
              <a:buNone/>
            </a:pPr>
            <a:r>
              <a:rPr lang="en-US" altLang="zh-CN" sz="2800" b="1" dirty="0">
                <a:solidFill>
                  <a:srgbClr val="0000FF"/>
                </a:solidFill>
                <a:latin typeface="Segoe Print" panose="02000600000000000000" pitchFamily="2" charset="0"/>
              </a:rPr>
              <a:t>The story of Xi </a:t>
            </a:r>
            <a:endParaRPr lang="en-US" altLang="zh-CN" sz="2800" b="1" dirty="0">
              <a:solidFill>
                <a:srgbClr val="0000FF"/>
              </a:solidFill>
              <a:latin typeface="Segoe Print" panose="02000600000000000000" pitchFamily="2" charset="0"/>
            </a:endParaRPr>
          </a:p>
          <a:p>
            <a:pPr marL="0" lvl="0" indent="0" eaLnBrk="1" hangingPunct="1">
              <a:lnSpc>
                <a:spcPct val="130000"/>
              </a:lnSpc>
              <a:spcBef>
                <a:spcPct val="0"/>
              </a:spcBef>
              <a:buFont typeface="Arial" panose="020B0604020202020204" pitchFamily="34" charset="0"/>
              <a:buNone/>
            </a:pPr>
            <a:r>
              <a:rPr lang="en-US" altLang="zh-CN" sz="2800" b="1" dirty="0">
                <a:solidFill>
                  <a:srgbClr val="0000FF"/>
                </a:solidFill>
                <a:latin typeface="Segoe Print" panose="02000600000000000000" pitchFamily="2" charset="0"/>
              </a:rPr>
              <a:t>Wang</a:t>
            </a:r>
            <a:endParaRPr lang="en-US" altLang="zh-CN" sz="2800" b="1" dirty="0">
              <a:solidFill>
                <a:srgbClr val="0000FF"/>
              </a:solidFill>
              <a:latin typeface="Segoe Print" panose="02000600000000000000" pitchFamily="2" charset="0"/>
            </a:endParaRPr>
          </a:p>
        </p:txBody>
      </p:sp>
      <p:sp>
        <p:nvSpPr>
          <p:cNvPr id="8199" name="AutoShape 10"/>
          <p:cNvSpPr/>
          <p:nvPr/>
        </p:nvSpPr>
        <p:spPr>
          <a:xfrm>
            <a:off x="1524000" y="2895600"/>
            <a:ext cx="228600" cy="3352800"/>
          </a:xfrm>
          <a:prstGeom prst="leftBrace">
            <a:avLst>
              <a:gd name="adj1" fmla="val 122154"/>
              <a:gd name="adj2" fmla="val 50000"/>
            </a:avLst>
          </a:prstGeom>
          <a:solidFill>
            <a:srgbClr val="00FF00"/>
          </a:solidFill>
          <a:ln w="9525" cap="flat" cmpd="sng">
            <a:solidFill>
              <a:srgbClr val="00FF00"/>
            </a:solidFill>
            <a:prstDash val="solid"/>
            <a:headEnd type="none" w="med" len="med"/>
            <a:tailEnd type="none" w="med" len="med"/>
          </a:ln>
        </p:spPr>
        <p:txBody>
          <a:bodyPr wrap="none" anchor="ct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Font typeface="Arial" panose="020B0604020202020204" pitchFamily="34" charset="0"/>
              <a:buNone/>
            </a:pPr>
            <a:endParaRPr lang="zh-CN" altLang="zh-CN" dirty="0">
              <a:solidFill>
                <a:srgbClr val="FF0000"/>
              </a:solidFill>
            </a:endParaRPr>
          </a:p>
        </p:txBody>
      </p:sp>
      <p:sp>
        <p:nvSpPr>
          <p:cNvPr id="21511" name="Text Box 11"/>
          <p:cNvSpPr txBox="1"/>
          <p:nvPr/>
        </p:nvSpPr>
        <p:spPr>
          <a:xfrm>
            <a:off x="1636713" y="2651125"/>
            <a:ext cx="2020887" cy="7016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Font typeface="Arial" panose="020B0604020202020204" pitchFamily="34" charset="0"/>
              <a:buNone/>
            </a:pPr>
            <a:r>
              <a:rPr lang="en-US" altLang="zh-CN" sz="4000" b="1" dirty="0">
                <a:solidFill>
                  <a:schemeClr val="bg1"/>
                </a:solidFill>
              </a:rPr>
              <a:t> </a:t>
            </a:r>
            <a:r>
              <a:rPr lang="en-US" altLang="zh-CN" sz="4000" b="1" dirty="0">
                <a:solidFill>
                  <a:schemeClr val="tx1"/>
                </a:solidFill>
              </a:rPr>
              <a:t>______</a:t>
            </a:r>
            <a:endParaRPr lang="en-US" altLang="zh-CN" sz="4000" b="1" dirty="0">
              <a:solidFill>
                <a:schemeClr val="tx1"/>
              </a:solidFill>
            </a:endParaRPr>
          </a:p>
        </p:txBody>
      </p:sp>
      <p:sp>
        <p:nvSpPr>
          <p:cNvPr id="21512" name="Text Box 12"/>
          <p:cNvSpPr txBox="1"/>
          <p:nvPr/>
        </p:nvSpPr>
        <p:spPr>
          <a:xfrm>
            <a:off x="1778000" y="4098925"/>
            <a:ext cx="1879600" cy="7016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Font typeface="Arial" panose="020B0604020202020204" pitchFamily="34" charset="0"/>
              <a:buNone/>
            </a:pPr>
            <a:r>
              <a:rPr lang="en-US" altLang="zh-CN" sz="4000" b="1" dirty="0">
                <a:solidFill>
                  <a:schemeClr val="tx1"/>
                </a:solidFill>
              </a:rPr>
              <a:t>______</a:t>
            </a:r>
            <a:endParaRPr lang="en-US" altLang="zh-CN" sz="4000" b="1" dirty="0">
              <a:solidFill>
                <a:schemeClr val="tx1"/>
              </a:solidFill>
            </a:endParaRPr>
          </a:p>
        </p:txBody>
      </p:sp>
      <p:sp>
        <p:nvSpPr>
          <p:cNvPr id="21513" name="Text Box 13"/>
          <p:cNvSpPr txBox="1"/>
          <p:nvPr/>
        </p:nvSpPr>
        <p:spPr>
          <a:xfrm>
            <a:off x="1828800" y="5546725"/>
            <a:ext cx="1879600" cy="7016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Font typeface="Arial" panose="020B0604020202020204" pitchFamily="34" charset="0"/>
              <a:buNone/>
            </a:pPr>
            <a:r>
              <a:rPr lang="en-US" altLang="zh-CN" sz="4000" b="1" dirty="0">
                <a:solidFill>
                  <a:schemeClr val="tx1"/>
                </a:solidFill>
              </a:rPr>
              <a:t>______</a:t>
            </a:r>
            <a:endParaRPr lang="en-US" altLang="zh-CN" sz="4000" b="1" dirty="0">
              <a:solidFill>
                <a:schemeClr val="tx1"/>
              </a:solidFill>
            </a:endParaRPr>
          </a:p>
        </p:txBody>
      </p:sp>
      <p:sp>
        <p:nvSpPr>
          <p:cNvPr id="27662" name="Text Box 14"/>
          <p:cNvSpPr txBox="1"/>
          <p:nvPr/>
        </p:nvSpPr>
        <p:spPr>
          <a:xfrm>
            <a:off x="3662363" y="2697163"/>
            <a:ext cx="3500437" cy="579437"/>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Font typeface="Arial" panose="020B0604020202020204" pitchFamily="34" charset="0"/>
              <a:buNone/>
            </a:pPr>
            <a:r>
              <a:rPr lang="en-US" altLang="zh-CN" b="1" dirty="0">
                <a:solidFill>
                  <a:schemeClr val="tx1"/>
                </a:solidFill>
              </a:rPr>
              <a:t>(Para__-- Para__</a:t>
            </a:r>
            <a:r>
              <a:rPr lang="en-US" altLang="zh-CN" b="1" dirty="0">
                <a:solidFill>
                  <a:schemeClr val="tx1"/>
                </a:solidFill>
              </a:rPr>
              <a:t>)</a:t>
            </a:r>
            <a:endParaRPr lang="en-US" altLang="zh-CN" b="1" dirty="0">
              <a:solidFill>
                <a:schemeClr val="tx1"/>
              </a:solidFill>
            </a:endParaRPr>
          </a:p>
        </p:txBody>
      </p:sp>
      <p:sp>
        <p:nvSpPr>
          <p:cNvPr id="27663" name="Text Box 15"/>
          <p:cNvSpPr txBox="1"/>
          <p:nvPr/>
        </p:nvSpPr>
        <p:spPr>
          <a:xfrm>
            <a:off x="3700463" y="4191000"/>
            <a:ext cx="1785937" cy="579438"/>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Font typeface="Arial" panose="020B0604020202020204" pitchFamily="34" charset="0"/>
              <a:buNone/>
            </a:pPr>
            <a:r>
              <a:rPr lang="en-US" altLang="zh-CN" b="1" dirty="0">
                <a:solidFill>
                  <a:schemeClr val="tx1"/>
                </a:solidFill>
              </a:rPr>
              <a:t>(Para__)</a:t>
            </a:r>
            <a:endParaRPr lang="en-US" altLang="zh-CN" b="1" dirty="0">
              <a:solidFill>
                <a:schemeClr val="tx1"/>
              </a:solidFill>
            </a:endParaRPr>
          </a:p>
        </p:txBody>
      </p:sp>
      <p:sp>
        <p:nvSpPr>
          <p:cNvPr id="27664" name="Text Box 16"/>
          <p:cNvSpPr txBox="1"/>
          <p:nvPr/>
        </p:nvSpPr>
        <p:spPr>
          <a:xfrm>
            <a:off x="3738563" y="5668963"/>
            <a:ext cx="3500437" cy="579437"/>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Font typeface="Arial" panose="020B0604020202020204" pitchFamily="34" charset="0"/>
              <a:buNone/>
            </a:pPr>
            <a:r>
              <a:rPr lang="en-US" altLang="zh-CN" b="1" dirty="0">
                <a:solidFill>
                  <a:schemeClr val="tx1"/>
                </a:solidFill>
              </a:rPr>
              <a:t>(Para__-- Para__)</a:t>
            </a:r>
            <a:endParaRPr lang="en-US" altLang="zh-CN" b="1" dirty="0">
              <a:solidFill>
                <a:schemeClr val="tx1"/>
              </a:solidFill>
            </a:endParaRPr>
          </a:p>
        </p:txBody>
      </p:sp>
      <p:sp>
        <p:nvSpPr>
          <p:cNvPr id="27665" name="Text Box 17"/>
          <p:cNvSpPr txBox="1"/>
          <p:nvPr/>
        </p:nvSpPr>
        <p:spPr>
          <a:xfrm>
            <a:off x="7315200" y="4144963"/>
            <a:ext cx="1709738" cy="579437"/>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Font typeface="Arial" panose="020B0604020202020204" pitchFamily="34" charset="0"/>
              <a:buNone/>
            </a:pPr>
            <a:r>
              <a:rPr lang="en-US" altLang="zh-CN" b="1" dirty="0">
                <a:solidFill>
                  <a:srgbClr val="FF0000"/>
                </a:solidFill>
              </a:rPr>
              <a:t>growth</a:t>
            </a:r>
            <a:endParaRPr lang="en-US" altLang="zh-CN" b="1" dirty="0">
              <a:solidFill>
                <a:srgbClr val="FF0000"/>
              </a:solidFill>
            </a:endParaRPr>
          </a:p>
        </p:txBody>
      </p:sp>
      <p:sp>
        <p:nvSpPr>
          <p:cNvPr id="27666" name="Text Box 18"/>
          <p:cNvSpPr txBox="1"/>
          <p:nvPr/>
        </p:nvSpPr>
        <p:spPr>
          <a:xfrm>
            <a:off x="7239000" y="3367088"/>
            <a:ext cx="2011363" cy="579437"/>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Font typeface="Arial" panose="020B0604020202020204" pitchFamily="34" charset="0"/>
              <a:buNone/>
            </a:pPr>
            <a:r>
              <a:rPr lang="en-US" altLang="zh-CN" b="1" dirty="0">
                <a:solidFill>
                  <a:srgbClr val="FF0000"/>
                </a:solidFill>
              </a:rPr>
              <a:t>problems</a:t>
            </a:r>
            <a:endParaRPr lang="en-US" altLang="zh-CN" b="1" dirty="0">
              <a:solidFill>
                <a:srgbClr val="FF0000"/>
              </a:solidFill>
            </a:endParaRPr>
          </a:p>
        </p:txBody>
      </p:sp>
      <p:sp>
        <p:nvSpPr>
          <p:cNvPr id="27667" name="Text Box 19"/>
          <p:cNvSpPr txBox="1"/>
          <p:nvPr/>
        </p:nvSpPr>
        <p:spPr>
          <a:xfrm>
            <a:off x="7239000" y="2651125"/>
            <a:ext cx="1377950" cy="579438"/>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Font typeface="Arial" panose="020B0604020202020204" pitchFamily="34" charset="0"/>
              <a:buNone/>
            </a:pPr>
            <a:r>
              <a:rPr lang="en-US" altLang="zh-CN" b="1" dirty="0">
                <a:solidFill>
                  <a:srgbClr val="FF0000"/>
                </a:solidFill>
              </a:rPr>
              <a:t>action</a:t>
            </a:r>
            <a:endParaRPr lang="en-US" altLang="zh-CN" b="1" dirty="0">
              <a:solidFill>
                <a:srgbClr val="FF0000"/>
              </a:solidFill>
            </a:endParaRPr>
          </a:p>
        </p:txBody>
      </p:sp>
      <p:sp>
        <p:nvSpPr>
          <p:cNvPr id="27668" name="Text Box 20"/>
          <p:cNvSpPr txBox="1"/>
          <p:nvPr/>
        </p:nvSpPr>
        <p:spPr>
          <a:xfrm>
            <a:off x="4819650" y="2712403"/>
            <a:ext cx="409575" cy="579437"/>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Font typeface="Arial" panose="020B0604020202020204" pitchFamily="34" charset="0"/>
              <a:buNone/>
            </a:pPr>
            <a:r>
              <a:rPr lang="en-US" altLang="zh-CN" b="1" dirty="0">
                <a:solidFill>
                  <a:srgbClr val="FF0000"/>
                </a:solidFill>
              </a:rPr>
              <a:t>1</a:t>
            </a:r>
            <a:endParaRPr lang="en-US" altLang="zh-CN" b="1" dirty="0">
              <a:solidFill>
                <a:srgbClr val="FF0000"/>
              </a:solidFill>
            </a:endParaRPr>
          </a:p>
        </p:txBody>
      </p:sp>
      <p:sp>
        <p:nvSpPr>
          <p:cNvPr id="27669" name="Text Box 21"/>
          <p:cNvSpPr txBox="1"/>
          <p:nvPr/>
        </p:nvSpPr>
        <p:spPr>
          <a:xfrm>
            <a:off x="6619875" y="2712403"/>
            <a:ext cx="409575" cy="579437"/>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Font typeface="Arial" panose="020B0604020202020204" pitchFamily="34" charset="0"/>
              <a:buNone/>
            </a:pPr>
            <a:r>
              <a:rPr lang="en-US" altLang="zh-CN" b="1" dirty="0">
                <a:solidFill>
                  <a:srgbClr val="FF0000"/>
                </a:solidFill>
              </a:rPr>
              <a:t>3</a:t>
            </a:r>
            <a:endParaRPr lang="en-US" altLang="zh-CN" b="1" dirty="0">
              <a:solidFill>
                <a:srgbClr val="FF0000"/>
              </a:solidFill>
            </a:endParaRPr>
          </a:p>
        </p:txBody>
      </p:sp>
      <p:sp>
        <p:nvSpPr>
          <p:cNvPr id="27670" name="Text Box 22"/>
          <p:cNvSpPr txBox="1"/>
          <p:nvPr/>
        </p:nvSpPr>
        <p:spPr>
          <a:xfrm>
            <a:off x="4819650" y="4205288"/>
            <a:ext cx="409575" cy="579437"/>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Font typeface="Arial" panose="020B0604020202020204" pitchFamily="34" charset="0"/>
              <a:buNone/>
            </a:pPr>
            <a:r>
              <a:rPr lang="en-US" altLang="zh-CN" b="1" dirty="0">
                <a:solidFill>
                  <a:srgbClr val="FF0000"/>
                </a:solidFill>
              </a:rPr>
              <a:t>4</a:t>
            </a:r>
            <a:endParaRPr lang="en-US" altLang="zh-CN" b="1" dirty="0">
              <a:solidFill>
                <a:srgbClr val="FF0000"/>
              </a:solidFill>
            </a:endParaRPr>
          </a:p>
        </p:txBody>
      </p:sp>
      <p:sp>
        <p:nvSpPr>
          <p:cNvPr id="27671" name="Text Box 23"/>
          <p:cNvSpPr txBox="1"/>
          <p:nvPr/>
        </p:nvSpPr>
        <p:spPr>
          <a:xfrm>
            <a:off x="6619875" y="5668963"/>
            <a:ext cx="466725" cy="579437"/>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Font typeface="Arial" panose="020B0604020202020204" pitchFamily="34" charset="0"/>
              <a:buNone/>
            </a:pPr>
            <a:r>
              <a:rPr lang="en-US" altLang="zh-CN" b="1" dirty="0">
                <a:solidFill>
                  <a:srgbClr val="FF0000"/>
                </a:solidFill>
              </a:rPr>
              <a:t>6</a:t>
            </a:r>
            <a:endParaRPr lang="en-US" altLang="zh-CN" b="1" dirty="0">
              <a:solidFill>
                <a:srgbClr val="FF0000"/>
              </a:solidFill>
            </a:endParaRPr>
          </a:p>
        </p:txBody>
      </p:sp>
      <p:sp>
        <p:nvSpPr>
          <p:cNvPr id="27672" name="Text Box 24"/>
          <p:cNvSpPr txBox="1"/>
          <p:nvPr/>
        </p:nvSpPr>
        <p:spPr>
          <a:xfrm>
            <a:off x="4848225" y="5668963"/>
            <a:ext cx="409575" cy="579437"/>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Font typeface="Arial" panose="020B0604020202020204" pitchFamily="34" charset="0"/>
              <a:buNone/>
            </a:pPr>
            <a:r>
              <a:rPr lang="en-US" altLang="zh-CN" b="1" dirty="0">
                <a:solidFill>
                  <a:srgbClr val="FF0000"/>
                </a:solidFill>
              </a:rPr>
              <a:t>5</a:t>
            </a:r>
            <a:endParaRPr lang="en-US" altLang="zh-CN" b="1" dirty="0">
              <a:solidFill>
                <a:srgbClr val="FF0000"/>
              </a:solidFill>
            </a:endParaRPr>
          </a:p>
        </p:txBody>
      </p:sp>
      <p:sp>
        <p:nvSpPr>
          <p:cNvPr id="27" name="TextBox 26"/>
          <p:cNvSpPr txBox="1"/>
          <p:nvPr/>
        </p:nvSpPr>
        <p:spPr>
          <a:xfrm>
            <a:off x="7315200" y="4906963"/>
            <a:ext cx="2590800" cy="579437"/>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Font typeface="Arial" panose="020B0604020202020204" pitchFamily="34" charset="0"/>
              <a:buNone/>
            </a:pPr>
            <a:r>
              <a:rPr lang="en-US" altLang="zh-CN" b="1" dirty="0">
                <a:solidFill>
                  <a:srgbClr val="FF0000"/>
                </a:solidFill>
              </a:rPr>
              <a:t>weight</a:t>
            </a:r>
            <a:endParaRPr lang="en-US" altLang="zh-CN" b="1" dirty="0">
              <a:solidFill>
                <a:srgbClr val="FF0000"/>
              </a:solidFill>
            </a:endParaRPr>
          </a:p>
        </p:txBody>
      </p:sp>
      <p:sp>
        <p:nvSpPr>
          <p:cNvPr id="2" name="Text Box 28"/>
          <p:cNvSpPr txBox="1"/>
          <p:nvPr/>
        </p:nvSpPr>
        <p:spPr>
          <a:xfrm>
            <a:off x="7327900" y="5638800"/>
            <a:ext cx="1174750" cy="579438"/>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Font typeface="Arial" panose="020B0604020202020204" pitchFamily="34" charset="0"/>
              <a:buNone/>
            </a:pPr>
            <a:r>
              <a:rPr lang="en-US" altLang="zh-CN" b="1" dirty="0">
                <a:solidFill>
                  <a:srgbClr val="FF0000"/>
                </a:solidFill>
              </a:rPr>
              <a:t>food </a:t>
            </a:r>
            <a:endParaRPr lang="en-US" altLang="zh-CN" b="1" dirty="0">
              <a:solidFill>
                <a:srgbClr val="FF0000"/>
              </a:solidFill>
            </a:endParaRPr>
          </a:p>
        </p:txBody>
      </p:sp>
      <p:sp>
        <p:nvSpPr>
          <p:cNvPr id="3" name="AutoShape 52"/>
          <p:cNvSpPr/>
          <p:nvPr/>
        </p:nvSpPr>
        <p:spPr>
          <a:xfrm>
            <a:off x="6732905" y="0"/>
            <a:ext cx="2295525" cy="1103630"/>
          </a:xfrm>
          <a:prstGeom prst="cloudCallout">
            <a:avLst>
              <a:gd name="adj1" fmla="val -12932"/>
              <a:gd name="adj2" fmla="val 70483"/>
            </a:avLst>
          </a:prstGeom>
          <a:solidFill>
            <a:srgbClr val="FFFF99"/>
          </a:solidFill>
          <a:ln w="38100" cap="flat" cmpd="sng">
            <a:solidFill>
              <a:srgbClr val="FFFF00"/>
            </a:solidFill>
            <a:prstDash val="solid"/>
            <a:headEnd type="none" w="med" len="med"/>
            <a:tailEnd type="none" w="med" len="med"/>
          </a:ln>
        </p:spPr>
        <p:txBody>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Font typeface="Arial" panose="020B0604020202020204" pitchFamily="34" charset="0"/>
              <a:buNone/>
            </a:pPr>
            <a:r>
              <a:rPr lang="en-US" altLang="zh-CN" sz="1800" b="1" dirty="0"/>
              <a:t>class work &amp; </a:t>
            </a:r>
            <a:endParaRPr lang="en-US" altLang="zh-CN" sz="1800" b="1" dirty="0"/>
          </a:p>
          <a:p>
            <a:pPr marL="0" lvl="0" indent="0" algn="ctr" eaLnBrk="1" hangingPunct="1">
              <a:spcBef>
                <a:spcPct val="0"/>
              </a:spcBef>
              <a:buFont typeface="Arial" panose="020B0604020202020204" pitchFamily="34" charset="0"/>
              <a:buNone/>
            </a:pPr>
            <a:r>
              <a:rPr lang="en-US" altLang="zh-CN" sz="1800" b="1" dirty="0"/>
              <a:t>single work</a:t>
            </a:r>
            <a:endParaRPr lang="en-US" altLang="zh-CN" sz="18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linds(horizont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7655"/>
                                        </p:tgtEl>
                                        <p:attrNameLst>
                                          <p:attrName>style.visibility</p:attrName>
                                        </p:attrNameLst>
                                      </p:cBhvr>
                                      <p:to>
                                        <p:strVal val="visible"/>
                                      </p:to>
                                    </p:set>
                                    <p:animEffect transition="in" filter="dissolve">
                                      <p:cBhvr>
                                        <p:cTn id="12" dur="500"/>
                                        <p:tgtEl>
                                          <p:spTgt spid="27655"/>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8199"/>
                                        </p:tgtEl>
                                        <p:attrNameLst>
                                          <p:attrName>style.visibility</p:attrName>
                                        </p:attrNameLst>
                                      </p:cBhvr>
                                      <p:to>
                                        <p:strVal val="visible"/>
                                      </p:to>
                                    </p:set>
                                    <p:animEffect transition="in" filter="dissolve">
                                      <p:cBhvr>
                                        <p:cTn id="15" dur="500"/>
                                        <p:tgtEl>
                                          <p:spTgt spid="8199"/>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1511"/>
                                        </p:tgtEl>
                                        <p:attrNameLst>
                                          <p:attrName>style.visibility</p:attrName>
                                        </p:attrNameLst>
                                      </p:cBhvr>
                                      <p:to>
                                        <p:strVal val="visible"/>
                                      </p:to>
                                    </p:set>
                                    <p:animEffect transition="in" filter="dissolve">
                                      <p:cBhvr>
                                        <p:cTn id="18" dur="500"/>
                                        <p:tgtEl>
                                          <p:spTgt spid="21511"/>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1512"/>
                                        </p:tgtEl>
                                        <p:attrNameLst>
                                          <p:attrName>style.visibility</p:attrName>
                                        </p:attrNameLst>
                                      </p:cBhvr>
                                      <p:to>
                                        <p:strVal val="visible"/>
                                      </p:to>
                                    </p:set>
                                    <p:animEffect transition="in" filter="dissolve">
                                      <p:cBhvr>
                                        <p:cTn id="21" dur="500"/>
                                        <p:tgtEl>
                                          <p:spTgt spid="21512"/>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21513"/>
                                        </p:tgtEl>
                                        <p:attrNameLst>
                                          <p:attrName>style.visibility</p:attrName>
                                        </p:attrNameLst>
                                      </p:cBhvr>
                                      <p:to>
                                        <p:strVal val="visible"/>
                                      </p:to>
                                    </p:set>
                                    <p:animEffect transition="in" filter="dissolve">
                                      <p:cBhvr>
                                        <p:cTn id="24" dur="500"/>
                                        <p:tgtEl>
                                          <p:spTgt spid="21513"/>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27662"/>
                                        </p:tgtEl>
                                        <p:attrNameLst>
                                          <p:attrName>style.visibility</p:attrName>
                                        </p:attrNameLst>
                                      </p:cBhvr>
                                      <p:to>
                                        <p:strVal val="visible"/>
                                      </p:to>
                                    </p:set>
                                    <p:animEffect transition="in" filter="dissolve">
                                      <p:cBhvr>
                                        <p:cTn id="27" dur="500"/>
                                        <p:tgtEl>
                                          <p:spTgt spid="27662"/>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27663"/>
                                        </p:tgtEl>
                                        <p:attrNameLst>
                                          <p:attrName>style.visibility</p:attrName>
                                        </p:attrNameLst>
                                      </p:cBhvr>
                                      <p:to>
                                        <p:strVal val="visible"/>
                                      </p:to>
                                    </p:set>
                                    <p:animEffect transition="in" filter="dissolve">
                                      <p:cBhvr>
                                        <p:cTn id="30" dur="500"/>
                                        <p:tgtEl>
                                          <p:spTgt spid="27663"/>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27664"/>
                                        </p:tgtEl>
                                        <p:attrNameLst>
                                          <p:attrName>style.visibility</p:attrName>
                                        </p:attrNameLst>
                                      </p:cBhvr>
                                      <p:to>
                                        <p:strVal val="visible"/>
                                      </p:to>
                                    </p:set>
                                    <p:animEffect transition="in" filter="dissolve">
                                      <p:cBhvr>
                                        <p:cTn id="33" dur="500"/>
                                        <p:tgtEl>
                                          <p:spTgt spid="27664"/>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27665"/>
                                        </p:tgtEl>
                                        <p:attrNameLst>
                                          <p:attrName>style.visibility</p:attrName>
                                        </p:attrNameLst>
                                      </p:cBhvr>
                                      <p:to>
                                        <p:strVal val="visible"/>
                                      </p:to>
                                    </p:set>
                                    <p:animEffect transition="in" filter="blinds(horizontal)">
                                      <p:cBhvr>
                                        <p:cTn id="38" dur="500"/>
                                        <p:tgtEl>
                                          <p:spTgt spid="27665"/>
                                        </p:tgtEl>
                                      </p:cBhvr>
                                    </p:animEffect>
                                  </p:childTnLst>
                                </p:cTn>
                              </p:par>
                              <p:par>
                                <p:cTn id="39" presetID="3" presetClass="entr" presetSubtype="10" fill="hold" nodeType="withEffect">
                                  <p:stCondLst>
                                    <p:cond delay="0"/>
                                  </p:stCondLst>
                                  <p:childTnLst>
                                    <p:set>
                                      <p:cBhvr>
                                        <p:cTn id="40" dur="1" fill="hold">
                                          <p:stCondLst>
                                            <p:cond delay="0"/>
                                          </p:stCondLst>
                                        </p:cTn>
                                        <p:tgtEl>
                                          <p:spTgt spid="27666"/>
                                        </p:tgtEl>
                                        <p:attrNameLst>
                                          <p:attrName>style.visibility</p:attrName>
                                        </p:attrNameLst>
                                      </p:cBhvr>
                                      <p:to>
                                        <p:strVal val="visible"/>
                                      </p:to>
                                    </p:set>
                                    <p:animEffect transition="in" filter="blinds(horizontal)">
                                      <p:cBhvr>
                                        <p:cTn id="41" dur="500"/>
                                        <p:tgtEl>
                                          <p:spTgt spid="27666"/>
                                        </p:tgtEl>
                                      </p:cBhvr>
                                    </p:animEffect>
                                  </p:childTnLst>
                                </p:cTn>
                              </p:par>
                              <p:par>
                                <p:cTn id="42" presetID="3" presetClass="entr" presetSubtype="10" fill="hold" nodeType="withEffect">
                                  <p:stCondLst>
                                    <p:cond delay="0"/>
                                  </p:stCondLst>
                                  <p:childTnLst>
                                    <p:set>
                                      <p:cBhvr>
                                        <p:cTn id="43" dur="1" fill="hold">
                                          <p:stCondLst>
                                            <p:cond delay="0"/>
                                          </p:stCondLst>
                                        </p:cTn>
                                        <p:tgtEl>
                                          <p:spTgt spid="27667"/>
                                        </p:tgtEl>
                                        <p:attrNameLst>
                                          <p:attrName>style.visibility</p:attrName>
                                        </p:attrNameLst>
                                      </p:cBhvr>
                                      <p:to>
                                        <p:strVal val="visible"/>
                                      </p:to>
                                    </p:set>
                                    <p:animEffect transition="in" filter="blinds(horizontal)">
                                      <p:cBhvr>
                                        <p:cTn id="44" dur="500"/>
                                        <p:tgtEl>
                                          <p:spTgt spid="27667"/>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blinds(horizontal)">
                                      <p:cBhvr>
                                        <p:cTn id="47" dur="500"/>
                                        <p:tgtEl>
                                          <p:spTgt spid="27"/>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blinds(horizontal)">
                                      <p:cBhvr>
                                        <p:cTn id="50" dur="500"/>
                                        <p:tgtEl>
                                          <p:spTgt spid="2"/>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xit" presetSubtype="10" fill="hold" nodeType="clickEffect">
                                  <p:stCondLst>
                                    <p:cond delay="0"/>
                                  </p:stCondLst>
                                  <p:childTnLst>
                                    <p:animEffect transition="out" filter="blinds(horizontal)">
                                      <p:cBhvr>
                                        <p:cTn id="54" dur="500"/>
                                        <p:tgtEl>
                                          <p:spTgt spid="25"/>
                                        </p:tgtEl>
                                      </p:cBhvr>
                                    </p:animEffect>
                                    <p:set>
                                      <p:cBhvr>
                                        <p:cTn id="55" dur="1" fill="hold">
                                          <p:stCondLst>
                                            <p:cond delay="499"/>
                                          </p:stCondLst>
                                        </p:cTn>
                                        <p:tgtEl>
                                          <p:spTgt spid="25"/>
                                        </p:tgtEl>
                                        <p:attrNameLst>
                                          <p:attrName>style.visibility</p:attrName>
                                        </p:attrNameLst>
                                      </p:cBhvr>
                                      <p:to>
                                        <p:strVal val="hidden"/>
                                      </p:to>
                                    </p:set>
                                  </p:childTnLst>
                                </p:cTn>
                              </p:par>
                              <p:par>
                                <p:cTn id="56" presetID="3" presetClass="entr" presetSubtype="10" fill="hold" grpId="0" nodeType="withEffect">
                                  <p:stCondLst>
                                    <p:cond delay="0"/>
                                  </p:stCondLst>
                                  <p:childTnLst>
                                    <p:set>
                                      <p:cBhvr>
                                        <p:cTn id="57" dur="1" fill="hold">
                                          <p:stCondLst>
                                            <p:cond delay="0"/>
                                          </p:stCondLst>
                                        </p:cTn>
                                        <p:tgtEl>
                                          <p:spTgt spid="27653"/>
                                        </p:tgtEl>
                                        <p:attrNameLst>
                                          <p:attrName>style.visibility</p:attrName>
                                        </p:attrNameLst>
                                      </p:cBhvr>
                                      <p:to>
                                        <p:strVal val="visible"/>
                                      </p:to>
                                    </p:set>
                                    <p:animEffect transition="in" filter="blinds(horizontal)">
                                      <p:cBhvr>
                                        <p:cTn id="58" dur="500"/>
                                        <p:tgtEl>
                                          <p:spTgt spid="27653"/>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blinds(horizontal)">
                                      <p:cBhvr>
                                        <p:cTn id="63" dur="500"/>
                                        <p:tgtEl>
                                          <p:spTgt spid="3"/>
                                        </p:tgtEl>
                                      </p:cBhvr>
                                    </p:animEffect>
                                  </p:childTnLst>
                                </p:cTn>
                              </p:par>
                            </p:childTnLst>
                          </p:cTn>
                        </p:par>
                      </p:childTnLst>
                    </p:cTn>
                  </p:par>
                  <p:par>
                    <p:cTn id="64" fill="hold">
                      <p:stCondLst>
                        <p:cond delay="indefinite"/>
                      </p:stCondLst>
                      <p:childTnLst>
                        <p:par>
                          <p:cTn id="65" fill="hold">
                            <p:stCondLst>
                              <p:cond delay="0"/>
                            </p:stCondLst>
                            <p:childTnLst>
                              <p:par>
                                <p:cTn id="66" presetID="0" presetClass="path" presetSubtype="0" accel="50000" decel="50000" fill="hold" grpId="0" nodeType="clickEffect">
                                  <p:stCondLst>
                                    <p:cond delay="0"/>
                                  </p:stCondLst>
                                  <p:childTnLst>
                                    <p:animMotion origin="layout" path="M -2.77778E-6 3.05273E-7 C -0.01666 -0.00301 -0.0335 -0.00486 -0.04965 -0.00879 C -0.0618 -0.01179 -0.05416 -0.01064 -0.06996 -0.01711 C -0.08142 -0.02174 -0.09496 -0.0222 -0.10659 -0.02336 C -0.14757 -0.03377 -0.18958 -0.03261 -0.23142 -0.03353 C -0.25069 -0.03538 -0.25746 -0.03492 -0.27552 -0.04001 C -0.29427 -0.0451 -0.27604 -0.04186 -0.29201 -0.0481 C -0.30277 -0.05204 -0.31423 -0.05527 -0.32517 -0.05874 C -0.33593 -0.06198 -0.34479 -0.06661 -0.35625 -0.06892 C -0.36771 -0.07516 -0.38038 -0.07979 -0.39288 -0.08349 C -0.39687 -0.08441 -0.40034 -0.08788 -0.40399 -0.08927 C -0.40989 -0.09228 -0.41632 -0.0932 -0.42222 -0.09574 C -0.42847 -0.09783 -0.43455 -0.10106 -0.44062 -0.10384 C -0.44548 -0.10615 -0.45538 -0.108 -0.45538 -0.10777 C -0.46406 -0.11448 -0.47378 -0.11355 -0.48281 -0.11864 C -0.48941 -0.12188 -0.49618 -0.12581 -0.50312 -0.12905 C -0.5092 -0.13136 -0.51041 -0.12974 -0.51597 -0.13275 C -0.52847 -0.14015 -0.51423 -0.1346 -0.52691 -0.13899 C -0.5401 -0.14847 -0.55087 -0.15842 -0.56371 -0.1679 C -0.56545 -0.16952 -0.56718 -0.17091 -0.56909 -0.17229 C -0.571 -0.17345 -0.57274 -0.17507 -0.57448 -0.17623 C -0.57639 -0.17761 -0.58021 -0.18062 -0.58021 -0.18039 C -0.5901 -0.1975 -0.57691 -0.17646 -0.58941 -0.19056 C -0.60173 -0.2049 -0.58333 -0.18987 -0.59843 -0.20097 C -0.60087 -0.2093 -0.60034 -0.20513 -0.60034 -0.213 " pathEditMode="relative" rAng="0" ptsTypes="ffffffffffffffffffffffffA">
                                      <p:cBhvr>
                                        <p:cTn id="67" dur="2000" fill="hold"/>
                                        <p:tgtEl>
                                          <p:spTgt spid="27665"/>
                                        </p:tgtEl>
                                        <p:attrNameLst>
                                          <p:attrName>ppt_x</p:attrName>
                                          <p:attrName>ppt_y</p:attrName>
                                        </p:attrNameLst>
                                      </p:cBhvr>
                                      <p:rCtr x="-30100" y="-10700"/>
                                    </p:animMotion>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27668"/>
                                        </p:tgtEl>
                                        <p:attrNameLst>
                                          <p:attrName>style.visibility</p:attrName>
                                        </p:attrNameLst>
                                      </p:cBhvr>
                                      <p:to>
                                        <p:strVal val="visible"/>
                                      </p:to>
                                    </p:set>
                                    <p:animEffect transition="in" filter="blinds(horizontal)">
                                      <p:cBhvr>
                                        <p:cTn id="72" dur="500"/>
                                        <p:tgtEl>
                                          <p:spTgt spid="27668"/>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27669"/>
                                        </p:tgtEl>
                                        <p:attrNameLst>
                                          <p:attrName>style.visibility</p:attrName>
                                        </p:attrNameLst>
                                      </p:cBhvr>
                                      <p:to>
                                        <p:strVal val="visible"/>
                                      </p:to>
                                    </p:set>
                                    <p:animEffect transition="in" filter="blinds(horizontal)">
                                      <p:cBhvr>
                                        <p:cTn id="75" dur="500"/>
                                        <p:tgtEl>
                                          <p:spTgt spid="27669"/>
                                        </p:tgtEl>
                                      </p:cBhvr>
                                    </p:animEffect>
                                  </p:childTnLst>
                                </p:cTn>
                              </p:par>
                            </p:childTnLst>
                          </p:cTn>
                        </p:par>
                      </p:childTnLst>
                    </p:cTn>
                  </p:par>
                  <p:par>
                    <p:cTn id="76" fill="hold">
                      <p:stCondLst>
                        <p:cond delay="indefinite"/>
                      </p:stCondLst>
                      <p:childTnLst>
                        <p:par>
                          <p:cTn id="77" fill="hold">
                            <p:stCondLst>
                              <p:cond delay="0"/>
                            </p:stCondLst>
                            <p:childTnLst>
                              <p:par>
                                <p:cTn id="78" presetID="0" presetClass="path" presetSubtype="0" accel="50000" decel="50000" fill="hold" grpId="0" nodeType="clickEffect">
                                  <p:stCondLst>
                                    <p:cond delay="0"/>
                                  </p:stCondLst>
                                  <p:childTnLst>
                                    <p:animMotion origin="layout" path="M -0.07605 0.10014 C -0.25122 0.10176 -0.42674 0.11124 -0.60157 0.11124 " pathEditMode="relative" rAng="0" ptsTypes="fA">
                                      <p:cBhvr>
                                        <p:cTn id="79" dur="2000" fill="hold"/>
                                        <p:tgtEl>
                                          <p:spTgt spid="27666"/>
                                        </p:tgtEl>
                                        <p:attrNameLst>
                                          <p:attrName>ppt_x</p:attrName>
                                          <p:attrName>ppt_y</p:attrName>
                                        </p:attrNameLst>
                                      </p:cBhvr>
                                      <p:rCtr x="-26300" y="600"/>
                                    </p:animMotion>
                                  </p:childTnLst>
                                </p:cTn>
                              </p:par>
                            </p:childTnLst>
                          </p:cTn>
                        </p:par>
                      </p:childTnLst>
                    </p:cTn>
                  </p:par>
                  <p:par>
                    <p:cTn id="80" fill="hold">
                      <p:stCondLst>
                        <p:cond delay="indefinite"/>
                      </p:stCondLst>
                      <p:childTnLst>
                        <p:par>
                          <p:cTn id="81" fill="hold">
                            <p:stCondLst>
                              <p:cond delay="0"/>
                            </p:stCondLst>
                            <p:childTnLst>
                              <p:par>
                                <p:cTn id="82" presetID="3" presetClass="entr" presetSubtype="10" fill="hold" grpId="0" nodeType="clickEffect">
                                  <p:stCondLst>
                                    <p:cond delay="0"/>
                                  </p:stCondLst>
                                  <p:childTnLst>
                                    <p:set>
                                      <p:cBhvr>
                                        <p:cTn id="83" dur="1" fill="hold">
                                          <p:stCondLst>
                                            <p:cond delay="0"/>
                                          </p:stCondLst>
                                        </p:cTn>
                                        <p:tgtEl>
                                          <p:spTgt spid="27670"/>
                                        </p:tgtEl>
                                        <p:attrNameLst>
                                          <p:attrName>style.visibility</p:attrName>
                                        </p:attrNameLst>
                                      </p:cBhvr>
                                      <p:to>
                                        <p:strVal val="visible"/>
                                      </p:to>
                                    </p:set>
                                    <p:animEffect transition="in" filter="blinds(horizontal)">
                                      <p:cBhvr>
                                        <p:cTn id="84" dur="500"/>
                                        <p:tgtEl>
                                          <p:spTgt spid="27670"/>
                                        </p:tgtEl>
                                      </p:cBhvr>
                                    </p:animEffect>
                                  </p:childTnLst>
                                </p:cTn>
                              </p:par>
                            </p:childTnLst>
                          </p:cTn>
                        </p:par>
                      </p:childTnLst>
                    </p:cTn>
                  </p:par>
                  <p:par>
                    <p:cTn id="85" fill="hold">
                      <p:stCondLst>
                        <p:cond delay="indefinite"/>
                      </p:stCondLst>
                      <p:childTnLst>
                        <p:par>
                          <p:cTn id="86" fill="hold">
                            <p:stCondLst>
                              <p:cond delay="0"/>
                            </p:stCondLst>
                            <p:childTnLst>
                              <p:par>
                                <p:cTn id="87" presetID="0" presetClass="path" presetSubtype="0" accel="50000" decel="50000" fill="hold" grpId="0" nodeType="clickEffect">
                                  <p:stCondLst>
                                    <p:cond delay="0"/>
                                  </p:stCondLst>
                                  <p:childTnLst>
                                    <p:animMotion origin="layout" path="M -0.07587 0.07123 C -0.12344 0.07192 -0.17084 0.07123 -0.21823 0.07331 C -0.2283 0.07377 -0.24931 0.08811 -0.25938 0.09158 C -0.29514 0.1036 -0.32952 0.12766 -0.3658 0.13737 C -0.36806 0.13899 -0.37032 0.14084 -0.37275 0.142 C -0.37604 0.14385 -0.38282 0.14662 -0.38282 0.14685 C -0.38802 0.15657 -0.39011 0.15286 -0.39653 0.16027 C -0.40521 0.16975 -0.39792 0.16558 -0.40695 0.16928 C -0.41407 0.17599 -0.41702 0.18385 -0.4257 0.18779 C -0.43542 0.19634 -0.43959 0.20999 -0.45157 0.21531 C -0.4632 0.2389 -0.44532 0.20328 -0.46025 0.22895 C -0.46754 0.24167 -0.46806 0.24676 -0.479 0.25439 C -0.48073 0.2574 -0.48195 0.26087 -0.48403 0.26341 C -0.48542 0.26526 -0.48785 0.26595 -0.48941 0.2678 C -0.4974 0.27844 -0.48733 0.27243 -0.49775 0.27706 C -0.50278 0.28353 -0.50573 0.29024 -0.51146 0.29533 C -0.5158 0.31313 -0.50938 0.29186 -0.51858 0.30689 C -0.51962 0.30874 -0.5191 0.31175 -0.52014 0.3136 C -0.52275 0.31891 -0.52657 0.32169 -0.53038 0.32516 C -0.54011 0.34482 -0.52691 0.32123 -0.53907 0.33418 C -0.54063 0.3358 -0.54097 0.33927 -0.54236 0.34135 C -0.54393 0.34389 -0.54601 0.34551 -0.54757 0.34805 C -0.55643 0.3617 -0.56007 0.37858 -0.56979 0.39153 C -0.57361 0.40726 -0.58334 0.4253 -0.59202 0.43755 " pathEditMode="relative" rAng="0" ptsTypes="fffffffffffffffffffffffA">
                                      <p:cBhvr>
                                        <p:cTn id="88" dur="2000" fill="hold"/>
                                        <p:tgtEl>
                                          <p:spTgt spid="27667"/>
                                        </p:tgtEl>
                                        <p:attrNameLst>
                                          <p:attrName>ppt_x</p:attrName>
                                          <p:attrName>ppt_y</p:attrName>
                                        </p:attrNameLst>
                                      </p:cBhvr>
                                      <p:rCtr x="-25800" y="18300"/>
                                    </p:animMotion>
                                  </p:childTnLst>
                                </p:cTn>
                              </p:par>
                            </p:childTnLst>
                          </p:cTn>
                        </p:par>
                      </p:childTnLst>
                    </p:cTn>
                  </p:par>
                  <p:par>
                    <p:cTn id="89" fill="hold">
                      <p:stCondLst>
                        <p:cond delay="indefinite"/>
                      </p:stCondLst>
                      <p:childTnLst>
                        <p:par>
                          <p:cTn id="90" fill="hold">
                            <p:stCondLst>
                              <p:cond delay="0"/>
                            </p:stCondLst>
                            <p:childTnLst>
                              <p:par>
                                <p:cTn id="91" presetID="3" presetClass="entr" presetSubtype="10" fill="hold" grpId="0" nodeType="clickEffect">
                                  <p:stCondLst>
                                    <p:cond delay="0"/>
                                  </p:stCondLst>
                                  <p:childTnLst>
                                    <p:set>
                                      <p:cBhvr>
                                        <p:cTn id="92" dur="1" fill="hold">
                                          <p:stCondLst>
                                            <p:cond delay="0"/>
                                          </p:stCondLst>
                                        </p:cTn>
                                        <p:tgtEl>
                                          <p:spTgt spid="27671"/>
                                        </p:tgtEl>
                                        <p:attrNameLst>
                                          <p:attrName>style.visibility</p:attrName>
                                        </p:attrNameLst>
                                      </p:cBhvr>
                                      <p:to>
                                        <p:strVal val="visible"/>
                                      </p:to>
                                    </p:set>
                                    <p:animEffect transition="in" filter="blinds(horizontal)">
                                      <p:cBhvr>
                                        <p:cTn id="93" dur="500"/>
                                        <p:tgtEl>
                                          <p:spTgt spid="27671"/>
                                        </p:tgtEl>
                                      </p:cBhvr>
                                    </p:animEffect>
                                  </p:childTnLst>
                                </p:cTn>
                              </p:par>
                              <p:par>
                                <p:cTn id="94" presetID="3" presetClass="exit" presetSubtype="10" fill="hold" grpId="1" nodeType="withEffect">
                                  <p:stCondLst>
                                    <p:cond delay="0"/>
                                  </p:stCondLst>
                                  <p:childTnLst>
                                    <p:animEffect transition="out" filter="blinds(horizontal)">
                                      <p:cBhvr>
                                        <p:cTn id="95" dur="500"/>
                                        <p:tgtEl>
                                          <p:spTgt spid="27"/>
                                        </p:tgtEl>
                                      </p:cBhvr>
                                    </p:animEffect>
                                    <p:set>
                                      <p:cBhvr>
                                        <p:cTn id="96" dur="1" fill="hold">
                                          <p:stCondLst>
                                            <p:cond delay="499"/>
                                          </p:stCondLst>
                                        </p:cTn>
                                        <p:tgtEl>
                                          <p:spTgt spid="27"/>
                                        </p:tgtEl>
                                        <p:attrNameLst>
                                          <p:attrName>style.visibility</p:attrName>
                                        </p:attrNameLst>
                                      </p:cBhvr>
                                      <p:to>
                                        <p:strVal val="hidden"/>
                                      </p:to>
                                    </p:set>
                                  </p:childTnLst>
                                </p:cTn>
                              </p:par>
                              <p:par>
                                <p:cTn id="97" presetID="3" presetClass="exit" presetSubtype="10" fill="hold" grpId="1" nodeType="withEffect">
                                  <p:stCondLst>
                                    <p:cond delay="0"/>
                                  </p:stCondLst>
                                  <p:childTnLst>
                                    <p:animEffect transition="out" filter="blinds(horizontal)">
                                      <p:cBhvr>
                                        <p:cTn id="98" dur="500"/>
                                        <p:tgtEl>
                                          <p:spTgt spid="2"/>
                                        </p:tgtEl>
                                      </p:cBhvr>
                                    </p:animEffect>
                                    <p:set>
                                      <p:cBhvr>
                                        <p:cTn id="99" dur="1" fill="hold">
                                          <p:stCondLst>
                                            <p:cond delay="499"/>
                                          </p:stCondLst>
                                        </p:cTn>
                                        <p:tgtEl>
                                          <p:spTgt spid="2"/>
                                        </p:tgtEl>
                                        <p:attrNameLst>
                                          <p:attrName>style.visibility</p:attrName>
                                        </p:attrNameLst>
                                      </p:cBhvr>
                                      <p:to>
                                        <p:strVal val="hidden"/>
                                      </p:to>
                                    </p:set>
                                  </p:childTnLst>
                                </p:cTn>
                              </p:par>
                              <p:par>
                                <p:cTn id="100" presetID="3" presetClass="entr" presetSubtype="10" fill="hold" grpId="0" nodeType="withEffect">
                                  <p:stCondLst>
                                    <p:cond delay="0"/>
                                  </p:stCondLst>
                                  <p:childTnLst>
                                    <p:set>
                                      <p:cBhvr>
                                        <p:cTn id="101" dur="1" fill="hold">
                                          <p:stCondLst>
                                            <p:cond delay="0"/>
                                          </p:stCondLst>
                                        </p:cTn>
                                        <p:tgtEl>
                                          <p:spTgt spid="27672"/>
                                        </p:tgtEl>
                                        <p:attrNameLst>
                                          <p:attrName>style.visibility</p:attrName>
                                        </p:attrNameLst>
                                      </p:cBhvr>
                                      <p:to>
                                        <p:strVal val="visible"/>
                                      </p:to>
                                    </p:set>
                                    <p:animEffect transition="in" filter="blinds(horizontal)">
                                      <p:cBhvr>
                                        <p:cTn id="102" dur="500"/>
                                        <p:tgtEl>
                                          <p:spTgt spid="276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653" grpId="0"/>
      <p:bldP spid="8199" grpId="0" animBg="1"/>
      <p:bldP spid="21511" grpId="0"/>
      <p:bldP spid="21512" grpId="0"/>
      <p:bldP spid="21513" grpId="0"/>
      <p:bldP spid="27662" grpId="0"/>
      <p:bldP spid="27663" grpId="0"/>
      <p:bldP spid="27664" grpId="0"/>
      <p:bldP spid="27665" grpId="0"/>
      <p:bldP spid="27666" grpId="0"/>
      <p:bldP spid="27667" grpId="0"/>
      <p:bldP spid="27" grpId="0"/>
      <p:bldP spid="27" grpId="1"/>
      <p:bldP spid="2" grpId="0"/>
      <p:bldP spid="2" grpId="1"/>
      <p:bldP spid="3" grpId="0" bldLvl="0" animBg="1"/>
      <p:bldP spid="27668" grpId="0"/>
      <p:bldP spid="27668" grpId="1"/>
      <p:bldP spid="27669" grpId="0"/>
      <p:bldP spid="27669" grpId="1"/>
      <p:bldP spid="27670" grpId="0"/>
      <p:bldP spid="27670" grpId="1"/>
      <p:bldP spid="27671" grpId="0"/>
      <p:bldP spid="27672" grpId="0"/>
      <p:bldP spid="27671" grpId="1"/>
      <p:bldP spid="2767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8" name="Rectangle 28"/>
          <p:cNvSpPr/>
          <p:nvPr/>
        </p:nvSpPr>
        <p:spPr>
          <a:xfrm>
            <a:off x="5715" y="0"/>
            <a:ext cx="9138285" cy="1219200"/>
          </a:xfrm>
          <a:prstGeom prst="rect">
            <a:avLst/>
          </a:prstGeom>
          <a:gradFill rotWithShape="1">
            <a:gsLst>
              <a:gs pos="0">
                <a:srgbClr val="FFFFFF"/>
              </a:gs>
              <a:gs pos="100000">
                <a:srgbClr val="CCFF99">
                  <a:alpha val="99001"/>
                </a:srgbClr>
              </a:gs>
            </a:gsLst>
            <a:lin ang="5400000" scaled="1"/>
            <a:tileRect/>
          </a:gradFill>
          <a:ln w="12700">
            <a:noFill/>
          </a:ln>
        </p:spPr>
        <p:txBody>
          <a:bodyPr wrap="none" anchor="ct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Font typeface="Arial" panose="020B0604020202020204" pitchFamily="34" charset="0"/>
              <a:buNone/>
            </a:pPr>
            <a:endParaRPr lang="zh-CN" altLang="en-US" sz="2800" b="1" dirty="0">
              <a:solidFill>
                <a:srgbClr val="FF0000"/>
              </a:solidFill>
            </a:endParaRPr>
          </a:p>
        </p:txBody>
      </p:sp>
      <p:sp>
        <p:nvSpPr>
          <p:cNvPr id="11270" name="Text Box 6"/>
          <p:cNvSpPr txBox="1"/>
          <p:nvPr/>
        </p:nvSpPr>
        <p:spPr>
          <a:xfrm>
            <a:off x="5398" y="259715"/>
            <a:ext cx="4801870" cy="58356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Font typeface="Arial" panose="020B0604020202020204" pitchFamily="34" charset="0"/>
              <a:buNone/>
            </a:pPr>
            <a:r>
              <a:rPr lang="en-US" altLang="zh-CN" b="1" dirty="0">
                <a:solidFill>
                  <a:schemeClr val="accent2"/>
                </a:solidFill>
                <a:latin typeface="Comic Sans MS" panose="030F0702030302020204" pitchFamily="66" charset="0"/>
              </a:rPr>
              <a:t>Task3</a:t>
            </a:r>
            <a:r>
              <a:rPr lang="zh-CN" altLang="en-US" b="1" dirty="0">
                <a:solidFill>
                  <a:schemeClr val="accent2"/>
                </a:solidFill>
                <a:latin typeface="Comic Sans MS" panose="030F0702030302020204" pitchFamily="66" charset="0"/>
              </a:rPr>
              <a:t>：</a:t>
            </a:r>
            <a:r>
              <a:rPr lang="en-US" altLang="zh-CN" b="1" dirty="0">
                <a:solidFill>
                  <a:schemeClr val="accent2"/>
                </a:solidFill>
                <a:latin typeface="Comic Sans MS" panose="030F0702030302020204" pitchFamily="66" charset="0"/>
              </a:rPr>
              <a:t>Careful reading</a:t>
            </a:r>
            <a:endParaRPr lang="en-US" altLang="zh-CN" b="1" dirty="0">
              <a:solidFill>
                <a:schemeClr val="accent2"/>
              </a:solidFill>
              <a:latin typeface="Comic Sans MS" panose="030F0702030302020204" pitchFamily="66" charset="0"/>
            </a:endParaRPr>
          </a:p>
        </p:txBody>
      </p:sp>
      <p:graphicFrame>
        <p:nvGraphicFramePr>
          <p:cNvPr id="5" name="表格 4"/>
          <p:cNvGraphicFramePr/>
          <p:nvPr>
            <p:custDataLst>
              <p:tags r:id="rId1"/>
            </p:custDataLst>
          </p:nvPr>
        </p:nvGraphicFramePr>
        <p:xfrm>
          <a:off x="5715" y="1249045"/>
          <a:ext cx="9138285" cy="5608955"/>
        </p:xfrm>
        <a:graphic>
          <a:graphicData uri="http://schemas.openxmlformats.org/drawingml/2006/table">
            <a:tbl>
              <a:tblPr firstRow="1" bandRow="1">
                <a:tableStyleId>{5C22544A-7EE6-4342-B048-85BDC9FD1C3A}</a:tableStyleId>
              </a:tblPr>
              <a:tblGrid>
                <a:gridCol w="1521460"/>
                <a:gridCol w="7616825"/>
              </a:tblGrid>
              <a:tr h="890905">
                <a:tc gridSpan="2">
                  <a:txBody>
                    <a:bodyPr/>
                    <a:p>
                      <a:pPr algn="ctr">
                        <a:buNone/>
                      </a:pPr>
                      <a:r>
                        <a:rPr lang="en-US" altLang="zh-CN">
                          <a:solidFill>
                            <a:schemeClr val="tx1"/>
                          </a:solidFill>
                        </a:rPr>
                        <a:t>The story of Xiwang</a:t>
                      </a:r>
                      <a:endParaRPr lang="en-US" altLang="zh-CN">
                        <a:solidFill>
                          <a:schemeClr val="tx1"/>
                        </a:solidFill>
                      </a:endParaRPr>
                    </a:p>
                  </a:txBody>
                  <a:tcPr anchor="ctr" anchorCtr="0"/>
                </a:tc>
                <a:tc hMerge="1">
                  <a:tcPr/>
                </a:tc>
              </a:tr>
              <a:tr h="1538605">
                <a:tc>
                  <a:txBody>
                    <a:bodyPr/>
                    <a:p>
                      <a:pPr algn="ctr">
                        <a:buNone/>
                      </a:pPr>
                      <a:r>
                        <a:rPr lang="en-US" altLang="zh-CN" b="1"/>
                        <a:t>Growth</a:t>
                      </a:r>
                      <a:endParaRPr lang="en-US" altLang="zh-CN" b="1"/>
                    </a:p>
                  </a:txBody>
                  <a:tcPr anchor="ctr" anchorCtr="0"/>
                </a:tc>
                <a:tc>
                  <a:txBody>
                    <a:bodyPr/>
                    <a:p>
                      <a:pPr>
                        <a:buNone/>
                      </a:pPr>
                      <a:r>
                        <a:rPr lang="en-US" altLang="zh-CN"/>
                        <a:t>When she looked like a white mouse, she __________ just 100 grams. </a:t>
                      </a:r>
                      <a:endParaRPr lang="en-US" altLang="zh-CN"/>
                    </a:p>
                    <a:p>
                      <a:pPr>
                        <a:buNone/>
                      </a:pPr>
                      <a:r>
                        <a:rPr lang="en-US" altLang="zh-CN"/>
                        <a:t>She started to go outside when she was four months old, and she weighed about _________ kilograms.</a:t>
                      </a:r>
                      <a:endParaRPr lang="en-US" altLang="zh-CN"/>
                    </a:p>
                    <a:p>
                      <a:pPr>
                        <a:buNone/>
                      </a:pPr>
                      <a:r>
                        <a:rPr lang="en-US" altLang="zh-CN"/>
                        <a:t>Eight months later, she weighed over 35 kilograms and was no longer a _______ baby.</a:t>
                      </a:r>
                      <a:endParaRPr lang="en-US" altLang="zh-CN"/>
                    </a:p>
                  </a:txBody>
                  <a:tcPr anchor="ctr" anchorCtr="0"/>
                </a:tc>
              </a:tr>
              <a:tr h="2087245">
                <a:tc>
                  <a:txBody>
                    <a:bodyPr/>
                    <a:p>
                      <a:pPr algn="ctr">
                        <a:buNone/>
                      </a:pPr>
                      <a:r>
                        <a:rPr lang="en-US" altLang="zh-CN" b="1"/>
                        <a:t>Problems</a:t>
                      </a:r>
                      <a:endParaRPr lang="en-US" altLang="zh-CN" b="1"/>
                    </a:p>
                  </a:txBody>
                  <a:tcPr anchor="ctr" anchorCtr="0"/>
                </a:tc>
                <a:tc>
                  <a:txBody>
                    <a:bodyPr/>
                    <a:p>
                      <a:pPr>
                        <a:buNone/>
                      </a:pPr>
                      <a:r>
                        <a:rPr lang="en-US" altLang="zh-CN"/>
                        <a:t>They face ___________ problems. </a:t>
                      </a:r>
                      <a:endParaRPr lang="en-US" altLang="zh-CN"/>
                    </a:p>
                    <a:p>
                      <a:pPr>
                        <a:buNone/>
                      </a:pPr>
                      <a:r>
                        <a:rPr lang="en-US" altLang="zh-CN"/>
                        <a:t>It's not _________ for them to have babies. </a:t>
                      </a:r>
                      <a:endParaRPr lang="en-US" altLang="zh-CN"/>
                    </a:p>
                    <a:p>
                      <a:pPr>
                        <a:buNone/>
                      </a:pPr>
                      <a:r>
                        <a:rPr lang="en-US" altLang="zh-CN"/>
                        <a:t>And baby pandas ______ at a very young age.</a:t>
                      </a:r>
                      <a:endParaRPr lang="en-US" altLang="zh-CN"/>
                    </a:p>
                    <a:p>
                      <a:pPr>
                        <a:buNone/>
                      </a:pPr>
                      <a:r>
                        <a:rPr lang="en-US" altLang="zh-CN"/>
                        <a:t>What's more, the _____________ forests are becoming samller and smaller. As a result , they may have no food to eat.</a:t>
                      </a:r>
                      <a:endParaRPr lang="en-US" altLang="zh-CN"/>
                    </a:p>
                  </a:txBody>
                  <a:tcPr anchor="ctr" anchorCtr="0"/>
                </a:tc>
              </a:tr>
              <a:tr h="1092200">
                <a:tc>
                  <a:txBody>
                    <a:bodyPr/>
                    <a:p>
                      <a:pPr algn="ctr">
                        <a:buNone/>
                      </a:pPr>
                      <a:r>
                        <a:rPr lang="en-US" altLang="zh-CN" b="1"/>
                        <a:t>Actions</a:t>
                      </a:r>
                      <a:endParaRPr lang="en-US" altLang="zh-CN" b="1"/>
                    </a:p>
                  </a:txBody>
                  <a:tcPr anchor="ctr" anchorCtr="0"/>
                </a:tc>
                <a:tc>
                  <a:txBody>
                    <a:bodyPr/>
                    <a:p>
                      <a:pPr>
                        <a:buNone/>
                      </a:pPr>
                      <a:r>
                        <a:rPr lang="en-US" altLang="zh-CN"/>
                        <a:t>Help pandas have more babies.</a:t>
                      </a:r>
                      <a:endParaRPr lang="en-US" altLang="zh-CN"/>
                    </a:p>
                    <a:p>
                      <a:pPr>
                        <a:buNone/>
                      </a:pPr>
                      <a:r>
                        <a:rPr lang="en-US" altLang="zh-CN"/>
                        <a:t>Build more panda _____________.</a:t>
                      </a:r>
                      <a:endParaRPr lang="en-US" altLang="zh-CN"/>
                    </a:p>
                    <a:p>
                      <a:pPr>
                        <a:buNone/>
                      </a:pPr>
                      <a:r>
                        <a:rPr lang="en-US" altLang="zh-CN"/>
                        <a:t>Make laws to protect them.</a:t>
                      </a:r>
                      <a:endParaRPr lang="en-US" altLang="zh-CN"/>
                    </a:p>
                  </a:txBody>
                  <a:tcPr anchor="ctr" anchorCtr="0"/>
                </a:tc>
              </a:tr>
            </a:tbl>
          </a:graphicData>
        </a:graphic>
      </p:graphicFrame>
      <p:sp>
        <p:nvSpPr>
          <p:cNvPr id="6" name="文本框 5"/>
          <p:cNvSpPr txBox="1"/>
          <p:nvPr/>
        </p:nvSpPr>
        <p:spPr>
          <a:xfrm>
            <a:off x="5859780" y="2040255"/>
            <a:ext cx="1638300" cy="521970"/>
          </a:xfrm>
          <a:prstGeom prst="rect">
            <a:avLst/>
          </a:prstGeom>
          <a:noFill/>
        </p:spPr>
        <p:txBody>
          <a:bodyPr wrap="square" rtlCol="0">
            <a:spAutoFit/>
          </a:bodyPr>
          <a:p>
            <a:r>
              <a:rPr lang="en-US" altLang="zh-CN"/>
              <a:t>weighed</a:t>
            </a:r>
            <a:endParaRPr lang="en-US" altLang="zh-CN"/>
          </a:p>
        </p:txBody>
      </p:sp>
      <p:sp>
        <p:nvSpPr>
          <p:cNvPr id="7" name="文本框 6"/>
          <p:cNvSpPr txBox="1"/>
          <p:nvPr/>
        </p:nvSpPr>
        <p:spPr>
          <a:xfrm>
            <a:off x="3176905" y="2562225"/>
            <a:ext cx="1638300" cy="521970"/>
          </a:xfrm>
          <a:prstGeom prst="rect">
            <a:avLst/>
          </a:prstGeom>
          <a:noFill/>
        </p:spPr>
        <p:txBody>
          <a:bodyPr wrap="square" rtlCol="0">
            <a:spAutoFit/>
          </a:bodyPr>
          <a:p>
            <a:r>
              <a:rPr lang="en-US" altLang="zh-CN"/>
              <a:t>eight</a:t>
            </a:r>
            <a:endParaRPr lang="en-US" altLang="zh-CN"/>
          </a:p>
        </p:txBody>
      </p:sp>
      <p:sp>
        <p:nvSpPr>
          <p:cNvPr id="8" name="文本框 7"/>
          <p:cNvSpPr txBox="1"/>
          <p:nvPr/>
        </p:nvSpPr>
        <p:spPr>
          <a:xfrm>
            <a:off x="1650365" y="3168015"/>
            <a:ext cx="1638300" cy="521970"/>
          </a:xfrm>
          <a:prstGeom prst="rect">
            <a:avLst/>
          </a:prstGeom>
          <a:noFill/>
        </p:spPr>
        <p:txBody>
          <a:bodyPr wrap="square" rtlCol="0">
            <a:spAutoFit/>
          </a:bodyPr>
          <a:p>
            <a:r>
              <a:rPr lang="en-US" altLang="zh-CN"/>
              <a:t>small</a:t>
            </a:r>
            <a:endParaRPr lang="en-US" altLang="zh-CN"/>
          </a:p>
        </p:txBody>
      </p:sp>
      <p:sp>
        <p:nvSpPr>
          <p:cNvPr id="9" name="文本框 8"/>
          <p:cNvSpPr txBox="1"/>
          <p:nvPr/>
        </p:nvSpPr>
        <p:spPr>
          <a:xfrm>
            <a:off x="2640330" y="3851275"/>
            <a:ext cx="1638300" cy="521970"/>
          </a:xfrm>
          <a:prstGeom prst="rect">
            <a:avLst/>
          </a:prstGeom>
          <a:noFill/>
        </p:spPr>
        <p:txBody>
          <a:bodyPr wrap="square" rtlCol="0">
            <a:spAutoFit/>
          </a:bodyPr>
          <a:p>
            <a:r>
              <a:rPr lang="en-US" altLang="zh-CN"/>
              <a:t>serious</a:t>
            </a:r>
            <a:endParaRPr lang="en-US" altLang="zh-CN"/>
          </a:p>
        </p:txBody>
      </p:sp>
      <p:sp>
        <p:nvSpPr>
          <p:cNvPr id="10" name="文本框 9"/>
          <p:cNvSpPr txBox="1"/>
          <p:nvPr/>
        </p:nvSpPr>
        <p:spPr>
          <a:xfrm>
            <a:off x="2517775" y="4178935"/>
            <a:ext cx="1638300" cy="521970"/>
          </a:xfrm>
          <a:prstGeom prst="rect">
            <a:avLst/>
          </a:prstGeom>
          <a:noFill/>
        </p:spPr>
        <p:txBody>
          <a:bodyPr wrap="square" rtlCol="0">
            <a:spAutoFit/>
          </a:bodyPr>
          <a:p>
            <a:r>
              <a:rPr lang="en-US" altLang="zh-CN"/>
              <a:t>easy</a:t>
            </a:r>
            <a:endParaRPr lang="en-US" altLang="zh-CN"/>
          </a:p>
        </p:txBody>
      </p:sp>
      <p:sp>
        <p:nvSpPr>
          <p:cNvPr id="11" name="文本框 10"/>
          <p:cNvSpPr txBox="1"/>
          <p:nvPr/>
        </p:nvSpPr>
        <p:spPr>
          <a:xfrm>
            <a:off x="3453765" y="4373245"/>
            <a:ext cx="1638300" cy="521970"/>
          </a:xfrm>
          <a:prstGeom prst="rect">
            <a:avLst/>
          </a:prstGeom>
          <a:noFill/>
        </p:spPr>
        <p:txBody>
          <a:bodyPr wrap="square" rtlCol="0">
            <a:spAutoFit/>
          </a:bodyPr>
          <a:p>
            <a:r>
              <a:rPr lang="en-US" altLang="zh-CN"/>
              <a:t>die</a:t>
            </a:r>
            <a:endParaRPr lang="en-US" altLang="zh-CN"/>
          </a:p>
        </p:txBody>
      </p:sp>
      <p:sp>
        <p:nvSpPr>
          <p:cNvPr id="12" name="文本框 11"/>
          <p:cNvSpPr txBox="1"/>
          <p:nvPr/>
        </p:nvSpPr>
        <p:spPr>
          <a:xfrm>
            <a:off x="3538855" y="4700905"/>
            <a:ext cx="1638300" cy="521970"/>
          </a:xfrm>
          <a:prstGeom prst="rect">
            <a:avLst/>
          </a:prstGeom>
          <a:noFill/>
        </p:spPr>
        <p:txBody>
          <a:bodyPr wrap="square" rtlCol="0">
            <a:spAutoFit/>
          </a:bodyPr>
          <a:p>
            <a:r>
              <a:rPr lang="en-US" altLang="zh-CN"/>
              <a:t>bamboo</a:t>
            </a:r>
            <a:endParaRPr lang="en-US" altLang="zh-CN"/>
          </a:p>
        </p:txBody>
      </p:sp>
      <p:sp>
        <p:nvSpPr>
          <p:cNvPr id="13" name="文本框 12"/>
          <p:cNvSpPr txBox="1"/>
          <p:nvPr/>
        </p:nvSpPr>
        <p:spPr>
          <a:xfrm>
            <a:off x="3630295" y="5975350"/>
            <a:ext cx="1638300" cy="521970"/>
          </a:xfrm>
          <a:prstGeom prst="rect">
            <a:avLst/>
          </a:prstGeom>
          <a:noFill/>
        </p:spPr>
        <p:txBody>
          <a:bodyPr wrap="square" rtlCol="0">
            <a:spAutoFit/>
          </a:bodyPr>
          <a:p>
            <a:r>
              <a:rPr lang="en-US" altLang="zh-CN"/>
              <a:t>reserves</a:t>
            </a:r>
            <a:endParaRPr lang="en-US" altLang="zh-CN"/>
          </a:p>
        </p:txBody>
      </p:sp>
      <p:sp>
        <p:nvSpPr>
          <p:cNvPr id="14" name="AutoShape 52"/>
          <p:cNvSpPr/>
          <p:nvPr/>
        </p:nvSpPr>
        <p:spPr>
          <a:xfrm>
            <a:off x="6732905" y="0"/>
            <a:ext cx="2295525" cy="1103630"/>
          </a:xfrm>
          <a:prstGeom prst="cloudCallout">
            <a:avLst>
              <a:gd name="adj1" fmla="val -12932"/>
              <a:gd name="adj2" fmla="val 70483"/>
            </a:avLst>
          </a:prstGeom>
          <a:solidFill>
            <a:srgbClr val="FFFF99"/>
          </a:solidFill>
          <a:ln w="38100" cap="flat" cmpd="sng">
            <a:solidFill>
              <a:srgbClr val="FFFF00"/>
            </a:solidFill>
            <a:prstDash val="solid"/>
            <a:headEnd type="none" w="med" len="med"/>
            <a:tailEnd type="none" w="med" len="med"/>
          </a:ln>
        </p:spPr>
        <p:txBody>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Font typeface="Arial" panose="020B0604020202020204" pitchFamily="34" charset="0"/>
              <a:buNone/>
            </a:pPr>
            <a:r>
              <a:rPr lang="en-US" altLang="zh-CN" sz="1800" b="1" dirty="0"/>
              <a:t>single work &amp; </a:t>
            </a:r>
            <a:endParaRPr lang="en-US" altLang="zh-CN" sz="1800" b="1" dirty="0"/>
          </a:p>
          <a:p>
            <a:pPr marL="0" lvl="0" indent="0" algn="ctr" eaLnBrk="1" hangingPunct="1">
              <a:spcBef>
                <a:spcPct val="0"/>
              </a:spcBef>
              <a:buFont typeface="Arial" panose="020B0604020202020204" pitchFamily="34" charset="0"/>
              <a:buNone/>
            </a:pPr>
            <a:r>
              <a:rPr lang="en-US" altLang="zh-CN" sz="1800" b="1" dirty="0"/>
              <a:t>pair work</a:t>
            </a:r>
            <a:endParaRPr lang="en-US" altLang="zh-CN" sz="18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p:tgtEl>
                                          <p:spTgt spid="11"/>
                                        </p:tgtEl>
                                        <p:attrNameLst>
                                          <p:attrName>ppt_y</p:attrName>
                                        </p:attrNameLst>
                                      </p:cBhvr>
                                      <p:tavLst>
                                        <p:tav tm="0">
                                          <p:val>
                                            <p:strVal val="#ppt_y+#ppt_h*1.125000"/>
                                          </p:val>
                                        </p:tav>
                                        <p:tav tm="100000">
                                          <p:val>
                                            <p:strVal val="#ppt_y"/>
                                          </p:val>
                                        </p:tav>
                                      </p:tavLst>
                                    </p:anim>
                                    <p:animEffect transition="in" filter="wipe(up)">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linds(horizontal)">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blinds(horizontal)">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267" name="Picture 27" descr="a8a3ffe9d859ddef1c038d02e57c5e16d82d78761ba66-6rRNKg_fw580"/>
          <p:cNvPicPr preferRelativeResize="0">
            <a:picLocks noChangeAspect="1"/>
          </p:cNvPicPr>
          <p:nvPr/>
        </p:nvPicPr>
        <p:blipFill>
          <a:blip r:embed="rId1"/>
          <a:stretch>
            <a:fillRect/>
          </a:stretch>
        </p:blipFill>
        <p:spPr>
          <a:xfrm>
            <a:off x="0" y="0"/>
            <a:ext cx="2209800" cy="1219200"/>
          </a:xfrm>
          <a:prstGeom prst="rect">
            <a:avLst/>
          </a:prstGeom>
          <a:noFill/>
          <a:ln w="12700">
            <a:noFill/>
          </a:ln>
        </p:spPr>
      </p:pic>
      <p:sp>
        <p:nvSpPr>
          <p:cNvPr id="11268" name="Rectangle 28"/>
          <p:cNvSpPr/>
          <p:nvPr/>
        </p:nvSpPr>
        <p:spPr>
          <a:xfrm>
            <a:off x="2209800" y="0"/>
            <a:ext cx="6934200" cy="1219200"/>
          </a:xfrm>
          <a:prstGeom prst="rect">
            <a:avLst/>
          </a:prstGeom>
          <a:gradFill rotWithShape="1">
            <a:gsLst>
              <a:gs pos="0">
                <a:srgbClr val="FFFFFF"/>
              </a:gs>
              <a:gs pos="100000">
                <a:srgbClr val="CCFF99">
                  <a:alpha val="99001"/>
                </a:srgbClr>
              </a:gs>
            </a:gsLst>
            <a:lin ang="5400000" scaled="1"/>
            <a:tileRect/>
          </a:gradFill>
          <a:ln w="12700">
            <a:noFill/>
          </a:ln>
        </p:spPr>
        <p:txBody>
          <a:bodyPr wrap="none" anchor="ct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Font typeface="Arial" panose="020B0604020202020204" pitchFamily="34" charset="0"/>
              <a:buNone/>
            </a:pPr>
            <a:endParaRPr lang="zh-CN" altLang="en-US" sz="2800" b="1" dirty="0">
              <a:solidFill>
                <a:srgbClr val="FF0000"/>
              </a:solidFill>
            </a:endParaRPr>
          </a:p>
        </p:txBody>
      </p:sp>
      <p:sp>
        <p:nvSpPr>
          <p:cNvPr id="11270" name="Text Box 6"/>
          <p:cNvSpPr txBox="1"/>
          <p:nvPr/>
        </p:nvSpPr>
        <p:spPr>
          <a:xfrm>
            <a:off x="2494598" y="226695"/>
            <a:ext cx="3292475" cy="58356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Font typeface="Arial" panose="020B0604020202020204" pitchFamily="34" charset="0"/>
              <a:buNone/>
            </a:pPr>
            <a:r>
              <a:rPr lang="en-US" altLang="zh-CN" b="1" dirty="0">
                <a:solidFill>
                  <a:schemeClr val="accent2"/>
                </a:solidFill>
                <a:latin typeface="Comic Sans MS" panose="030F0702030302020204" pitchFamily="66" charset="0"/>
              </a:rPr>
              <a:t>Further reading</a:t>
            </a:r>
            <a:endParaRPr lang="en-US" altLang="zh-CN" b="1" dirty="0">
              <a:solidFill>
                <a:schemeClr val="accent2"/>
              </a:solidFill>
              <a:latin typeface="Comic Sans MS" panose="030F0702030302020204" pitchFamily="66" charset="0"/>
            </a:endParaRPr>
          </a:p>
        </p:txBody>
      </p:sp>
      <p:graphicFrame>
        <p:nvGraphicFramePr>
          <p:cNvPr id="5" name="表格 4"/>
          <p:cNvGraphicFramePr/>
          <p:nvPr>
            <p:custDataLst>
              <p:tags r:id="rId2"/>
            </p:custDataLst>
          </p:nvPr>
        </p:nvGraphicFramePr>
        <p:xfrm>
          <a:off x="5715" y="1249045"/>
          <a:ext cx="9138285" cy="5608955"/>
        </p:xfrm>
        <a:graphic>
          <a:graphicData uri="http://schemas.openxmlformats.org/drawingml/2006/table">
            <a:tbl>
              <a:tblPr firstRow="1" bandRow="1">
                <a:tableStyleId>{5C22544A-7EE6-4342-B048-85BDC9FD1C3A}</a:tableStyleId>
              </a:tblPr>
              <a:tblGrid>
                <a:gridCol w="1521460"/>
                <a:gridCol w="7616825"/>
              </a:tblGrid>
              <a:tr h="890905">
                <a:tc gridSpan="2">
                  <a:txBody>
                    <a:bodyPr/>
                    <a:p>
                      <a:pPr algn="ctr">
                        <a:buNone/>
                      </a:pPr>
                      <a:r>
                        <a:rPr lang="en-US" altLang="zh-CN">
                          <a:solidFill>
                            <a:schemeClr val="tx1"/>
                          </a:solidFill>
                        </a:rPr>
                        <a:t>The story of Xi Wang</a:t>
                      </a:r>
                      <a:endParaRPr lang="en-US" altLang="zh-CN">
                        <a:solidFill>
                          <a:schemeClr val="tx1"/>
                        </a:solidFill>
                      </a:endParaRPr>
                    </a:p>
                  </a:txBody>
                  <a:tcPr anchor="ctr" anchorCtr="0"/>
                </a:tc>
                <a:tc hMerge="1">
                  <a:tcPr/>
                </a:tc>
              </a:tr>
              <a:tr h="1538605">
                <a:tc>
                  <a:txBody>
                    <a:bodyPr/>
                    <a:p>
                      <a:pPr algn="ctr">
                        <a:buNone/>
                      </a:pPr>
                      <a:r>
                        <a:rPr lang="en-US" altLang="zh-CN" b="1"/>
                        <a:t>Growth</a:t>
                      </a:r>
                      <a:endParaRPr lang="en-US" altLang="zh-CN" b="1"/>
                    </a:p>
                  </a:txBody>
                  <a:tcPr anchor="ctr" anchorCtr="0"/>
                </a:tc>
                <a:tc>
                  <a:txBody>
                    <a:bodyPr/>
                    <a:p>
                      <a:pPr>
                        <a:buNone/>
                      </a:pPr>
                      <a:r>
                        <a:rPr lang="en-US" altLang="zh-CN"/>
                        <a:t>When she looked like a white mouse, she weighed just 100 grams. </a:t>
                      </a:r>
                      <a:endParaRPr lang="en-US" altLang="zh-CN"/>
                    </a:p>
                    <a:p>
                      <a:pPr>
                        <a:buNone/>
                      </a:pPr>
                      <a:r>
                        <a:rPr lang="en-US" altLang="zh-CN"/>
                        <a:t>She started to go outside when she was four months old, and she weighed about eight kilograms.</a:t>
                      </a:r>
                      <a:endParaRPr lang="en-US" altLang="zh-CN"/>
                    </a:p>
                    <a:p>
                      <a:pPr>
                        <a:buNone/>
                      </a:pPr>
                      <a:r>
                        <a:rPr lang="en-US" altLang="zh-CN"/>
                        <a:t>Eight months later, she weighed over 35 kilograms and was no longer a small baby.</a:t>
                      </a:r>
                      <a:endParaRPr lang="en-US" altLang="zh-CN"/>
                    </a:p>
                  </a:txBody>
                  <a:tcPr/>
                </a:tc>
              </a:tr>
              <a:tr h="2087245">
                <a:tc>
                  <a:txBody>
                    <a:bodyPr/>
                    <a:p>
                      <a:pPr algn="ctr">
                        <a:buNone/>
                      </a:pPr>
                      <a:r>
                        <a:rPr lang="en-US" altLang="zh-CN" b="1"/>
                        <a:t>Problems</a:t>
                      </a:r>
                      <a:endParaRPr lang="en-US" altLang="zh-CN" b="1"/>
                    </a:p>
                  </a:txBody>
                  <a:tcPr anchor="ctr" anchorCtr="0"/>
                </a:tc>
                <a:tc>
                  <a:txBody>
                    <a:bodyPr/>
                    <a:p>
                      <a:pPr>
                        <a:buNone/>
                      </a:pPr>
                      <a:r>
                        <a:rPr lang="en-US" altLang="zh-CN"/>
                        <a:t>They face serious problems. </a:t>
                      </a:r>
                      <a:endParaRPr lang="en-US" altLang="zh-CN"/>
                    </a:p>
                    <a:p>
                      <a:pPr>
                        <a:buNone/>
                      </a:pPr>
                      <a:r>
                        <a:rPr lang="en-US" altLang="zh-CN"/>
                        <a:t>It's not easy for them to have babies. </a:t>
                      </a:r>
                      <a:endParaRPr lang="en-US" altLang="zh-CN"/>
                    </a:p>
                    <a:p>
                      <a:pPr>
                        <a:buNone/>
                      </a:pPr>
                      <a:r>
                        <a:rPr lang="en-US" altLang="zh-CN"/>
                        <a:t>And baby pandas die at a very young age.</a:t>
                      </a:r>
                      <a:endParaRPr lang="en-US" altLang="zh-CN"/>
                    </a:p>
                    <a:p>
                      <a:pPr>
                        <a:buNone/>
                      </a:pPr>
                      <a:r>
                        <a:rPr lang="en-US" altLang="zh-CN"/>
                        <a:t>What's more, the bamboo forests are becoming samller and smaller.</a:t>
                      </a:r>
                      <a:endParaRPr lang="en-US" altLang="zh-CN"/>
                    </a:p>
                    <a:p>
                      <a:pPr>
                        <a:buNone/>
                      </a:pPr>
                      <a:r>
                        <a:rPr lang="en-US" altLang="zh-CN"/>
                        <a:t>As a result , they may have no food to eat.</a:t>
                      </a:r>
                      <a:endParaRPr lang="en-US" altLang="zh-CN"/>
                    </a:p>
                  </a:txBody>
                  <a:tcPr/>
                </a:tc>
              </a:tr>
              <a:tr h="1092200">
                <a:tc>
                  <a:txBody>
                    <a:bodyPr/>
                    <a:p>
                      <a:pPr algn="ctr">
                        <a:buNone/>
                      </a:pPr>
                      <a:r>
                        <a:rPr lang="en-US" altLang="zh-CN" b="1"/>
                        <a:t>Actions</a:t>
                      </a:r>
                      <a:endParaRPr lang="en-US" altLang="zh-CN" b="1"/>
                    </a:p>
                  </a:txBody>
                  <a:tcPr anchor="ctr" anchorCtr="0"/>
                </a:tc>
                <a:tc>
                  <a:txBody>
                    <a:bodyPr/>
                    <a:p>
                      <a:pPr>
                        <a:buNone/>
                      </a:pPr>
                      <a:r>
                        <a:rPr lang="en-US" altLang="zh-CN"/>
                        <a:t>1. Help pandas have more babies.</a:t>
                      </a:r>
                      <a:endParaRPr lang="en-US" altLang="zh-CN"/>
                    </a:p>
                    <a:p>
                      <a:pPr>
                        <a:buNone/>
                      </a:pPr>
                      <a:r>
                        <a:rPr lang="en-US" altLang="zh-CN"/>
                        <a:t>2. Build more panda reserves.</a:t>
                      </a:r>
                      <a:endParaRPr lang="en-US" altLang="zh-CN"/>
                    </a:p>
                    <a:p>
                      <a:pPr>
                        <a:buNone/>
                      </a:pPr>
                      <a:r>
                        <a:rPr lang="en-US" altLang="zh-CN"/>
                        <a:t>3. Make laws to protect them.</a:t>
                      </a:r>
                      <a:endParaRPr lang="en-US" altLang="zh-CN"/>
                    </a:p>
                  </a:txBody>
                  <a:tcPr/>
                </a:tc>
              </a:tr>
            </a:tbl>
          </a:graphicData>
        </a:graphic>
      </p:graphicFrame>
      <p:sp>
        <p:nvSpPr>
          <p:cNvPr id="14" name="AutoShape 52"/>
          <p:cNvSpPr/>
          <p:nvPr/>
        </p:nvSpPr>
        <p:spPr>
          <a:xfrm>
            <a:off x="6732905" y="0"/>
            <a:ext cx="2295525" cy="1103630"/>
          </a:xfrm>
          <a:prstGeom prst="cloudCallout">
            <a:avLst>
              <a:gd name="adj1" fmla="val -12932"/>
              <a:gd name="adj2" fmla="val 70483"/>
            </a:avLst>
          </a:prstGeom>
          <a:solidFill>
            <a:srgbClr val="FFFF99"/>
          </a:solidFill>
          <a:ln w="38100" cap="flat" cmpd="sng">
            <a:solidFill>
              <a:srgbClr val="FFFF00"/>
            </a:solidFill>
            <a:prstDash val="solid"/>
            <a:headEnd type="none" w="med" len="med"/>
            <a:tailEnd type="none" w="med" len="med"/>
          </a:ln>
        </p:spPr>
        <p:txBody>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Font typeface="Arial" panose="020B0604020202020204" pitchFamily="34" charset="0"/>
              <a:buNone/>
            </a:pPr>
            <a:r>
              <a:rPr lang="en-US" altLang="zh-CN" sz="1800" b="1" dirty="0"/>
              <a:t>class work &amp; </a:t>
            </a:r>
            <a:endParaRPr lang="en-US" altLang="zh-CN" sz="1800" b="1" dirty="0"/>
          </a:p>
          <a:p>
            <a:pPr marL="0" lvl="0" indent="0" algn="ctr" eaLnBrk="1" hangingPunct="1">
              <a:spcBef>
                <a:spcPct val="0"/>
              </a:spcBef>
              <a:buFont typeface="Arial" panose="020B0604020202020204" pitchFamily="34" charset="0"/>
              <a:buNone/>
            </a:pPr>
            <a:r>
              <a:rPr lang="en-US" altLang="zh-CN" sz="1800" b="1" dirty="0"/>
              <a:t>pair work</a:t>
            </a:r>
            <a:endParaRPr lang="en-US" altLang="zh-CN" sz="1800" b="1" dirty="0"/>
          </a:p>
        </p:txBody>
      </p:sp>
      <p:sp>
        <p:nvSpPr>
          <p:cNvPr id="2119" name="Oval 11"/>
          <p:cNvSpPr/>
          <p:nvPr/>
        </p:nvSpPr>
        <p:spPr>
          <a:xfrm>
            <a:off x="6732905" y="2080260"/>
            <a:ext cx="505460" cy="491490"/>
          </a:xfrm>
          <a:prstGeom prst="ellipse">
            <a:avLst/>
          </a:prstGeom>
          <a:noFill/>
          <a:ln w="50800" cap="flat" cmpd="sng">
            <a:solidFill>
              <a:srgbClr val="FF0000"/>
            </a:solidFill>
            <a:prstDash val="solid"/>
            <a:round/>
            <a:headEnd type="none" w="med" len="med"/>
            <a:tailEnd type="none" w="med" len="med"/>
          </a:ln>
        </p:spPr>
        <p:txBody>
          <a:bodyPr wrap="none" anchor="ctr"/>
          <a:p>
            <a:pPr>
              <a:spcBef>
                <a:spcPct val="50000"/>
              </a:spcBef>
              <a:buSzPct val="100000"/>
              <a:buFont typeface="Wingdings" panose="05000000000000000000" pitchFamily="2" charset="2"/>
            </a:pPr>
            <a:endParaRPr lang="zh-CN" altLang="en-US" sz="2800" dirty="0">
              <a:solidFill>
                <a:srgbClr val="0033CC"/>
              </a:solidFill>
              <a:latin typeface="华文新魏" pitchFamily="2" charset="-122"/>
              <a:ea typeface="华文新魏" pitchFamily="2" charset="-122"/>
            </a:endParaRPr>
          </a:p>
        </p:txBody>
      </p:sp>
      <p:sp>
        <p:nvSpPr>
          <p:cNvPr id="15" name="Oval 11"/>
          <p:cNvSpPr/>
          <p:nvPr/>
        </p:nvSpPr>
        <p:spPr>
          <a:xfrm>
            <a:off x="2404110" y="2571750"/>
            <a:ext cx="741680" cy="563880"/>
          </a:xfrm>
          <a:prstGeom prst="ellipse">
            <a:avLst/>
          </a:prstGeom>
          <a:noFill/>
          <a:ln w="50800" cap="flat" cmpd="sng">
            <a:solidFill>
              <a:srgbClr val="FF0000"/>
            </a:solidFill>
            <a:prstDash val="solid"/>
            <a:round/>
            <a:headEnd type="none" w="med" len="med"/>
            <a:tailEnd type="none" w="med" len="med"/>
          </a:ln>
        </p:spPr>
        <p:txBody>
          <a:bodyPr wrap="none" anchor="ctr"/>
          <a:p>
            <a:pPr>
              <a:spcBef>
                <a:spcPct val="50000"/>
              </a:spcBef>
              <a:buSzPct val="100000"/>
              <a:buFont typeface="Wingdings" panose="05000000000000000000" pitchFamily="2" charset="2"/>
            </a:pPr>
            <a:endParaRPr lang="zh-CN" altLang="en-US" sz="2800" dirty="0">
              <a:solidFill>
                <a:srgbClr val="0033CC"/>
              </a:solidFill>
              <a:latin typeface="华文新魏" pitchFamily="2" charset="-122"/>
              <a:ea typeface="华文新魏" pitchFamily="2" charset="-122"/>
            </a:endParaRPr>
          </a:p>
        </p:txBody>
      </p:sp>
      <p:sp>
        <p:nvSpPr>
          <p:cNvPr id="16" name="Oval 11"/>
          <p:cNvSpPr/>
          <p:nvPr/>
        </p:nvSpPr>
        <p:spPr>
          <a:xfrm>
            <a:off x="4894580" y="2900045"/>
            <a:ext cx="505460" cy="491490"/>
          </a:xfrm>
          <a:prstGeom prst="ellipse">
            <a:avLst/>
          </a:prstGeom>
          <a:noFill/>
          <a:ln w="50800" cap="flat" cmpd="sng">
            <a:solidFill>
              <a:srgbClr val="FF0000"/>
            </a:solidFill>
            <a:prstDash val="solid"/>
            <a:round/>
            <a:headEnd type="none" w="med" len="med"/>
            <a:tailEnd type="none" w="med" len="med"/>
          </a:ln>
        </p:spPr>
        <p:txBody>
          <a:bodyPr wrap="none" anchor="ctr"/>
          <a:p>
            <a:pPr>
              <a:spcBef>
                <a:spcPct val="50000"/>
              </a:spcBef>
              <a:buSzPct val="100000"/>
              <a:buFont typeface="Wingdings" panose="05000000000000000000" pitchFamily="2" charset="2"/>
            </a:pPr>
            <a:endParaRPr lang="zh-CN" altLang="en-US" sz="2800" dirty="0">
              <a:solidFill>
                <a:srgbClr val="0033CC"/>
              </a:solidFill>
              <a:latin typeface="华文新魏" pitchFamily="2" charset="-122"/>
              <a:ea typeface="华文新魏" pitchFamily="2" charset="-122"/>
            </a:endParaRPr>
          </a:p>
        </p:txBody>
      </p:sp>
      <p:sp>
        <p:nvSpPr>
          <p:cNvPr id="18" name="圆角矩形标注 17"/>
          <p:cNvSpPr/>
          <p:nvPr/>
        </p:nvSpPr>
        <p:spPr>
          <a:xfrm>
            <a:off x="2404110" y="3728720"/>
            <a:ext cx="6639560" cy="985520"/>
          </a:xfrm>
          <a:prstGeom prst="wedgeRoundRectCallout">
            <a:avLst>
              <a:gd name="adj1" fmla="val -9171"/>
              <a:gd name="adj2" fmla="val -92719"/>
              <a:gd name="adj3" fmla="val 1666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solidFill>
                  <a:srgbClr val="FF0000"/>
                </a:solidFill>
                <a:sym typeface="+mn-ea"/>
              </a:rPr>
              <a:t>Are the three words important here? Why?</a:t>
            </a:r>
            <a:endParaRPr lang="en-US" altLang="zh-CN">
              <a:solidFill>
                <a:srgbClr val="FF0000"/>
              </a:solidFill>
              <a:sym typeface="+mn-ea"/>
            </a:endParaRPr>
          </a:p>
        </p:txBody>
      </p:sp>
      <p:sp>
        <p:nvSpPr>
          <p:cNvPr id="20" name="圆角矩形标注 19"/>
          <p:cNvSpPr/>
          <p:nvPr/>
        </p:nvSpPr>
        <p:spPr>
          <a:xfrm>
            <a:off x="2388870" y="5012055"/>
            <a:ext cx="6639560" cy="985520"/>
          </a:xfrm>
          <a:prstGeom prst="wedgeRoundRectCallout">
            <a:avLst>
              <a:gd name="adj1" fmla="val -9171"/>
              <a:gd name="adj2" fmla="val -92719"/>
              <a:gd name="adj3" fmla="val 1666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solidFill>
                  <a:srgbClr val="FF0000"/>
                </a:solidFill>
                <a:sym typeface="+mn-ea"/>
              </a:rPr>
              <a:t>They shows that pandas grow very quickly.</a:t>
            </a:r>
            <a:endParaRPr lang="en-US" altLang="zh-CN">
              <a:solidFill>
                <a:srgbClr val="FF0000"/>
              </a:solidFill>
              <a:sym typeface="+mn-ea"/>
            </a:endParaRPr>
          </a:p>
        </p:txBody>
      </p:sp>
      <p:sp>
        <p:nvSpPr>
          <p:cNvPr id="22" name="Oval 11"/>
          <p:cNvSpPr/>
          <p:nvPr/>
        </p:nvSpPr>
        <p:spPr>
          <a:xfrm>
            <a:off x="1474470" y="4714875"/>
            <a:ext cx="1449705" cy="606425"/>
          </a:xfrm>
          <a:prstGeom prst="ellipse">
            <a:avLst/>
          </a:prstGeom>
          <a:noFill/>
          <a:ln w="50800" cap="flat" cmpd="sng">
            <a:solidFill>
              <a:srgbClr val="FF0000"/>
            </a:solidFill>
            <a:prstDash val="solid"/>
            <a:round/>
            <a:headEnd type="none" w="med" len="med"/>
            <a:tailEnd type="none" w="med" len="med"/>
          </a:ln>
        </p:spPr>
        <p:txBody>
          <a:bodyPr wrap="none" anchor="ctr"/>
          <a:p>
            <a:pPr>
              <a:spcBef>
                <a:spcPct val="50000"/>
              </a:spcBef>
              <a:buSzPct val="100000"/>
              <a:buFont typeface="Wingdings" panose="05000000000000000000" pitchFamily="2" charset="2"/>
            </a:pPr>
            <a:endParaRPr lang="zh-CN" altLang="en-US" sz="2800" dirty="0">
              <a:solidFill>
                <a:srgbClr val="0033CC"/>
              </a:solidFill>
              <a:latin typeface="华文新魏" pitchFamily="2" charset="-122"/>
              <a:ea typeface="华文新魏" pitchFamily="2" charset="-122"/>
            </a:endParaRPr>
          </a:p>
        </p:txBody>
      </p:sp>
      <p:sp>
        <p:nvSpPr>
          <p:cNvPr id="23" name="椭圆形标注 22"/>
          <p:cNvSpPr/>
          <p:nvPr/>
        </p:nvSpPr>
        <p:spPr>
          <a:xfrm>
            <a:off x="149225" y="3728720"/>
            <a:ext cx="2470785" cy="897890"/>
          </a:xfrm>
          <a:prstGeom prst="wedgeEllipseCallout">
            <a:avLst>
              <a:gd name="adj1" fmla="val 20454"/>
              <a:gd name="adj2" fmla="val 78083"/>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solidFill>
                  <a:srgbClr val="FF0000"/>
                </a:solidFill>
              </a:rPr>
              <a:t>It means so...</a:t>
            </a:r>
            <a:endParaRPr lang="en-US" altLang="zh-CN">
              <a:solidFill>
                <a:srgbClr val="FF0000"/>
              </a:solidFill>
            </a:endParaRPr>
          </a:p>
        </p:txBody>
      </p:sp>
      <p:sp>
        <p:nvSpPr>
          <p:cNvPr id="4" name="Oval 11"/>
          <p:cNvSpPr/>
          <p:nvPr/>
        </p:nvSpPr>
        <p:spPr>
          <a:xfrm>
            <a:off x="7164070" y="2012315"/>
            <a:ext cx="1229360" cy="559435"/>
          </a:xfrm>
          <a:prstGeom prst="ellipse">
            <a:avLst/>
          </a:prstGeom>
          <a:noFill/>
          <a:ln w="57150" cap="flat" cmpd="sng">
            <a:solidFill>
              <a:srgbClr val="FFFF00"/>
            </a:solidFill>
            <a:prstDash val="solid"/>
            <a:round/>
            <a:headEnd type="none" w="med" len="med"/>
            <a:tailEnd type="none" w="med" len="med"/>
          </a:ln>
        </p:spPr>
        <p:txBody>
          <a:bodyPr wrap="none" anchor="ctr"/>
          <a:p>
            <a:pPr>
              <a:spcBef>
                <a:spcPct val="50000"/>
              </a:spcBef>
              <a:buSzPct val="100000"/>
              <a:buFont typeface="Wingdings" panose="05000000000000000000" pitchFamily="2" charset="2"/>
            </a:pPr>
            <a:endParaRPr lang="zh-CN" altLang="en-US" sz="2800" dirty="0">
              <a:solidFill>
                <a:srgbClr val="0033CC"/>
              </a:solidFill>
              <a:latin typeface="华文新魏" pitchFamily="2" charset="-122"/>
              <a:ea typeface="华文新魏" pitchFamily="2" charset="-122"/>
            </a:endParaRPr>
          </a:p>
        </p:txBody>
      </p:sp>
      <p:sp>
        <p:nvSpPr>
          <p:cNvPr id="6" name="Oval 11"/>
          <p:cNvSpPr/>
          <p:nvPr/>
        </p:nvSpPr>
        <p:spPr>
          <a:xfrm>
            <a:off x="3043555" y="2690495"/>
            <a:ext cx="1851025" cy="440690"/>
          </a:xfrm>
          <a:prstGeom prst="ellipse">
            <a:avLst/>
          </a:prstGeom>
          <a:noFill/>
          <a:ln w="57150" cap="flat" cmpd="sng">
            <a:solidFill>
              <a:srgbClr val="FFFF00"/>
            </a:solidFill>
            <a:prstDash val="solid"/>
            <a:round/>
            <a:headEnd type="none" w="med" len="med"/>
            <a:tailEnd type="none" w="med" len="med"/>
          </a:ln>
        </p:spPr>
        <p:txBody>
          <a:bodyPr wrap="none" anchor="ctr"/>
          <a:p>
            <a:pPr>
              <a:spcBef>
                <a:spcPct val="50000"/>
              </a:spcBef>
              <a:buSzPct val="100000"/>
              <a:buFont typeface="Wingdings" panose="05000000000000000000" pitchFamily="2" charset="2"/>
            </a:pPr>
            <a:endParaRPr lang="zh-CN" altLang="en-US" sz="2800" dirty="0">
              <a:solidFill>
                <a:srgbClr val="0033CC"/>
              </a:solidFill>
              <a:latin typeface="华文新魏" pitchFamily="2" charset="-122"/>
              <a:ea typeface="华文新魏" pitchFamily="2" charset="-122"/>
            </a:endParaRPr>
          </a:p>
        </p:txBody>
      </p:sp>
      <p:sp>
        <p:nvSpPr>
          <p:cNvPr id="7" name="Oval 11"/>
          <p:cNvSpPr/>
          <p:nvPr/>
        </p:nvSpPr>
        <p:spPr>
          <a:xfrm>
            <a:off x="5400040" y="2832100"/>
            <a:ext cx="1388110" cy="636270"/>
          </a:xfrm>
          <a:prstGeom prst="ellipse">
            <a:avLst/>
          </a:prstGeom>
          <a:noFill/>
          <a:ln w="57150" cap="flat" cmpd="sng">
            <a:solidFill>
              <a:srgbClr val="FFFF00"/>
            </a:solidFill>
            <a:prstDash val="solid"/>
            <a:round/>
            <a:headEnd type="none" w="med" len="med"/>
            <a:tailEnd type="none" w="med" len="med"/>
          </a:ln>
        </p:spPr>
        <p:txBody>
          <a:bodyPr wrap="none" anchor="ctr"/>
          <a:p>
            <a:pPr>
              <a:spcBef>
                <a:spcPct val="50000"/>
              </a:spcBef>
              <a:buSzPct val="100000"/>
              <a:buFont typeface="Wingdings" panose="05000000000000000000" pitchFamily="2" charset="2"/>
            </a:pPr>
            <a:endParaRPr lang="zh-CN" altLang="en-US" sz="2800" dirty="0">
              <a:solidFill>
                <a:srgbClr val="0033CC"/>
              </a:solidFill>
              <a:latin typeface="华文新魏" pitchFamily="2" charset="-122"/>
              <a:ea typeface="华文新魏" pitchFamily="2" charset="-122"/>
            </a:endParaRPr>
          </a:p>
        </p:txBody>
      </p:sp>
      <p:sp>
        <p:nvSpPr>
          <p:cNvPr id="8" name="椭圆形标注 7"/>
          <p:cNvSpPr/>
          <p:nvPr/>
        </p:nvSpPr>
        <p:spPr>
          <a:xfrm>
            <a:off x="3644900" y="1249045"/>
            <a:ext cx="2470785" cy="897890"/>
          </a:xfrm>
          <a:prstGeom prst="wedgeEllipseCallout">
            <a:avLst>
              <a:gd name="adj1" fmla="val 20454"/>
              <a:gd name="adj2" fmla="val 78083"/>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solidFill>
                  <a:srgbClr val="FF0000"/>
                </a:solidFill>
              </a:rPr>
              <a:t>weight</a:t>
            </a:r>
            <a:endParaRPr lang="en-US" altLang="zh-CN">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childTnLst>
                                    <p:set>
                                      <p:cBhvr>
                                        <p:cTn id="11" dur="1" fill="hold">
                                          <p:stCondLst>
                                            <p:cond delay="0"/>
                                          </p:stCondLst>
                                        </p:cTn>
                                        <p:tgtEl>
                                          <p:spTgt spid="2119"/>
                                        </p:tgtEl>
                                        <p:attrNameLst>
                                          <p:attrName>style.visibility</p:attrName>
                                        </p:attrNameLst>
                                      </p:cBhvr>
                                      <p:to>
                                        <p:strVal val="visible"/>
                                      </p:to>
                                    </p:set>
                                    <p:animEffect transition="in" filter="barn(inHorizontal)">
                                      <p:cBhvr>
                                        <p:cTn id="12" dur="500" fill="hold"/>
                                        <p:tgtEl>
                                          <p:spTgt spid="21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childTnLst>
                                    <p:set>
                                      <p:cBhvr>
                                        <p:cTn id="16" dur="1" fill="hold">
                                          <p:stCondLst>
                                            <p:cond delay="0"/>
                                          </p:stCondLst>
                                        </p:cTn>
                                        <p:tgtEl>
                                          <p:spTgt spid="15"/>
                                        </p:tgtEl>
                                        <p:attrNameLst>
                                          <p:attrName>style.visibility</p:attrName>
                                        </p:attrNameLst>
                                      </p:cBhvr>
                                      <p:to>
                                        <p:strVal val="visible"/>
                                      </p:to>
                                    </p:set>
                                    <p:animEffect transition="in" filter="barn(inHorizontal)">
                                      <p:cBhvr>
                                        <p:cTn id="17" dur="500" fill="hold"/>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grpId="0" nodeType="clickEffect">
                                  <p:childTnLst>
                                    <p:set>
                                      <p:cBhvr>
                                        <p:cTn id="21" dur="1" fill="hold">
                                          <p:stCondLst>
                                            <p:cond delay="0"/>
                                          </p:stCondLst>
                                        </p:cTn>
                                        <p:tgtEl>
                                          <p:spTgt spid="16"/>
                                        </p:tgtEl>
                                        <p:attrNameLst>
                                          <p:attrName>style.visibility</p:attrName>
                                        </p:attrNameLst>
                                      </p:cBhvr>
                                      <p:to>
                                        <p:strVal val="visible"/>
                                      </p:to>
                                    </p:set>
                                    <p:animEffect transition="in" filter="barn(inHorizontal)">
                                      <p:cBhvr>
                                        <p:cTn id="22" dur="500" fill="hold"/>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mph" presetSubtype="0" fill="hold" grpId="1" nodeType="clickEffect">
                                  <p:stCondLst>
                                    <p:cond delay="0"/>
                                  </p:stCondLst>
                                  <p:childTnLst>
                                    <p:animScale>
                                      <p:cBhvr>
                                        <p:cTn id="26" dur="2000" fill="hold"/>
                                        <p:tgtEl>
                                          <p:spTgt spid="2119"/>
                                        </p:tgtEl>
                                      </p:cBhvr>
                                      <p:by x="150000" y="150000"/>
                                    </p:animScale>
                                  </p:childTnLst>
                                </p:cTn>
                              </p:par>
                              <p:par>
                                <p:cTn id="27" presetID="6" presetClass="emph" presetSubtype="0" fill="hold" grpId="1" nodeType="withEffect">
                                  <p:stCondLst>
                                    <p:cond delay="0"/>
                                  </p:stCondLst>
                                  <p:childTnLst>
                                    <p:animScale>
                                      <p:cBhvr>
                                        <p:cTn id="28" dur="2000" fill="hold"/>
                                        <p:tgtEl>
                                          <p:spTgt spid="15"/>
                                        </p:tgtEl>
                                      </p:cBhvr>
                                      <p:by x="150000" y="150000"/>
                                    </p:animScale>
                                  </p:childTnLst>
                                </p:cTn>
                              </p:par>
                              <p:par>
                                <p:cTn id="29" presetID="6" presetClass="emph" presetSubtype="0" fill="hold" grpId="1" nodeType="withEffect">
                                  <p:stCondLst>
                                    <p:cond delay="0"/>
                                  </p:stCondLst>
                                  <p:childTnLst>
                                    <p:animScale>
                                      <p:cBhvr>
                                        <p:cTn id="30" dur="2000" fill="hold"/>
                                        <p:tgtEl>
                                          <p:spTgt spid="16"/>
                                        </p:tgtEl>
                                      </p:cBhvr>
                                      <p:by x="150000" y="150000"/>
                                    </p:animScale>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linds(horizontal)">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linds(horizontal)">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xit" presetSubtype="4" fill="hold" grpId="1" nodeType="clickEffect">
                                  <p:stCondLst>
                                    <p:cond delay="0"/>
                                  </p:stCondLst>
                                  <p:childTnLst>
                                    <p:animEffect transition="out" filter="wipe(down)">
                                      <p:cBhvr>
                                        <p:cTn id="44" dur="500"/>
                                        <p:tgtEl>
                                          <p:spTgt spid="18"/>
                                        </p:tgtEl>
                                      </p:cBhvr>
                                    </p:animEffect>
                                    <p:set>
                                      <p:cBhvr>
                                        <p:cTn id="45" dur="1" fill="hold">
                                          <p:stCondLst>
                                            <p:cond delay="499"/>
                                          </p:stCondLst>
                                        </p:cTn>
                                        <p:tgtEl>
                                          <p:spTgt spid="18"/>
                                        </p:tgtEl>
                                        <p:attrNameLst>
                                          <p:attrName>style.visibility</p:attrName>
                                        </p:attrNameLst>
                                      </p:cBhvr>
                                      <p:to>
                                        <p:strVal val="hidden"/>
                                      </p:to>
                                    </p:set>
                                  </p:childTnLst>
                                </p:cTn>
                              </p:par>
                              <p:par>
                                <p:cTn id="46" presetID="22" presetClass="exit" presetSubtype="4" fill="hold" grpId="1" nodeType="withEffect">
                                  <p:stCondLst>
                                    <p:cond delay="0"/>
                                  </p:stCondLst>
                                  <p:childTnLst>
                                    <p:animEffect transition="out" filter="wipe(down)">
                                      <p:cBhvr>
                                        <p:cTn id="47" dur="500"/>
                                        <p:tgtEl>
                                          <p:spTgt spid="20"/>
                                        </p:tgtEl>
                                      </p:cBhvr>
                                    </p:animEffect>
                                    <p:set>
                                      <p:cBhvr>
                                        <p:cTn id="48" dur="1" fill="hold">
                                          <p:stCondLst>
                                            <p:cond delay="499"/>
                                          </p:stCondLst>
                                        </p:cTn>
                                        <p:tgtEl>
                                          <p:spTgt spid="20"/>
                                        </p:tgtEl>
                                        <p:attrNameLst>
                                          <p:attrName>style.visibility</p:attrName>
                                        </p:attrNameLst>
                                      </p:cBhvr>
                                      <p:to>
                                        <p:strVal val="hidden"/>
                                      </p:to>
                                    </p:set>
                                  </p:childTnLst>
                                </p:cTn>
                              </p:par>
                              <p:par>
                                <p:cTn id="49" presetID="22" presetClass="exit" presetSubtype="4" fill="hold" grpId="2" nodeType="withEffect">
                                  <p:stCondLst>
                                    <p:cond delay="0"/>
                                  </p:stCondLst>
                                  <p:childTnLst>
                                    <p:animEffect transition="out" filter="wipe(down)">
                                      <p:cBhvr>
                                        <p:cTn id="50" dur="500"/>
                                        <p:tgtEl>
                                          <p:spTgt spid="2119"/>
                                        </p:tgtEl>
                                      </p:cBhvr>
                                    </p:animEffect>
                                    <p:set>
                                      <p:cBhvr>
                                        <p:cTn id="51" dur="1" fill="hold">
                                          <p:stCondLst>
                                            <p:cond delay="499"/>
                                          </p:stCondLst>
                                        </p:cTn>
                                        <p:tgtEl>
                                          <p:spTgt spid="2119"/>
                                        </p:tgtEl>
                                        <p:attrNameLst>
                                          <p:attrName>style.visibility</p:attrName>
                                        </p:attrNameLst>
                                      </p:cBhvr>
                                      <p:to>
                                        <p:strVal val="hidden"/>
                                      </p:to>
                                    </p:set>
                                  </p:childTnLst>
                                </p:cTn>
                              </p:par>
                              <p:par>
                                <p:cTn id="52" presetID="22" presetClass="exit" presetSubtype="4" fill="hold" grpId="2" nodeType="withEffect">
                                  <p:stCondLst>
                                    <p:cond delay="0"/>
                                  </p:stCondLst>
                                  <p:childTnLst>
                                    <p:animEffect transition="out" filter="wipe(down)">
                                      <p:cBhvr>
                                        <p:cTn id="53" dur="500"/>
                                        <p:tgtEl>
                                          <p:spTgt spid="16"/>
                                        </p:tgtEl>
                                      </p:cBhvr>
                                    </p:animEffect>
                                    <p:set>
                                      <p:cBhvr>
                                        <p:cTn id="54" dur="1" fill="hold">
                                          <p:stCondLst>
                                            <p:cond delay="499"/>
                                          </p:stCondLst>
                                        </p:cTn>
                                        <p:tgtEl>
                                          <p:spTgt spid="16"/>
                                        </p:tgtEl>
                                        <p:attrNameLst>
                                          <p:attrName>style.visibility</p:attrName>
                                        </p:attrNameLst>
                                      </p:cBhvr>
                                      <p:to>
                                        <p:strVal val="hidden"/>
                                      </p:to>
                                    </p:set>
                                  </p:childTnLst>
                                </p:cTn>
                              </p:par>
                              <p:par>
                                <p:cTn id="55" presetID="22" presetClass="exit" presetSubtype="4" fill="hold" grpId="2" nodeType="withEffect">
                                  <p:stCondLst>
                                    <p:cond delay="0"/>
                                  </p:stCondLst>
                                  <p:childTnLst>
                                    <p:animEffect transition="out" filter="wipe(down)">
                                      <p:cBhvr>
                                        <p:cTn id="56" dur="500"/>
                                        <p:tgtEl>
                                          <p:spTgt spid="15"/>
                                        </p:tgtEl>
                                      </p:cBhvr>
                                    </p:animEffect>
                                    <p:set>
                                      <p:cBhvr>
                                        <p:cTn id="57" dur="1" fill="hold">
                                          <p:stCondLst>
                                            <p:cond delay="499"/>
                                          </p:stCondLst>
                                        </p:cTn>
                                        <p:tgtEl>
                                          <p:spTgt spid="15"/>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blinds(horizontal)">
                                      <p:cBhvr>
                                        <p:cTn id="62" dur="500"/>
                                        <p:tgtEl>
                                          <p:spTgt spid="4"/>
                                        </p:tgtEl>
                                      </p:cBhvr>
                                    </p:animEffect>
                                  </p:childTnLst>
                                </p:cTn>
                              </p:par>
                              <p:par>
                                <p:cTn id="63" presetID="3" presetClass="entr" presetSubtype="10" fill="hold" grpId="0" nodeType="with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blinds(horizontal)">
                                      <p:cBhvr>
                                        <p:cTn id="65" dur="500"/>
                                        <p:tgtEl>
                                          <p:spTgt spid="6"/>
                                        </p:tgtEl>
                                      </p:cBhvr>
                                    </p:animEffect>
                                  </p:childTnLst>
                                </p:cTn>
                              </p:par>
                              <p:par>
                                <p:cTn id="66" presetID="3" presetClass="entr" presetSubtype="10" fill="hold" grpId="0" nodeType="with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blinds(horizontal)">
                                      <p:cBhvr>
                                        <p:cTn id="68" dur="500"/>
                                        <p:tgtEl>
                                          <p:spTgt spid="7"/>
                                        </p:tgtEl>
                                      </p:cBhvr>
                                    </p:animEffect>
                                  </p:childTnLst>
                                </p:cTn>
                              </p:par>
                            </p:childTnLst>
                          </p:cTn>
                        </p:par>
                      </p:childTnLst>
                    </p:cTn>
                  </p:par>
                  <p:par>
                    <p:cTn id="69" fill="hold">
                      <p:stCondLst>
                        <p:cond delay="indefinite"/>
                      </p:stCondLst>
                      <p:childTnLst>
                        <p:par>
                          <p:cTn id="70" fill="hold">
                            <p:stCondLst>
                              <p:cond delay="0"/>
                            </p:stCondLst>
                            <p:childTnLst>
                              <p:par>
                                <p:cTn id="71" presetID="3" presetClass="entr" presetSubtype="10" fill="hold" grpId="0" nodeType="clickEffect">
                                  <p:stCondLst>
                                    <p:cond delay="0"/>
                                  </p:stCondLst>
                                  <p:childTnLst>
                                    <p:set>
                                      <p:cBhvr>
                                        <p:cTn id="72" dur="1" fill="hold">
                                          <p:stCondLst>
                                            <p:cond delay="0"/>
                                          </p:stCondLst>
                                        </p:cTn>
                                        <p:tgtEl>
                                          <p:spTgt spid="8"/>
                                        </p:tgtEl>
                                        <p:attrNameLst>
                                          <p:attrName>style.visibility</p:attrName>
                                        </p:attrNameLst>
                                      </p:cBhvr>
                                      <p:to>
                                        <p:strVal val="visible"/>
                                      </p:to>
                                    </p:set>
                                    <p:animEffect transition="in" filter="blinds(horizontal)">
                                      <p:cBhvr>
                                        <p:cTn id="73" dur="500"/>
                                        <p:tgtEl>
                                          <p:spTgt spid="8"/>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6" fill="hold" grpId="0" nodeType="clickEffect">
                                  <p:childTnLst>
                                    <p:set>
                                      <p:cBhvr>
                                        <p:cTn id="77" dur="1" fill="hold">
                                          <p:stCondLst>
                                            <p:cond delay="0"/>
                                          </p:stCondLst>
                                        </p:cTn>
                                        <p:tgtEl>
                                          <p:spTgt spid="22"/>
                                        </p:tgtEl>
                                        <p:attrNameLst>
                                          <p:attrName>style.visibility</p:attrName>
                                        </p:attrNameLst>
                                      </p:cBhvr>
                                      <p:to>
                                        <p:strVal val="visible"/>
                                      </p:to>
                                    </p:set>
                                    <p:animEffect transition="in" filter="barn(inHorizontal)">
                                      <p:cBhvr>
                                        <p:cTn id="78" dur="500" fill="hold"/>
                                        <p:tgtEl>
                                          <p:spTgt spid="22"/>
                                        </p:tgtEl>
                                      </p:cBhvr>
                                    </p:animEffect>
                                  </p:childTnLst>
                                </p:cTn>
                              </p:par>
                            </p:childTnLst>
                          </p:cTn>
                        </p:par>
                      </p:childTnLst>
                    </p:cTn>
                  </p:par>
                  <p:par>
                    <p:cTn id="79" fill="hold">
                      <p:stCondLst>
                        <p:cond delay="indefinite"/>
                      </p:stCondLst>
                      <p:childTnLst>
                        <p:par>
                          <p:cTn id="80" fill="hold">
                            <p:stCondLst>
                              <p:cond delay="0"/>
                            </p:stCondLst>
                            <p:childTnLst>
                              <p:par>
                                <p:cTn id="81" presetID="3" presetClass="entr" presetSubtype="10" fill="hold" grpId="0" nodeType="click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blinds(horizontal)">
                                      <p:cBhvr>
                                        <p:cTn id="8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2119" grpId="0" bldLvl="0" animBg="1"/>
      <p:bldP spid="15" grpId="0" bldLvl="0" animBg="1"/>
      <p:bldP spid="16" grpId="0" bldLvl="0" animBg="1"/>
      <p:bldP spid="22" grpId="0" bldLvl="0" animBg="1"/>
      <p:bldP spid="2119" grpId="1" bldLvl="0" animBg="1"/>
      <p:bldP spid="15" grpId="1" animBg="1"/>
      <p:bldP spid="16" grpId="1" bldLvl="0" animBg="1"/>
      <p:bldP spid="20" grpId="0" bldLvl="0" animBg="1"/>
      <p:bldP spid="18" grpId="0" bldLvl="0" animBg="1"/>
      <p:bldP spid="18" grpId="1" bldLvl="0" animBg="1"/>
      <p:bldP spid="20" grpId="1" bldLvl="0" animBg="1"/>
      <p:bldP spid="23" grpId="0" bldLvl="0" animBg="1"/>
      <p:bldP spid="4" grpId="0" animBg="1"/>
      <p:bldP spid="4" grpId="1" animBg="1"/>
      <p:bldP spid="7" grpId="0" animBg="1"/>
      <p:bldP spid="7" grpId="1" animBg="1"/>
      <p:bldP spid="6" grpId="0" animBg="1"/>
      <p:bldP spid="6" grpId="1" animBg="1"/>
      <p:bldP spid="2119" grpId="2" animBg="1"/>
      <p:bldP spid="16" grpId="2" animBg="1"/>
      <p:bldP spid="15" grpId="2" animBg="1"/>
      <p:bldP spid="8" grpId="0" bldLvl="0" animBg="1"/>
    </p:bldLst>
  </p:timing>
</p:sld>
</file>

<file path=ppt/tags/tag1.xml><?xml version="1.0" encoding="utf-8"?>
<p:tagLst xmlns:p="http://schemas.openxmlformats.org/presentationml/2006/main">
  <p:tag name="KSO_WM_MEDIACOVER_FLAG" val="1"/>
  <p:tag name="KSO_WM_UNIT_MEDIACOVER_BTN_STATE" val="1"/>
  <p:tag name="KSO_WM_UNIT_MEDIACOVER_BTNRECT" val="6970*3852*459*459"/>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2.xml><?xml version="1.0" encoding="utf-8"?>
<p:tagLst xmlns:p="http://schemas.openxmlformats.org/presentationml/2006/main">
  <p:tag name="KSO_WM_UNIT_TABLE_BEAUTIFY" val="smartTable{53633955-c670-44fe-83f0-e552418778d5}"/>
</p:tagLst>
</file>

<file path=ppt/tags/tag3.xml><?xml version="1.0" encoding="utf-8"?>
<p:tagLst xmlns:p="http://schemas.openxmlformats.org/presentationml/2006/main">
  <p:tag name="KSO_WM_UNIT_TABLE_BEAUTIFY" val="smartTable{53633955-c670-44fe-83f0-e552418778d5}"/>
</p:tagLst>
</file>

<file path=ppt/tags/tag4.xml><?xml version="1.0" encoding="utf-8"?>
<p:tagLst xmlns:p="http://schemas.openxmlformats.org/presentationml/2006/main">
  <p:tag name="KSO_WM_UNIT_TABLE_BEAUTIFY" val="smartTable{4da51ab4-77c8-4c63-b5be-24e849d8dc9e}"/>
</p:tagLst>
</file>

<file path=ppt/tags/tag5.xml><?xml version="1.0" encoding="utf-8"?>
<p:tagLst xmlns:p="http://schemas.openxmlformats.org/presentationml/2006/main">
  <p:tag name="KSO_WM_MEDIACOVER_FLAG" val="1"/>
  <p:tag name="KSO_WM_UNIT_MEDIACOVER_BTN_STATE" val="1"/>
  <p:tag name="KSO_WM_UNIT_MEDIACOVER_BTNRECT" val="6970*4389*459*459"/>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1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5553</Words>
  <Application>WPS 演示</Application>
  <PresentationFormat>在屏幕上显示</PresentationFormat>
  <Paragraphs>433</Paragraphs>
  <Slides>26</Slides>
  <Notes>8</Notes>
  <HiddenSlides>0</HiddenSlides>
  <MMClips>1</MMClips>
  <ScaleCrop>false</ScaleCrop>
  <HeadingPairs>
    <vt:vector size="6" baseType="variant">
      <vt:variant>
        <vt:lpstr>已用的字体</vt:lpstr>
      </vt:variant>
      <vt:variant>
        <vt:i4>16</vt:i4>
      </vt:variant>
      <vt:variant>
        <vt:lpstr>主题</vt:lpstr>
      </vt:variant>
      <vt:variant>
        <vt:i4>2</vt:i4>
      </vt:variant>
      <vt:variant>
        <vt:lpstr>幻灯片标题</vt:lpstr>
      </vt:variant>
      <vt:variant>
        <vt:i4>26</vt:i4>
      </vt:variant>
    </vt:vector>
  </HeadingPairs>
  <TitlesOfParts>
    <vt:vector size="44" baseType="lpstr">
      <vt:lpstr>Arial</vt:lpstr>
      <vt:lpstr>宋体</vt:lpstr>
      <vt:lpstr>Wingdings</vt:lpstr>
      <vt:lpstr>Calibri</vt:lpstr>
      <vt:lpstr>Segoe Print</vt:lpstr>
      <vt:lpstr>Arial Narrow</vt:lpstr>
      <vt:lpstr>华文新魏</vt:lpstr>
      <vt:lpstr>Cambria</vt:lpstr>
      <vt:lpstr>Comic Sans MS</vt:lpstr>
      <vt:lpstr>楷体_GB2312</vt:lpstr>
      <vt:lpstr>Tahoma</vt:lpstr>
      <vt:lpstr>微软雅黑</vt:lpstr>
      <vt:lpstr>Arial Unicode MS</vt:lpstr>
      <vt:lpstr>Times New Roman</vt:lpstr>
      <vt:lpstr>华文隶书</vt:lpstr>
      <vt:lpstr>新宋体</vt:lpstr>
      <vt:lpstr>默认设计模板</vt:lpstr>
      <vt:lpstr>1_默认设计模板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gsj-010</dc:creator>
  <cp:lastModifiedBy>淡、forget</cp:lastModifiedBy>
  <cp:revision>1248</cp:revision>
  <dcterms:created xsi:type="dcterms:W3CDTF">2017-10-30T02:19:00Z</dcterms:created>
  <dcterms:modified xsi:type="dcterms:W3CDTF">2020-10-21T08:01:49Z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r8>1</vt:r8>
  </property>
  <property fmtid="{D5CDD505-2E9C-101B-9397-08002B2CF9AE}" pid="3" name="KSOProductBuildVer">
    <vt:lpwstr>2052-11.1.0.9999</vt:lpwstr>
  </property>
</Properties>
</file>