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43.jpg" ContentType="image/gif"/>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7" r:id="rId2"/>
    <p:sldId id="268" r:id="rId3"/>
    <p:sldId id="263" r:id="rId4"/>
    <p:sldId id="264" r:id="rId5"/>
    <p:sldId id="285" r:id="rId6"/>
    <p:sldId id="293" r:id="rId7"/>
    <p:sldId id="289" r:id="rId8"/>
    <p:sldId id="288" r:id="rId9"/>
    <p:sldId id="292" r:id="rId10"/>
    <p:sldId id="294" r:id="rId11"/>
    <p:sldId id="296" r:id="rId12"/>
    <p:sldId id="297" r:id="rId13"/>
    <p:sldId id="269" r:id="rId14"/>
    <p:sldId id="280" r:id="rId15"/>
    <p:sldId id="287" r:id="rId16"/>
    <p:sldId id="290" r:id="rId17"/>
    <p:sldId id="300" r:id="rId18"/>
    <p:sldId id="281" r:id="rId19"/>
    <p:sldId id="298" r:id="rId20"/>
    <p:sldId id="301" r:id="rId21"/>
    <p:sldId id="302" r:id="rId22"/>
    <p:sldId id="299" r:id="rId23"/>
    <p:sldId id="304" r:id="rId24"/>
    <p:sldId id="291" r:id="rId25"/>
    <p:sldId id="303" r:id="rId26"/>
    <p:sldId id="273" r:id="rId27"/>
    <p:sldId id="276" r:id="rId28"/>
    <p:sldId id="286"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533"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37255808"/>
        <c:axId val="37261696"/>
      </c:lineChart>
      <c:catAx>
        <c:axId val="3725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37261696"/>
        <c:crosses val="autoZero"/>
        <c:auto val="1"/>
        <c:lblAlgn val="ctr"/>
        <c:lblOffset val="100"/>
        <c:noMultiLvlLbl val="0"/>
      </c:catAx>
      <c:valAx>
        <c:axId val="372616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25580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dLbls>
          <c:showLegendKey val="0"/>
          <c:showVal val="0"/>
          <c:showCatName val="0"/>
          <c:showSerName val="0"/>
          <c:showPercent val="0"/>
          <c:showBubbleSize val="0"/>
        </c:dLbls>
        <c:marker val="1"/>
        <c:smooth val="0"/>
        <c:axId val="37255808"/>
        <c:axId val="37261696"/>
      </c:lineChart>
      <c:catAx>
        <c:axId val="3725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zh-CN"/>
          </a:p>
        </c:txPr>
        <c:crossAx val="37261696"/>
        <c:crosses val="autoZero"/>
        <c:auto val="1"/>
        <c:lblAlgn val="ctr"/>
        <c:lblOffset val="100"/>
        <c:noMultiLvlLbl val="0"/>
      </c:catAx>
      <c:valAx>
        <c:axId val="3726169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7255808"/>
        <c:crosses val="autoZero"/>
        <c:crossBetween val="between"/>
      </c:valAx>
      <c:spPr>
        <a:noFill/>
        <a:ln>
          <a:noFill/>
        </a:ln>
        <a:effectLst/>
      </c:spPr>
    </c:plotArea>
    <c:plotVisOnly val="1"/>
    <c:dispBlanksAs val="gap"/>
    <c:showDLblsOverMax val="0"/>
  </c:chart>
  <c:spPr>
    <a:noFill/>
    <a:ln>
      <a:noFill/>
    </a:ln>
    <a:effectLst/>
  </c:spPr>
  <c:txPr>
    <a:bodyPr/>
    <a:lstStyle/>
    <a:p>
      <a:pPr>
        <a:defRPr>
          <a:latin typeface="+mn-lt"/>
          <a:ea typeface="+mn-ea"/>
          <a:cs typeface="+mn-ea"/>
          <a:sym typeface="+mn-lt"/>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CF17C1-B57B-44FA-8953-D22F6F966EA8}" type="datetimeFigureOut">
              <a:rPr lang="zh-CN" altLang="en-US" smtClean="0"/>
              <a:t>2020/10/28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B839B-17BC-4963-AB6C-874ED76856B9}" type="slidenum">
              <a:rPr lang="zh-CN" altLang="en-US" smtClean="0"/>
              <a:t>‹#›</a:t>
            </a:fld>
            <a:endParaRPr lang="zh-CN" altLang="en-US"/>
          </a:p>
        </p:txBody>
      </p:sp>
    </p:spTree>
    <p:extLst>
      <p:ext uri="{BB962C8B-B14F-4D97-AF65-F5344CB8AC3E}">
        <p14:creationId xmlns:p14="http://schemas.microsoft.com/office/powerpoint/2010/main" val="3145591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a:t>
            </a:fld>
            <a:endParaRPr lang="zh-CN" altLang="en-US"/>
          </a:p>
        </p:txBody>
      </p:sp>
    </p:spTree>
    <p:extLst>
      <p:ext uri="{BB962C8B-B14F-4D97-AF65-F5344CB8AC3E}">
        <p14:creationId xmlns:p14="http://schemas.microsoft.com/office/powerpoint/2010/main" val="18754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10</a:t>
            </a:fld>
            <a:endParaRPr lang="zh-CN" altLang="en-US"/>
          </a:p>
        </p:txBody>
      </p:sp>
    </p:spTree>
    <p:extLst>
      <p:ext uri="{BB962C8B-B14F-4D97-AF65-F5344CB8AC3E}">
        <p14:creationId xmlns:p14="http://schemas.microsoft.com/office/powerpoint/2010/main" val="13338274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11</a:t>
            </a:fld>
            <a:endParaRPr lang="zh-CN" altLang="en-US"/>
          </a:p>
        </p:txBody>
      </p:sp>
    </p:spTree>
    <p:extLst>
      <p:ext uri="{BB962C8B-B14F-4D97-AF65-F5344CB8AC3E}">
        <p14:creationId xmlns:p14="http://schemas.microsoft.com/office/powerpoint/2010/main" val="173745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12</a:t>
            </a:fld>
            <a:endParaRPr lang="zh-CN" altLang="en-US"/>
          </a:p>
        </p:txBody>
      </p:sp>
    </p:spTree>
    <p:extLst>
      <p:ext uri="{BB962C8B-B14F-4D97-AF65-F5344CB8AC3E}">
        <p14:creationId xmlns:p14="http://schemas.microsoft.com/office/powerpoint/2010/main" val="2235689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13</a:t>
            </a:fld>
            <a:endParaRPr lang="zh-CN" altLang="en-US"/>
          </a:p>
        </p:txBody>
      </p:sp>
    </p:spTree>
    <p:extLst>
      <p:ext uri="{BB962C8B-B14F-4D97-AF65-F5344CB8AC3E}">
        <p14:creationId xmlns:p14="http://schemas.microsoft.com/office/powerpoint/2010/main" val="7950019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14</a:t>
            </a:fld>
            <a:endParaRPr lang="zh-CN" altLang="en-US"/>
          </a:p>
        </p:txBody>
      </p:sp>
    </p:spTree>
    <p:extLst>
      <p:ext uri="{BB962C8B-B14F-4D97-AF65-F5344CB8AC3E}">
        <p14:creationId xmlns:p14="http://schemas.microsoft.com/office/powerpoint/2010/main" val="2582414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15</a:t>
            </a:fld>
            <a:endParaRPr lang="zh-CN" altLang="en-US"/>
          </a:p>
        </p:txBody>
      </p:sp>
    </p:spTree>
    <p:extLst>
      <p:ext uri="{BB962C8B-B14F-4D97-AF65-F5344CB8AC3E}">
        <p14:creationId xmlns:p14="http://schemas.microsoft.com/office/powerpoint/2010/main" val="795001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0188E57-AF26-4FA1-B576-B58FC88565B6}" type="slidenum">
              <a:rPr lang="zh-CN" altLang="en-US" smtClean="0"/>
              <a:t>16</a:t>
            </a:fld>
            <a:endParaRPr lang="zh-CN" altLang="en-US"/>
          </a:p>
        </p:txBody>
      </p:sp>
    </p:spTree>
    <p:extLst>
      <p:ext uri="{BB962C8B-B14F-4D97-AF65-F5344CB8AC3E}">
        <p14:creationId xmlns:p14="http://schemas.microsoft.com/office/powerpoint/2010/main" val="30671161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17</a:t>
            </a:fld>
            <a:endParaRPr lang="zh-CN" altLang="en-US"/>
          </a:p>
        </p:txBody>
      </p:sp>
    </p:spTree>
    <p:extLst>
      <p:ext uri="{BB962C8B-B14F-4D97-AF65-F5344CB8AC3E}">
        <p14:creationId xmlns:p14="http://schemas.microsoft.com/office/powerpoint/2010/main" val="1448846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18</a:t>
            </a:fld>
            <a:endParaRPr lang="zh-CN" altLang="en-US"/>
          </a:p>
        </p:txBody>
      </p:sp>
    </p:spTree>
    <p:extLst>
      <p:ext uri="{BB962C8B-B14F-4D97-AF65-F5344CB8AC3E}">
        <p14:creationId xmlns:p14="http://schemas.microsoft.com/office/powerpoint/2010/main" val="3238741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19</a:t>
            </a:fld>
            <a:endParaRPr lang="zh-CN" altLang="en-US"/>
          </a:p>
        </p:txBody>
      </p:sp>
    </p:spTree>
    <p:extLst>
      <p:ext uri="{BB962C8B-B14F-4D97-AF65-F5344CB8AC3E}">
        <p14:creationId xmlns:p14="http://schemas.microsoft.com/office/powerpoint/2010/main" val="1108959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a:t>
            </a:fld>
            <a:endParaRPr lang="zh-CN" altLang="en-US"/>
          </a:p>
        </p:txBody>
      </p:sp>
    </p:spTree>
    <p:extLst>
      <p:ext uri="{BB962C8B-B14F-4D97-AF65-F5344CB8AC3E}">
        <p14:creationId xmlns:p14="http://schemas.microsoft.com/office/powerpoint/2010/main" val="1448846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20</a:t>
            </a:fld>
            <a:endParaRPr lang="zh-CN" altLang="en-US"/>
          </a:p>
        </p:txBody>
      </p:sp>
    </p:spTree>
    <p:extLst>
      <p:ext uri="{BB962C8B-B14F-4D97-AF65-F5344CB8AC3E}">
        <p14:creationId xmlns:p14="http://schemas.microsoft.com/office/powerpoint/2010/main" val="20815331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21</a:t>
            </a:fld>
            <a:endParaRPr lang="zh-CN" altLang="en-US"/>
          </a:p>
        </p:txBody>
      </p:sp>
    </p:spTree>
    <p:extLst>
      <p:ext uri="{BB962C8B-B14F-4D97-AF65-F5344CB8AC3E}">
        <p14:creationId xmlns:p14="http://schemas.microsoft.com/office/powerpoint/2010/main" val="31713828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23</a:t>
            </a:fld>
            <a:endParaRPr lang="zh-CN" altLang="en-US"/>
          </a:p>
        </p:txBody>
      </p:sp>
    </p:spTree>
    <p:extLst>
      <p:ext uri="{BB962C8B-B14F-4D97-AF65-F5344CB8AC3E}">
        <p14:creationId xmlns:p14="http://schemas.microsoft.com/office/powerpoint/2010/main" val="41870942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24</a:t>
            </a:fld>
            <a:endParaRPr lang="zh-CN" altLang="en-US"/>
          </a:p>
        </p:txBody>
      </p:sp>
    </p:spTree>
    <p:extLst>
      <p:ext uri="{BB962C8B-B14F-4D97-AF65-F5344CB8AC3E}">
        <p14:creationId xmlns:p14="http://schemas.microsoft.com/office/powerpoint/2010/main" val="25824145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25</a:t>
            </a:fld>
            <a:endParaRPr lang="zh-CN" altLang="en-US"/>
          </a:p>
        </p:txBody>
      </p:sp>
    </p:spTree>
    <p:extLst>
      <p:ext uri="{BB962C8B-B14F-4D97-AF65-F5344CB8AC3E}">
        <p14:creationId xmlns:p14="http://schemas.microsoft.com/office/powerpoint/2010/main" val="2713145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26</a:t>
            </a:fld>
            <a:endParaRPr lang="zh-CN" altLang="en-US"/>
          </a:p>
        </p:txBody>
      </p:sp>
    </p:spTree>
    <p:extLst>
      <p:ext uri="{BB962C8B-B14F-4D97-AF65-F5344CB8AC3E}">
        <p14:creationId xmlns:p14="http://schemas.microsoft.com/office/powerpoint/2010/main" val="1825732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27</a:t>
            </a:fld>
            <a:endParaRPr lang="zh-CN" altLang="en-US"/>
          </a:p>
        </p:txBody>
      </p:sp>
    </p:spTree>
    <p:extLst>
      <p:ext uri="{BB962C8B-B14F-4D97-AF65-F5344CB8AC3E}">
        <p14:creationId xmlns:p14="http://schemas.microsoft.com/office/powerpoint/2010/main" val="223116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28</a:t>
            </a:fld>
            <a:endParaRPr lang="zh-CN" altLang="en-US"/>
          </a:p>
        </p:txBody>
      </p:sp>
    </p:spTree>
    <p:extLst>
      <p:ext uri="{BB962C8B-B14F-4D97-AF65-F5344CB8AC3E}">
        <p14:creationId xmlns:p14="http://schemas.microsoft.com/office/powerpoint/2010/main" val="3360081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3</a:t>
            </a:fld>
            <a:endParaRPr lang="zh-CN" altLang="en-US"/>
          </a:p>
        </p:txBody>
      </p:sp>
    </p:spTree>
    <p:extLst>
      <p:ext uri="{BB962C8B-B14F-4D97-AF65-F5344CB8AC3E}">
        <p14:creationId xmlns:p14="http://schemas.microsoft.com/office/powerpoint/2010/main" val="3744603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4</a:t>
            </a:fld>
            <a:endParaRPr lang="zh-CN" altLang="en-US"/>
          </a:p>
        </p:txBody>
      </p:sp>
    </p:spTree>
    <p:extLst>
      <p:ext uri="{BB962C8B-B14F-4D97-AF65-F5344CB8AC3E}">
        <p14:creationId xmlns:p14="http://schemas.microsoft.com/office/powerpoint/2010/main" val="23506320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5</a:t>
            </a:fld>
            <a:endParaRPr lang="zh-CN" altLang="en-US"/>
          </a:p>
        </p:txBody>
      </p:sp>
    </p:spTree>
    <p:extLst>
      <p:ext uri="{BB962C8B-B14F-4D97-AF65-F5344CB8AC3E}">
        <p14:creationId xmlns:p14="http://schemas.microsoft.com/office/powerpoint/2010/main" val="1808641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6</a:t>
            </a:fld>
            <a:endParaRPr lang="zh-CN" altLang="en-US"/>
          </a:p>
        </p:txBody>
      </p:sp>
    </p:spTree>
    <p:extLst>
      <p:ext uri="{BB962C8B-B14F-4D97-AF65-F5344CB8AC3E}">
        <p14:creationId xmlns:p14="http://schemas.microsoft.com/office/powerpoint/2010/main" val="2233293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7</a:t>
            </a:fld>
            <a:endParaRPr lang="zh-CN" altLang="en-US"/>
          </a:p>
        </p:txBody>
      </p:sp>
    </p:spTree>
    <p:extLst>
      <p:ext uri="{BB962C8B-B14F-4D97-AF65-F5344CB8AC3E}">
        <p14:creationId xmlns:p14="http://schemas.microsoft.com/office/powerpoint/2010/main" val="37232071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8</a:t>
            </a:fld>
            <a:endParaRPr lang="zh-CN" altLang="en-US"/>
          </a:p>
        </p:txBody>
      </p:sp>
    </p:spTree>
    <p:extLst>
      <p:ext uri="{BB962C8B-B14F-4D97-AF65-F5344CB8AC3E}">
        <p14:creationId xmlns:p14="http://schemas.microsoft.com/office/powerpoint/2010/main" val="1808641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00188E57-AF26-4FA1-B576-B58FC88565B6}" type="slidenum">
              <a:rPr lang="zh-CN" altLang="en-US" smtClean="0"/>
              <a:t>9</a:t>
            </a:fld>
            <a:endParaRPr lang="zh-CN" altLang="en-US"/>
          </a:p>
        </p:txBody>
      </p:sp>
    </p:spTree>
    <p:extLst>
      <p:ext uri="{BB962C8B-B14F-4D97-AF65-F5344CB8AC3E}">
        <p14:creationId xmlns:p14="http://schemas.microsoft.com/office/powerpoint/2010/main" val="21766248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BC3A7A-A2E8-4566-9A14-0E1702E1898C}"/>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B5392-D46C-4675-A460-F83F58F79D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36C43E2-37D3-4D7D-A01F-46C9629BBFE4}"/>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FAEBF291-D621-4501-A6C4-32A7AE8BFBE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2EB6DC-BD61-4559-96CA-69674A8AE72A}"/>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2759943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F5E05A5-D967-4F13-A9F6-1DD6552F41C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F48AF0D-0B8D-4E28-A1F3-660553B1F3C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E18776-15D7-4338-BE18-06111B97E593}"/>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47C3CF81-1960-414C-A363-243D21BDF8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ADDE524-8632-4C93-8012-098B4EF7A0DF}"/>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139144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A3073B3-06F1-4A42-954D-87322B6FA5E5}"/>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74EB7E7-FDBD-41F7-94AB-D15BA89E6A1B}"/>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2CC9E9C-BBCD-461D-BAAC-8906B14D5C84}"/>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C0C50331-EA63-4122-92EF-9793687E901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31B6344-8C1E-4F28-8EA5-CC965AEC16EE}"/>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2040455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E1ABA3BE-18E6-4010-9492-4FBFC48D5492}"/>
              </a:ext>
            </a:extLst>
          </p:cNvPr>
          <p:cNvSpPr/>
          <p:nvPr userDrawn="1"/>
        </p:nvSpPr>
        <p:spPr>
          <a:xfrm>
            <a:off x="0" y="3429000"/>
            <a:ext cx="12192000" cy="3429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a:extLst>
              <a:ext uri="{FF2B5EF4-FFF2-40B4-BE49-F238E27FC236}">
                <a16:creationId xmlns:a16="http://schemas.microsoft.com/office/drawing/2014/main" id="{37C3314B-EF1D-4293-876E-FCBFD460FA97}"/>
              </a:ext>
            </a:extLst>
          </p:cNvPr>
          <p:cNvSpPr/>
          <p:nvPr userDrawn="1"/>
        </p:nvSpPr>
        <p:spPr>
          <a:xfrm>
            <a:off x="0" y="0"/>
            <a:ext cx="12192000" cy="3429001"/>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圆角 6">
            <a:extLst>
              <a:ext uri="{FF2B5EF4-FFF2-40B4-BE49-F238E27FC236}">
                <a16:creationId xmlns:a16="http://schemas.microsoft.com/office/drawing/2014/main" id="{3C3015F2-B8FA-4BFE-8BFA-054E3A312611}"/>
              </a:ext>
            </a:extLst>
          </p:cNvPr>
          <p:cNvSpPr/>
          <p:nvPr userDrawn="1"/>
        </p:nvSpPr>
        <p:spPr>
          <a:xfrm>
            <a:off x="270113" y="191067"/>
            <a:ext cx="11721068" cy="6480628"/>
          </a:xfrm>
          <a:prstGeom prst="roundRect">
            <a:avLst>
              <a:gd name="adj" fmla="val 3785"/>
            </a:avLst>
          </a:prstGeom>
          <a:solidFill>
            <a:schemeClr val="bg1"/>
          </a:solidFill>
          <a:ln w="19304">
            <a:solidFill>
              <a:srgbClr val="727272"/>
            </a:solidFill>
          </a:ln>
          <a:effectLst>
            <a:outerShdw blurRad="139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A1996CCC-4024-4AD3-950C-6384B5FBAA7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4808" y="596900"/>
            <a:ext cx="3405971" cy="5562600"/>
          </a:xfrm>
          <a:prstGeom prst="rect">
            <a:avLst/>
          </a:prstGeom>
          <a:effectLst/>
        </p:spPr>
      </p:pic>
    </p:spTree>
    <p:extLst>
      <p:ext uri="{BB962C8B-B14F-4D97-AF65-F5344CB8AC3E}">
        <p14:creationId xmlns:p14="http://schemas.microsoft.com/office/powerpoint/2010/main" val="1455834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370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846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67375D-C12F-4D85-A71A-8B2EF4FD66D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0AD085-8B3C-4E82-8D25-00031FD9EF0C}"/>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2CB5084-2152-43D6-B79D-370E2480FE54}"/>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E248B33A-B46F-4103-AFE6-636D93E6DA1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8FBEE71-ABA4-43D8-A61C-D0D7B6DB6280}"/>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2874551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C371C17-8A9C-4D57-BD57-56AB5C2D69E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1E581CB-403E-4698-8591-0E7E9FD9CB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26A86365-E808-48DC-A43B-9D885D0455B1}"/>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216A6A5B-B95C-4C37-BCD2-714AE71F9EA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F3BCAC3-9624-4913-B079-D34F7645FBB1}"/>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3719686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D4437B-A731-4A17-99F3-3DBB5F9C7E5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D6ED38B-EDF6-4D5B-B81F-E84EA4CD1773}"/>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687FF2A2-7177-41B0-B20D-C30EF34AEF0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A7AEB7AD-D5A8-4937-AB2D-D3ECACDF062D}"/>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3EBD7445-FCBE-484B-8259-44289333D06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CA1B2EA-129A-4D9A-BE31-7F3FD035239F}"/>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3556017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AD93636-CAEF-4825-ADCC-17B57AE25FC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303B388-BD82-4387-8132-9079146E380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8ECADCC2-2376-4B71-B081-30CC87015560}"/>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4624735F-4507-450D-857B-299BB1B08D9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5F0651E-F7AA-404C-B274-DB7B54E35F01}"/>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0EDD2540-3C25-4A5E-BBBE-67773F56639B}"/>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8" name="页脚占位符 7">
            <a:extLst>
              <a:ext uri="{FF2B5EF4-FFF2-40B4-BE49-F238E27FC236}">
                <a16:creationId xmlns:a16="http://schemas.microsoft.com/office/drawing/2014/main" id="{918C6227-A5D6-4B05-BF70-EC885F96A4C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78E0448-BFFE-494C-B125-E6729AE5AE55}"/>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6275418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FE1C7D-6728-4F54-A142-AF7F6247862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6D5455F-160A-4DCE-9388-275F47331C2F}"/>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4" name="页脚占位符 3">
            <a:extLst>
              <a:ext uri="{FF2B5EF4-FFF2-40B4-BE49-F238E27FC236}">
                <a16:creationId xmlns:a16="http://schemas.microsoft.com/office/drawing/2014/main" id="{F8846A7E-0D27-465B-9C55-511637D17769}"/>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2AF4834-4737-4E08-8291-71A6BDB15606}"/>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40178316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2DA1AC4-C8B4-4A5E-9BEB-219FA83120BA}"/>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3" name="页脚占位符 2">
            <a:extLst>
              <a:ext uri="{FF2B5EF4-FFF2-40B4-BE49-F238E27FC236}">
                <a16:creationId xmlns:a16="http://schemas.microsoft.com/office/drawing/2014/main" id="{2E435499-070F-4EE1-9A58-A868C83DBC8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4AAC5B-7542-419F-89EE-1205157FC57A}"/>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339794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470883-9B04-4852-B023-79128ADFBDD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383A6FDD-EAB1-4E37-A81D-D81B1A9CBC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B3C7462-1378-4949-9C7D-5C0DFDE89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0FA256D-9600-4DE0-8CAD-8DFFFA7BB3DF}"/>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9514F57B-BD6A-4287-AF9A-EFC182FAD9A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F61041E-28BB-4791-B986-1F1D1616A5FC}"/>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13952297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1A37C55-5CA9-4DB8-8409-19E7E78275A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36B7066-080B-4597-966B-E646C7F677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ED0A305-6E37-43F3-B58B-F3288509C6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E918497-47C7-4B6B-A185-07100B9FB6DD}"/>
              </a:ext>
            </a:extLst>
          </p:cNvPr>
          <p:cNvSpPr>
            <a:spLocks noGrp="1"/>
          </p:cNvSpPr>
          <p:nvPr>
            <p:ph type="dt" sz="half" idx="10"/>
          </p:nvPr>
        </p:nvSpPr>
        <p:spPr/>
        <p:txBody>
          <a:bodyPr/>
          <a:lstStyle/>
          <a:p>
            <a:fld id="{4CF7D980-987D-4405-85F9-2A16EC182D46}" type="datetimeFigureOut">
              <a:rPr lang="zh-CN" altLang="en-US" smtClean="0"/>
              <a:t>2020/10/28</a:t>
            </a:fld>
            <a:endParaRPr lang="zh-CN" altLang="en-US"/>
          </a:p>
        </p:txBody>
      </p:sp>
      <p:sp>
        <p:nvSpPr>
          <p:cNvPr id="6" name="页脚占位符 5">
            <a:extLst>
              <a:ext uri="{FF2B5EF4-FFF2-40B4-BE49-F238E27FC236}">
                <a16:creationId xmlns:a16="http://schemas.microsoft.com/office/drawing/2014/main" id="{7230F8D1-4C90-478C-97BD-8D06C9E8DA7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F32C8BF-DF1C-4E67-B737-55E96CC0697F}"/>
              </a:ext>
            </a:extLst>
          </p:cNvPr>
          <p:cNvSpPr>
            <a:spLocks noGrp="1"/>
          </p:cNvSpPr>
          <p:nvPr>
            <p:ph type="sldNum" sz="quarter" idx="12"/>
          </p:nvPr>
        </p:nvSpPr>
        <p:spPr/>
        <p:txBody>
          <a:body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3142333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9BD799B-27C1-49C8-B8A4-65763E6229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6E50B648-275A-462B-AB0E-D84F27BD2E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DE56853B-0E65-4516-B283-946C1019D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F7D980-987D-4405-85F9-2A16EC182D46}" type="datetimeFigureOut">
              <a:rPr lang="zh-CN" altLang="en-US" smtClean="0"/>
              <a:t>2020/10/28</a:t>
            </a:fld>
            <a:endParaRPr lang="zh-CN" altLang="en-US"/>
          </a:p>
        </p:txBody>
      </p:sp>
      <p:sp>
        <p:nvSpPr>
          <p:cNvPr id="5" name="页脚占位符 4">
            <a:extLst>
              <a:ext uri="{FF2B5EF4-FFF2-40B4-BE49-F238E27FC236}">
                <a16:creationId xmlns:a16="http://schemas.microsoft.com/office/drawing/2014/main" id="{D5548ED5-3261-4D30-93AE-3987225C3D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B86101D-9A19-43DC-B536-7FE9F296CB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A65D5A-85EE-4EC8-9AF7-46A0F8CDC6AC}" type="slidenum">
              <a:rPr lang="zh-CN" altLang="en-US" smtClean="0"/>
              <a:t>‹#›</a:t>
            </a:fld>
            <a:endParaRPr lang="zh-CN" altLang="en-US"/>
          </a:p>
        </p:txBody>
      </p:sp>
    </p:spTree>
    <p:extLst>
      <p:ext uri="{BB962C8B-B14F-4D97-AF65-F5344CB8AC3E}">
        <p14:creationId xmlns:p14="http://schemas.microsoft.com/office/powerpoint/2010/main" val="31875234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image" Target="../media/image2.png"/><Relationship Id="rId7" Type="http://schemas.openxmlformats.org/officeDocument/2006/relationships/chart" Target="../charts/chart2.xm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gif"/><Relationship Id="rId5" Type="http://schemas.openxmlformats.org/officeDocument/2006/relationships/chart" Target="../charts/char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12.xml"/><Relationship Id="rId7" Type="http://schemas.openxmlformats.org/officeDocument/2006/relationships/image" Target="../media/image38.jp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svg"/><Relationship Id="rId5" Type="http://schemas.openxmlformats.org/officeDocument/2006/relationships/image" Target="../media/image2.png"/><Relationship Id="rId10" Type="http://schemas.openxmlformats.org/officeDocument/2006/relationships/image" Target="../media/image11.svg"/><Relationship Id="rId4" Type="http://schemas.openxmlformats.org/officeDocument/2006/relationships/notesSlide" Target="../notesSlides/notesSlide11.xml"/><Relationship Id="rId9"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2.png"/><Relationship Id="rId7" Type="http://schemas.openxmlformats.org/officeDocument/2006/relationships/image" Target="../media/image41.jp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slide" Target="slide14.xml"/><Relationship Id="rId11" Type="http://schemas.openxmlformats.org/officeDocument/2006/relationships/image" Target="../media/image22.svg"/><Relationship Id="rId5" Type="http://schemas.openxmlformats.org/officeDocument/2006/relationships/image" Target="../media/image40.png"/><Relationship Id="rId10" Type="http://schemas.openxmlformats.org/officeDocument/2006/relationships/image" Target="../media/image28.png"/><Relationship Id="rId4" Type="http://schemas.openxmlformats.org/officeDocument/2006/relationships/image" Target="../media/image3.svg"/><Relationship Id="rId9" Type="http://schemas.openxmlformats.org/officeDocument/2006/relationships/image" Target="../media/image42.jp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png"/><Relationship Id="rId7"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slide" Target="slide13.xml"/><Relationship Id="rId5" Type="http://schemas.openxmlformats.org/officeDocument/2006/relationships/image" Target="../media/image43.jpg"/><Relationship Id="rId4" Type="http://schemas.openxmlformats.org/officeDocument/2006/relationships/image" Target="../media/image3.svg"/><Relationship Id="rId9" Type="http://schemas.openxmlformats.org/officeDocument/2006/relationships/image" Target="../media/image22.svg"/></Relationships>
</file>

<file path=ppt/slides/_rels/slide15.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28.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2.svg"/><Relationship Id="rId9" Type="http://schemas.openxmlformats.org/officeDocument/2006/relationships/image" Target="../media/image46.jp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47.png"/><Relationship Id="rId4" Type="http://schemas.openxmlformats.org/officeDocument/2006/relationships/image" Target="../media/image3.sv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8.png"/><Relationship Id="rId4" Type="http://schemas.openxmlformats.org/officeDocument/2006/relationships/image" Target="../media/image3.sv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30.svg"/><Relationship Id="rId5" Type="http://schemas.openxmlformats.org/officeDocument/2006/relationships/image" Target="../media/image48.png"/><Relationship Id="rId4" Type="http://schemas.openxmlformats.org/officeDocument/2006/relationships/image" Target="../media/image3.sv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2.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jpg"/><Relationship Id="rId5" Type="http://schemas.openxmlformats.org/officeDocument/2006/relationships/image" Target="../media/image6.jp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0.sv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9.png"/><Relationship Id="rId4" Type="http://schemas.openxmlformats.org/officeDocument/2006/relationships/image" Target="../media/image3.sv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32.svg"/><Relationship Id="rId5" Type="http://schemas.openxmlformats.org/officeDocument/2006/relationships/image" Target="../media/image52.png"/><Relationship Id="rId4" Type="http://schemas.openxmlformats.org/officeDocument/2006/relationships/image" Target="../media/image51.gif"/></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53.jpg"/><Relationship Id="rId7"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54.jp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5.gif"/><Relationship Id="rId4" Type="http://schemas.openxmlformats.org/officeDocument/2006/relationships/image" Target="../media/image3.sv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2.sv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image" Target="../media/image55.gif"/><Relationship Id="rId4" Type="http://schemas.openxmlformats.org/officeDocument/2006/relationships/image" Target="../media/image3.svg"/></Relationships>
</file>

<file path=ppt/slides/_rels/slide26.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png"/><Relationship Id="rId7" Type="http://schemas.openxmlformats.org/officeDocument/2006/relationships/image" Target="../media/image52.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3.jpg"/><Relationship Id="rId5" Type="http://schemas.openxmlformats.org/officeDocument/2006/relationships/image" Target="../media/image54.jpg"/><Relationship Id="rId4" Type="http://schemas.openxmlformats.org/officeDocument/2006/relationships/image" Target="../media/image3.svg"/></Relationships>
</file>

<file path=ppt/slides/_rels/slide27.xml.rels><?xml version="1.0" encoding="UTF-8" standalone="yes"?>
<Relationships xmlns="http://schemas.openxmlformats.org/package/2006/relationships"><Relationship Id="rId8" Type="http://schemas.openxmlformats.org/officeDocument/2006/relationships/image" Target="../media/image59.gif"/><Relationship Id="rId3" Type="http://schemas.openxmlformats.org/officeDocument/2006/relationships/image" Target="../media/image2.png"/><Relationship Id="rId7" Type="http://schemas.openxmlformats.org/officeDocument/2006/relationships/image" Target="../media/image58.gif"/><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57.gif"/><Relationship Id="rId5" Type="http://schemas.openxmlformats.org/officeDocument/2006/relationships/image" Target="../media/image56.gif"/><Relationship Id="rId10" Type="http://schemas.openxmlformats.org/officeDocument/2006/relationships/image" Target="../media/image32.svg"/><Relationship Id="rId4" Type="http://schemas.openxmlformats.org/officeDocument/2006/relationships/image" Target="../media/image3.svg"/><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60.jpg"/><Relationship Id="rId4" Type="http://schemas.openxmlformats.org/officeDocument/2006/relationships/image" Target="../media/image25.emf"/></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5.gif"/><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18" Type="http://schemas.openxmlformats.org/officeDocument/2006/relationships/image" Target="../media/image29.png"/><Relationship Id="rId3" Type="http://schemas.openxmlformats.org/officeDocument/2006/relationships/image" Target="../media/image1.png"/><Relationship Id="rId21" Type="http://schemas.openxmlformats.org/officeDocument/2006/relationships/image" Target="../media/image32.svg"/><Relationship Id="rId7" Type="http://schemas.openxmlformats.org/officeDocument/2006/relationships/image" Target="../media/image18.svg"/><Relationship Id="rId12" Type="http://schemas.openxmlformats.org/officeDocument/2006/relationships/image" Target="../media/image23.png"/><Relationship Id="rId17" Type="http://schemas.openxmlformats.org/officeDocument/2006/relationships/image" Target="../media/image28.png"/><Relationship Id="rId2" Type="http://schemas.openxmlformats.org/officeDocument/2006/relationships/notesSlide" Target="../notesSlides/notesSlide4.xml"/><Relationship Id="rId16" Type="http://schemas.openxmlformats.org/officeDocument/2006/relationships/image" Target="../media/image27.svg"/><Relationship Id="rId20"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1.svg"/><Relationship Id="rId15" Type="http://schemas.openxmlformats.org/officeDocument/2006/relationships/image" Target="../media/image26.png"/><Relationship Id="rId10" Type="http://schemas.openxmlformats.org/officeDocument/2006/relationships/image" Target="../media/image21.png"/><Relationship Id="rId19" Type="http://schemas.openxmlformats.org/officeDocument/2006/relationships/image" Target="../media/image30.svg"/><Relationship Id="rId4" Type="http://schemas.openxmlformats.org/officeDocument/2006/relationships/image" Target="../media/image16.png"/><Relationship Id="rId9" Type="http://schemas.openxmlformats.org/officeDocument/2006/relationships/image" Target="../media/image20.svg"/><Relationship Id="rId14" Type="http://schemas.openxmlformats.org/officeDocument/2006/relationships/image" Target="../media/image25.emf"/></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image" Target="../media/image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2.png"/><Relationship Id="rId7"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5.jpg"/><Relationship Id="rId5" Type="http://schemas.openxmlformats.org/officeDocument/2006/relationships/image" Target="../media/image33.png"/><Relationship Id="rId10" Type="http://schemas.openxmlformats.org/officeDocument/2006/relationships/image" Target="../media/image11.svg"/><Relationship Id="rId4" Type="http://schemas.openxmlformats.org/officeDocument/2006/relationships/image" Target="../media/image3.svg"/><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sv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33.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5548734" y="499910"/>
            <a:ext cx="5369835" cy="646331"/>
          </a:xfrm>
          <a:prstGeom prst="rect">
            <a:avLst/>
          </a:prstGeom>
          <a:noFill/>
        </p:spPr>
        <p:txBody>
          <a:bodyPr wrap="square" rtlCol="0">
            <a:spAutoFit/>
          </a:bodyPr>
          <a:lstStyle/>
          <a:p>
            <a:pPr algn="ctr"/>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Meat VS Vegetable  </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3" name="组合 2">
            <a:extLst>
              <a:ext uri="{FF2B5EF4-FFF2-40B4-BE49-F238E27FC236}">
                <a16:creationId xmlns:a16="http://schemas.microsoft.com/office/drawing/2014/main" id="{3021DEB5-E829-4D11-AE3E-B891B4337F66}"/>
              </a:ext>
            </a:extLst>
          </p:cNvPr>
          <p:cNvGrpSpPr/>
          <p:nvPr/>
        </p:nvGrpSpPr>
        <p:grpSpPr>
          <a:xfrm>
            <a:off x="10419484" y="749610"/>
            <a:ext cx="657223" cy="171450"/>
            <a:chOff x="7705727" y="597280"/>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2" name="组合 1">
            <a:extLst>
              <a:ext uri="{FF2B5EF4-FFF2-40B4-BE49-F238E27FC236}">
                <a16:creationId xmlns:a16="http://schemas.microsoft.com/office/drawing/2014/main" id="{3C3A6953-CBED-48C0-9F0B-111BEC7BAA39}"/>
              </a:ext>
            </a:extLst>
          </p:cNvPr>
          <p:cNvGrpSpPr/>
          <p:nvPr/>
        </p:nvGrpSpPr>
        <p:grpSpPr>
          <a:xfrm>
            <a:off x="5418638" y="768364"/>
            <a:ext cx="657223" cy="171450"/>
            <a:chOff x="3829052" y="597280"/>
            <a:chExt cx="65722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71" name="íṩľiḋê">
            <a:extLst>
              <a:ext uri="{FF2B5EF4-FFF2-40B4-BE49-F238E27FC236}">
                <a16:creationId xmlns:a16="http://schemas.microsoft.com/office/drawing/2014/main" id="{63954D65-860B-4E23-AC8E-B0E933ABE641}"/>
              </a:ext>
            </a:extLst>
          </p:cNvPr>
          <p:cNvSpPr/>
          <p:nvPr/>
        </p:nvSpPr>
        <p:spPr bwMode="auto">
          <a:xfrm>
            <a:off x="3364717" y="2408836"/>
            <a:ext cx="2525713" cy="2522538"/>
          </a:xfrm>
          <a:custGeom>
            <a:avLst/>
            <a:gdLst>
              <a:gd name="T0" fmla="*/ 740 w 1480"/>
              <a:gd name="T1" fmla="*/ 1472 h 1480"/>
              <a:gd name="T2" fmla="*/ 789 w 1480"/>
              <a:gd name="T3" fmla="*/ 1478 h 1480"/>
              <a:gd name="T4" fmla="*/ 789 w 1480"/>
              <a:gd name="T5" fmla="*/ 1478 h 1480"/>
              <a:gd name="T6" fmla="*/ 645 w 1480"/>
              <a:gd name="T7" fmla="*/ 1466 h 1480"/>
              <a:gd name="T8" fmla="*/ 930 w 1480"/>
              <a:gd name="T9" fmla="*/ 1447 h 1480"/>
              <a:gd name="T10" fmla="*/ 503 w 1480"/>
              <a:gd name="T11" fmla="*/ 1441 h 1480"/>
              <a:gd name="T12" fmla="*/ 979 w 1480"/>
              <a:gd name="T13" fmla="*/ 1441 h 1480"/>
              <a:gd name="T14" fmla="*/ 979 w 1480"/>
              <a:gd name="T15" fmla="*/ 1441 h 1480"/>
              <a:gd name="T16" fmla="*/ 461 w 1480"/>
              <a:gd name="T17" fmla="*/ 1417 h 1480"/>
              <a:gd name="T18" fmla="*/ 1107 w 1480"/>
              <a:gd name="T19" fmla="*/ 1374 h 1480"/>
              <a:gd name="T20" fmla="*/ 330 w 1480"/>
              <a:gd name="T21" fmla="*/ 1356 h 1480"/>
              <a:gd name="T22" fmla="*/ 1152 w 1480"/>
              <a:gd name="T23" fmla="*/ 1355 h 1480"/>
              <a:gd name="T24" fmla="*/ 1152 w 1480"/>
              <a:gd name="T25" fmla="*/ 1355 h 1480"/>
              <a:gd name="T26" fmla="*/ 295 w 1480"/>
              <a:gd name="T27" fmla="*/ 1321 h 1480"/>
              <a:gd name="T28" fmla="*/ 1258 w 1480"/>
              <a:gd name="T29" fmla="*/ 1258 h 1480"/>
              <a:gd name="T30" fmla="*/ 184 w 1480"/>
              <a:gd name="T31" fmla="*/ 1228 h 1480"/>
              <a:gd name="T32" fmla="*/ 1297 w 1480"/>
              <a:gd name="T33" fmla="*/ 1228 h 1480"/>
              <a:gd name="T34" fmla="*/ 1297 w 1480"/>
              <a:gd name="T35" fmla="*/ 1228 h 1480"/>
              <a:gd name="T36" fmla="*/ 160 w 1480"/>
              <a:gd name="T37" fmla="*/ 1186 h 1480"/>
              <a:gd name="T38" fmla="*/ 1374 w 1480"/>
              <a:gd name="T39" fmla="*/ 1106 h 1480"/>
              <a:gd name="T40" fmla="*/ 77 w 1480"/>
              <a:gd name="T41" fmla="*/ 1068 h 1480"/>
              <a:gd name="T42" fmla="*/ 1404 w 1480"/>
              <a:gd name="T43" fmla="*/ 1067 h 1480"/>
              <a:gd name="T44" fmla="*/ 1404 w 1480"/>
              <a:gd name="T45" fmla="*/ 1067 h 1480"/>
              <a:gd name="T46" fmla="*/ 64 w 1480"/>
              <a:gd name="T47" fmla="*/ 1021 h 1480"/>
              <a:gd name="T48" fmla="*/ 1448 w 1480"/>
              <a:gd name="T49" fmla="*/ 929 h 1480"/>
              <a:gd name="T50" fmla="*/ 15 w 1480"/>
              <a:gd name="T51" fmla="*/ 885 h 1480"/>
              <a:gd name="T52" fmla="*/ 1466 w 1480"/>
              <a:gd name="T53" fmla="*/ 884 h 1480"/>
              <a:gd name="T54" fmla="*/ 1466 w 1480"/>
              <a:gd name="T55" fmla="*/ 884 h 1480"/>
              <a:gd name="T56" fmla="*/ 15 w 1480"/>
              <a:gd name="T57" fmla="*/ 836 h 1480"/>
              <a:gd name="T58" fmla="*/ 1472 w 1480"/>
              <a:gd name="T59" fmla="*/ 740 h 1480"/>
              <a:gd name="T60" fmla="*/ 1479 w 1480"/>
              <a:gd name="T61" fmla="*/ 788 h 1480"/>
              <a:gd name="T62" fmla="*/ 2 w 1480"/>
              <a:gd name="T63" fmla="*/ 693 h 1480"/>
              <a:gd name="T64" fmla="*/ 1471 w 1480"/>
              <a:gd name="T65" fmla="*/ 690 h 1480"/>
              <a:gd name="T66" fmla="*/ 1471 w 1480"/>
              <a:gd name="T67" fmla="*/ 690 h 1480"/>
              <a:gd name="T68" fmla="*/ 22 w 1480"/>
              <a:gd name="T69" fmla="*/ 598 h 1480"/>
              <a:gd name="T70" fmla="*/ 1455 w 1480"/>
              <a:gd name="T71" fmla="*/ 547 h 1480"/>
              <a:gd name="T72" fmla="*/ 25 w 1480"/>
              <a:gd name="T73" fmla="*/ 549 h 1480"/>
              <a:gd name="T74" fmla="*/ 1433 w 1480"/>
              <a:gd name="T75" fmla="*/ 503 h 1480"/>
              <a:gd name="T76" fmla="*/ 1433 w 1480"/>
              <a:gd name="T77" fmla="*/ 503 h 1480"/>
              <a:gd name="T78" fmla="*/ 83 w 1480"/>
              <a:gd name="T79" fmla="*/ 417 h 1480"/>
              <a:gd name="T80" fmla="*/ 1381 w 1480"/>
              <a:gd name="T81" fmla="*/ 369 h 1480"/>
              <a:gd name="T82" fmla="*/ 99 w 1480"/>
              <a:gd name="T83" fmla="*/ 371 h 1480"/>
              <a:gd name="T84" fmla="*/ 1348 w 1480"/>
              <a:gd name="T85" fmla="*/ 332 h 1480"/>
              <a:gd name="T86" fmla="*/ 1348 w 1480"/>
              <a:gd name="T87" fmla="*/ 332 h 1480"/>
              <a:gd name="T88" fmla="*/ 189 w 1480"/>
              <a:gd name="T89" fmla="*/ 258 h 1480"/>
              <a:gd name="T90" fmla="*/ 1263 w 1480"/>
              <a:gd name="T91" fmla="*/ 216 h 1480"/>
              <a:gd name="T92" fmla="*/ 216 w 1480"/>
              <a:gd name="T93" fmla="*/ 217 h 1480"/>
              <a:gd name="T94" fmla="*/ 1222 w 1480"/>
              <a:gd name="T95" fmla="*/ 189 h 1480"/>
              <a:gd name="T96" fmla="*/ 1222 w 1480"/>
              <a:gd name="T97" fmla="*/ 189 h 1480"/>
              <a:gd name="T98" fmla="*/ 333 w 1480"/>
              <a:gd name="T99" fmla="*/ 132 h 1480"/>
              <a:gd name="T100" fmla="*/ 1109 w 1480"/>
              <a:gd name="T101" fmla="*/ 98 h 1480"/>
              <a:gd name="T102" fmla="*/ 369 w 1480"/>
              <a:gd name="T103" fmla="*/ 100 h 1480"/>
              <a:gd name="T104" fmla="*/ 1063 w 1480"/>
              <a:gd name="T105" fmla="*/ 83 h 1480"/>
              <a:gd name="T106" fmla="*/ 1063 w 1480"/>
              <a:gd name="T107" fmla="*/ 83 h 1480"/>
              <a:gd name="T108" fmla="*/ 504 w 1480"/>
              <a:gd name="T109" fmla="*/ 47 h 1480"/>
              <a:gd name="T110" fmla="*/ 930 w 1480"/>
              <a:gd name="T111" fmla="*/ 25 h 1480"/>
              <a:gd name="T112" fmla="*/ 548 w 1480"/>
              <a:gd name="T113" fmla="*/ 25 h 1480"/>
              <a:gd name="T114" fmla="*/ 882 w 1480"/>
              <a:gd name="T115" fmla="*/ 22 h 1480"/>
              <a:gd name="T116" fmla="*/ 882 w 1480"/>
              <a:gd name="T117" fmla="*/ 22 h 1480"/>
              <a:gd name="T118" fmla="*/ 691 w 1480"/>
              <a:gd name="T119" fmla="*/ 10 h 1480"/>
              <a:gd name="T120" fmla="*/ 739 w 1480"/>
              <a:gd name="T121" fmla="*/ 8 h 1480"/>
              <a:gd name="T122" fmla="*/ 787 w 1480"/>
              <a:gd name="T123" fmla="*/ 9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0" h="1480">
                <a:moveTo>
                  <a:pt x="740" y="1480"/>
                </a:moveTo>
                <a:cubicBezTo>
                  <a:pt x="724" y="1480"/>
                  <a:pt x="708" y="1479"/>
                  <a:pt x="692" y="1478"/>
                </a:cubicBezTo>
                <a:cubicBezTo>
                  <a:pt x="693" y="1470"/>
                  <a:pt x="693" y="1470"/>
                  <a:pt x="693" y="1470"/>
                </a:cubicBezTo>
                <a:cubicBezTo>
                  <a:pt x="709" y="1471"/>
                  <a:pt x="725" y="1472"/>
                  <a:pt x="740" y="1472"/>
                </a:cubicBezTo>
                <a:cubicBezTo>
                  <a:pt x="741" y="1472"/>
                  <a:pt x="741" y="1472"/>
                  <a:pt x="741" y="1472"/>
                </a:cubicBezTo>
                <a:cubicBezTo>
                  <a:pt x="741" y="1480"/>
                  <a:pt x="741" y="1480"/>
                  <a:pt x="741" y="1480"/>
                </a:cubicBezTo>
                <a:cubicBezTo>
                  <a:pt x="740" y="1480"/>
                  <a:pt x="740" y="1480"/>
                  <a:pt x="740" y="1480"/>
                </a:cubicBezTo>
                <a:close/>
                <a:moveTo>
                  <a:pt x="789" y="1478"/>
                </a:moveTo>
                <a:cubicBezTo>
                  <a:pt x="789" y="1470"/>
                  <a:pt x="789" y="1470"/>
                  <a:pt x="789" y="1470"/>
                </a:cubicBezTo>
                <a:cubicBezTo>
                  <a:pt x="805" y="1469"/>
                  <a:pt x="821" y="1468"/>
                  <a:pt x="836" y="1466"/>
                </a:cubicBezTo>
                <a:cubicBezTo>
                  <a:pt x="837" y="1474"/>
                  <a:pt x="837" y="1474"/>
                  <a:pt x="837" y="1474"/>
                </a:cubicBezTo>
                <a:cubicBezTo>
                  <a:pt x="822" y="1476"/>
                  <a:pt x="805" y="1477"/>
                  <a:pt x="789" y="1478"/>
                </a:cubicBezTo>
                <a:close/>
                <a:moveTo>
                  <a:pt x="644" y="1474"/>
                </a:moveTo>
                <a:cubicBezTo>
                  <a:pt x="628" y="1472"/>
                  <a:pt x="612" y="1469"/>
                  <a:pt x="597" y="1466"/>
                </a:cubicBezTo>
                <a:cubicBezTo>
                  <a:pt x="598" y="1458"/>
                  <a:pt x="598" y="1458"/>
                  <a:pt x="598" y="1458"/>
                </a:cubicBezTo>
                <a:cubicBezTo>
                  <a:pt x="614" y="1461"/>
                  <a:pt x="630" y="1464"/>
                  <a:pt x="645" y="1466"/>
                </a:cubicBezTo>
                <a:lnTo>
                  <a:pt x="644" y="1474"/>
                </a:lnTo>
                <a:close/>
                <a:moveTo>
                  <a:pt x="885" y="1466"/>
                </a:moveTo>
                <a:cubicBezTo>
                  <a:pt x="884" y="1458"/>
                  <a:pt x="884" y="1458"/>
                  <a:pt x="884" y="1458"/>
                </a:cubicBezTo>
                <a:cubicBezTo>
                  <a:pt x="899" y="1455"/>
                  <a:pt x="915" y="1451"/>
                  <a:pt x="930" y="1447"/>
                </a:cubicBezTo>
                <a:cubicBezTo>
                  <a:pt x="932" y="1455"/>
                  <a:pt x="932" y="1455"/>
                  <a:pt x="932" y="1455"/>
                </a:cubicBezTo>
                <a:cubicBezTo>
                  <a:pt x="917" y="1459"/>
                  <a:pt x="901" y="1463"/>
                  <a:pt x="885" y="1466"/>
                </a:cubicBezTo>
                <a:close/>
                <a:moveTo>
                  <a:pt x="549" y="1455"/>
                </a:moveTo>
                <a:cubicBezTo>
                  <a:pt x="534" y="1451"/>
                  <a:pt x="518" y="1446"/>
                  <a:pt x="503" y="1441"/>
                </a:cubicBezTo>
                <a:cubicBezTo>
                  <a:pt x="506" y="1434"/>
                  <a:pt x="506" y="1434"/>
                  <a:pt x="506" y="1434"/>
                </a:cubicBezTo>
                <a:cubicBezTo>
                  <a:pt x="521" y="1439"/>
                  <a:pt x="536" y="1443"/>
                  <a:pt x="551" y="1447"/>
                </a:cubicBezTo>
                <a:lnTo>
                  <a:pt x="549" y="1455"/>
                </a:lnTo>
                <a:close/>
                <a:moveTo>
                  <a:pt x="979" y="1441"/>
                </a:moveTo>
                <a:cubicBezTo>
                  <a:pt x="976" y="1433"/>
                  <a:pt x="976" y="1433"/>
                  <a:pt x="976" y="1433"/>
                </a:cubicBezTo>
                <a:cubicBezTo>
                  <a:pt x="991" y="1428"/>
                  <a:pt x="1006" y="1422"/>
                  <a:pt x="1021" y="1416"/>
                </a:cubicBezTo>
                <a:cubicBezTo>
                  <a:pt x="1024" y="1424"/>
                  <a:pt x="1024" y="1424"/>
                  <a:pt x="1024" y="1424"/>
                </a:cubicBezTo>
                <a:cubicBezTo>
                  <a:pt x="1009" y="1430"/>
                  <a:pt x="994" y="1436"/>
                  <a:pt x="979" y="1441"/>
                </a:cubicBezTo>
                <a:close/>
                <a:moveTo>
                  <a:pt x="458" y="1424"/>
                </a:moveTo>
                <a:cubicBezTo>
                  <a:pt x="443" y="1418"/>
                  <a:pt x="428" y="1411"/>
                  <a:pt x="413" y="1404"/>
                </a:cubicBezTo>
                <a:cubicBezTo>
                  <a:pt x="417" y="1397"/>
                  <a:pt x="417" y="1397"/>
                  <a:pt x="417" y="1397"/>
                </a:cubicBezTo>
                <a:cubicBezTo>
                  <a:pt x="431" y="1404"/>
                  <a:pt x="446" y="1411"/>
                  <a:pt x="461" y="1417"/>
                </a:cubicBezTo>
                <a:lnTo>
                  <a:pt x="458" y="1424"/>
                </a:lnTo>
                <a:close/>
                <a:moveTo>
                  <a:pt x="1068" y="1404"/>
                </a:moveTo>
                <a:cubicBezTo>
                  <a:pt x="1064" y="1397"/>
                  <a:pt x="1064" y="1397"/>
                  <a:pt x="1064" y="1397"/>
                </a:cubicBezTo>
                <a:cubicBezTo>
                  <a:pt x="1079" y="1390"/>
                  <a:pt x="1093" y="1382"/>
                  <a:pt x="1107" y="1374"/>
                </a:cubicBezTo>
                <a:cubicBezTo>
                  <a:pt x="1111" y="1381"/>
                  <a:pt x="1111" y="1381"/>
                  <a:pt x="1111" y="1381"/>
                </a:cubicBezTo>
                <a:cubicBezTo>
                  <a:pt x="1097" y="1389"/>
                  <a:pt x="1082" y="1397"/>
                  <a:pt x="1068" y="1404"/>
                </a:cubicBezTo>
                <a:close/>
                <a:moveTo>
                  <a:pt x="371" y="1381"/>
                </a:moveTo>
                <a:cubicBezTo>
                  <a:pt x="357" y="1373"/>
                  <a:pt x="343" y="1365"/>
                  <a:pt x="330" y="1356"/>
                </a:cubicBezTo>
                <a:cubicBezTo>
                  <a:pt x="334" y="1349"/>
                  <a:pt x="334" y="1349"/>
                  <a:pt x="334" y="1349"/>
                </a:cubicBezTo>
                <a:cubicBezTo>
                  <a:pt x="347" y="1358"/>
                  <a:pt x="361" y="1366"/>
                  <a:pt x="375" y="1374"/>
                </a:cubicBezTo>
                <a:lnTo>
                  <a:pt x="371" y="1381"/>
                </a:lnTo>
                <a:close/>
                <a:moveTo>
                  <a:pt x="1152" y="1355"/>
                </a:moveTo>
                <a:cubicBezTo>
                  <a:pt x="1147" y="1349"/>
                  <a:pt x="1147" y="1349"/>
                  <a:pt x="1147" y="1349"/>
                </a:cubicBezTo>
                <a:cubicBezTo>
                  <a:pt x="1160" y="1340"/>
                  <a:pt x="1173" y="1330"/>
                  <a:pt x="1186" y="1321"/>
                </a:cubicBezTo>
                <a:cubicBezTo>
                  <a:pt x="1191" y="1327"/>
                  <a:pt x="1191" y="1327"/>
                  <a:pt x="1191" y="1327"/>
                </a:cubicBezTo>
                <a:cubicBezTo>
                  <a:pt x="1178" y="1337"/>
                  <a:pt x="1165" y="1346"/>
                  <a:pt x="1152" y="1355"/>
                </a:cubicBezTo>
                <a:close/>
                <a:moveTo>
                  <a:pt x="290" y="1327"/>
                </a:moveTo>
                <a:cubicBezTo>
                  <a:pt x="278" y="1318"/>
                  <a:pt x="265" y="1307"/>
                  <a:pt x="253" y="1297"/>
                </a:cubicBezTo>
                <a:cubicBezTo>
                  <a:pt x="258" y="1291"/>
                  <a:pt x="258" y="1291"/>
                  <a:pt x="258" y="1291"/>
                </a:cubicBezTo>
                <a:cubicBezTo>
                  <a:pt x="270" y="1301"/>
                  <a:pt x="283" y="1311"/>
                  <a:pt x="295" y="1321"/>
                </a:cubicBezTo>
                <a:lnTo>
                  <a:pt x="290" y="1327"/>
                </a:lnTo>
                <a:close/>
                <a:moveTo>
                  <a:pt x="1228" y="1296"/>
                </a:moveTo>
                <a:cubicBezTo>
                  <a:pt x="1223" y="1290"/>
                  <a:pt x="1223" y="1290"/>
                  <a:pt x="1223" y="1290"/>
                </a:cubicBezTo>
                <a:cubicBezTo>
                  <a:pt x="1235" y="1280"/>
                  <a:pt x="1247" y="1269"/>
                  <a:pt x="1258" y="1258"/>
                </a:cubicBezTo>
                <a:cubicBezTo>
                  <a:pt x="1264" y="1263"/>
                  <a:pt x="1264" y="1263"/>
                  <a:pt x="1264" y="1263"/>
                </a:cubicBezTo>
                <a:cubicBezTo>
                  <a:pt x="1252" y="1275"/>
                  <a:pt x="1240" y="1286"/>
                  <a:pt x="1228" y="1296"/>
                </a:cubicBezTo>
                <a:close/>
                <a:moveTo>
                  <a:pt x="217" y="1264"/>
                </a:moveTo>
                <a:cubicBezTo>
                  <a:pt x="206" y="1252"/>
                  <a:pt x="195" y="1240"/>
                  <a:pt x="184" y="1228"/>
                </a:cubicBezTo>
                <a:cubicBezTo>
                  <a:pt x="190" y="1223"/>
                  <a:pt x="190" y="1223"/>
                  <a:pt x="190" y="1223"/>
                </a:cubicBezTo>
                <a:cubicBezTo>
                  <a:pt x="201" y="1235"/>
                  <a:pt x="212" y="1247"/>
                  <a:pt x="223" y="1258"/>
                </a:cubicBezTo>
                <a:lnTo>
                  <a:pt x="217" y="1264"/>
                </a:lnTo>
                <a:close/>
                <a:moveTo>
                  <a:pt x="1297" y="1228"/>
                </a:moveTo>
                <a:cubicBezTo>
                  <a:pt x="1291" y="1223"/>
                  <a:pt x="1291" y="1223"/>
                  <a:pt x="1291" y="1223"/>
                </a:cubicBezTo>
                <a:cubicBezTo>
                  <a:pt x="1301" y="1211"/>
                  <a:pt x="1311" y="1198"/>
                  <a:pt x="1321" y="1186"/>
                </a:cubicBezTo>
                <a:cubicBezTo>
                  <a:pt x="1327" y="1190"/>
                  <a:pt x="1327" y="1190"/>
                  <a:pt x="1327" y="1190"/>
                </a:cubicBezTo>
                <a:cubicBezTo>
                  <a:pt x="1318" y="1203"/>
                  <a:pt x="1307" y="1216"/>
                  <a:pt x="1297" y="1228"/>
                </a:cubicBezTo>
                <a:close/>
                <a:moveTo>
                  <a:pt x="154" y="1191"/>
                </a:moveTo>
                <a:cubicBezTo>
                  <a:pt x="144" y="1178"/>
                  <a:pt x="134" y="1165"/>
                  <a:pt x="125" y="1152"/>
                </a:cubicBezTo>
                <a:cubicBezTo>
                  <a:pt x="132" y="1147"/>
                  <a:pt x="132" y="1147"/>
                  <a:pt x="132" y="1147"/>
                </a:cubicBezTo>
                <a:cubicBezTo>
                  <a:pt x="141" y="1160"/>
                  <a:pt x="150" y="1173"/>
                  <a:pt x="160" y="1186"/>
                </a:cubicBezTo>
                <a:lnTo>
                  <a:pt x="154" y="1191"/>
                </a:lnTo>
                <a:close/>
                <a:moveTo>
                  <a:pt x="1356" y="1151"/>
                </a:moveTo>
                <a:cubicBezTo>
                  <a:pt x="1349" y="1147"/>
                  <a:pt x="1349" y="1147"/>
                  <a:pt x="1349" y="1147"/>
                </a:cubicBezTo>
                <a:cubicBezTo>
                  <a:pt x="1358" y="1133"/>
                  <a:pt x="1366" y="1120"/>
                  <a:pt x="1374" y="1106"/>
                </a:cubicBezTo>
                <a:cubicBezTo>
                  <a:pt x="1381" y="1110"/>
                  <a:pt x="1381" y="1110"/>
                  <a:pt x="1381" y="1110"/>
                </a:cubicBezTo>
                <a:cubicBezTo>
                  <a:pt x="1373" y="1124"/>
                  <a:pt x="1365" y="1138"/>
                  <a:pt x="1356" y="1151"/>
                </a:cubicBezTo>
                <a:close/>
                <a:moveTo>
                  <a:pt x="100" y="1111"/>
                </a:moveTo>
                <a:cubicBezTo>
                  <a:pt x="92" y="1097"/>
                  <a:pt x="84" y="1082"/>
                  <a:pt x="77" y="1068"/>
                </a:cubicBezTo>
                <a:cubicBezTo>
                  <a:pt x="84" y="1064"/>
                  <a:pt x="84" y="1064"/>
                  <a:pt x="84" y="1064"/>
                </a:cubicBezTo>
                <a:cubicBezTo>
                  <a:pt x="91" y="1079"/>
                  <a:pt x="99" y="1093"/>
                  <a:pt x="107" y="1107"/>
                </a:cubicBezTo>
                <a:lnTo>
                  <a:pt x="100" y="1111"/>
                </a:lnTo>
                <a:close/>
                <a:moveTo>
                  <a:pt x="1404" y="1067"/>
                </a:moveTo>
                <a:cubicBezTo>
                  <a:pt x="1397" y="1064"/>
                  <a:pt x="1397" y="1064"/>
                  <a:pt x="1397" y="1064"/>
                </a:cubicBezTo>
                <a:cubicBezTo>
                  <a:pt x="1404" y="1050"/>
                  <a:pt x="1411" y="1035"/>
                  <a:pt x="1417" y="1020"/>
                </a:cubicBezTo>
                <a:cubicBezTo>
                  <a:pt x="1424" y="1023"/>
                  <a:pt x="1424" y="1023"/>
                  <a:pt x="1424" y="1023"/>
                </a:cubicBezTo>
                <a:cubicBezTo>
                  <a:pt x="1418" y="1038"/>
                  <a:pt x="1411" y="1053"/>
                  <a:pt x="1404" y="1067"/>
                </a:cubicBezTo>
                <a:close/>
                <a:moveTo>
                  <a:pt x="57" y="1024"/>
                </a:moveTo>
                <a:cubicBezTo>
                  <a:pt x="51" y="1009"/>
                  <a:pt x="45" y="994"/>
                  <a:pt x="40" y="979"/>
                </a:cubicBezTo>
                <a:cubicBezTo>
                  <a:pt x="47" y="976"/>
                  <a:pt x="47" y="976"/>
                  <a:pt x="47" y="976"/>
                </a:cubicBezTo>
                <a:cubicBezTo>
                  <a:pt x="52" y="991"/>
                  <a:pt x="58" y="1006"/>
                  <a:pt x="64" y="1021"/>
                </a:cubicBezTo>
                <a:lnTo>
                  <a:pt x="57" y="1024"/>
                </a:lnTo>
                <a:close/>
                <a:moveTo>
                  <a:pt x="1441" y="978"/>
                </a:moveTo>
                <a:cubicBezTo>
                  <a:pt x="1434" y="975"/>
                  <a:pt x="1434" y="975"/>
                  <a:pt x="1434" y="975"/>
                </a:cubicBezTo>
                <a:cubicBezTo>
                  <a:pt x="1439" y="960"/>
                  <a:pt x="1444" y="945"/>
                  <a:pt x="1448" y="929"/>
                </a:cubicBezTo>
                <a:cubicBezTo>
                  <a:pt x="1455" y="931"/>
                  <a:pt x="1455" y="931"/>
                  <a:pt x="1455" y="931"/>
                </a:cubicBezTo>
                <a:cubicBezTo>
                  <a:pt x="1451" y="947"/>
                  <a:pt x="1447" y="963"/>
                  <a:pt x="1441" y="978"/>
                </a:cubicBezTo>
                <a:close/>
                <a:moveTo>
                  <a:pt x="26" y="932"/>
                </a:moveTo>
                <a:cubicBezTo>
                  <a:pt x="21" y="917"/>
                  <a:pt x="18" y="901"/>
                  <a:pt x="15" y="885"/>
                </a:cubicBezTo>
                <a:cubicBezTo>
                  <a:pt x="22" y="884"/>
                  <a:pt x="22" y="884"/>
                  <a:pt x="22" y="884"/>
                </a:cubicBezTo>
                <a:cubicBezTo>
                  <a:pt x="26" y="899"/>
                  <a:pt x="29" y="915"/>
                  <a:pt x="33" y="930"/>
                </a:cubicBezTo>
                <a:lnTo>
                  <a:pt x="26" y="932"/>
                </a:lnTo>
                <a:close/>
                <a:moveTo>
                  <a:pt x="1466" y="884"/>
                </a:moveTo>
                <a:cubicBezTo>
                  <a:pt x="1458" y="883"/>
                  <a:pt x="1458" y="883"/>
                  <a:pt x="1458" y="883"/>
                </a:cubicBezTo>
                <a:cubicBezTo>
                  <a:pt x="1462" y="867"/>
                  <a:pt x="1464" y="851"/>
                  <a:pt x="1466" y="835"/>
                </a:cubicBezTo>
                <a:cubicBezTo>
                  <a:pt x="1474" y="837"/>
                  <a:pt x="1474" y="837"/>
                  <a:pt x="1474" y="837"/>
                </a:cubicBezTo>
                <a:cubicBezTo>
                  <a:pt x="1472" y="852"/>
                  <a:pt x="1469" y="869"/>
                  <a:pt x="1466" y="884"/>
                </a:cubicBezTo>
                <a:close/>
                <a:moveTo>
                  <a:pt x="7" y="837"/>
                </a:moveTo>
                <a:cubicBezTo>
                  <a:pt x="5" y="822"/>
                  <a:pt x="3" y="805"/>
                  <a:pt x="2" y="789"/>
                </a:cubicBezTo>
                <a:cubicBezTo>
                  <a:pt x="10" y="789"/>
                  <a:pt x="10" y="789"/>
                  <a:pt x="10" y="789"/>
                </a:cubicBezTo>
                <a:cubicBezTo>
                  <a:pt x="11" y="805"/>
                  <a:pt x="13" y="821"/>
                  <a:pt x="15" y="836"/>
                </a:cubicBezTo>
                <a:lnTo>
                  <a:pt x="7" y="837"/>
                </a:lnTo>
                <a:close/>
                <a:moveTo>
                  <a:pt x="1479" y="788"/>
                </a:moveTo>
                <a:cubicBezTo>
                  <a:pt x="1471" y="788"/>
                  <a:pt x="1471" y="788"/>
                  <a:pt x="1471" y="788"/>
                </a:cubicBezTo>
                <a:cubicBezTo>
                  <a:pt x="1472" y="772"/>
                  <a:pt x="1472" y="756"/>
                  <a:pt x="1472" y="740"/>
                </a:cubicBezTo>
                <a:cubicBezTo>
                  <a:pt x="1472" y="738"/>
                  <a:pt x="1472" y="738"/>
                  <a:pt x="1472" y="738"/>
                </a:cubicBezTo>
                <a:cubicBezTo>
                  <a:pt x="1480" y="738"/>
                  <a:pt x="1480" y="738"/>
                  <a:pt x="1480" y="738"/>
                </a:cubicBezTo>
                <a:cubicBezTo>
                  <a:pt x="1480" y="740"/>
                  <a:pt x="1480" y="740"/>
                  <a:pt x="1480" y="740"/>
                </a:cubicBezTo>
                <a:cubicBezTo>
                  <a:pt x="1480" y="756"/>
                  <a:pt x="1480" y="772"/>
                  <a:pt x="1479" y="788"/>
                </a:cubicBezTo>
                <a:close/>
                <a:moveTo>
                  <a:pt x="8" y="741"/>
                </a:moveTo>
                <a:cubicBezTo>
                  <a:pt x="0" y="741"/>
                  <a:pt x="0" y="741"/>
                  <a:pt x="0" y="741"/>
                </a:cubicBezTo>
                <a:cubicBezTo>
                  <a:pt x="0" y="740"/>
                  <a:pt x="0" y="740"/>
                  <a:pt x="0" y="740"/>
                </a:cubicBezTo>
                <a:cubicBezTo>
                  <a:pt x="0" y="724"/>
                  <a:pt x="1" y="708"/>
                  <a:pt x="2" y="693"/>
                </a:cubicBezTo>
                <a:cubicBezTo>
                  <a:pt x="10" y="693"/>
                  <a:pt x="10" y="693"/>
                  <a:pt x="10" y="693"/>
                </a:cubicBezTo>
                <a:cubicBezTo>
                  <a:pt x="9" y="709"/>
                  <a:pt x="8" y="724"/>
                  <a:pt x="8" y="740"/>
                </a:cubicBezTo>
                <a:lnTo>
                  <a:pt x="8" y="741"/>
                </a:lnTo>
                <a:close/>
                <a:moveTo>
                  <a:pt x="1471" y="690"/>
                </a:moveTo>
                <a:cubicBezTo>
                  <a:pt x="1470" y="674"/>
                  <a:pt x="1468" y="658"/>
                  <a:pt x="1466" y="643"/>
                </a:cubicBezTo>
                <a:cubicBezTo>
                  <a:pt x="1474" y="642"/>
                  <a:pt x="1474" y="642"/>
                  <a:pt x="1474" y="642"/>
                </a:cubicBezTo>
                <a:cubicBezTo>
                  <a:pt x="1476" y="657"/>
                  <a:pt x="1478" y="674"/>
                  <a:pt x="1479" y="690"/>
                </a:cubicBezTo>
                <a:lnTo>
                  <a:pt x="1471" y="690"/>
                </a:lnTo>
                <a:close/>
                <a:moveTo>
                  <a:pt x="14" y="645"/>
                </a:moveTo>
                <a:cubicBezTo>
                  <a:pt x="7" y="644"/>
                  <a:pt x="7" y="644"/>
                  <a:pt x="7" y="644"/>
                </a:cubicBezTo>
                <a:cubicBezTo>
                  <a:pt x="9" y="628"/>
                  <a:pt x="11" y="612"/>
                  <a:pt x="14" y="597"/>
                </a:cubicBezTo>
                <a:cubicBezTo>
                  <a:pt x="22" y="598"/>
                  <a:pt x="22" y="598"/>
                  <a:pt x="22" y="598"/>
                </a:cubicBezTo>
                <a:cubicBezTo>
                  <a:pt x="19" y="614"/>
                  <a:pt x="16" y="630"/>
                  <a:pt x="14" y="645"/>
                </a:cubicBezTo>
                <a:close/>
                <a:moveTo>
                  <a:pt x="1458" y="595"/>
                </a:moveTo>
                <a:cubicBezTo>
                  <a:pt x="1455" y="580"/>
                  <a:pt x="1451" y="564"/>
                  <a:pt x="1447" y="549"/>
                </a:cubicBezTo>
                <a:cubicBezTo>
                  <a:pt x="1455" y="547"/>
                  <a:pt x="1455" y="547"/>
                  <a:pt x="1455" y="547"/>
                </a:cubicBezTo>
                <a:cubicBezTo>
                  <a:pt x="1459" y="562"/>
                  <a:pt x="1463" y="578"/>
                  <a:pt x="1466" y="594"/>
                </a:cubicBezTo>
                <a:lnTo>
                  <a:pt x="1458" y="595"/>
                </a:lnTo>
                <a:close/>
                <a:moveTo>
                  <a:pt x="33" y="551"/>
                </a:moveTo>
                <a:cubicBezTo>
                  <a:pt x="25" y="549"/>
                  <a:pt x="25" y="549"/>
                  <a:pt x="25" y="549"/>
                </a:cubicBezTo>
                <a:cubicBezTo>
                  <a:pt x="29" y="534"/>
                  <a:pt x="34" y="518"/>
                  <a:pt x="39" y="503"/>
                </a:cubicBezTo>
                <a:cubicBezTo>
                  <a:pt x="47" y="506"/>
                  <a:pt x="47" y="506"/>
                  <a:pt x="47" y="506"/>
                </a:cubicBezTo>
                <a:cubicBezTo>
                  <a:pt x="42" y="521"/>
                  <a:pt x="37" y="536"/>
                  <a:pt x="33" y="551"/>
                </a:cubicBezTo>
                <a:close/>
                <a:moveTo>
                  <a:pt x="1433" y="503"/>
                </a:moveTo>
                <a:cubicBezTo>
                  <a:pt x="1428" y="488"/>
                  <a:pt x="1422" y="473"/>
                  <a:pt x="1416" y="458"/>
                </a:cubicBezTo>
                <a:cubicBezTo>
                  <a:pt x="1424" y="455"/>
                  <a:pt x="1424" y="455"/>
                  <a:pt x="1424" y="455"/>
                </a:cubicBezTo>
                <a:cubicBezTo>
                  <a:pt x="1430" y="470"/>
                  <a:pt x="1436" y="485"/>
                  <a:pt x="1441" y="500"/>
                </a:cubicBezTo>
                <a:lnTo>
                  <a:pt x="1433" y="503"/>
                </a:lnTo>
                <a:close/>
                <a:moveTo>
                  <a:pt x="64" y="461"/>
                </a:moveTo>
                <a:cubicBezTo>
                  <a:pt x="56" y="458"/>
                  <a:pt x="56" y="458"/>
                  <a:pt x="56" y="458"/>
                </a:cubicBezTo>
                <a:cubicBezTo>
                  <a:pt x="62" y="443"/>
                  <a:pt x="69" y="428"/>
                  <a:pt x="76" y="414"/>
                </a:cubicBezTo>
                <a:cubicBezTo>
                  <a:pt x="83" y="417"/>
                  <a:pt x="83" y="417"/>
                  <a:pt x="83" y="417"/>
                </a:cubicBezTo>
                <a:cubicBezTo>
                  <a:pt x="76" y="431"/>
                  <a:pt x="70" y="446"/>
                  <a:pt x="64" y="461"/>
                </a:cubicBezTo>
                <a:close/>
                <a:moveTo>
                  <a:pt x="1396" y="415"/>
                </a:moveTo>
                <a:cubicBezTo>
                  <a:pt x="1389" y="401"/>
                  <a:pt x="1382" y="386"/>
                  <a:pt x="1374" y="373"/>
                </a:cubicBezTo>
                <a:cubicBezTo>
                  <a:pt x="1381" y="369"/>
                  <a:pt x="1381" y="369"/>
                  <a:pt x="1381" y="369"/>
                </a:cubicBezTo>
                <a:cubicBezTo>
                  <a:pt x="1389" y="383"/>
                  <a:pt x="1396" y="397"/>
                  <a:pt x="1404" y="411"/>
                </a:cubicBezTo>
                <a:lnTo>
                  <a:pt x="1396" y="415"/>
                </a:lnTo>
                <a:close/>
                <a:moveTo>
                  <a:pt x="106" y="375"/>
                </a:moveTo>
                <a:cubicBezTo>
                  <a:pt x="99" y="371"/>
                  <a:pt x="99" y="371"/>
                  <a:pt x="99" y="371"/>
                </a:cubicBezTo>
                <a:cubicBezTo>
                  <a:pt x="107" y="357"/>
                  <a:pt x="116" y="343"/>
                  <a:pt x="125" y="330"/>
                </a:cubicBezTo>
                <a:cubicBezTo>
                  <a:pt x="131" y="334"/>
                  <a:pt x="131" y="334"/>
                  <a:pt x="131" y="334"/>
                </a:cubicBezTo>
                <a:cubicBezTo>
                  <a:pt x="122" y="347"/>
                  <a:pt x="114" y="361"/>
                  <a:pt x="106" y="375"/>
                </a:cubicBezTo>
                <a:close/>
                <a:moveTo>
                  <a:pt x="1348" y="332"/>
                </a:moveTo>
                <a:cubicBezTo>
                  <a:pt x="1339" y="319"/>
                  <a:pt x="1330" y="306"/>
                  <a:pt x="1320" y="293"/>
                </a:cubicBezTo>
                <a:cubicBezTo>
                  <a:pt x="1327" y="288"/>
                  <a:pt x="1327" y="288"/>
                  <a:pt x="1327" y="288"/>
                </a:cubicBezTo>
                <a:cubicBezTo>
                  <a:pt x="1336" y="301"/>
                  <a:pt x="1346" y="314"/>
                  <a:pt x="1355" y="328"/>
                </a:cubicBezTo>
                <a:lnTo>
                  <a:pt x="1348" y="332"/>
                </a:lnTo>
                <a:close/>
                <a:moveTo>
                  <a:pt x="159" y="295"/>
                </a:moveTo>
                <a:cubicBezTo>
                  <a:pt x="153" y="290"/>
                  <a:pt x="153" y="290"/>
                  <a:pt x="153" y="290"/>
                </a:cubicBezTo>
                <a:cubicBezTo>
                  <a:pt x="162" y="277"/>
                  <a:pt x="173" y="265"/>
                  <a:pt x="183" y="253"/>
                </a:cubicBezTo>
                <a:cubicBezTo>
                  <a:pt x="189" y="258"/>
                  <a:pt x="189" y="258"/>
                  <a:pt x="189" y="258"/>
                </a:cubicBezTo>
                <a:cubicBezTo>
                  <a:pt x="179" y="270"/>
                  <a:pt x="169" y="282"/>
                  <a:pt x="159" y="295"/>
                </a:cubicBezTo>
                <a:close/>
                <a:moveTo>
                  <a:pt x="1290" y="256"/>
                </a:moveTo>
                <a:cubicBezTo>
                  <a:pt x="1279" y="244"/>
                  <a:pt x="1268" y="233"/>
                  <a:pt x="1257" y="221"/>
                </a:cubicBezTo>
                <a:cubicBezTo>
                  <a:pt x="1263" y="216"/>
                  <a:pt x="1263" y="216"/>
                  <a:pt x="1263" y="216"/>
                </a:cubicBezTo>
                <a:cubicBezTo>
                  <a:pt x="1274" y="227"/>
                  <a:pt x="1285" y="239"/>
                  <a:pt x="1296" y="251"/>
                </a:cubicBezTo>
                <a:lnTo>
                  <a:pt x="1290" y="256"/>
                </a:lnTo>
                <a:close/>
                <a:moveTo>
                  <a:pt x="222" y="223"/>
                </a:moveTo>
                <a:cubicBezTo>
                  <a:pt x="216" y="217"/>
                  <a:pt x="216" y="217"/>
                  <a:pt x="216" y="217"/>
                </a:cubicBezTo>
                <a:cubicBezTo>
                  <a:pt x="228" y="206"/>
                  <a:pt x="240" y="195"/>
                  <a:pt x="252" y="184"/>
                </a:cubicBezTo>
                <a:cubicBezTo>
                  <a:pt x="257" y="190"/>
                  <a:pt x="257" y="190"/>
                  <a:pt x="257" y="190"/>
                </a:cubicBezTo>
                <a:cubicBezTo>
                  <a:pt x="245" y="201"/>
                  <a:pt x="233" y="212"/>
                  <a:pt x="222" y="223"/>
                </a:cubicBezTo>
                <a:close/>
                <a:moveTo>
                  <a:pt x="1222" y="189"/>
                </a:moveTo>
                <a:cubicBezTo>
                  <a:pt x="1210" y="178"/>
                  <a:pt x="1198" y="168"/>
                  <a:pt x="1185" y="158"/>
                </a:cubicBezTo>
                <a:cubicBezTo>
                  <a:pt x="1190" y="152"/>
                  <a:pt x="1190" y="152"/>
                  <a:pt x="1190" y="152"/>
                </a:cubicBezTo>
                <a:cubicBezTo>
                  <a:pt x="1203" y="162"/>
                  <a:pt x="1215" y="172"/>
                  <a:pt x="1227" y="183"/>
                </a:cubicBezTo>
                <a:lnTo>
                  <a:pt x="1222" y="189"/>
                </a:lnTo>
                <a:close/>
                <a:moveTo>
                  <a:pt x="294" y="160"/>
                </a:moveTo>
                <a:cubicBezTo>
                  <a:pt x="289" y="153"/>
                  <a:pt x="289" y="153"/>
                  <a:pt x="289" y="153"/>
                </a:cubicBezTo>
                <a:cubicBezTo>
                  <a:pt x="302" y="144"/>
                  <a:pt x="315" y="134"/>
                  <a:pt x="328" y="125"/>
                </a:cubicBezTo>
                <a:cubicBezTo>
                  <a:pt x="333" y="132"/>
                  <a:pt x="333" y="132"/>
                  <a:pt x="333" y="132"/>
                </a:cubicBezTo>
                <a:cubicBezTo>
                  <a:pt x="320" y="141"/>
                  <a:pt x="307" y="150"/>
                  <a:pt x="294" y="160"/>
                </a:cubicBezTo>
                <a:close/>
                <a:moveTo>
                  <a:pt x="1146" y="130"/>
                </a:moveTo>
                <a:cubicBezTo>
                  <a:pt x="1133" y="122"/>
                  <a:pt x="1119" y="113"/>
                  <a:pt x="1105" y="105"/>
                </a:cubicBezTo>
                <a:cubicBezTo>
                  <a:pt x="1109" y="98"/>
                  <a:pt x="1109" y="98"/>
                  <a:pt x="1109" y="98"/>
                </a:cubicBezTo>
                <a:cubicBezTo>
                  <a:pt x="1123" y="106"/>
                  <a:pt x="1137" y="115"/>
                  <a:pt x="1150" y="124"/>
                </a:cubicBezTo>
                <a:lnTo>
                  <a:pt x="1146" y="130"/>
                </a:lnTo>
                <a:close/>
                <a:moveTo>
                  <a:pt x="373" y="106"/>
                </a:moveTo>
                <a:cubicBezTo>
                  <a:pt x="369" y="100"/>
                  <a:pt x="369" y="100"/>
                  <a:pt x="369" y="100"/>
                </a:cubicBezTo>
                <a:cubicBezTo>
                  <a:pt x="383" y="91"/>
                  <a:pt x="398" y="84"/>
                  <a:pt x="412" y="77"/>
                </a:cubicBezTo>
                <a:cubicBezTo>
                  <a:pt x="416" y="84"/>
                  <a:pt x="416" y="84"/>
                  <a:pt x="416" y="84"/>
                </a:cubicBezTo>
                <a:cubicBezTo>
                  <a:pt x="401" y="91"/>
                  <a:pt x="387" y="98"/>
                  <a:pt x="373" y="106"/>
                </a:cubicBezTo>
                <a:close/>
                <a:moveTo>
                  <a:pt x="1063" y="83"/>
                </a:moveTo>
                <a:cubicBezTo>
                  <a:pt x="1049" y="76"/>
                  <a:pt x="1034" y="69"/>
                  <a:pt x="1019" y="63"/>
                </a:cubicBezTo>
                <a:cubicBezTo>
                  <a:pt x="1022" y="56"/>
                  <a:pt x="1022" y="56"/>
                  <a:pt x="1022" y="56"/>
                </a:cubicBezTo>
                <a:cubicBezTo>
                  <a:pt x="1037" y="62"/>
                  <a:pt x="1052" y="68"/>
                  <a:pt x="1066" y="75"/>
                </a:cubicBezTo>
                <a:lnTo>
                  <a:pt x="1063" y="83"/>
                </a:lnTo>
                <a:close/>
                <a:moveTo>
                  <a:pt x="459" y="64"/>
                </a:moveTo>
                <a:cubicBezTo>
                  <a:pt x="456" y="57"/>
                  <a:pt x="456" y="57"/>
                  <a:pt x="456" y="57"/>
                </a:cubicBezTo>
                <a:cubicBezTo>
                  <a:pt x="471" y="50"/>
                  <a:pt x="486" y="45"/>
                  <a:pt x="501" y="39"/>
                </a:cubicBezTo>
                <a:cubicBezTo>
                  <a:pt x="504" y="47"/>
                  <a:pt x="504" y="47"/>
                  <a:pt x="504" y="47"/>
                </a:cubicBezTo>
                <a:cubicBezTo>
                  <a:pt x="489" y="52"/>
                  <a:pt x="474" y="58"/>
                  <a:pt x="459" y="64"/>
                </a:cubicBezTo>
                <a:close/>
                <a:moveTo>
                  <a:pt x="974" y="46"/>
                </a:moveTo>
                <a:cubicBezTo>
                  <a:pt x="959" y="41"/>
                  <a:pt x="944" y="36"/>
                  <a:pt x="928" y="32"/>
                </a:cubicBezTo>
                <a:cubicBezTo>
                  <a:pt x="930" y="25"/>
                  <a:pt x="930" y="25"/>
                  <a:pt x="930" y="25"/>
                </a:cubicBezTo>
                <a:cubicBezTo>
                  <a:pt x="946" y="29"/>
                  <a:pt x="962" y="33"/>
                  <a:pt x="977" y="39"/>
                </a:cubicBezTo>
                <a:lnTo>
                  <a:pt x="974" y="46"/>
                </a:lnTo>
                <a:close/>
                <a:moveTo>
                  <a:pt x="550" y="33"/>
                </a:moveTo>
                <a:cubicBezTo>
                  <a:pt x="548" y="25"/>
                  <a:pt x="548" y="25"/>
                  <a:pt x="548" y="25"/>
                </a:cubicBezTo>
                <a:cubicBezTo>
                  <a:pt x="563" y="21"/>
                  <a:pt x="579" y="17"/>
                  <a:pt x="595" y="14"/>
                </a:cubicBezTo>
                <a:cubicBezTo>
                  <a:pt x="596" y="22"/>
                  <a:pt x="596" y="22"/>
                  <a:pt x="596" y="22"/>
                </a:cubicBezTo>
                <a:cubicBezTo>
                  <a:pt x="581" y="25"/>
                  <a:pt x="565" y="29"/>
                  <a:pt x="550" y="33"/>
                </a:cubicBezTo>
                <a:close/>
                <a:moveTo>
                  <a:pt x="882" y="22"/>
                </a:moveTo>
                <a:cubicBezTo>
                  <a:pt x="866" y="19"/>
                  <a:pt x="850" y="16"/>
                  <a:pt x="835" y="14"/>
                </a:cubicBezTo>
                <a:cubicBezTo>
                  <a:pt x="836" y="6"/>
                  <a:pt x="836" y="6"/>
                  <a:pt x="836" y="6"/>
                </a:cubicBezTo>
                <a:cubicBezTo>
                  <a:pt x="851" y="8"/>
                  <a:pt x="868" y="11"/>
                  <a:pt x="883" y="14"/>
                </a:cubicBezTo>
                <a:lnTo>
                  <a:pt x="882" y="22"/>
                </a:lnTo>
                <a:close/>
                <a:moveTo>
                  <a:pt x="643" y="14"/>
                </a:moveTo>
                <a:cubicBezTo>
                  <a:pt x="642" y="6"/>
                  <a:pt x="642" y="6"/>
                  <a:pt x="642" y="6"/>
                </a:cubicBezTo>
                <a:cubicBezTo>
                  <a:pt x="658" y="4"/>
                  <a:pt x="674" y="3"/>
                  <a:pt x="691" y="2"/>
                </a:cubicBezTo>
                <a:cubicBezTo>
                  <a:pt x="691" y="10"/>
                  <a:pt x="691" y="10"/>
                  <a:pt x="691" y="10"/>
                </a:cubicBezTo>
                <a:cubicBezTo>
                  <a:pt x="675" y="11"/>
                  <a:pt x="659" y="12"/>
                  <a:pt x="643" y="14"/>
                </a:cubicBezTo>
                <a:close/>
                <a:moveTo>
                  <a:pt x="787" y="9"/>
                </a:moveTo>
                <a:cubicBezTo>
                  <a:pt x="771" y="8"/>
                  <a:pt x="756" y="8"/>
                  <a:pt x="740" y="8"/>
                </a:cubicBezTo>
                <a:cubicBezTo>
                  <a:pt x="739" y="8"/>
                  <a:pt x="739" y="8"/>
                  <a:pt x="739" y="8"/>
                </a:cubicBezTo>
                <a:cubicBezTo>
                  <a:pt x="739" y="0"/>
                  <a:pt x="739" y="0"/>
                  <a:pt x="739" y="0"/>
                </a:cubicBezTo>
                <a:cubicBezTo>
                  <a:pt x="740" y="0"/>
                  <a:pt x="740" y="0"/>
                  <a:pt x="740" y="0"/>
                </a:cubicBezTo>
                <a:cubicBezTo>
                  <a:pt x="756" y="0"/>
                  <a:pt x="772" y="0"/>
                  <a:pt x="787" y="1"/>
                </a:cubicBezTo>
                <a:lnTo>
                  <a:pt x="787"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04" name="iṣ1íďé">
            <a:extLst>
              <a:ext uri="{FF2B5EF4-FFF2-40B4-BE49-F238E27FC236}">
                <a16:creationId xmlns:a16="http://schemas.microsoft.com/office/drawing/2014/main" id="{C49E648A-E465-400C-8F8C-CF841315D459}"/>
              </a:ext>
            </a:extLst>
          </p:cNvPr>
          <p:cNvSpPr/>
          <p:nvPr/>
        </p:nvSpPr>
        <p:spPr bwMode="auto">
          <a:xfrm>
            <a:off x="7705727" y="1589044"/>
            <a:ext cx="2527300" cy="2522538"/>
          </a:xfrm>
          <a:custGeom>
            <a:avLst/>
            <a:gdLst>
              <a:gd name="T0" fmla="*/ 740 w 1480"/>
              <a:gd name="T1" fmla="*/ 1472 h 1480"/>
              <a:gd name="T2" fmla="*/ 789 w 1480"/>
              <a:gd name="T3" fmla="*/ 1478 h 1480"/>
              <a:gd name="T4" fmla="*/ 789 w 1480"/>
              <a:gd name="T5" fmla="*/ 1478 h 1480"/>
              <a:gd name="T6" fmla="*/ 645 w 1480"/>
              <a:gd name="T7" fmla="*/ 1466 h 1480"/>
              <a:gd name="T8" fmla="*/ 930 w 1480"/>
              <a:gd name="T9" fmla="*/ 1447 h 1480"/>
              <a:gd name="T10" fmla="*/ 503 w 1480"/>
              <a:gd name="T11" fmla="*/ 1441 h 1480"/>
              <a:gd name="T12" fmla="*/ 979 w 1480"/>
              <a:gd name="T13" fmla="*/ 1441 h 1480"/>
              <a:gd name="T14" fmla="*/ 979 w 1480"/>
              <a:gd name="T15" fmla="*/ 1441 h 1480"/>
              <a:gd name="T16" fmla="*/ 461 w 1480"/>
              <a:gd name="T17" fmla="*/ 1417 h 1480"/>
              <a:gd name="T18" fmla="*/ 1107 w 1480"/>
              <a:gd name="T19" fmla="*/ 1374 h 1480"/>
              <a:gd name="T20" fmla="*/ 330 w 1480"/>
              <a:gd name="T21" fmla="*/ 1356 h 1480"/>
              <a:gd name="T22" fmla="*/ 1152 w 1480"/>
              <a:gd name="T23" fmla="*/ 1355 h 1480"/>
              <a:gd name="T24" fmla="*/ 1152 w 1480"/>
              <a:gd name="T25" fmla="*/ 1355 h 1480"/>
              <a:gd name="T26" fmla="*/ 295 w 1480"/>
              <a:gd name="T27" fmla="*/ 1321 h 1480"/>
              <a:gd name="T28" fmla="*/ 1258 w 1480"/>
              <a:gd name="T29" fmla="*/ 1258 h 1480"/>
              <a:gd name="T30" fmla="*/ 184 w 1480"/>
              <a:gd name="T31" fmla="*/ 1228 h 1480"/>
              <a:gd name="T32" fmla="*/ 1297 w 1480"/>
              <a:gd name="T33" fmla="*/ 1228 h 1480"/>
              <a:gd name="T34" fmla="*/ 1297 w 1480"/>
              <a:gd name="T35" fmla="*/ 1228 h 1480"/>
              <a:gd name="T36" fmla="*/ 160 w 1480"/>
              <a:gd name="T37" fmla="*/ 1186 h 1480"/>
              <a:gd name="T38" fmla="*/ 1374 w 1480"/>
              <a:gd name="T39" fmla="*/ 1106 h 1480"/>
              <a:gd name="T40" fmla="*/ 77 w 1480"/>
              <a:gd name="T41" fmla="*/ 1068 h 1480"/>
              <a:gd name="T42" fmla="*/ 1404 w 1480"/>
              <a:gd name="T43" fmla="*/ 1067 h 1480"/>
              <a:gd name="T44" fmla="*/ 1404 w 1480"/>
              <a:gd name="T45" fmla="*/ 1067 h 1480"/>
              <a:gd name="T46" fmla="*/ 64 w 1480"/>
              <a:gd name="T47" fmla="*/ 1021 h 1480"/>
              <a:gd name="T48" fmla="*/ 1448 w 1480"/>
              <a:gd name="T49" fmla="*/ 929 h 1480"/>
              <a:gd name="T50" fmla="*/ 15 w 1480"/>
              <a:gd name="T51" fmla="*/ 885 h 1480"/>
              <a:gd name="T52" fmla="*/ 1466 w 1480"/>
              <a:gd name="T53" fmla="*/ 884 h 1480"/>
              <a:gd name="T54" fmla="*/ 1466 w 1480"/>
              <a:gd name="T55" fmla="*/ 884 h 1480"/>
              <a:gd name="T56" fmla="*/ 15 w 1480"/>
              <a:gd name="T57" fmla="*/ 836 h 1480"/>
              <a:gd name="T58" fmla="*/ 1472 w 1480"/>
              <a:gd name="T59" fmla="*/ 740 h 1480"/>
              <a:gd name="T60" fmla="*/ 1479 w 1480"/>
              <a:gd name="T61" fmla="*/ 788 h 1480"/>
              <a:gd name="T62" fmla="*/ 2 w 1480"/>
              <a:gd name="T63" fmla="*/ 693 h 1480"/>
              <a:gd name="T64" fmla="*/ 1471 w 1480"/>
              <a:gd name="T65" fmla="*/ 690 h 1480"/>
              <a:gd name="T66" fmla="*/ 1471 w 1480"/>
              <a:gd name="T67" fmla="*/ 690 h 1480"/>
              <a:gd name="T68" fmla="*/ 22 w 1480"/>
              <a:gd name="T69" fmla="*/ 598 h 1480"/>
              <a:gd name="T70" fmla="*/ 1455 w 1480"/>
              <a:gd name="T71" fmla="*/ 547 h 1480"/>
              <a:gd name="T72" fmla="*/ 25 w 1480"/>
              <a:gd name="T73" fmla="*/ 549 h 1480"/>
              <a:gd name="T74" fmla="*/ 1433 w 1480"/>
              <a:gd name="T75" fmla="*/ 503 h 1480"/>
              <a:gd name="T76" fmla="*/ 1433 w 1480"/>
              <a:gd name="T77" fmla="*/ 503 h 1480"/>
              <a:gd name="T78" fmla="*/ 83 w 1480"/>
              <a:gd name="T79" fmla="*/ 417 h 1480"/>
              <a:gd name="T80" fmla="*/ 1381 w 1480"/>
              <a:gd name="T81" fmla="*/ 369 h 1480"/>
              <a:gd name="T82" fmla="*/ 99 w 1480"/>
              <a:gd name="T83" fmla="*/ 371 h 1480"/>
              <a:gd name="T84" fmla="*/ 1348 w 1480"/>
              <a:gd name="T85" fmla="*/ 332 h 1480"/>
              <a:gd name="T86" fmla="*/ 1348 w 1480"/>
              <a:gd name="T87" fmla="*/ 332 h 1480"/>
              <a:gd name="T88" fmla="*/ 189 w 1480"/>
              <a:gd name="T89" fmla="*/ 258 h 1480"/>
              <a:gd name="T90" fmla="*/ 1263 w 1480"/>
              <a:gd name="T91" fmla="*/ 216 h 1480"/>
              <a:gd name="T92" fmla="*/ 216 w 1480"/>
              <a:gd name="T93" fmla="*/ 217 h 1480"/>
              <a:gd name="T94" fmla="*/ 1222 w 1480"/>
              <a:gd name="T95" fmla="*/ 189 h 1480"/>
              <a:gd name="T96" fmla="*/ 1222 w 1480"/>
              <a:gd name="T97" fmla="*/ 189 h 1480"/>
              <a:gd name="T98" fmla="*/ 333 w 1480"/>
              <a:gd name="T99" fmla="*/ 132 h 1480"/>
              <a:gd name="T100" fmla="*/ 1109 w 1480"/>
              <a:gd name="T101" fmla="*/ 98 h 1480"/>
              <a:gd name="T102" fmla="*/ 369 w 1480"/>
              <a:gd name="T103" fmla="*/ 100 h 1480"/>
              <a:gd name="T104" fmla="*/ 1063 w 1480"/>
              <a:gd name="T105" fmla="*/ 83 h 1480"/>
              <a:gd name="T106" fmla="*/ 1063 w 1480"/>
              <a:gd name="T107" fmla="*/ 83 h 1480"/>
              <a:gd name="T108" fmla="*/ 504 w 1480"/>
              <a:gd name="T109" fmla="*/ 47 h 1480"/>
              <a:gd name="T110" fmla="*/ 930 w 1480"/>
              <a:gd name="T111" fmla="*/ 25 h 1480"/>
              <a:gd name="T112" fmla="*/ 548 w 1480"/>
              <a:gd name="T113" fmla="*/ 25 h 1480"/>
              <a:gd name="T114" fmla="*/ 882 w 1480"/>
              <a:gd name="T115" fmla="*/ 22 h 1480"/>
              <a:gd name="T116" fmla="*/ 882 w 1480"/>
              <a:gd name="T117" fmla="*/ 22 h 1480"/>
              <a:gd name="T118" fmla="*/ 691 w 1480"/>
              <a:gd name="T119" fmla="*/ 10 h 1480"/>
              <a:gd name="T120" fmla="*/ 739 w 1480"/>
              <a:gd name="T121" fmla="*/ 8 h 1480"/>
              <a:gd name="T122" fmla="*/ 787 w 1480"/>
              <a:gd name="T123" fmla="*/ 9 h 1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0" h="1480">
                <a:moveTo>
                  <a:pt x="740" y="1480"/>
                </a:moveTo>
                <a:cubicBezTo>
                  <a:pt x="724" y="1480"/>
                  <a:pt x="708" y="1479"/>
                  <a:pt x="692" y="1478"/>
                </a:cubicBezTo>
                <a:cubicBezTo>
                  <a:pt x="693" y="1470"/>
                  <a:pt x="693" y="1470"/>
                  <a:pt x="693" y="1470"/>
                </a:cubicBezTo>
                <a:cubicBezTo>
                  <a:pt x="709" y="1471"/>
                  <a:pt x="725" y="1472"/>
                  <a:pt x="740" y="1472"/>
                </a:cubicBezTo>
                <a:cubicBezTo>
                  <a:pt x="741" y="1472"/>
                  <a:pt x="741" y="1472"/>
                  <a:pt x="741" y="1472"/>
                </a:cubicBezTo>
                <a:cubicBezTo>
                  <a:pt x="741" y="1480"/>
                  <a:pt x="741" y="1480"/>
                  <a:pt x="741" y="1480"/>
                </a:cubicBezTo>
                <a:cubicBezTo>
                  <a:pt x="740" y="1480"/>
                  <a:pt x="740" y="1480"/>
                  <a:pt x="740" y="1480"/>
                </a:cubicBezTo>
                <a:close/>
                <a:moveTo>
                  <a:pt x="789" y="1478"/>
                </a:moveTo>
                <a:cubicBezTo>
                  <a:pt x="789" y="1470"/>
                  <a:pt x="789" y="1470"/>
                  <a:pt x="789" y="1470"/>
                </a:cubicBezTo>
                <a:cubicBezTo>
                  <a:pt x="805" y="1469"/>
                  <a:pt x="821" y="1468"/>
                  <a:pt x="836" y="1466"/>
                </a:cubicBezTo>
                <a:cubicBezTo>
                  <a:pt x="837" y="1474"/>
                  <a:pt x="837" y="1474"/>
                  <a:pt x="837" y="1474"/>
                </a:cubicBezTo>
                <a:cubicBezTo>
                  <a:pt x="822" y="1476"/>
                  <a:pt x="805" y="1477"/>
                  <a:pt x="789" y="1478"/>
                </a:cubicBezTo>
                <a:close/>
                <a:moveTo>
                  <a:pt x="644" y="1474"/>
                </a:moveTo>
                <a:cubicBezTo>
                  <a:pt x="628" y="1472"/>
                  <a:pt x="612" y="1469"/>
                  <a:pt x="597" y="1466"/>
                </a:cubicBezTo>
                <a:cubicBezTo>
                  <a:pt x="598" y="1458"/>
                  <a:pt x="598" y="1458"/>
                  <a:pt x="598" y="1458"/>
                </a:cubicBezTo>
                <a:cubicBezTo>
                  <a:pt x="614" y="1461"/>
                  <a:pt x="630" y="1464"/>
                  <a:pt x="645" y="1466"/>
                </a:cubicBezTo>
                <a:lnTo>
                  <a:pt x="644" y="1474"/>
                </a:lnTo>
                <a:close/>
                <a:moveTo>
                  <a:pt x="885" y="1466"/>
                </a:moveTo>
                <a:cubicBezTo>
                  <a:pt x="884" y="1458"/>
                  <a:pt x="884" y="1458"/>
                  <a:pt x="884" y="1458"/>
                </a:cubicBezTo>
                <a:cubicBezTo>
                  <a:pt x="899" y="1455"/>
                  <a:pt x="915" y="1451"/>
                  <a:pt x="930" y="1447"/>
                </a:cubicBezTo>
                <a:cubicBezTo>
                  <a:pt x="932" y="1455"/>
                  <a:pt x="932" y="1455"/>
                  <a:pt x="932" y="1455"/>
                </a:cubicBezTo>
                <a:cubicBezTo>
                  <a:pt x="917" y="1459"/>
                  <a:pt x="901" y="1463"/>
                  <a:pt x="885" y="1466"/>
                </a:cubicBezTo>
                <a:close/>
                <a:moveTo>
                  <a:pt x="549" y="1455"/>
                </a:moveTo>
                <a:cubicBezTo>
                  <a:pt x="534" y="1451"/>
                  <a:pt x="518" y="1446"/>
                  <a:pt x="503" y="1441"/>
                </a:cubicBezTo>
                <a:cubicBezTo>
                  <a:pt x="506" y="1434"/>
                  <a:pt x="506" y="1434"/>
                  <a:pt x="506" y="1434"/>
                </a:cubicBezTo>
                <a:cubicBezTo>
                  <a:pt x="521" y="1439"/>
                  <a:pt x="536" y="1443"/>
                  <a:pt x="551" y="1447"/>
                </a:cubicBezTo>
                <a:lnTo>
                  <a:pt x="549" y="1455"/>
                </a:lnTo>
                <a:close/>
                <a:moveTo>
                  <a:pt x="979" y="1441"/>
                </a:moveTo>
                <a:cubicBezTo>
                  <a:pt x="976" y="1433"/>
                  <a:pt x="976" y="1433"/>
                  <a:pt x="976" y="1433"/>
                </a:cubicBezTo>
                <a:cubicBezTo>
                  <a:pt x="991" y="1428"/>
                  <a:pt x="1006" y="1422"/>
                  <a:pt x="1021" y="1416"/>
                </a:cubicBezTo>
                <a:cubicBezTo>
                  <a:pt x="1024" y="1424"/>
                  <a:pt x="1024" y="1424"/>
                  <a:pt x="1024" y="1424"/>
                </a:cubicBezTo>
                <a:cubicBezTo>
                  <a:pt x="1009" y="1430"/>
                  <a:pt x="994" y="1436"/>
                  <a:pt x="979" y="1441"/>
                </a:cubicBezTo>
                <a:close/>
                <a:moveTo>
                  <a:pt x="458" y="1424"/>
                </a:moveTo>
                <a:cubicBezTo>
                  <a:pt x="443" y="1418"/>
                  <a:pt x="428" y="1411"/>
                  <a:pt x="413" y="1404"/>
                </a:cubicBezTo>
                <a:cubicBezTo>
                  <a:pt x="417" y="1397"/>
                  <a:pt x="417" y="1397"/>
                  <a:pt x="417" y="1397"/>
                </a:cubicBezTo>
                <a:cubicBezTo>
                  <a:pt x="431" y="1404"/>
                  <a:pt x="446" y="1411"/>
                  <a:pt x="461" y="1417"/>
                </a:cubicBezTo>
                <a:lnTo>
                  <a:pt x="458" y="1424"/>
                </a:lnTo>
                <a:close/>
                <a:moveTo>
                  <a:pt x="1068" y="1404"/>
                </a:moveTo>
                <a:cubicBezTo>
                  <a:pt x="1064" y="1397"/>
                  <a:pt x="1064" y="1397"/>
                  <a:pt x="1064" y="1397"/>
                </a:cubicBezTo>
                <a:cubicBezTo>
                  <a:pt x="1079" y="1390"/>
                  <a:pt x="1093" y="1382"/>
                  <a:pt x="1107" y="1374"/>
                </a:cubicBezTo>
                <a:cubicBezTo>
                  <a:pt x="1111" y="1381"/>
                  <a:pt x="1111" y="1381"/>
                  <a:pt x="1111" y="1381"/>
                </a:cubicBezTo>
                <a:cubicBezTo>
                  <a:pt x="1097" y="1389"/>
                  <a:pt x="1082" y="1397"/>
                  <a:pt x="1068" y="1404"/>
                </a:cubicBezTo>
                <a:close/>
                <a:moveTo>
                  <a:pt x="371" y="1381"/>
                </a:moveTo>
                <a:cubicBezTo>
                  <a:pt x="357" y="1373"/>
                  <a:pt x="343" y="1365"/>
                  <a:pt x="330" y="1356"/>
                </a:cubicBezTo>
                <a:cubicBezTo>
                  <a:pt x="334" y="1349"/>
                  <a:pt x="334" y="1349"/>
                  <a:pt x="334" y="1349"/>
                </a:cubicBezTo>
                <a:cubicBezTo>
                  <a:pt x="347" y="1358"/>
                  <a:pt x="361" y="1366"/>
                  <a:pt x="375" y="1374"/>
                </a:cubicBezTo>
                <a:lnTo>
                  <a:pt x="371" y="1381"/>
                </a:lnTo>
                <a:close/>
                <a:moveTo>
                  <a:pt x="1152" y="1355"/>
                </a:moveTo>
                <a:cubicBezTo>
                  <a:pt x="1147" y="1349"/>
                  <a:pt x="1147" y="1349"/>
                  <a:pt x="1147" y="1349"/>
                </a:cubicBezTo>
                <a:cubicBezTo>
                  <a:pt x="1160" y="1340"/>
                  <a:pt x="1173" y="1330"/>
                  <a:pt x="1186" y="1321"/>
                </a:cubicBezTo>
                <a:cubicBezTo>
                  <a:pt x="1191" y="1327"/>
                  <a:pt x="1191" y="1327"/>
                  <a:pt x="1191" y="1327"/>
                </a:cubicBezTo>
                <a:cubicBezTo>
                  <a:pt x="1178" y="1337"/>
                  <a:pt x="1165" y="1346"/>
                  <a:pt x="1152" y="1355"/>
                </a:cubicBezTo>
                <a:close/>
                <a:moveTo>
                  <a:pt x="290" y="1327"/>
                </a:moveTo>
                <a:cubicBezTo>
                  <a:pt x="278" y="1318"/>
                  <a:pt x="265" y="1307"/>
                  <a:pt x="253" y="1297"/>
                </a:cubicBezTo>
                <a:cubicBezTo>
                  <a:pt x="258" y="1291"/>
                  <a:pt x="258" y="1291"/>
                  <a:pt x="258" y="1291"/>
                </a:cubicBezTo>
                <a:cubicBezTo>
                  <a:pt x="270" y="1301"/>
                  <a:pt x="283" y="1311"/>
                  <a:pt x="295" y="1321"/>
                </a:cubicBezTo>
                <a:lnTo>
                  <a:pt x="290" y="1327"/>
                </a:lnTo>
                <a:close/>
                <a:moveTo>
                  <a:pt x="1228" y="1296"/>
                </a:moveTo>
                <a:cubicBezTo>
                  <a:pt x="1223" y="1290"/>
                  <a:pt x="1223" y="1290"/>
                  <a:pt x="1223" y="1290"/>
                </a:cubicBezTo>
                <a:cubicBezTo>
                  <a:pt x="1235" y="1280"/>
                  <a:pt x="1247" y="1269"/>
                  <a:pt x="1258" y="1258"/>
                </a:cubicBezTo>
                <a:cubicBezTo>
                  <a:pt x="1264" y="1263"/>
                  <a:pt x="1264" y="1263"/>
                  <a:pt x="1264" y="1263"/>
                </a:cubicBezTo>
                <a:cubicBezTo>
                  <a:pt x="1252" y="1275"/>
                  <a:pt x="1240" y="1286"/>
                  <a:pt x="1228" y="1296"/>
                </a:cubicBezTo>
                <a:close/>
                <a:moveTo>
                  <a:pt x="217" y="1264"/>
                </a:moveTo>
                <a:cubicBezTo>
                  <a:pt x="206" y="1252"/>
                  <a:pt x="195" y="1240"/>
                  <a:pt x="184" y="1228"/>
                </a:cubicBezTo>
                <a:cubicBezTo>
                  <a:pt x="190" y="1223"/>
                  <a:pt x="190" y="1223"/>
                  <a:pt x="190" y="1223"/>
                </a:cubicBezTo>
                <a:cubicBezTo>
                  <a:pt x="201" y="1235"/>
                  <a:pt x="212" y="1247"/>
                  <a:pt x="223" y="1258"/>
                </a:cubicBezTo>
                <a:lnTo>
                  <a:pt x="217" y="1264"/>
                </a:lnTo>
                <a:close/>
                <a:moveTo>
                  <a:pt x="1297" y="1228"/>
                </a:moveTo>
                <a:cubicBezTo>
                  <a:pt x="1291" y="1223"/>
                  <a:pt x="1291" y="1223"/>
                  <a:pt x="1291" y="1223"/>
                </a:cubicBezTo>
                <a:cubicBezTo>
                  <a:pt x="1301" y="1211"/>
                  <a:pt x="1311" y="1198"/>
                  <a:pt x="1321" y="1186"/>
                </a:cubicBezTo>
                <a:cubicBezTo>
                  <a:pt x="1327" y="1190"/>
                  <a:pt x="1327" y="1190"/>
                  <a:pt x="1327" y="1190"/>
                </a:cubicBezTo>
                <a:cubicBezTo>
                  <a:pt x="1318" y="1203"/>
                  <a:pt x="1307" y="1216"/>
                  <a:pt x="1297" y="1228"/>
                </a:cubicBezTo>
                <a:close/>
                <a:moveTo>
                  <a:pt x="154" y="1191"/>
                </a:moveTo>
                <a:cubicBezTo>
                  <a:pt x="144" y="1178"/>
                  <a:pt x="134" y="1165"/>
                  <a:pt x="125" y="1152"/>
                </a:cubicBezTo>
                <a:cubicBezTo>
                  <a:pt x="132" y="1147"/>
                  <a:pt x="132" y="1147"/>
                  <a:pt x="132" y="1147"/>
                </a:cubicBezTo>
                <a:cubicBezTo>
                  <a:pt x="141" y="1160"/>
                  <a:pt x="150" y="1173"/>
                  <a:pt x="160" y="1186"/>
                </a:cubicBezTo>
                <a:lnTo>
                  <a:pt x="154" y="1191"/>
                </a:lnTo>
                <a:close/>
                <a:moveTo>
                  <a:pt x="1356" y="1151"/>
                </a:moveTo>
                <a:cubicBezTo>
                  <a:pt x="1349" y="1147"/>
                  <a:pt x="1349" y="1147"/>
                  <a:pt x="1349" y="1147"/>
                </a:cubicBezTo>
                <a:cubicBezTo>
                  <a:pt x="1358" y="1133"/>
                  <a:pt x="1366" y="1120"/>
                  <a:pt x="1374" y="1106"/>
                </a:cubicBezTo>
                <a:cubicBezTo>
                  <a:pt x="1381" y="1110"/>
                  <a:pt x="1381" y="1110"/>
                  <a:pt x="1381" y="1110"/>
                </a:cubicBezTo>
                <a:cubicBezTo>
                  <a:pt x="1373" y="1124"/>
                  <a:pt x="1365" y="1138"/>
                  <a:pt x="1356" y="1151"/>
                </a:cubicBezTo>
                <a:close/>
                <a:moveTo>
                  <a:pt x="100" y="1111"/>
                </a:moveTo>
                <a:cubicBezTo>
                  <a:pt x="92" y="1097"/>
                  <a:pt x="84" y="1082"/>
                  <a:pt x="77" y="1068"/>
                </a:cubicBezTo>
                <a:cubicBezTo>
                  <a:pt x="84" y="1064"/>
                  <a:pt x="84" y="1064"/>
                  <a:pt x="84" y="1064"/>
                </a:cubicBezTo>
                <a:cubicBezTo>
                  <a:pt x="91" y="1079"/>
                  <a:pt x="99" y="1093"/>
                  <a:pt x="107" y="1107"/>
                </a:cubicBezTo>
                <a:lnTo>
                  <a:pt x="100" y="1111"/>
                </a:lnTo>
                <a:close/>
                <a:moveTo>
                  <a:pt x="1404" y="1067"/>
                </a:moveTo>
                <a:cubicBezTo>
                  <a:pt x="1397" y="1064"/>
                  <a:pt x="1397" y="1064"/>
                  <a:pt x="1397" y="1064"/>
                </a:cubicBezTo>
                <a:cubicBezTo>
                  <a:pt x="1404" y="1050"/>
                  <a:pt x="1411" y="1035"/>
                  <a:pt x="1417" y="1020"/>
                </a:cubicBezTo>
                <a:cubicBezTo>
                  <a:pt x="1424" y="1023"/>
                  <a:pt x="1424" y="1023"/>
                  <a:pt x="1424" y="1023"/>
                </a:cubicBezTo>
                <a:cubicBezTo>
                  <a:pt x="1418" y="1038"/>
                  <a:pt x="1411" y="1053"/>
                  <a:pt x="1404" y="1067"/>
                </a:cubicBezTo>
                <a:close/>
                <a:moveTo>
                  <a:pt x="57" y="1024"/>
                </a:moveTo>
                <a:cubicBezTo>
                  <a:pt x="51" y="1009"/>
                  <a:pt x="45" y="994"/>
                  <a:pt x="40" y="979"/>
                </a:cubicBezTo>
                <a:cubicBezTo>
                  <a:pt x="47" y="976"/>
                  <a:pt x="47" y="976"/>
                  <a:pt x="47" y="976"/>
                </a:cubicBezTo>
                <a:cubicBezTo>
                  <a:pt x="52" y="991"/>
                  <a:pt x="58" y="1006"/>
                  <a:pt x="64" y="1021"/>
                </a:cubicBezTo>
                <a:lnTo>
                  <a:pt x="57" y="1024"/>
                </a:lnTo>
                <a:close/>
                <a:moveTo>
                  <a:pt x="1441" y="978"/>
                </a:moveTo>
                <a:cubicBezTo>
                  <a:pt x="1434" y="975"/>
                  <a:pt x="1434" y="975"/>
                  <a:pt x="1434" y="975"/>
                </a:cubicBezTo>
                <a:cubicBezTo>
                  <a:pt x="1439" y="960"/>
                  <a:pt x="1444" y="945"/>
                  <a:pt x="1448" y="929"/>
                </a:cubicBezTo>
                <a:cubicBezTo>
                  <a:pt x="1455" y="931"/>
                  <a:pt x="1455" y="931"/>
                  <a:pt x="1455" y="931"/>
                </a:cubicBezTo>
                <a:cubicBezTo>
                  <a:pt x="1451" y="947"/>
                  <a:pt x="1447" y="963"/>
                  <a:pt x="1441" y="978"/>
                </a:cubicBezTo>
                <a:close/>
                <a:moveTo>
                  <a:pt x="26" y="932"/>
                </a:moveTo>
                <a:cubicBezTo>
                  <a:pt x="21" y="917"/>
                  <a:pt x="18" y="901"/>
                  <a:pt x="15" y="885"/>
                </a:cubicBezTo>
                <a:cubicBezTo>
                  <a:pt x="22" y="884"/>
                  <a:pt x="22" y="884"/>
                  <a:pt x="22" y="884"/>
                </a:cubicBezTo>
                <a:cubicBezTo>
                  <a:pt x="26" y="899"/>
                  <a:pt x="29" y="915"/>
                  <a:pt x="33" y="930"/>
                </a:cubicBezTo>
                <a:lnTo>
                  <a:pt x="26" y="932"/>
                </a:lnTo>
                <a:close/>
                <a:moveTo>
                  <a:pt x="1466" y="884"/>
                </a:moveTo>
                <a:cubicBezTo>
                  <a:pt x="1458" y="883"/>
                  <a:pt x="1458" y="883"/>
                  <a:pt x="1458" y="883"/>
                </a:cubicBezTo>
                <a:cubicBezTo>
                  <a:pt x="1462" y="867"/>
                  <a:pt x="1464" y="851"/>
                  <a:pt x="1466" y="835"/>
                </a:cubicBezTo>
                <a:cubicBezTo>
                  <a:pt x="1474" y="837"/>
                  <a:pt x="1474" y="837"/>
                  <a:pt x="1474" y="837"/>
                </a:cubicBezTo>
                <a:cubicBezTo>
                  <a:pt x="1472" y="852"/>
                  <a:pt x="1469" y="869"/>
                  <a:pt x="1466" y="884"/>
                </a:cubicBezTo>
                <a:close/>
                <a:moveTo>
                  <a:pt x="7" y="837"/>
                </a:moveTo>
                <a:cubicBezTo>
                  <a:pt x="5" y="822"/>
                  <a:pt x="3" y="805"/>
                  <a:pt x="2" y="789"/>
                </a:cubicBezTo>
                <a:cubicBezTo>
                  <a:pt x="10" y="789"/>
                  <a:pt x="10" y="789"/>
                  <a:pt x="10" y="789"/>
                </a:cubicBezTo>
                <a:cubicBezTo>
                  <a:pt x="11" y="805"/>
                  <a:pt x="13" y="821"/>
                  <a:pt x="15" y="836"/>
                </a:cubicBezTo>
                <a:lnTo>
                  <a:pt x="7" y="837"/>
                </a:lnTo>
                <a:close/>
                <a:moveTo>
                  <a:pt x="1479" y="788"/>
                </a:moveTo>
                <a:cubicBezTo>
                  <a:pt x="1471" y="788"/>
                  <a:pt x="1471" y="788"/>
                  <a:pt x="1471" y="788"/>
                </a:cubicBezTo>
                <a:cubicBezTo>
                  <a:pt x="1472" y="772"/>
                  <a:pt x="1472" y="756"/>
                  <a:pt x="1472" y="740"/>
                </a:cubicBezTo>
                <a:cubicBezTo>
                  <a:pt x="1472" y="738"/>
                  <a:pt x="1472" y="738"/>
                  <a:pt x="1472" y="738"/>
                </a:cubicBezTo>
                <a:cubicBezTo>
                  <a:pt x="1480" y="738"/>
                  <a:pt x="1480" y="738"/>
                  <a:pt x="1480" y="738"/>
                </a:cubicBezTo>
                <a:cubicBezTo>
                  <a:pt x="1480" y="740"/>
                  <a:pt x="1480" y="740"/>
                  <a:pt x="1480" y="740"/>
                </a:cubicBezTo>
                <a:cubicBezTo>
                  <a:pt x="1480" y="756"/>
                  <a:pt x="1480" y="772"/>
                  <a:pt x="1479" y="788"/>
                </a:cubicBezTo>
                <a:close/>
                <a:moveTo>
                  <a:pt x="8" y="741"/>
                </a:moveTo>
                <a:cubicBezTo>
                  <a:pt x="0" y="741"/>
                  <a:pt x="0" y="741"/>
                  <a:pt x="0" y="741"/>
                </a:cubicBezTo>
                <a:cubicBezTo>
                  <a:pt x="0" y="740"/>
                  <a:pt x="0" y="740"/>
                  <a:pt x="0" y="740"/>
                </a:cubicBezTo>
                <a:cubicBezTo>
                  <a:pt x="0" y="724"/>
                  <a:pt x="1" y="708"/>
                  <a:pt x="2" y="693"/>
                </a:cubicBezTo>
                <a:cubicBezTo>
                  <a:pt x="10" y="693"/>
                  <a:pt x="10" y="693"/>
                  <a:pt x="10" y="693"/>
                </a:cubicBezTo>
                <a:cubicBezTo>
                  <a:pt x="9" y="709"/>
                  <a:pt x="8" y="724"/>
                  <a:pt x="8" y="740"/>
                </a:cubicBezTo>
                <a:lnTo>
                  <a:pt x="8" y="741"/>
                </a:lnTo>
                <a:close/>
                <a:moveTo>
                  <a:pt x="1471" y="690"/>
                </a:moveTo>
                <a:cubicBezTo>
                  <a:pt x="1470" y="674"/>
                  <a:pt x="1468" y="658"/>
                  <a:pt x="1466" y="643"/>
                </a:cubicBezTo>
                <a:cubicBezTo>
                  <a:pt x="1474" y="642"/>
                  <a:pt x="1474" y="642"/>
                  <a:pt x="1474" y="642"/>
                </a:cubicBezTo>
                <a:cubicBezTo>
                  <a:pt x="1476" y="657"/>
                  <a:pt x="1478" y="674"/>
                  <a:pt x="1479" y="690"/>
                </a:cubicBezTo>
                <a:lnTo>
                  <a:pt x="1471" y="690"/>
                </a:lnTo>
                <a:close/>
                <a:moveTo>
                  <a:pt x="14" y="645"/>
                </a:moveTo>
                <a:cubicBezTo>
                  <a:pt x="7" y="644"/>
                  <a:pt x="7" y="644"/>
                  <a:pt x="7" y="644"/>
                </a:cubicBezTo>
                <a:cubicBezTo>
                  <a:pt x="9" y="628"/>
                  <a:pt x="11" y="612"/>
                  <a:pt x="14" y="597"/>
                </a:cubicBezTo>
                <a:cubicBezTo>
                  <a:pt x="22" y="598"/>
                  <a:pt x="22" y="598"/>
                  <a:pt x="22" y="598"/>
                </a:cubicBezTo>
                <a:cubicBezTo>
                  <a:pt x="19" y="614"/>
                  <a:pt x="16" y="630"/>
                  <a:pt x="14" y="645"/>
                </a:cubicBezTo>
                <a:close/>
                <a:moveTo>
                  <a:pt x="1458" y="595"/>
                </a:moveTo>
                <a:cubicBezTo>
                  <a:pt x="1455" y="580"/>
                  <a:pt x="1451" y="564"/>
                  <a:pt x="1447" y="549"/>
                </a:cubicBezTo>
                <a:cubicBezTo>
                  <a:pt x="1455" y="547"/>
                  <a:pt x="1455" y="547"/>
                  <a:pt x="1455" y="547"/>
                </a:cubicBezTo>
                <a:cubicBezTo>
                  <a:pt x="1459" y="562"/>
                  <a:pt x="1463" y="578"/>
                  <a:pt x="1466" y="594"/>
                </a:cubicBezTo>
                <a:lnTo>
                  <a:pt x="1458" y="595"/>
                </a:lnTo>
                <a:close/>
                <a:moveTo>
                  <a:pt x="33" y="551"/>
                </a:moveTo>
                <a:cubicBezTo>
                  <a:pt x="25" y="549"/>
                  <a:pt x="25" y="549"/>
                  <a:pt x="25" y="549"/>
                </a:cubicBezTo>
                <a:cubicBezTo>
                  <a:pt x="29" y="534"/>
                  <a:pt x="34" y="518"/>
                  <a:pt x="39" y="503"/>
                </a:cubicBezTo>
                <a:cubicBezTo>
                  <a:pt x="47" y="506"/>
                  <a:pt x="47" y="506"/>
                  <a:pt x="47" y="506"/>
                </a:cubicBezTo>
                <a:cubicBezTo>
                  <a:pt x="42" y="521"/>
                  <a:pt x="37" y="536"/>
                  <a:pt x="33" y="551"/>
                </a:cubicBezTo>
                <a:close/>
                <a:moveTo>
                  <a:pt x="1433" y="503"/>
                </a:moveTo>
                <a:cubicBezTo>
                  <a:pt x="1428" y="488"/>
                  <a:pt x="1422" y="473"/>
                  <a:pt x="1416" y="458"/>
                </a:cubicBezTo>
                <a:cubicBezTo>
                  <a:pt x="1424" y="455"/>
                  <a:pt x="1424" y="455"/>
                  <a:pt x="1424" y="455"/>
                </a:cubicBezTo>
                <a:cubicBezTo>
                  <a:pt x="1430" y="470"/>
                  <a:pt x="1436" y="485"/>
                  <a:pt x="1441" y="500"/>
                </a:cubicBezTo>
                <a:lnTo>
                  <a:pt x="1433" y="503"/>
                </a:lnTo>
                <a:close/>
                <a:moveTo>
                  <a:pt x="64" y="461"/>
                </a:moveTo>
                <a:cubicBezTo>
                  <a:pt x="56" y="458"/>
                  <a:pt x="56" y="458"/>
                  <a:pt x="56" y="458"/>
                </a:cubicBezTo>
                <a:cubicBezTo>
                  <a:pt x="62" y="443"/>
                  <a:pt x="69" y="428"/>
                  <a:pt x="76" y="414"/>
                </a:cubicBezTo>
                <a:cubicBezTo>
                  <a:pt x="83" y="417"/>
                  <a:pt x="83" y="417"/>
                  <a:pt x="83" y="417"/>
                </a:cubicBezTo>
                <a:cubicBezTo>
                  <a:pt x="76" y="431"/>
                  <a:pt x="70" y="446"/>
                  <a:pt x="64" y="461"/>
                </a:cubicBezTo>
                <a:close/>
                <a:moveTo>
                  <a:pt x="1396" y="415"/>
                </a:moveTo>
                <a:cubicBezTo>
                  <a:pt x="1389" y="401"/>
                  <a:pt x="1382" y="386"/>
                  <a:pt x="1374" y="373"/>
                </a:cubicBezTo>
                <a:cubicBezTo>
                  <a:pt x="1381" y="369"/>
                  <a:pt x="1381" y="369"/>
                  <a:pt x="1381" y="369"/>
                </a:cubicBezTo>
                <a:cubicBezTo>
                  <a:pt x="1389" y="383"/>
                  <a:pt x="1396" y="397"/>
                  <a:pt x="1404" y="411"/>
                </a:cubicBezTo>
                <a:lnTo>
                  <a:pt x="1396" y="415"/>
                </a:lnTo>
                <a:close/>
                <a:moveTo>
                  <a:pt x="106" y="375"/>
                </a:moveTo>
                <a:cubicBezTo>
                  <a:pt x="99" y="371"/>
                  <a:pt x="99" y="371"/>
                  <a:pt x="99" y="371"/>
                </a:cubicBezTo>
                <a:cubicBezTo>
                  <a:pt x="107" y="357"/>
                  <a:pt x="116" y="343"/>
                  <a:pt x="125" y="330"/>
                </a:cubicBezTo>
                <a:cubicBezTo>
                  <a:pt x="131" y="334"/>
                  <a:pt x="131" y="334"/>
                  <a:pt x="131" y="334"/>
                </a:cubicBezTo>
                <a:cubicBezTo>
                  <a:pt x="122" y="347"/>
                  <a:pt x="114" y="361"/>
                  <a:pt x="106" y="375"/>
                </a:cubicBezTo>
                <a:close/>
                <a:moveTo>
                  <a:pt x="1348" y="332"/>
                </a:moveTo>
                <a:cubicBezTo>
                  <a:pt x="1339" y="319"/>
                  <a:pt x="1330" y="306"/>
                  <a:pt x="1320" y="293"/>
                </a:cubicBezTo>
                <a:cubicBezTo>
                  <a:pt x="1327" y="288"/>
                  <a:pt x="1327" y="288"/>
                  <a:pt x="1327" y="288"/>
                </a:cubicBezTo>
                <a:cubicBezTo>
                  <a:pt x="1336" y="301"/>
                  <a:pt x="1346" y="314"/>
                  <a:pt x="1355" y="328"/>
                </a:cubicBezTo>
                <a:lnTo>
                  <a:pt x="1348" y="332"/>
                </a:lnTo>
                <a:close/>
                <a:moveTo>
                  <a:pt x="159" y="295"/>
                </a:moveTo>
                <a:cubicBezTo>
                  <a:pt x="153" y="290"/>
                  <a:pt x="153" y="290"/>
                  <a:pt x="153" y="290"/>
                </a:cubicBezTo>
                <a:cubicBezTo>
                  <a:pt x="162" y="277"/>
                  <a:pt x="173" y="265"/>
                  <a:pt x="183" y="253"/>
                </a:cubicBezTo>
                <a:cubicBezTo>
                  <a:pt x="189" y="258"/>
                  <a:pt x="189" y="258"/>
                  <a:pt x="189" y="258"/>
                </a:cubicBezTo>
                <a:cubicBezTo>
                  <a:pt x="179" y="270"/>
                  <a:pt x="169" y="282"/>
                  <a:pt x="159" y="295"/>
                </a:cubicBezTo>
                <a:close/>
                <a:moveTo>
                  <a:pt x="1290" y="256"/>
                </a:moveTo>
                <a:cubicBezTo>
                  <a:pt x="1279" y="244"/>
                  <a:pt x="1268" y="233"/>
                  <a:pt x="1257" y="221"/>
                </a:cubicBezTo>
                <a:cubicBezTo>
                  <a:pt x="1263" y="216"/>
                  <a:pt x="1263" y="216"/>
                  <a:pt x="1263" y="216"/>
                </a:cubicBezTo>
                <a:cubicBezTo>
                  <a:pt x="1274" y="227"/>
                  <a:pt x="1285" y="239"/>
                  <a:pt x="1296" y="251"/>
                </a:cubicBezTo>
                <a:lnTo>
                  <a:pt x="1290" y="256"/>
                </a:lnTo>
                <a:close/>
                <a:moveTo>
                  <a:pt x="222" y="223"/>
                </a:moveTo>
                <a:cubicBezTo>
                  <a:pt x="216" y="217"/>
                  <a:pt x="216" y="217"/>
                  <a:pt x="216" y="217"/>
                </a:cubicBezTo>
                <a:cubicBezTo>
                  <a:pt x="228" y="206"/>
                  <a:pt x="240" y="195"/>
                  <a:pt x="252" y="184"/>
                </a:cubicBezTo>
                <a:cubicBezTo>
                  <a:pt x="257" y="190"/>
                  <a:pt x="257" y="190"/>
                  <a:pt x="257" y="190"/>
                </a:cubicBezTo>
                <a:cubicBezTo>
                  <a:pt x="245" y="201"/>
                  <a:pt x="233" y="212"/>
                  <a:pt x="222" y="223"/>
                </a:cubicBezTo>
                <a:close/>
                <a:moveTo>
                  <a:pt x="1222" y="189"/>
                </a:moveTo>
                <a:cubicBezTo>
                  <a:pt x="1210" y="178"/>
                  <a:pt x="1198" y="168"/>
                  <a:pt x="1185" y="158"/>
                </a:cubicBezTo>
                <a:cubicBezTo>
                  <a:pt x="1190" y="152"/>
                  <a:pt x="1190" y="152"/>
                  <a:pt x="1190" y="152"/>
                </a:cubicBezTo>
                <a:cubicBezTo>
                  <a:pt x="1203" y="162"/>
                  <a:pt x="1215" y="172"/>
                  <a:pt x="1227" y="183"/>
                </a:cubicBezTo>
                <a:lnTo>
                  <a:pt x="1222" y="189"/>
                </a:lnTo>
                <a:close/>
                <a:moveTo>
                  <a:pt x="294" y="160"/>
                </a:moveTo>
                <a:cubicBezTo>
                  <a:pt x="289" y="153"/>
                  <a:pt x="289" y="153"/>
                  <a:pt x="289" y="153"/>
                </a:cubicBezTo>
                <a:cubicBezTo>
                  <a:pt x="302" y="144"/>
                  <a:pt x="315" y="134"/>
                  <a:pt x="328" y="125"/>
                </a:cubicBezTo>
                <a:cubicBezTo>
                  <a:pt x="333" y="132"/>
                  <a:pt x="333" y="132"/>
                  <a:pt x="333" y="132"/>
                </a:cubicBezTo>
                <a:cubicBezTo>
                  <a:pt x="320" y="141"/>
                  <a:pt x="307" y="150"/>
                  <a:pt x="294" y="160"/>
                </a:cubicBezTo>
                <a:close/>
                <a:moveTo>
                  <a:pt x="1146" y="130"/>
                </a:moveTo>
                <a:cubicBezTo>
                  <a:pt x="1133" y="122"/>
                  <a:pt x="1119" y="113"/>
                  <a:pt x="1105" y="105"/>
                </a:cubicBezTo>
                <a:cubicBezTo>
                  <a:pt x="1109" y="98"/>
                  <a:pt x="1109" y="98"/>
                  <a:pt x="1109" y="98"/>
                </a:cubicBezTo>
                <a:cubicBezTo>
                  <a:pt x="1123" y="106"/>
                  <a:pt x="1137" y="115"/>
                  <a:pt x="1150" y="124"/>
                </a:cubicBezTo>
                <a:lnTo>
                  <a:pt x="1146" y="130"/>
                </a:lnTo>
                <a:close/>
                <a:moveTo>
                  <a:pt x="373" y="106"/>
                </a:moveTo>
                <a:cubicBezTo>
                  <a:pt x="369" y="100"/>
                  <a:pt x="369" y="100"/>
                  <a:pt x="369" y="100"/>
                </a:cubicBezTo>
                <a:cubicBezTo>
                  <a:pt x="383" y="91"/>
                  <a:pt x="398" y="84"/>
                  <a:pt x="412" y="77"/>
                </a:cubicBezTo>
                <a:cubicBezTo>
                  <a:pt x="416" y="84"/>
                  <a:pt x="416" y="84"/>
                  <a:pt x="416" y="84"/>
                </a:cubicBezTo>
                <a:cubicBezTo>
                  <a:pt x="401" y="91"/>
                  <a:pt x="387" y="98"/>
                  <a:pt x="373" y="106"/>
                </a:cubicBezTo>
                <a:close/>
                <a:moveTo>
                  <a:pt x="1063" y="83"/>
                </a:moveTo>
                <a:cubicBezTo>
                  <a:pt x="1049" y="76"/>
                  <a:pt x="1034" y="69"/>
                  <a:pt x="1019" y="63"/>
                </a:cubicBezTo>
                <a:cubicBezTo>
                  <a:pt x="1022" y="56"/>
                  <a:pt x="1022" y="56"/>
                  <a:pt x="1022" y="56"/>
                </a:cubicBezTo>
                <a:cubicBezTo>
                  <a:pt x="1037" y="62"/>
                  <a:pt x="1052" y="68"/>
                  <a:pt x="1066" y="75"/>
                </a:cubicBezTo>
                <a:lnTo>
                  <a:pt x="1063" y="83"/>
                </a:lnTo>
                <a:close/>
                <a:moveTo>
                  <a:pt x="459" y="64"/>
                </a:moveTo>
                <a:cubicBezTo>
                  <a:pt x="456" y="57"/>
                  <a:pt x="456" y="57"/>
                  <a:pt x="456" y="57"/>
                </a:cubicBezTo>
                <a:cubicBezTo>
                  <a:pt x="471" y="50"/>
                  <a:pt x="486" y="45"/>
                  <a:pt x="501" y="39"/>
                </a:cubicBezTo>
                <a:cubicBezTo>
                  <a:pt x="504" y="47"/>
                  <a:pt x="504" y="47"/>
                  <a:pt x="504" y="47"/>
                </a:cubicBezTo>
                <a:cubicBezTo>
                  <a:pt x="489" y="52"/>
                  <a:pt x="474" y="58"/>
                  <a:pt x="459" y="64"/>
                </a:cubicBezTo>
                <a:close/>
                <a:moveTo>
                  <a:pt x="974" y="46"/>
                </a:moveTo>
                <a:cubicBezTo>
                  <a:pt x="959" y="41"/>
                  <a:pt x="944" y="36"/>
                  <a:pt x="928" y="32"/>
                </a:cubicBezTo>
                <a:cubicBezTo>
                  <a:pt x="930" y="25"/>
                  <a:pt x="930" y="25"/>
                  <a:pt x="930" y="25"/>
                </a:cubicBezTo>
                <a:cubicBezTo>
                  <a:pt x="946" y="29"/>
                  <a:pt x="962" y="33"/>
                  <a:pt x="977" y="39"/>
                </a:cubicBezTo>
                <a:lnTo>
                  <a:pt x="974" y="46"/>
                </a:lnTo>
                <a:close/>
                <a:moveTo>
                  <a:pt x="550" y="33"/>
                </a:moveTo>
                <a:cubicBezTo>
                  <a:pt x="548" y="25"/>
                  <a:pt x="548" y="25"/>
                  <a:pt x="548" y="25"/>
                </a:cubicBezTo>
                <a:cubicBezTo>
                  <a:pt x="563" y="21"/>
                  <a:pt x="579" y="17"/>
                  <a:pt x="595" y="14"/>
                </a:cubicBezTo>
                <a:cubicBezTo>
                  <a:pt x="596" y="22"/>
                  <a:pt x="596" y="22"/>
                  <a:pt x="596" y="22"/>
                </a:cubicBezTo>
                <a:cubicBezTo>
                  <a:pt x="581" y="25"/>
                  <a:pt x="565" y="29"/>
                  <a:pt x="550" y="33"/>
                </a:cubicBezTo>
                <a:close/>
                <a:moveTo>
                  <a:pt x="882" y="22"/>
                </a:moveTo>
                <a:cubicBezTo>
                  <a:pt x="866" y="19"/>
                  <a:pt x="850" y="16"/>
                  <a:pt x="835" y="14"/>
                </a:cubicBezTo>
                <a:cubicBezTo>
                  <a:pt x="836" y="6"/>
                  <a:pt x="836" y="6"/>
                  <a:pt x="836" y="6"/>
                </a:cubicBezTo>
                <a:cubicBezTo>
                  <a:pt x="851" y="8"/>
                  <a:pt x="868" y="11"/>
                  <a:pt x="883" y="14"/>
                </a:cubicBezTo>
                <a:lnTo>
                  <a:pt x="882" y="22"/>
                </a:lnTo>
                <a:close/>
                <a:moveTo>
                  <a:pt x="643" y="14"/>
                </a:moveTo>
                <a:cubicBezTo>
                  <a:pt x="642" y="6"/>
                  <a:pt x="642" y="6"/>
                  <a:pt x="642" y="6"/>
                </a:cubicBezTo>
                <a:cubicBezTo>
                  <a:pt x="658" y="4"/>
                  <a:pt x="674" y="3"/>
                  <a:pt x="691" y="2"/>
                </a:cubicBezTo>
                <a:cubicBezTo>
                  <a:pt x="691" y="10"/>
                  <a:pt x="691" y="10"/>
                  <a:pt x="691" y="10"/>
                </a:cubicBezTo>
                <a:cubicBezTo>
                  <a:pt x="675" y="11"/>
                  <a:pt x="659" y="12"/>
                  <a:pt x="643" y="14"/>
                </a:cubicBezTo>
                <a:close/>
                <a:moveTo>
                  <a:pt x="787" y="9"/>
                </a:moveTo>
                <a:cubicBezTo>
                  <a:pt x="771" y="8"/>
                  <a:pt x="756" y="8"/>
                  <a:pt x="740" y="8"/>
                </a:cubicBezTo>
                <a:cubicBezTo>
                  <a:pt x="739" y="8"/>
                  <a:pt x="739" y="8"/>
                  <a:pt x="739" y="8"/>
                </a:cubicBezTo>
                <a:cubicBezTo>
                  <a:pt x="739" y="0"/>
                  <a:pt x="739" y="0"/>
                  <a:pt x="739" y="0"/>
                </a:cubicBezTo>
                <a:cubicBezTo>
                  <a:pt x="740" y="0"/>
                  <a:pt x="740" y="0"/>
                  <a:pt x="740" y="0"/>
                </a:cubicBezTo>
                <a:cubicBezTo>
                  <a:pt x="756" y="0"/>
                  <a:pt x="772" y="0"/>
                  <a:pt x="787" y="1"/>
                </a:cubicBezTo>
                <a:lnTo>
                  <a:pt x="787" y="9"/>
                </a:lnTo>
                <a:close/>
              </a:path>
            </a:pathLst>
          </a:custGeom>
          <a:solidFill>
            <a:srgbClr val="E6E6E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nvGrpSpPr>
          <p:cNvPr id="24" name="组合 23">
            <a:extLst>
              <a:ext uri="{FF2B5EF4-FFF2-40B4-BE49-F238E27FC236}">
                <a16:creationId xmlns:a16="http://schemas.microsoft.com/office/drawing/2014/main" id="{23FC9AD0-2179-4D92-AD89-07B97C7A92E1}"/>
              </a:ext>
            </a:extLst>
          </p:cNvPr>
          <p:cNvGrpSpPr/>
          <p:nvPr/>
        </p:nvGrpSpPr>
        <p:grpSpPr>
          <a:xfrm>
            <a:off x="5519342" y="1792990"/>
            <a:ext cx="5660715" cy="1139510"/>
            <a:chOff x="5540466" y="1381191"/>
            <a:chExt cx="5660715" cy="1139510"/>
          </a:xfrm>
        </p:grpSpPr>
        <p:grpSp>
          <p:nvGrpSpPr>
            <p:cNvPr id="137" name="组合 136">
              <a:extLst>
                <a:ext uri="{FF2B5EF4-FFF2-40B4-BE49-F238E27FC236}">
                  <a16:creationId xmlns:a16="http://schemas.microsoft.com/office/drawing/2014/main" id="{8E8EDFA1-0E99-4DF4-8A97-D5FBEFBC3E17}"/>
                </a:ext>
              </a:extLst>
            </p:cNvPr>
            <p:cNvGrpSpPr/>
            <p:nvPr/>
          </p:nvGrpSpPr>
          <p:grpSpPr>
            <a:xfrm>
              <a:off x="5540466" y="1381191"/>
              <a:ext cx="5536241" cy="1022350"/>
              <a:chOff x="4753052" y="2532925"/>
              <a:chExt cx="1795463" cy="1022350"/>
            </a:xfrm>
          </p:grpSpPr>
          <p:sp>
            <p:nvSpPr>
              <p:cNvPr id="74" name="ïṥľîḋè">
                <a:extLst>
                  <a:ext uri="{FF2B5EF4-FFF2-40B4-BE49-F238E27FC236}">
                    <a16:creationId xmlns:a16="http://schemas.microsoft.com/office/drawing/2014/main" id="{CBF77564-9691-451B-AFB2-1914FD071BAC}"/>
                  </a:ext>
                </a:extLst>
              </p:cNvPr>
              <p:cNvSpPr/>
              <p:nvPr/>
            </p:nvSpPr>
            <p:spPr bwMode="auto">
              <a:xfrm>
                <a:off x="4829579" y="2607537"/>
                <a:ext cx="328613" cy="3270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73" name="ï$ḷíḋé">
                <a:extLst>
                  <a:ext uri="{FF2B5EF4-FFF2-40B4-BE49-F238E27FC236}">
                    <a16:creationId xmlns:a16="http://schemas.microsoft.com/office/drawing/2014/main" id="{C34D95A9-B8A5-4238-9978-E461B84BABC2}"/>
                  </a:ext>
                </a:extLst>
              </p:cNvPr>
              <p:cNvSpPr/>
              <p:nvPr/>
            </p:nvSpPr>
            <p:spPr bwMode="auto">
              <a:xfrm>
                <a:off x="4759402" y="2539275"/>
                <a:ext cx="1782763" cy="1009650"/>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3200" dirty="0">
                    <a:cs typeface="+mn-ea"/>
                    <a:sym typeface="+mn-lt"/>
                  </a:rPr>
                  <a:t>Do you like eating meat or vegetable</a:t>
                </a:r>
                <a:r>
                  <a:rPr lang="en-US" altLang="zh-CN" sz="3200" dirty="0">
                    <a:cs typeface="+mn-ea"/>
                    <a:sym typeface="+mn-lt"/>
                  </a:rPr>
                  <a:t>s?</a:t>
                </a:r>
                <a:endParaRPr sz="3200" dirty="0">
                  <a:cs typeface="+mn-ea"/>
                  <a:sym typeface="+mn-lt"/>
                </a:endParaRPr>
              </a:p>
            </p:txBody>
          </p:sp>
          <p:sp>
            <p:nvSpPr>
              <p:cNvPr id="81" name="ïŝ1iḑe">
                <a:extLst>
                  <a:ext uri="{FF2B5EF4-FFF2-40B4-BE49-F238E27FC236}">
                    <a16:creationId xmlns:a16="http://schemas.microsoft.com/office/drawing/2014/main" id="{BDA72C98-EA4D-4050-94B2-C474B7E8938C}"/>
                  </a:ext>
                </a:extLst>
              </p:cNvPr>
              <p:cNvSpPr/>
              <p:nvPr/>
            </p:nvSpPr>
            <p:spPr bwMode="auto">
              <a:xfrm>
                <a:off x="4753052" y="2532925"/>
                <a:ext cx="1795463" cy="1022350"/>
              </a:xfrm>
              <a:custGeom>
                <a:avLst/>
                <a:gdLst>
                  <a:gd name="T0" fmla="*/ 724 w 1131"/>
                  <a:gd name="T1" fmla="*/ 644 h 644"/>
                  <a:gd name="T2" fmla="*/ 0 w 1131"/>
                  <a:gd name="T3" fmla="*/ 644 h 644"/>
                  <a:gd name="T4" fmla="*/ 0 w 1131"/>
                  <a:gd name="T5" fmla="*/ 0 h 644"/>
                  <a:gd name="T6" fmla="*/ 1131 w 1131"/>
                  <a:gd name="T7" fmla="*/ 0 h 644"/>
                  <a:gd name="T8" fmla="*/ 1131 w 1131"/>
                  <a:gd name="T9" fmla="*/ 253 h 644"/>
                  <a:gd name="T10" fmla="*/ 1122 w 1131"/>
                  <a:gd name="T11" fmla="*/ 253 h 644"/>
                  <a:gd name="T12" fmla="*/ 1122 w 1131"/>
                  <a:gd name="T13" fmla="*/ 9 h 644"/>
                  <a:gd name="T14" fmla="*/ 8 w 1131"/>
                  <a:gd name="T15" fmla="*/ 9 h 644"/>
                  <a:gd name="T16" fmla="*/ 8 w 1131"/>
                  <a:gd name="T17" fmla="*/ 636 h 644"/>
                  <a:gd name="T18" fmla="*/ 724 w 1131"/>
                  <a:gd name="T19" fmla="*/ 636 h 644"/>
                  <a:gd name="T20" fmla="*/ 724 w 1131"/>
                  <a:gd name="T21" fmla="*/ 64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 h="644">
                    <a:moveTo>
                      <a:pt x="724" y="644"/>
                    </a:moveTo>
                    <a:lnTo>
                      <a:pt x="0" y="644"/>
                    </a:lnTo>
                    <a:lnTo>
                      <a:pt x="0" y="0"/>
                    </a:lnTo>
                    <a:lnTo>
                      <a:pt x="1131" y="0"/>
                    </a:lnTo>
                    <a:lnTo>
                      <a:pt x="1131" y="253"/>
                    </a:lnTo>
                    <a:lnTo>
                      <a:pt x="1122" y="253"/>
                    </a:lnTo>
                    <a:lnTo>
                      <a:pt x="1122" y="9"/>
                    </a:lnTo>
                    <a:lnTo>
                      <a:pt x="8" y="9"/>
                    </a:lnTo>
                    <a:lnTo>
                      <a:pt x="8" y="636"/>
                    </a:lnTo>
                    <a:lnTo>
                      <a:pt x="724" y="636"/>
                    </a:lnTo>
                    <a:lnTo>
                      <a:pt x="724" y="644"/>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20" name="ïsḷiḍê">
                <a:extLst>
                  <a:ext uri="{FF2B5EF4-FFF2-40B4-BE49-F238E27FC236}">
                    <a16:creationId xmlns:a16="http://schemas.microsoft.com/office/drawing/2014/main" id="{09640623-6ACC-49D6-A1A5-29F1ADE9065A}"/>
                  </a:ext>
                </a:extLst>
              </p:cNvPr>
              <p:cNvSpPr/>
              <p:nvPr/>
            </p:nvSpPr>
            <p:spPr bwMode="auto">
              <a:xfrm>
                <a:off x="5249881" y="3067452"/>
                <a:ext cx="941388" cy="5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grpSp>
        <p:grpSp>
          <p:nvGrpSpPr>
            <p:cNvPr id="4" name="组合 3">
              <a:extLst>
                <a:ext uri="{FF2B5EF4-FFF2-40B4-BE49-F238E27FC236}">
                  <a16:creationId xmlns:a16="http://schemas.microsoft.com/office/drawing/2014/main" id="{A00C1E39-1FCC-4C31-A858-43B6A0E87312}"/>
                </a:ext>
              </a:extLst>
            </p:cNvPr>
            <p:cNvGrpSpPr/>
            <p:nvPr/>
          </p:nvGrpSpPr>
          <p:grpSpPr>
            <a:xfrm>
              <a:off x="10932654" y="2247651"/>
              <a:ext cx="268527" cy="273050"/>
              <a:chOff x="6419512" y="3501036"/>
              <a:chExt cx="273050" cy="273050"/>
            </a:xfrm>
          </p:grpSpPr>
          <p:sp>
            <p:nvSpPr>
              <p:cNvPr id="91" name="ïSľíḍé">
                <a:extLst>
                  <a:ext uri="{FF2B5EF4-FFF2-40B4-BE49-F238E27FC236}">
                    <a16:creationId xmlns:a16="http://schemas.microsoft.com/office/drawing/2014/main" id="{E7BFF9BE-61B6-45DB-BF3F-570529335BA6}"/>
                  </a:ext>
                </a:extLst>
              </p:cNvPr>
              <p:cNvSpPr/>
              <p:nvPr/>
            </p:nvSpPr>
            <p:spPr bwMode="auto">
              <a:xfrm>
                <a:off x="6419512" y="3501036"/>
                <a:ext cx="273050" cy="273050"/>
              </a:xfrm>
              <a:prstGeom prst="ellipse">
                <a:avLst/>
              </a:prstGeom>
              <a:solidFill>
                <a:srgbClr val="60A8A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dirty="0">
                  <a:cs typeface="+mn-ea"/>
                  <a:sym typeface="+mn-lt"/>
                </a:endParaRPr>
              </a:p>
            </p:txBody>
          </p:sp>
          <p:sp>
            <p:nvSpPr>
              <p:cNvPr id="92" name="išḷïdè">
                <a:extLst>
                  <a:ext uri="{FF2B5EF4-FFF2-40B4-BE49-F238E27FC236}">
                    <a16:creationId xmlns:a16="http://schemas.microsoft.com/office/drawing/2014/main" id="{CE082BBA-819C-4FBC-97B0-231FDAF10876}"/>
                  </a:ext>
                </a:extLst>
              </p:cNvPr>
              <p:cNvSpPr/>
              <p:nvPr/>
            </p:nvSpPr>
            <p:spPr bwMode="auto">
              <a:xfrm>
                <a:off x="6463962" y="3545486"/>
                <a:ext cx="184150" cy="184150"/>
              </a:xfrm>
              <a:custGeom>
                <a:avLst/>
                <a:gdLst>
                  <a:gd name="T0" fmla="*/ 116 w 116"/>
                  <a:gd name="T1" fmla="*/ 53 h 116"/>
                  <a:gd name="T2" fmla="*/ 64 w 116"/>
                  <a:gd name="T3" fmla="*/ 53 h 116"/>
                  <a:gd name="T4" fmla="*/ 64 w 116"/>
                  <a:gd name="T5" fmla="*/ 0 h 116"/>
                  <a:gd name="T6" fmla="*/ 53 w 116"/>
                  <a:gd name="T7" fmla="*/ 0 h 116"/>
                  <a:gd name="T8" fmla="*/ 53 w 116"/>
                  <a:gd name="T9" fmla="*/ 53 h 116"/>
                  <a:gd name="T10" fmla="*/ 0 w 116"/>
                  <a:gd name="T11" fmla="*/ 53 h 116"/>
                  <a:gd name="T12" fmla="*/ 0 w 116"/>
                  <a:gd name="T13" fmla="*/ 64 h 116"/>
                  <a:gd name="T14" fmla="*/ 53 w 116"/>
                  <a:gd name="T15" fmla="*/ 64 h 116"/>
                  <a:gd name="T16" fmla="*/ 53 w 116"/>
                  <a:gd name="T17" fmla="*/ 116 h 116"/>
                  <a:gd name="T18" fmla="*/ 64 w 116"/>
                  <a:gd name="T19" fmla="*/ 116 h 116"/>
                  <a:gd name="T20" fmla="*/ 64 w 116"/>
                  <a:gd name="T21" fmla="*/ 64 h 116"/>
                  <a:gd name="T22" fmla="*/ 116 w 116"/>
                  <a:gd name="T23" fmla="*/ 64 h 116"/>
                  <a:gd name="T24" fmla="*/ 116 w 116"/>
                  <a:gd name="T25" fmla="*/ 53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16">
                    <a:moveTo>
                      <a:pt x="116" y="53"/>
                    </a:moveTo>
                    <a:lnTo>
                      <a:pt x="64" y="53"/>
                    </a:lnTo>
                    <a:lnTo>
                      <a:pt x="64" y="0"/>
                    </a:lnTo>
                    <a:lnTo>
                      <a:pt x="53" y="0"/>
                    </a:lnTo>
                    <a:lnTo>
                      <a:pt x="53" y="53"/>
                    </a:lnTo>
                    <a:lnTo>
                      <a:pt x="0" y="53"/>
                    </a:lnTo>
                    <a:lnTo>
                      <a:pt x="0" y="64"/>
                    </a:lnTo>
                    <a:lnTo>
                      <a:pt x="53" y="64"/>
                    </a:lnTo>
                    <a:lnTo>
                      <a:pt x="53" y="116"/>
                    </a:lnTo>
                    <a:lnTo>
                      <a:pt x="64" y="116"/>
                    </a:lnTo>
                    <a:lnTo>
                      <a:pt x="64" y="64"/>
                    </a:lnTo>
                    <a:lnTo>
                      <a:pt x="116" y="64"/>
                    </a:lnTo>
                    <a:lnTo>
                      <a:pt x="116"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grpSp>
      <p:grpSp>
        <p:nvGrpSpPr>
          <p:cNvPr id="25" name="组合 24">
            <a:extLst>
              <a:ext uri="{FF2B5EF4-FFF2-40B4-BE49-F238E27FC236}">
                <a16:creationId xmlns:a16="http://schemas.microsoft.com/office/drawing/2014/main" id="{C3930233-5760-47FD-8A6D-D602543739A7}"/>
              </a:ext>
            </a:extLst>
          </p:cNvPr>
          <p:cNvGrpSpPr/>
          <p:nvPr/>
        </p:nvGrpSpPr>
        <p:grpSpPr>
          <a:xfrm>
            <a:off x="5413812" y="3838905"/>
            <a:ext cx="5886607" cy="1132787"/>
            <a:chOff x="5535963" y="3247148"/>
            <a:chExt cx="5713455" cy="1054166"/>
          </a:xfrm>
        </p:grpSpPr>
        <p:grpSp>
          <p:nvGrpSpPr>
            <p:cNvPr id="138" name="组合 137">
              <a:extLst>
                <a:ext uri="{FF2B5EF4-FFF2-40B4-BE49-F238E27FC236}">
                  <a16:creationId xmlns:a16="http://schemas.microsoft.com/office/drawing/2014/main" id="{D4EAD990-91F8-41A5-9462-6567B1C98BA3}"/>
                </a:ext>
              </a:extLst>
            </p:cNvPr>
            <p:cNvGrpSpPr/>
            <p:nvPr/>
          </p:nvGrpSpPr>
          <p:grpSpPr>
            <a:xfrm>
              <a:off x="5535963" y="3247148"/>
              <a:ext cx="5596633" cy="1054166"/>
              <a:chOff x="7212215" y="2236717"/>
              <a:chExt cx="1800078" cy="1054166"/>
            </a:xfrm>
          </p:grpSpPr>
          <p:sp>
            <p:nvSpPr>
              <p:cNvPr id="116" name="ï$ḷíḋé">
                <a:extLst>
                  <a:ext uri="{FF2B5EF4-FFF2-40B4-BE49-F238E27FC236}">
                    <a16:creationId xmlns:a16="http://schemas.microsoft.com/office/drawing/2014/main" id="{95BCA19D-40FF-4BD5-8A0E-2D2308503BD4}"/>
                  </a:ext>
                </a:extLst>
              </p:cNvPr>
              <p:cNvSpPr/>
              <p:nvPr/>
            </p:nvSpPr>
            <p:spPr bwMode="auto">
              <a:xfrm>
                <a:off x="7223180" y="2269314"/>
                <a:ext cx="1789113" cy="1021569"/>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altLang="zh-CN" sz="3200" dirty="0">
                    <a:cs typeface="+mn-ea"/>
                    <a:sym typeface="+mn-lt"/>
                  </a:rPr>
                  <a:t>What is the advantages and disadvantages of having meat?</a:t>
                </a:r>
                <a:endParaRPr sz="3200" dirty="0">
                  <a:cs typeface="+mn-ea"/>
                  <a:sym typeface="+mn-lt"/>
                </a:endParaRPr>
              </a:p>
            </p:txBody>
          </p:sp>
          <p:sp>
            <p:nvSpPr>
              <p:cNvPr id="117" name="ïŝ1iḑe">
                <a:extLst>
                  <a:ext uri="{FF2B5EF4-FFF2-40B4-BE49-F238E27FC236}">
                    <a16:creationId xmlns:a16="http://schemas.microsoft.com/office/drawing/2014/main" id="{F7E46452-FED3-450C-8C48-642E943E5FAD}"/>
                  </a:ext>
                </a:extLst>
              </p:cNvPr>
              <p:cNvSpPr/>
              <p:nvPr/>
            </p:nvSpPr>
            <p:spPr bwMode="auto">
              <a:xfrm>
                <a:off x="7212215" y="2236717"/>
                <a:ext cx="1795463" cy="1016001"/>
              </a:xfrm>
              <a:custGeom>
                <a:avLst/>
                <a:gdLst>
                  <a:gd name="T0" fmla="*/ 724 w 1131"/>
                  <a:gd name="T1" fmla="*/ 644 h 644"/>
                  <a:gd name="T2" fmla="*/ 0 w 1131"/>
                  <a:gd name="T3" fmla="*/ 644 h 644"/>
                  <a:gd name="T4" fmla="*/ 0 w 1131"/>
                  <a:gd name="T5" fmla="*/ 0 h 644"/>
                  <a:gd name="T6" fmla="*/ 1131 w 1131"/>
                  <a:gd name="T7" fmla="*/ 0 h 644"/>
                  <a:gd name="T8" fmla="*/ 1131 w 1131"/>
                  <a:gd name="T9" fmla="*/ 253 h 644"/>
                  <a:gd name="T10" fmla="*/ 1122 w 1131"/>
                  <a:gd name="T11" fmla="*/ 253 h 644"/>
                  <a:gd name="T12" fmla="*/ 1122 w 1131"/>
                  <a:gd name="T13" fmla="*/ 9 h 644"/>
                  <a:gd name="T14" fmla="*/ 8 w 1131"/>
                  <a:gd name="T15" fmla="*/ 9 h 644"/>
                  <a:gd name="T16" fmla="*/ 8 w 1131"/>
                  <a:gd name="T17" fmla="*/ 636 h 644"/>
                  <a:gd name="T18" fmla="*/ 724 w 1131"/>
                  <a:gd name="T19" fmla="*/ 636 h 644"/>
                  <a:gd name="T20" fmla="*/ 724 w 1131"/>
                  <a:gd name="T21" fmla="*/ 644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1" h="644">
                    <a:moveTo>
                      <a:pt x="724" y="644"/>
                    </a:moveTo>
                    <a:lnTo>
                      <a:pt x="0" y="644"/>
                    </a:lnTo>
                    <a:lnTo>
                      <a:pt x="0" y="0"/>
                    </a:lnTo>
                    <a:lnTo>
                      <a:pt x="1131" y="0"/>
                    </a:lnTo>
                    <a:lnTo>
                      <a:pt x="1131" y="253"/>
                    </a:lnTo>
                    <a:lnTo>
                      <a:pt x="1122" y="253"/>
                    </a:lnTo>
                    <a:lnTo>
                      <a:pt x="1122" y="9"/>
                    </a:lnTo>
                    <a:lnTo>
                      <a:pt x="8" y="9"/>
                    </a:lnTo>
                    <a:lnTo>
                      <a:pt x="8" y="636"/>
                    </a:lnTo>
                    <a:lnTo>
                      <a:pt x="724" y="636"/>
                    </a:lnTo>
                    <a:lnTo>
                      <a:pt x="724" y="644"/>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19" name="ïsḷiḍê">
                <a:extLst>
                  <a:ext uri="{FF2B5EF4-FFF2-40B4-BE49-F238E27FC236}">
                    <a16:creationId xmlns:a16="http://schemas.microsoft.com/office/drawing/2014/main" id="{E5962FD8-89D4-4F5C-92B2-467CFD7C282D}"/>
                  </a:ext>
                </a:extLst>
              </p:cNvPr>
              <p:cNvSpPr/>
              <p:nvPr/>
            </p:nvSpPr>
            <p:spPr bwMode="auto">
              <a:xfrm>
                <a:off x="7653646" y="2790630"/>
                <a:ext cx="941388" cy="539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grpSp>
        <p:grpSp>
          <p:nvGrpSpPr>
            <p:cNvPr id="6" name="组合 5">
              <a:extLst>
                <a:ext uri="{FF2B5EF4-FFF2-40B4-BE49-F238E27FC236}">
                  <a16:creationId xmlns:a16="http://schemas.microsoft.com/office/drawing/2014/main" id="{EE169CEF-4168-4D87-AB28-909ADA488F07}"/>
                </a:ext>
              </a:extLst>
            </p:cNvPr>
            <p:cNvGrpSpPr/>
            <p:nvPr/>
          </p:nvGrpSpPr>
          <p:grpSpPr>
            <a:xfrm>
              <a:off x="10976368" y="4023336"/>
              <a:ext cx="273050" cy="273050"/>
              <a:chOff x="7277895" y="2449600"/>
              <a:chExt cx="273050" cy="273050"/>
            </a:xfrm>
          </p:grpSpPr>
          <p:sp>
            <p:nvSpPr>
              <p:cNvPr id="93" name="ïṧḻïḑê">
                <a:extLst>
                  <a:ext uri="{FF2B5EF4-FFF2-40B4-BE49-F238E27FC236}">
                    <a16:creationId xmlns:a16="http://schemas.microsoft.com/office/drawing/2014/main" id="{8F322B14-F6FB-4FB4-9335-F3C179167126}"/>
                  </a:ext>
                </a:extLst>
              </p:cNvPr>
              <p:cNvSpPr/>
              <p:nvPr/>
            </p:nvSpPr>
            <p:spPr bwMode="auto">
              <a:xfrm>
                <a:off x="7277895" y="2449600"/>
                <a:ext cx="273050" cy="273050"/>
              </a:xfrm>
              <a:prstGeom prst="ellipse">
                <a:avLst/>
              </a:prstGeom>
              <a:solidFill>
                <a:srgbClr val="FF626C"/>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4" name="iṥļîḍè">
                <a:extLst>
                  <a:ext uri="{FF2B5EF4-FFF2-40B4-BE49-F238E27FC236}">
                    <a16:creationId xmlns:a16="http://schemas.microsoft.com/office/drawing/2014/main" id="{60E9EE19-538B-47EC-AAFE-C0F1BDD3D6A8}"/>
                  </a:ext>
                </a:extLst>
              </p:cNvPr>
              <p:cNvSpPr/>
              <p:nvPr/>
            </p:nvSpPr>
            <p:spPr bwMode="auto">
              <a:xfrm>
                <a:off x="7322345" y="2494050"/>
                <a:ext cx="184150" cy="184150"/>
              </a:xfrm>
              <a:custGeom>
                <a:avLst/>
                <a:gdLst>
                  <a:gd name="T0" fmla="*/ 116 w 116"/>
                  <a:gd name="T1" fmla="*/ 52 h 116"/>
                  <a:gd name="T2" fmla="*/ 63 w 116"/>
                  <a:gd name="T3" fmla="*/ 52 h 116"/>
                  <a:gd name="T4" fmla="*/ 63 w 116"/>
                  <a:gd name="T5" fmla="*/ 0 h 116"/>
                  <a:gd name="T6" fmla="*/ 52 w 116"/>
                  <a:gd name="T7" fmla="*/ 0 h 116"/>
                  <a:gd name="T8" fmla="*/ 52 w 116"/>
                  <a:gd name="T9" fmla="*/ 52 h 116"/>
                  <a:gd name="T10" fmla="*/ 0 w 116"/>
                  <a:gd name="T11" fmla="*/ 52 h 116"/>
                  <a:gd name="T12" fmla="*/ 0 w 116"/>
                  <a:gd name="T13" fmla="*/ 63 h 116"/>
                  <a:gd name="T14" fmla="*/ 52 w 116"/>
                  <a:gd name="T15" fmla="*/ 63 h 116"/>
                  <a:gd name="T16" fmla="*/ 52 w 116"/>
                  <a:gd name="T17" fmla="*/ 116 h 116"/>
                  <a:gd name="T18" fmla="*/ 63 w 116"/>
                  <a:gd name="T19" fmla="*/ 116 h 116"/>
                  <a:gd name="T20" fmla="*/ 63 w 116"/>
                  <a:gd name="T21" fmla="*/ 63 h 116"/>
                  <a:gd name="T22" fmla="*/ 116 w 116"/>
                  <a:gd name="T23" fmla="*/ 63 h 116"/>
                  <a:gd name="T24" fmla="*/ 116 w 116"/>
                  <a:gd name="T25" fmla="*/ 5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6" h="116">
                    <a:moveTo>
                      <a:pt x="116" y="52"/>
                    </a:moveTo>
                    <a:lnTo>
                      <a:pt x="63" y="52"/>
                    </a:lnTo>
                    <a:lnTo>
                      <a:pt x="63" y="0"/>
                    </a:lnTo>
                    <a:lnTo>
                      <a:pt x="52" y="0"/>
                    </a:lnTo>
                    <a:lnTo>
                      <a:pt x="52" y="52"/>
                    </a:lnTo>
                    <a:lnTo>
                      <a:pt x="0" y="52"/>
                    </a:lnTo>
                    <a:lnTo>
                      <a:pt x="0" y="63"/>
                    </a:lnTo>
                    <a:lnTo>
                      <a:pt x="52" y="63"/>
                    </a:lnTo>
                    <a:lnTo>
                      <a:pt x="52" y="116"/>
                    </a:lnTo>
                    <a:lnTo>
                      <a:pt x="63" y="116"/>
                    </a:lnTo>
                    <a:lnTo>
                      <a:pt x="63" y="63"/>
                    </a:lnTo>
                    <a:lnTo>
                      <a:pt x="116" y="63"/>
                    </a:lnTo>
                    <a:lnTo>
                      <a:pt x="116" y="5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grpSp>
      <p:grpSp>
        <p:nvGrpSpPr>
          <p:cNvPr id="14" name="组合 13">
            <a:extLst>
              <a:ext uri="{FF2B5EF4-FFF2-40B4-BE49-F238E27FC236}">
                <a16:creationId xmlns:a16="http://schemas.microsoft.com/office/drawing/2014/main" id="{54DDF268-6126-4EBF-90EE-CCEAD2F9B034}"/>
              </a:ext>
            </a:extLst>
          </p:cNvPr>
          <p:cNvGrpSpPr/>
          <p:nvPr/>
        </p:nvGrpSpPr>
        <p:grpSpPr>
          <a:xfrm>
            <a:off x="919247" y="749610"/>
            <a:ext cx="3380364" cy="2723808"/>
            <a:chOff x="894115" y="1084075"/>
            <a:chExt cx="3380364" cy="2723808"/>
          </a:xfrm>
        </p:grpSpPr>
        <p:grpSp>
          <p:nvGrpSpPr>
            <p:cNvPr id="95" name="Group 15">
              <a:extLst>
                <a:ext uri="{FF2B5EF4-FFF2-40B4-BE49-F238E27FC236}">
                  <a16:creationId xmlns:a16="http://schemas.microsoft.com/office/drawing/2014/main" id="{6162A4AF-6767-4E84-AD06-711BCC7B9EFA}"/>
                </a:ext>
              </a:extLst>
            </p:cNvPr>
            <p:cNvGrpSpPr/>
            <p:nvPr/>
          </p:nvGrpSpPr>
          <p:grpSpPr>
            <a:xfrm>
              <a:off x="894115" y="1084075"/>
              <a:ext cx="3380364" cy="2723808"/>
              <a:chOff x="2598058" y="1838449"/>
              <a:chExt cx="3947886" cy="3181104"/>
            </a:xfrm>
          </p:grpSpPr>
          <p:sp>
            <p:nvSpPr>
              <p:cNvPr id="96" name="Freeform 6">
                <a:extLst>
                  <a:ext uri="{FF2B5EF4-FFF2-40B4-BE49-F238E27FC236}">
                    <a16:creationId xmlns:a16="http://schemas.microsoft.com/office/drawing/2014/main" id="{0FF1DCF1-7410-484C-B087-5BE1D84CC281}"/>
                  </a:ext>
                </a:extLst>
              </p:cNvPr>
              <p:cNvSpPr>
                <a:spLocks/>
              </p:cNvSpPr>
              <p:nvPr/>
            </p:nvSpPr>
            <p:spPr bwMode="auto">
              <a:xfrm>
                <a:off x="3905139" y="4559188"/>
                <a:ext cx="1341126" cy="424838"/>
              </a:xfrm>
              <a:custGeom>
                <a:avLst/>
                <a:gdLst>
                  <a:gd name="T0" fmla="*/ 3037 w 3628"/>
                  <a:gd name="T1" fmla="*/ 0 h 1149"/>
                  <a:gd name="T2" fmla="*/ 1837 w 3628"/>
                  <a:gd name="T3" fmla="*/ 0 h 1149"/>
                  <a:gd name="T4" fmla="*/ 1792 w 3628"/>
                  <a:gd name="T5" fmla="*/ 0 h 1149"/>
                  <a:gd name="T6" fmla="*/ 591 w 3628"/>
                  <a:gd name="T7" fmla="*/ 0 h 1149"/>
                  <a:gd name="T8" fmla="*/ 592 w 3628"/>
                  <a:gd name="T9" fmla="*/ 108 h 1149"/>
                  <a:gd name="T10" fmla="*/ 594 w 3628"/>
                  <a:gd name="T11" fmla="*/ 214 h 1149"/>
                  <a:gd name="T12" fmla="*/ 598 w 3628"/>
                  <a:gd name="T13" fmla="*/ 317 h 1149"/>
                  <a:gd name="T14" fmla="*/ 600 w 3628"/>
                  <a:gd name="T15" fmla="*/ 419 h 1149"/>
                  <a:gd name="T16" fmla="*/ 600 w 3628"/>
                  <a:gd name="T17" fmla="*/ 468 h 1149"/>
                  <a:gd name="T18" fmla="*/ 599 w 3628"/>
                  <a:gd name="T19" fmla="*/ 516 h 1149"/>
                  <a:gd name="T20" fmla="*/ 597 w 3628"/>
                  <a:gd name="T21" fmla="*/ 564 h 1149"/>
                  <a:gd name="T22" fmla="*/ 594 w 3628"/>
                  <a:gd name="T23" fmla="*/ 610 h 1149"/>
                  <a:gd name="T24" fmla="*/ 590 w 3628"/>
                  <a:gd name="T25" fmla="*/ 654 h 1149"/>
                  <a:gd name="T26" fmla="*/ 584 w 3628"/>
                  <a:gd name="T27" fmla="*/ 698 h 1149"/>
                  <a:gd name="T28" fmla="*/ 576 w 3628"/>
                  <a:gd name="T29" fmla="*/ 740 h 1149"/>
                  <a:gd name="T30" fmla="*/ 567 w 3628"/>
                  <a:gd name="T31" fmla="*/ 780 h 1149"/>
                  <a:gd name="T32" fmla="*/ 554 w 3628"/>
                  <a:gd name="T33" fmla="*/ 820 h 1149"/>
                  <a:gd name="T34" fmla="*/ 540 w 3628"/>
                  <a:gd name="T35" fmla="*/ 857 h 1149"/>
                  <a:gd name="T36" fmla="*/ 524 w 3628"/>
                  <a:gd name="T37" fmla="*/ 892 h 1149"/>
                  <a:gd name="T38" fmla="*/ 504 w 3628"/>
                  <a:gd name="T39" fmla="*/ 925 h 1149"/>
                  <a:gd name="T40" fmla="*/ 482 w 3628"/>
                  <a:gd name="T41" fmla="*/ 958 h 1149"/>
                  <a:gd name="T42" fmla="*/ 458 w 3628"/>
                  <a:gd name="T43" fmla="*/ 986 h 1149"/>
                  <a:gd name="T44" fmla="*/ 429 w 3628"/>
                  <a:gd name="T45" fmla="*/ 1014 h 1149"/>
                  <a:gd name="T46" fmla="*/ 398 w 3628"/>
                  <a:gd name="T47" fmla="*/ 1039 h 1149"/>
                  <a:gd name="T48" fmla="*/ 363 w 3628"/>
                  <a:gd name="T49" fmla="*/ 1062 h 1149"/>
                  <a:gd name="T50" fmla="*/ 323 w 3628"/>
                  <a:gd name="T51" fmla="*/ 1081 h 1149"/>
                  <a:gd name="T52" fmla="*/ 281 w 3628"/>
                  <a:gd name="T53" fmla="*/ 1100 h 1149"/>
                  <a:gd name="T54" fmla="*/ 233 w 3628"/>
                  <a:gd name="T55" fmla="*/ 1115 h 1149"/>
                  <a:gd name="T56" fmla="*/ 182 w 3628"/>
                  <a:gd name="T57" fmla="*/ 1128 h 1149"/>
                  <a:gd name="T58" fmla="*/ 127 w 3628"/>
                  <a:gd name="T59" fmla="*/ 1137 h 1149"/>
                  <a:gd name="T60" fmla="*/ 66 w 3628"/>
                  <a:gd name="T61" fmla="*/ 1144 h 1149"/>
                  <a:gd name="T62" fmla="*/ 0 w 3628"/>
                  <a:gd name="T63" fmla="*/ 1149 h 1149"/>
                  <a:gd name="T64" fmla="*/ 1792 w 3628"/>
                  <a:gd name="T65" fmla="*/ 1149 h 1149"/>
                  <a:gd name="T66" fmla="*/ 1837 w 3628"/>
                  <a:gd name="T67" fmla="*/ 1149 h 1149"/>
                  <a:gd name="T68" fmla="*/ 3628 w 3628"/>
                  <a:gd name="T69" fmla="*/ 1149 h 1149"/>
                  <a:gd name="T70" fmla="*/ 3563 w 3628"/>
                  <a:gd name="T71" fmla="*/ 1144 h 1149"/>
                  <a:gd name="T72" fmla="*/ 3503 w 3628"/>
                  <a:gd name="T73" fmla="*/ 1137 h 1149"/>
                  <a:gd name="T74" fmla="*/ 3446 w 3628"/>
                  <a:gd name="T75" fmla="*/ 1128 h 1149"/>
                  <a:gd name="T76" fmla="*/ 3395 w 3628"/>
                  <a:gd name="T77" fmla="*/ 1115 h 1149"/>
                  <a:gd name="T78" fmla="*/ 3349 w 3628"/>
                  <a:gd name="T79" fmla="*/ 1100 h 1149"/>
                  <a:gd name="T80" fmla="*/ 3306 w 3628"/>
                  <a:gd name="T81" fmla="*/ 1081 h 1149"/>
                  <a:gd name="T82" fmla="*/ 3266 w 3628"/>
                  <a:gd name="T83" fmla="*/ 1062 h 1149"/>
                  <a:gd name="T84" fmla="*/ 3231 w 3628"/>
                  <a:gd name="T85" fmla="*/ 1039 h 1149"/>
                  <a:gd name="T86" fmla="*/ 3199 w 3628"/>
                  <a:gd name="T87" fmla="*/ 1014 h 1149"/>
                  <a:gd name="T88" fmla="*/ 3172 w 3628"/>
                  <a:gd name="T89" fmla="*/ 986 h 1149"/>
                  <a:gd name="T90" fmla="*/ 3146 w 3628"/>
                  <a:gd name="T91" fmla="*/ 958 h 1149"/>
                  <a:gd name="T92" fmla="*/ 3124 w 3628"/>
                  <a:gd name="T93" fmla="*/ 925 h 1149"/>
                  <a:gd name="T94" fmla="*/ 3104 w 3628"/>
                  <a:gd name="T95" fmla="*/ 892 h 1149"/>
                  <a:gd name="T96" fmla="*/ 3088 w 3628"/>
                  <a:gd name="T97" fmla="*/ 857 h 1149"/>
                  <a:gd name="T98" fmla="*/ 3074 w 3628"/>
                  <a:gd name="T99" fmla="*/ 820 h 1149"/>
                  <a:gd name="T100" fmla="*/ 3063 w 3628"/>
                  <a:gd name="T101" fmla="*/ 780 h 1149"/>
                  <a:gd name="T102" fmla="*/ 3053 w 3628"/>
                  <a:gd name="T103" fmla="*/ 740 h 1149"/>
                  <a:gd name="T104" fmla="*/ 3045 w 3628"/>
                  <a:gd name="T105" fmla="*/ 698 h 1149"/>
                  <a:gd name="T106" fmla="*/ 3040 w 3628"/>
                  <a:gd name="T107" fmla="*/ 654 h 1149"/>
                  <a:gd name="T108" fmla="*/ 3035 w 3628"/>
                  <a:gd name="T109" fmla="*/ 610 h 1149"/>
                  <a:gd name="T110" fmla="*/ 3031 w 3628"/>
                  <a:gd name="T111" fmla="*/ 564 h 1149"/>
                  <a:gd name="T112" fmla="*/ 3030 w 3628"/>
                  <a:gd name="T113" fmla="*/ 516 h 1149"/>
                  <a:gd name="T114" fmla="*/ 3029 w 3628"/>
                  <a:gd name="T115" fmla="*/ 468 h 1149"/>
                  <a:gd name="T116" fmla="*/ 3029 w 3628"/>
                  <a:gd name="T117" fmla="*/ 419 h 1149"/>
                  <a:gd name="T118" fmla="*/ 3030 w 3628"/>
                  <a:gd name="T119" fmla="*/ 317 h 1149"/>
                  <a:gd name="T120" fmla="*/ 3034 w 3628"/>
                  <a:gd name="T121" fmla="*/ 214 h 1149"/>
                  <a:gd name="T122" fmla="*/ 3036 w 3628"/>
                  <a:gd name="T123" fmla="*/ 108 h 1149"/>
                  <a:gd name="T124" fmla="*/ 3037 w 3628"/>
                  <a:gd name="T125"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8" h="1149">
                    <a:moveTo>
                      <a:pt x="3037" y="0"/>
                    </a:moveTo>
                    <a:lnTo>
                      <a:pt x="1837" y="0"/>
                    </a:lnTo>
                    <a:lnTo>
                      <a:pt x="1792" y="0"/>
                    </a:lnTo>
                    <a:lnTo>
                      <a:pt x="591" y="0"/>
                    </a:lnTo>
                    <a:lnTo>
                      <a:pt x="592" y="108"/>
                    </a:lnTo>
                    <a:lnTo>
                      <a:pt x="594" y="214"/>
                    </a:lnTo>
                    <a:lnTo>
                      <a:pt x="598" y="317"/>
                    </a:lnTo>
                    <a:lnTo>
                      <a:pt x="600" y="419"/>
                    </a:lnTo>
                    <a:lnTo>
                      <a:pt x="600" y="468"/>
                    </a:lnTo>
                    <a:lnTo>
                      <a:pt x="599" y="516"/>
                    </a:lnTo>
                    <a:lnTo>
                      <a:pt x="597" y="564"/>
                    </a:lnTo>
                    <a:lnTo>
                      <a:pt x="594" y="610"/>
                    </a:lnTo>
                    <a:lnTo>
                      <a:pt x="590" y="654"/>
                    </a:lnTo>
                    <a:lnTo>
                      <a:pt x="584" y="698"/>
                    </a:lnTo>
                    <a:lnTo>
                      <a:pt x="576" y="740"/>
                    </a:lnTo>
                    <a:lnTo>
                      <a:pt x="567" y="780"/>
                    </a:lnTo>
                    <a:lnTo>
                      <a:pt x="554" y="820"/>
                    </a:lnTo>
                    <a:lnTo>
                      <a:pt x="540" y="857"/>
                    </a:lnTo>
                    <a:lnTo>
                      <a:pt x="524" y="892"/>
                    </a:lnTo>
                    <a:lnTo>
                      <a:pt x="504" y="925"/>
                    </a:lnTo>
                    <a:lnTo>
                      <a:pt x="482" y="958"/>
                    </a:lnTo>
                    <a:lnTo>
                      <a:pt x="458" y="986"/>
                    </a:lnTo>
                    <a:lnTo>
                      <a:pt x="429" y="1014"/>
                    </a:lnTo>
                    <a:lnTo>
                      <a:pt x="398" y="1039"/>
                    </a:lnTo>
                    <a:lnTo>
                      <a:pt x="363" y="1062"/>
                    </a:lnTo>
                    <a:lnTo>
                      <a:pt x="323" y="1081"/>
                    </a:lnTo>
                    <a:lnTo>
                      <a:pt x="281" y="1100"/>
                    </a:lnTo>
                    <a:lnTo>
                      <a:pt x="233" y="1115"/>
                    </a:lnTo>
                    <a:lnTo>
                      <a:pt x="182" y="1128"/>
                    </a:lnTo>
                    <a:lnTo>
                      <a:pt x="127" y="1137"/>
                    </a:lnTo>
                    <a:lnTo>
                      <a:pt x="66" y="1144"/>
                    </a:lnTo>
                    <a:lnTo>
                      <a:pt x="0" y="1149"/>
                    </a:lnTo>
                    <a:lnTo>
                      <a:pt x="1792" y="1149"/>
                    </a:lnTo>
                    <a:lnTo>
                      <a:pt x="1837" y="1149"/>
                    </a:lnTo>
                    <a:lnTo>
                      <a:pt x="3628" y="1149"/>
                    </a:lnTo>
                    <a:lnTo>
                      <a:pt x="3563" y="1144"/>
                    </a:lnTo>
                    <a:lnTo>
                      <a:pt x="3503" y="1137"/>
                    </a:lnTo>
                    <a:lnTo>
                      <a:pt x="3446" y="1128"/>
                    </a:lnTo>
                    <a:lnTo>
                      <a:pt x="3395" y="1115"/>
                    </a:lnTo>
                    <a:lnTo>
                      <a:pt x="3349" y="1100"/>
                    </a:lnTo>
                    <a:lnTo>
                      <a:pt x="3306" y="1081"/>
                    </a:lnTo>
                    <a:lnTo>
                      <a:pt x="3266" y="1062"/>
                    </a:lnTo>
                    <a:lnTo>
                      <a:pt x="3231" y="1039"/>
                    </a:lnTo>
                    <a:lnTo>
                      <a:pt x="3199" y="1014"/>
                    </a:lnTo>
                    <a:lnTo>
                      <a:pt x="3172" y="986"/>
                    </a:lnTo>
                    <a:lnTo>
                      <a:pt x="3146" y="958"/>
                    </a:lnTo>
                    <a:lnTo>
                      <a:pt x="3124" y="925"/>
                    </a:lnTo>
                    <a:lnTo>
                      <a:pt x="3104" y="892"/>
                    </a:lnTo>
                    <a:lnTo>
                      <a:pt x="3088" y="857"/>
                    </a:lnTo>
                    <a:lnTo>
                      <a:pt x="3074" y="820"/>
                    </a:lnTo>
                    <a:lnTo>
                      <a:pt x="3063" y="780"/>
                    </a:lnTo>
                    <a:lnTo>
                      <a:pt x="3053" y="740"/>
                    </a:lnTo>
                    <a:lnTo>
                      <a:pt x="3045" y="698"/>
                    </a:lnTo>
                    <a:lnTo>
                      <a:pt x="3040" y="654"/>
                    </a:lnTo>
                    <a:lnTo>
                      <a:pt x="3035" y="610"/>
                    </a:lnTo>
                    <a:lnTo>
                      <a:pt x="3031" y="564"/>
                    </a:lnTo>
                    <a:lnTo>
                      <a:pt x="3030" y="516"/>
                    </a:lnTo>
                    <a:lnTo>
                      <a:pt x="3029" y="468"/>
                    </a:lnTo>
                    <a:lnTo>
                      <a:pt x="3029" y="419"/>
                    </a:lnTo>
                    <a:lnTo>
                      <a:pt x="3030" y="317"/>
                    </a:lnTo>
                    <a:lnTo>
                      <a:pt x="3034" y="214"/>
                    </a:lnTo>
                    <a:lnTo>
                      <a:pt x="3036" y="108"/>
                    </a:lnTo>
                    <a:lnTo>
                      <a:pt x="3037" y="0"/>
                    </a:lnTo>
                    <a:close/>
                  </a:path>
                </a:pathLst>
              </a:custGeom>
              <a:gradFill flip="none" rotWithShape="1">
                <a:gsLst>
                  <a:gs pos="0">
                    <a:schemeClr val="bg1">
                      <a:lumMod val="75000"/>
                    </a:schemeClr>
                  </a:gs>
                  <a:gs pos="77000">
                    <a:schemeClr val="bg1">
                      <a:lumMod val="85000"/>
                    </a:schemeClr>
                  </a:gs>
                  <a:gs pos="37000">
                    <a:schemeClr val="bg1">
                      <a:lumMod val="85000"/>
                    </a:schemeClr>
                  </a:gs>
                  <a:gs pos="100000">
                    <a:schemeClr val="bg1">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97" name="Freeform 7">
                <a:extLst>
                  <a:ext uri="{FF2B5EF4-FFF2-40B4-BE49-F238E27FC236}">
                    <a16:creationId xmlns:a16="http://schemas.microsoft.com/office/drawing/2014/main" id="{73834C51-42A9-424F-B14E-FA18B96D3406}"/>
                  </a:ext>
                </a:extLst>
              </p:cNvPr>
              <p:cNvSpPr>
                <a:spLocks/>
              </p:cNvSpPr>
              <p:nvPr/>
            </p:nvSpPr>
            <p:spPr bwMode="auto">
              <a:xfrm>
                <a:off x="3896257" y="4981066"/>
                <a:ext cx="1358890" cy="38487"/>
              </a:xfrm>
              <a:custGeom>
                <a:avLst/>
                <a:gdLst>
                  <a:gd name="T0" fmla="*/ 53 w 3673"/>
                  <a:gd name="T1" fmla="*/ 0 h 105"/>
                  <a:gd name="T2" fmla="*/ 3621 w 3673"/>
                  <a:gd name="T3" fmla="*/ 0 h 105"/>
                  <a:gd name="T4" fmla="*/ 3631 w 3673"/>
                  <a:gd name="T5" fmla="*/ 2 h 105"/>
                  <a:gd name="T6" fmla="*/ 3640 w 3673"/>
                  <a:gd name="T7" fmla="*/ 5 h 105"/>
                  <a:gd name="T8" fmla="*/ 3650 w 3673"/>
                  <a:gd name="T9" fmla="*/ 10 h 105"/>
                  <a:gd name="T10" fmla="*/ 3658 w 3673"/>
                  <a:gd name="T11" fmla="*/ 15 h 105"/>
                  <a:gd name="T12" fmla="*/ 3664 w 3673"/>
                  <a:gd name="T13" fmla="*/ 24 h 105"/>
                  <a:gd name="T14" fmla="*/ 3668 w 3673"/>
                  <a:gd name="T15" fmla="*/ 33 h 105"/>
                  <a:gd name="T16" fmla="*/ 3672 w 3673"/>
                  <a:gd name="T17" fmla="*/ 42 h 105"/>
                  <a:gd name="T18" fmla="*/ 3673 w 3673"/>
                  <a:gd name="T19" fmla="*/ 53 h 105"/>
                  <a:gd name="T20" fmla="*/ 3673 w 3673"/>
                  <a:gd name="T21" fmla="*/ 53 h 105"/>
                  <a:gd name="T22" fmla="*/ 3672 w 3673"/>
                  <a:gd name="T23" fmla="*/ 63 h 105"/>
                  <a:gd name="T24" fmla="*/ 3668 w 3673"/>
                  <a:gd name="T25" fmla="*/ 73 h 105"/>
                  <a:gd name="T26" fmla="*/ 3664 w 3673"/>
                  <a:gd name="T27" fmla="*/ 81 h 105"/>
                  <a:gd name="T28" fmla="*/ 3658 w 3673"/>
                  <a:gd name="T29" fmla="*/ 90 h 105"/>
                  <a:gd name="T30" fmla="*/ 3650 w 3673"/>
                  <a:gd name="T31" fmla="*/ 95 h 105"/>
                  <a:gd name="T32" fmla="*/ 3640 w 3673"/>
                  <a:gd name="T33" fmla="*/ 100 h 105"/>
                  <a:gd name="T34" fmla="*/ 3631 w 3673"/>
                  <a:gd name="T35" fmla="*/ 103 h 105"/>
                  <a:gd name="T36" fmla="*/ 3621 w 3673"/>
                  <a:gd name="T37" fmla="*/ 105 h 105"/>
                  <a:gd name="T38" fmla="*/ 53 w 3673"/>
                  <a:gd name="T39" fmla="*/ 105 h 105"/>
                  <a:gd name="T40" fmla="*/ 42 w 3673"/>
                  <a:gd name="T41" fmla="*/ 103 h 105"/>
                  <a:gd name="T42" fmla="*/ 32 w 3673"/>
                  <a:gd name="T43" fmla="*/ 100 h 105"/>
                  <a:gd name="T44" fmla="*/ 24 w 3673"/>
                  <a:gd name="T45" fmla="*/ 95 h 105"/>
                  <a:gd name="T46" fmla="*/ 16 w 3673"/>
                  <a:gd name="T47" fmla="*/ 90 h 105"/>
                  <a:gd name="T48" fmla="*/ 9 w 3673"/>
                  <a:gd name="T49" fmla="*/ 81 h 105"/>
                  <a:gd name="T50" fmla="*/ 4 w 3673"/>
                  <a:gd name="T51" fmla="*/ 73 h 105"/>
                  <a:gd name="T52" fmla="*/ 2 w 3673"/>
                  <a:gd name="T53" fmla="*/ 63 h 105"/>
                  <a:gd name="T54" fmla="*/ 0 w 3673"/>
                  <a:gd name="T55" fmla="*/ 53 h 105"/>
                  <a:gd name="T56" fmla="*/ 0 w 3673"/>
                  <a:gd name="T57" fmla="*/ 53 h 105"/>
                  <a:gd name="T58" fmla="*/ 2 w 3673"/>
                  <a:gd name="T59" fmla="*/ 42 h 105"/>
                  <a:gd name="T60" fmla="*/ 4 w 3673"/>
                  <a:gd name="T61" fmla="*/ 33 h 105"/>
                  <a:gd name="T62" fmla="*/ 9 w 3673"/>
                  <a:gd name="T63" fmla="*/ 24 h 105"/>
                  <a:gd name="T64" fmla="*/ 16 w 3673"/>
                  <a:gd name="T65" fmla="*/ 15 h 105"/>
                  <a:gd name="T66" fmla="*/ 24 w 3673"/>
                  <a:gd name="T67" fmla="*/ 10 h 105"/>
                  <a:gd name="T68" fmla="*/ 32 w 3673"/>
                  <a:gd name="T69" fmla="*/ 5 h 105"/>
                  <a:gd name="T70" fmla="*/ 42 w 3673"/>
                  <a:gd name="T71" fmla="*/ 2 h 105"/>
                  <a:gd name="T72" fmla="*/ 53 w 3673"/>
                  <a:gd name="T7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3" h="105">
                    <a:moveTo>
                      <a:pt x="53" y="0"/>
                    </a:moveTo>
                    <a:lnTo>
                      <a:pt x="3621" y="0"/>
                    </a:lnTo>
                    <a:lnTo>
                      <a:pt x="3631" y="2"/>
                    </a:lnTo>
                    <a:lnTo>
                      <a:pt x="3640" y="5"/>
                    </a:lnTo>
                    <a:lnTo>
                      <a:pt x="3650" y="10"/>
                    </a:lnTo>
                    <a:lnTo>
                      <a:pt x="3658" y="15"/>
                    </a:lnTo>
                    <a:lnTo>
                      <a:pt x="3664" y="24"/>
                    </a:lnTo>
                    <a:lnTo>
                      <a:pt x="3668" y="33"/>
                    </a:lnTo>
                    <a:lnTo>
                      <a:pt x="3672" y="42"/>
                    </a:lnTo>
                    <a:lnTo>
                      <a:pt x="3673" y="53"/>
                    </a:lnTo>
                    <a:lnTo>
                      <a:pt x="3673" y="53"/>
                    </a:lnTo>
                    <a:lnTo>
                      <a:pt x="3672" y="63"/>
                    </a:lnTo>
                    <a:lnTo>
                      <a:pt x="3668" y="73"/>
                    </a:lnTo>
                    <a:lnTo>
                      <a:pt x="3664" y="81"/>
                    </a:lnTo>
                    <a:lnTo>
                      <a:pt x="3658" y="90"/>
                    </a:lnTo>
                    <a:lnTo>
                      <a:pt x="3650" y="95"/>
                    </a:lnTo>
                    <a:lnTo>
                      <a:pt x="3640" y="100"/>
                    </a:lnTo>
                    <a:lnTo>
                      <a:pt x="3631" y="103"/>
                    </a:lnTo>
                    <a:lnTo>
                      <a:pt x="3621" y="105"/>
                    </a:lnTo>
                    <a:lnTo>
                      <a:pt x="53" y="105"/>
                    </a:lnTo>
                    <a:lnTo>
                      <a:pt x="42" y="103"/>
                    </a:lnTo>
                    <a:lnTo>
                      <a:pt x="32" y="100"/>
                    </a:lnTo>
                    <a:lnTo>
                      <a:pt x="24" y="95"/>
                    </a:lnTo>
                    <a:lnTo>
                      <a:pt x="16" y="90"/>
                    </a:lnTo>
                    <a:lnTo>
                      <a:pt x="9" y="81"/>
                    </a:lnTo>
                    <a:lnTo>
                      <a:pt x="4" y="73"/>
                    </a:lnTo>
                    <a:lnTo>
                      <a:pt x="2" y="63"/>
                    </a:lnTo>
                    <a:lnTo>
                      <a:pt x="0" y="53"/>
                    </a:lnTo>
                    <a:lnTo>
                      <a:pt x="0" y="53"/>
                    </a:lnTo>
                    <a:lnTo>
                      <a:pt x="2" y="42"/>
                    </a:lnTo>
                    <a:lnTo>
                      <a:pt x="4" y="33"/>
                    </a:lnTo>
                    <a:lnTo>
                      <a:pt x="9" y="24"/>
                    </a:lnTo>
                    <a:lnTo>
                      <a:pt x="16" y="15"/>
                    </a:lnTo>
                    <a:lnTo>
                      <a:pt x="24" y="10"/>
                    </a:lnTo>
                    <a:lnTo>
                      <a:pt x="32" y="5"/>
                    </a:lnTo>
                    <a:lnTo>
                      <a:pt x="42" y="2"/>
                    </a:lnTo>
                    <a:lnTo>
                      <a:pt x="53" y="0"/>
                    </a:lnTo>
                    <a:close/>
                  </a:path>
                </a:pathLst>
              </a:custGeom>
              <a:gradFill>
                <a:gsLst>
                  <a:gs pos="0">
                    <a:schemeClr val="bg1">
                      <a:lumMod val="65000"/>
                    </a:schemeClr>
                  </a:gs>
                  <a:gs pos="44000">
                    <a:schemeClr val="bg1">
                      <a:lumMod val="8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98" name="Freeform 8">
                <a:extLst>
                  <a:ext uri="{FF2B5EF4-FFF2-40B4-BE49-F238E27FC236}">
                    <a16:creationId xmlns:a16="http://schemas.microsoft.com/office/drawing/2014/main" id="{D440D276-25B5-489F-8E5E-303C8DC6CC3D}"/>
                  </a:ext>
                </a:extLst>
              </p:cNvPr>
              <p:cNvSpPr>
                <a:spLocks/>
              </p:cNvSpPr>
              <p:nvPr/>
            </p:nvSpPr>
            <p:spPr bwMode="auto">
              <a:xfrm>
                <a:off x="2598058" y="1838449"/>
                <a:ext cx="3947886" cy="2737023"/>
              </a:xfrm>
              <a:custGeom>
                <a:avLst/>
                <a:gdLst>
                  <a:gd name="T0" fmla="*/ 10459 w 10666"/>
                  <a:gd name="T1" fmla="*/ 0 h 7397"/>
                  <a:gd name="T2" fmla="*/ 10500 w 10666"/>
                  <a:gd name="T3" fmla="*/ 5 h 7397"/>
                  <a:gd name="T4" fmla="*/ 10539 w 10666"/>
                  <a:gd name="T5" fmla="*/ 16 h 7397"/>
                  <a:gd name="T6" fmla="*/ 10575 w 10666"/>
                  <a:gd name="T7" fmla="*/ 36 h 7397"/>
                  <a:gd name="T8" fmla="*/ 10605 w 10666"/>
                  <a:gd name="T9" fmla="*/ 61 h 7397"/>
                  <a:gd name="T10" fmla="*/ 10630 w 10666"/>
                  <a:gd name="T11" fmla="*/ 91 h 7397"/>
                  <a:gd name="T12" fmla="*/ 10650 w 10666"/>
                  <a:gd name="T13" fmla="*/ 127 h 7397"/>
                  <a:gd name="T14" fmla="*/ 10661 w 10666"/>
                  <a:gd name="T15" fmla="*/ 166 h 7397"/>
                  <a:gd name="T16" fmla="*/ 10666 w 10666"/>
                  <a:gd name="T17" fmla="*/ 207 h 7397"/>
                  <a:gd name="T18" fmla="*/ 10665 w 10666"/>
                  <a:gd name="T19" fmla="*/ 7211 h 7397"/>
                  <a:gd name="T20" fmla="*/ 10657 w 10666"/>
                  <a:gd name="T21" fmla="*/ 7251 h 7397"/>
                  <a:gd name="T22" fmla="*/ 10641 w 10666"/>
                  <a:gd name="T23" fmla="*/ 7288 h 7397"/>
                  <a:gd name="T24" fmla="*/ 10619 w 10666"/>
                  <a:gd name="T25" fmla="*/ 7321 h 7397"/>
                  <a:gd name="T26" fmla="*/ 10591 w 10666"/>
                  <a:gd name="T27" fmla="*/ 7350 h 7397"/>
                  <a:gd name="T28" fmla="*/ 10557 w 10666"/>
                  <a:gd name="T29" fmla="*/ 7372 h 7397"/>
                  <a:gd name="T30" fmla="*/ 10520 w 10666"/>
                  <a:gd name="T31" fmla="*/ 7388 h 7397"/>
                  <a:gd name="T32" fmla="*/ 10480 w 10666"/>
                  <a:gd name="T33" fmla="*/ 7396 h 7397"/>
                  <a:gd name="T34" fmla="*/ 207 w 10666"/>
                  <a:gd name="T35" fmla="*/ 7397 h 7397"/>
                  <a:gd name="T36" fmla="*/ 165 w 10666"/>
                  <a:gd name="T37" fmla="*/ 7393 h 7397"/>
                  <a:gd name="T38" fmla="*/ 126 w 10666"/>
                  <a:gd name="T39" fmla="*/ 7381 h 7397"/>
                  <a:gd name="T40" fmla="*/ 91 w 10666"/>
                  <a:gd name="T41" fmla="*/ 7361 h 7397"/>
                  <a:gd name="T42" fmla="*/ 60 w 10666"/>
                  <a:gd name="T43" fmla="*/ 7336 h 7397"/>
                  <a:gd name="T44" fmla="*/ 34 w 10666"/>
                  <a:gd name="T45" fmla="*/ 7306 h 7397"/>
                  <a:gd name="T46" fmla="*/ 16 w 10666"/>
                  <a:gd name="T47" fmla="*/ 7270 h 7397"/>
                  <a:gd name="T48" fmla="*/ 3 w 10666"/>
                  <a:gd name="T49" fmla="*/ 7232 h 7397"/>
                  <a:gd name="T50" fmla="*/ 0 w 10666"/>
                  <a:gd name="T51" fmla="*/ 7190 h 7397"/>
                  <a:gd name="T52" fmla="*/ 1 w 10666"/>
                  <a:gd name="T53" fmla="*/ 186 h 7397"/>
                  <a:gd name="T54" fmla="*/ 9 w 10666"/>
                  <a:gd name="T55" fmla="*/ 146 h 7397"/>
                  <a:gd name="T56" fmla="*/ 24 w 10666"/>
                  <a:gd name="T57" fmla="*/ 109 h 7397"/>
                  <a:gd name="T58" fmla="*/ 47 w 10666"/>
                  <a:gd name="T59" fmla="*/ 75 h 7397"/>
                  <a:gd name="T60" fmla="*/ 75 w 10666"/>
                  <a:gd name="T61" fmla="*/ 47 h 7397"/>
                  <a:gd name="T62" fmla="*/ 108 w 10666"/>
                  <a:gd name="T63" fmla="*/ 25 h 7397"/>
                  <a:gd name="T64" fmla="*/ 146 w 10666"/>
                  <a:gd name="T65" fmla="*/ 9 h 7397"/>
                  <a:gd name="T66" fmla="*/ 186 w 10666"/>
                  <a:gd name="T67" fmla="*/ 1 h 7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66" h="7397">
                    <a:moveTo>
                      <a:pt x="207" y="0"/>
                    </a:moveTo>
                    <a:lnTo>
                      <a:pt x="10459" y="0"/>
                    </a:lnTo>
                    <a:lnTo>
                      <a:pt x="10480" y="1"/>
                    </a:lnTo>
                    <a:lnTo>
                      <a:pt x="10500" y="5"/>
                    </a:lnTo>
                    <a:lnTo>
                      <a:pt x="10520" y="9"/>
                    </a:lnTo>
                    <a:lnTo>
                      <a:pt x="10539" y="16"/>
                    </a:lnTo>
                    <a:lnTo>
                      <a:pt x="10557" y="25"/>
                    </a:lnTo>
                    <a:lnTo>
                      <a:pt x="10575" y="36"/>
                    </a:lnTo>
                    <a:lnTo>
                      <a:pt x="10591" y="47"/>
                    </a:lnTo>
                    <a:lnTo>
                      <a:pt x="10605" y="61"/>
                    </a:lnTo>
                    <a:lnTo>
                      <a:pt x="10619" y="75"/>
                    </a:lnTo>
                    <a:lnTo>
                      <a:pt x="10630" y="91"/>
                    </a:lnTo>
                    <a:lnTo>
                      <a:pt x="10641" y="109"/>
                    </a:lnTo>
                    <a:lnTo>
                      <a:pt x="10650" y="127"/>
                    </a:lnTo>
                    <a:lnTo>
                      <a:pt x="10657" y="146"/>
                    </a:lnTo>
                    <a:lnTo>
                      <a:pt x="10661" y="166"/>
                    </a:lnTo>
                    <a:lnTo>
                      <a:pt x="10665" y="186"/>
                    </a:lnTo>
                    <a:lnTo>
                      <a:pt x="10666" y="207"/>
                    </a:lnTo>
                    <a:lnTo>
                      <a:pt x="10666" y="7190"/>
                    </a:lnTo>
                    <a:lnTo>
                      <a:pt x="10665" y="7211"/>
                    </a:lnTo>
                    <a:lnTo>
                      <a:pt x="10661" y="7232"/>
                    </a:lnTo>
                    <a:lnTo>
                      <a:pt x="10657" y="7251"/>
                    </a:lnTo>
                    <a:lnTo>
                      <a:pt x="10650" y="7270"/>
                    </a:lnTo>
                    <a:lnTo>
                      <a:pt x="10641" y="7288"/>
                    </a:lnTo>
                    <a:lnTo>
                      <a:pt x="10630" y="7306"/>
                    </a:lnTo>
                    <a:lnTo>
                      <a:pt x="10619" y="7321"/>
                    </a:lnTo>
                    <a:lnTo>
                      <a:pt x="10605" y="7336"/>
                    </a:lnTo>
                    <a:lnTo>
                      <a:pt x="10591" y="7350"/>
                    </a:lnTo>
                    <a:lnTo>
                      <a:pt x="10575" y="7361"/>
                    </a:lnTo>
                    <a:lnTo>
                      <a:pt x="10557" y="7372"/>
                    </a:lnTo>
                    <a:lnTo>
                      <a:pt x="10539" y="7381"/>
                    </a:lnTo>
                    <a:lnTo>
                      <a:pt x="10520" y="7388"/>
                    </a:lnTo>
                    <a:lnTo>
                      <a:pt x="10500" y="7393"/>
                    </a:lnTo>
                    <a:lnTo>
                      <a:pt x="10480" y="7396"/>
                    </a:lnTo>
                    <a:lnTo>
                      <a:pt x="10459" y="7397"/>
                    </a:lnTo>
                    <a:lnTo>
                      <a:pt x="207" y="7397"/>
                    </a:lnTo>
                    <a:lnTo>
                      <a:pt x="186" y="7396"/>
                    </a:lnTo>
                    <a:lnTo>
                      <a:pt x="165" y="7393"/>
                    </a:lnTo>
                    <a:lnTo>
                      <a:pt x="146" y="7388"/>
                    </a:lnTo>
                    <a:lnTo>
                      <a:pt x="126" y="7381"/>
                    </a:lnTo>
                    <a:lnTo>
                      <a:pt x="108" y="7372"/>
                    </a:lnTo>
                    <a:lnTo>
                      <a:pt x="91" y="7361"/>
                    </a:lnTo>
                    <a:lnTo>
                      <a:pt x="75" y="7350"/>
                    </a:lnTo>
                    <a:lnTo>
                      <a:pt x="60" y="7336"/>
                    </a:lnTo>
                    <a:lnTo>
                      <a:pt x="47" y="7321"/>
                    </a:lnTo>
                    <a:lnTo>
                      <a:pt x="34" y="7306"/>
                    </a:lnTo>
                    <a:lnTo>
                      <a:pt x="24" y="7288"/>
                    </a:lnTo>
                    <a:lnTo>
                      <a:pt x="16" y="7270"/>
                    </a:lnTo>
                    <a:lnTo>
                      <a:pt x="9" y="7251"/>
                    </a:lnTo>
                    <a:lnTo>
                      <a:pt x="3" y="7232"/>
                    </a:lnTo>
                    <a:lnTo>
                      <a:pt x="1" y="7211"/>
                    </a:lnTo>
                    <a:lnTo>
                      <a:pt x="0" y="7190"/>
                    </a:lnTo>
                    <a:lnTo>
                      <a:pt x="0" y="207"/>
                    </a:lnTo>
                    <a:lnTo>
                      <a:pt x="1" y="186"/>
                    </a:lnTo>
                    <a:lnTo>
                      <a:pt x="3" y="166"/>
                    </a:lnTo>
                    <a:lnTo>
                      <a:pt x="9" y="146"/>
                    </a:lnTo>
                    <a:lnTo>
                      <a:pt x="16" y="127"/>
                    </a:lnTo>
                    <a:lnTo>
                      <a:pt x="24" y="109"/>
                    </a:lnTo>
                    <a:lnTo>
                      <a:pt x="34" y="91"/>
                    </a:lnTo>
                    <a:lnTo>
                      <a:pt x="47" y="75"/>
                    </a:lnTo>
                    <a:lnTo>
                      <a:pt x="60" y="61"/>
                    </a:lnTo>
                    <a:lnTo>
                      <a:pt x="75" y="47"/>
                    </a:lnTo>
                    <a:lnTo>
                      <a:pt x="91" y="36"/>
                    </a:lnTo>
                    <a:lnTo>
                      <a:pt x="108" y="25"/>
                    </a:lnTo>
                    <a:lnTo>
                      <a:pt x="126" y="16"/>
                    </a:lnTo>
                    <a:lnTo>
                      <a:pt x="146" y="9"/>
                    </a:lnTo>
                    <a:lnTo>
                      <a:pt x="165" y="5"/>
                    </a:lnTo>
                    <a:lnTo>
                      <a:pt x="186" y="1"/>
                    </a:lnTo>
                    <a:lnTo>
                      <a:pt x="207" y="0"/>
                    </a:lnTo>
                    <a:close/>
                  </a:path>
                </a:pathLst>
              </a:cu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99" name="Freeform 9">
                <a:extLst>
                  <a:ext uri="{FF2B5EF4-FFF2-40B4-BE49-F238E27FC236}">
                    <a16:creationId xmlns:a16="http://schemas.microsoft.com/office/drawing/2014/main" id="{8BD063F3-E1C1-4D31-B23A-30FF6F82FF92}"/>
                  </a:ext>
                </a:extLst>
              </p:cNvPr>
              <p:cNvSpPr>
                <a:spLocks/>
              </p:cNvSpPr>
              <p:nvPr/>
            </p:nvSpPr>
            <p:spPr bwMode="auto">
              <a:xfrm>
                <a:off x="2598058" y="1838449"/>
                <a:ext cx="3947886" cy="2381757"/>
              </a:xfrm>
              <a:custGeom>
                <a:avLst/>
                <a:gdLst>
                  <a:gd name="T0" fmla="*/ 207 w 10666"/>
                  <a:gd name="T1" fmla="*/ 0 h 6436"/>
                  <a:gd name="T2" fmla="*/ 10459 w 10666"/>
                  <a:gd name="T3" fmla="*/ 0 h 6436"/>
                  <a:gd name="T4" fmla="*/ 10480 w 10666"/>
                  <a:gd name="T5" fmla="*/ 1 h 6436"/>
                  <a:gd name="T6" fmla="*/ 10500 w 10666"/>
                  <a:gd name="T7" fmla="*/ 5 h 6436"/>
                  <a:gd name="T8" fmla="*/ 10520 w 10666"/>
                  <a:gd name="T9" fmla="*/ 9 h 6436"/>
                  <a:gd name="T10" fmla="*/ 10539 w 10666"/>
                  <a:gd name="T11" fmla="*/ 16 h 6436"/>
                  <a:gd name="T12" fmla="*/ 10557 w 10666"/>
                  <a:gd name="T13" fmla="*/ 25 h 6436"/>
                  <a:gd name="T14" fmla="*/ 10575 w 10666"/>
                  <a:gd name="T15" fmla="*/ 36 h 6436"/>
                  <a:gd name="T16" fmla="*/ 10591 w 10666"/>
                  <a:gd name="T17" fmla="*/ 47 h 6436"/>
                  <a:gd name="T18" fmla="*/ 10605 w 10666"/>
                  <a:gd name="T19" fmla="*/ 61 h 6436"/>
                  <a:gd name="T20" fmla="*/ 10619 w 10666"/>
                  <a:gd name="T21" fmla="*/ 75 h 6436"/>
                  <a:gd name="T22" fmla="*/ 10630 w 10666"/>
                  <a:gd name="T23" fmla="*/ 91 h 6436"/>
                  <a:gd name="T24" fmla="*/ 10641 w 10666"/>
                  <a:gd name="T25" fmla="*/ 109 h 6436"/>
                  <a:gd name="T26" fmla="*/ 10650 w 10666"/>
                  <a:gd name="T27" fmla="*/ 127 h 6436"/>
                  <a:gd name="T28" fmla="*/ 10657 w 10666"/>
                  <a:gd name="T29" fmla="*/ 146 h 6436"/>
                  <a:gd name="T30" fmla="*/ 10661 w 10666"/>
                  <a:gd name="T31" fmla="*/ 166 h 6436"/>
                  <a:gd name="T32" fmla="*/ 10665 w 10666"/>
                  <a:gd name="T33" fmla="*/ 186 h 6436"/>
                  <a:gd name="T34" fmla="*/ 10666 w 10666"/>
                  <a:gd name="T35" fmla="*/ 207 h 6436"/>
                  <a:gd name="T36" fmla="*/ 10666 w 10666"/>
                  <a:gd name="T37" fmla="*/ 6436 h 6436"/>
                  <a:gd name="T38" fmla="*/ 0 w 10666"/>
                  <a:gd name="T39" fmla="*/ 6436 h 6436"/>
                  <a:gd name="T40" fmla="*/ 0 w 10666"/>
                  <a:gd name="T41" fmla="*/ 207 h 6436"/>
                  <a:gd name="T42" fmla="*/ 1 w 10666"/>
                  <a:gd name="T43" fmla="*/ 186 h 6436"/>
                  <a:gd name="T44" fmla="*/ 3 w 10666"/>
                  <a:gd name="T45" fmla="*/ 166 h 6436"/>
                  <a:gd name="T46" fmla="*/ 9 w 10666"/>
                  <a:gd name="T47" fmla="*/ 146 h 6436"/>
                  <a:gd name="T48" fmla="*/ 16 w 10666"/>
                  <a:gd name="T49" fmla="*/ 127 h 6436"/>
                  <a:gd name="T50" fmla="*/ 24 w 10666"/>
                  <a:gd name="T51" fmla="*/ 109 h 6436"/>
                  <a:gd name="T52" fmla="*/ 34 w 10666"/>
                  <a:gd name="T53" fmla="*/ 91 h 6436"/>
                  <a:gd name="T54" fmla="*/ 47 w 10666"/>
                  <a:gd name="T55" fmla="*/ 75 h 6436"/>
                  <a:gd name="T56" fmla="*/ 60 w 10666"/>
                  <a:gd name="T57" fmla="*/ 61 h 6436"/>
                  <a:gd name="T58" fmla="*/ 75 w 10666"/>
                  <a:gd name="T59" fmla="*/ 47 h 6436"/>
                  <a:gd name="T60" fmla="*/ 91 w 10666"/>
                  <a:gd name="T61" fmla="*/ 36 h 6436"/>
                  <a:gd name="T62" fmla="*/ 108 w 10666"/>
                  <a:gd name="T63" fmla="*/ 25 h 6436"/>
                  <a:gd name="T64" fmla="*/ 126 w 10666"/>
                  <a:gd name="T65" fmla="*/ 16 h 6436"/>
                  <a:gd name="T66" fmla="*/ 146 w 10666"/>
                  <a:gd name="T67" fmla="*/ 9 h 6436"/>
                  <a:gd name="T68" fmla="*/ 165 w 10666"/>
                  <a:gd name="T69" fmla="*/ 5 h 6436"/>
                  <a:gd name="T70" fmla="*/ 186 w 10666"/>
                  <a:gd name="T71" fmla="*/ 1 h 6436"/>
                  <a:gd name="T72" fmla="*/ 207 w 10666"/>
                  <a:gd name="T73" fmla="*/ 0 h 6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66" h="6436">
                    <a:moveTo>
                      <a:pt x="207" y="0"/>
                    </a:moveTo>
                    <a:lnTo>
                      <a:pt x="10459" y="0"/>
                    </a:lnTo>
                    <a:lnTo>
                      <a:pt x="10480" y="1"/>
                    </a:lnTo>
                    <a:lnTo>
                      <a:pt x="10500" y="5"/>
                    </a:lnTo>
                    <a:lnTo>
                      <a:pt x="10520" y="9"/>
                    </a:lnTo>
                    <a:lnTo>
                      <a:pt x="10539" y="16"/>
                    </a:lnTo>
                    <a:lnTo>
                      <a:pt x="10557" y="25"/>
                    </a:lnTo>
                    <a:lnTo>
                      <a:pt x="10575" y="36"/>
                    </a:lnTo>
                    <a:lnTo>
                      <a:pt x="10591" y="47"/>
                    </a:lnTo>
                    <a:lnTo>
                      <a:pt x="10605" y="61"/>
                    </a:lnTo>
                    <a:lnTo>
                      <a:pt x="10619" y="75"/>
                    </a:lnTo>
                    <a:lnTo>
                      <a:pt x="10630" y="91"/>
                    </a:lnTo>
                    <a:lnTo>
                      <a:pt x="10641" y="109"/>
                    </a:lnTo>
                    <a:lnTo>
                      <a:pt x="10650" y="127"/>
                    </a:lnTo>
                    <a:lnTo>
                      <a:pt x="10657" y="146"/>
                    </a:lnTo>
                    <a:lnTo>
                      <a:pt x="10661" y="166"/>
                    </a:lnTo>
                    <a:lnTo>
                      <a:pt x="10665" y="186"/>
                    </a:lnTo>
                    <a:lnTo>
                      <a:pt x="10666" y="207"/>
                    </a:lnTo>
                    <a:lnTo>
                      <a:pt x="10666" y="6436"/>
                    </a:lnTo>
                    <a:lnTo>
                      <a:pt x="0" y="6436"/>
                    </a:lnTo>
                    <a:lnTo>
                      <a:pt x="0" y="207"/>
                    </a:lnTo>
                    <a:lnTo>
                      <a:pt x="1" y="186"/>
                    </a:lnTo>
                    <a:lnTo>
                      <a:pt x="3" y="166"/>
                    </a:lnTo>
                    <a:lnTo>
                      <a:pt x="9" y="146"/>
                    </a:lnTo>
                    <a:lnTo>
                      <a:pt x="16" y="127"/>
                    </a:lnTo>
                    <a:lnTo>
                      <a:pt x="24" y="109"/>
                    </a:lnTo>
                    <a:lnTo>
                      <a:pt x="34" y="91"/>
                    </a:lnTo>
                    <a:lnTo>
                      <a:pt x="47" y="75"/>
                    </a:lnTo>
                    <a:lnTo>
                      <a:pt x="60" y="61"/>
                    </a:lnTo>
                    <a:lnTo>
                      <a:pt x="75" y="47"/>
                    </a:lnTo>
                    <a:lnTo>
                      <a:pt x="91" y="36"/>
                    </a:lnTo>
                    <a:lnTo>
                      <a:pt x="108" y="25"/>
                    </a:lnTo>
                    <a:lnTo>
                      <a:pt x="126" y="16"/>
                    </a:lnTo>
                    <a:lnTo>
                      <a:pt x="146" y="9"/>
                    </a:lnTo>
                    <a:lnTo>
                      <a:pt x="165" y="5"/>
                    </a:lnTo>
                    <a:lnTo>
                      <a:pt x="186" y="1"/>
                    </a:lnTo>
                    <a:lnTo>
                      <a:pt x="207" y="0"/>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100" name="Rectangle 10">
                <a:extLst>
                  <a:ext uri="{FF2B5EF4-FFF2-40B4-BE49-F238E27FC236}">
                    <a16:creationId xmlns:a16="http://schemas.microsoft.com/office/drawing/2014/main" id="{456DBB14-60B1-418D-A3BC-ED9A9A545636}"/>
                  </a:ext>
                </a:extLst>
              </p:cNvPr>
              <p:cNvSpPr>
                <a:spLocks noChangeArrowheads="1"/>
              </p:cNvSpPr>
              <p:nvPr/>
            </p:nvSpPr>
            <p:spPr bwMode="auto">
              <a:xfrm>
                <a:off x="2743125" y="1992397"/>
                <a:ext cx="3659232" cy="2073861"/>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101" name="Rectangle 11">
                <a:extLst>
                  <a:ext uri="{FF2B5EF4-FFF2-40B4-BE49-F238E27FC236}">
                    <a16:creationId xmlns:a16="http://schemas.microsoft.com/office/drawing/2014/main" id="{8A932A24-5798-402D-8194-EBF690679380}"/>
                  </a:ext>
                </a:extLst>
              </p:cNvPr>
              <p:cNvSpPr>
                <a:spLocks noChangeArrowheads="1"/>
              </p:cNvSpPr>
              <p:nvPr/>
            </p:nvSpPr>
            <p:spPr bwMode="auto">
              <a:xfrm>
                <a:off x="2743125" y="1992397"/>
                <a:ext cx="3659232" cy="38487"/>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102" name="Freeform 24">
                <a:extLst>
                  <a:ext uri="{FF2B5EF4-FFF2-40B4-BE49-F238E27FC236}">
                    <a16:creationId xmlns:a16="http://schemas.microsoft.com/office/drawing/2014/main" id="{6D354209-7592-45F6-8B11-0231C48AB320}"/>
                  </a:ext>
                </a:extLst>
              </p:cNvPr>
              <p:cNvSpPr>
                <a:spLocks/>
              </p:cNvSpPr>
              <p:nvPr/>
            </p:nvSpPr>
            <p:spPr bwMode="auto">
              <a:xfrm>
                <a:off x="4356621" y="1862133"/>
                <a:ext cx="2170079" cy="2334389"/>
              </a:xfrm>
              <a:custGeom>
                <a:avLst/>
                <a:gdLst>
                  <a:gd name="T0" fmla="*/ 3815 w 5865"/>
                  <a:gd name="T1" fmla="*/ 0 h 6311"/>
                  <a:gd name="T2" fmla="*/ 5660 w 5865"/>
                  <a:gd name="T3" fmla="*/ 0 h 6311"/>
                  <a:gd name="T4" fmla="*/ 5681 w 5865"/>
                  <a:gd name="T5" fmla="*/ 1 h 6311"/>
                  <a:gd name="T6" fmla="*/ 5702 w 5865"/>
                  <a:gd name="T7" fmla="*/ 4 h 6311"/>
                  <a:gd name="T8" fmla="*/ 5721 w 5865"/>
                  <a:gd name="T9" fmla="*/ 9 h 6311"/>
                  <a:gd name="T10" fmla="*/ 5740 w 5865"/>
                  <a:gd name="T11" fmla="*/ 16 h 6311"/>
                  <a:gd name="T12" fmla="*/ 5758 w 5865"/>
                  <a:gd name="T13" fmla="*/ 24 h 6311"/>
                  <a:gd name="T14" fmla="*/ 5775 w 5865"/>
                  <a:gd name="T15" fmla="*/ 34 h 6311"/>
                  <a:gd name="T16" fmla="*/ 5791 w 5865"/>
                  <a:gd name="T17" fmla="*/ 46 h 6311"/>
                  <a:gd name="T18" fmla="*/ 5805 w 5865"/>
                  <a:gd name="T19" fmla="*/ 60 h 6311"/>
                  <a:gd name="T20" fmla="*/ 5819 w 5865"/>
                  <a:gd name="T21" fmla="*/ 74 h 6311"/>
                  <a:gd name="T22" fmla="*/ 5830 w 5865"/>
                  <a:gd name="T23" fmla="*/ 90 h 6311"/>
                  <a:gd name="T24" fmla="*/ 5841 w 5865"/>
                  <a:gd name="T25" fmla="*/ 106 h 6311"/>
                  <a:gd name="T26" fmla="*/ 5849 w 5865"/>
                  <a:gd name="T27" fmla="*/ 125 h 6311"/>
                  <a:gd name="T28" fmla="*/ 5856 w 5865"/>
                  <a:gd name="T29" fmla="*/ 143 h 6311"/>
                  <a:gd name="T30" fmla="*/ 5861 w 5865"/>
                  <a:gd name="T31" fmla="*/ 163 h 6311"/>
                  <a:gd name="T32" fmla="*/ 5864 w 5865"/>
                  <a:gd name="T33" fmla="*/ 182 h 6311"/>
                  <a:gd name="T34" fmla="*/ 5865 w 5865"/>
                  <a:gd name="T35" fmla="*/ 203 h 6311"/>
                  <a:gd name="T36" fmla="*/ 5865 w 5865"/>
                  <a:gd name="T37" fmla="*/ 6311 h 6311"/>
                  <a:gd name="T38" fmla="*/ 0 w 5865"/>
                  <a:gd name="T39" fmla="*/ 6311 h 6311"/>
                  <a:gd name="T40" fmla="*/ 3815 w 5865"/>
                  <a:gd name="T41" fmla="*/ 0 h 6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65" h="6311">
                    <a:moveTo>
                      <a:pt x="3815" y="0"/>
                    </a:moveTo>
                    <a:lnTo>
                      <a:pt x="5660" y="0"/>
                    </a:lnTo>
                    <a:lnTo>
                      <a:pt x="5681" y="1"/>
                    </a:lnTo>
                    <a:lnTo>
                      <a:pt x="5702" y="4"/>
                    </a:lnTo>
                    <a:lnTo>
                      <a:pt x="5721" y="9"/>
                    </a:lnTo>
                    <a:lnTo>
                      <a:pt x="5740" y="16"/>
                    </a:lnTo>
                    <a:lnTo>
                      <a:pt x="5758" y="24"/>
                    </a:lnTo>
                    <a:lnTo>
                      <a:pt x="5775" y="34"/>
                    </a:lnTo>
                    <a:lnTo>
                      <a:pt x="5791" y="46"/>
                    </a:lnTo>
                    <a:lnTo>
                      <a:pt x="5805" y="60"/>
                    </a:lnTo>
                    <a:lnTo>
                      <a:pt x="5819" y="74"/>
                    </a:lnTo>
                    <a:lnTo>
                      <a:pt x="5830" y="90"/>
                    </a:lnTo>
                    <a:lnTo>
                      <a:pt x="5841" y="106"/>
                    </a:lnTo>
                    <a:lnTo>
                      <a:pt x="5849" y="125"/>
                    </a:lnTo>
                    <a:lnTo>
                      <a:pt x="5856" y="143"/>
                    </a:lnTo>
                    <a:lnTo>
                      <a:pt x="5861" y="163"/>
                    </a:lnTo>
                    <a:lnTo>
                      <a:pt x="5864" y="182"/>
                    </a:lnTo>
                    <a:lnTo>
                      <a:pt x="5865" y="203"/>
                    </a:lnTo>
                    <a:lnTo>
                      <a:pt x="5865" y="6311"/>
                    </a:lnTo>
                    <a:lnTo>
                      <a:pt x="0" y="6311"/>
                    </a:lnTo>
                    <a:lnTo>
                      <a:pt x="3815" y="0"/>
                    </a:lnTo>
                    <a:close/>
                  </a:path>
                </a:pathLst>
              </a:custGeom>
              <a:gradFill>
                <a:gsLst>
                  <a:gs pos="0">
                    <a:schemeClr val="bg1">
                      <a:alpha val="36000"/>
                    </a:schemeClr>
                  </a:gs>
                  <a:gs pos="50000">
                    <a:schemeClr val="bg1">
                      <a:alpha val="13000"/>
                    </a:schemeClr>
                  </a:gs>
                  <a:gs pos="100000">
                    <a:schemeClr val="accent1">
                      <a:tint val="23500"/>
                      <a:satMod val="160000"/>
                      <a:alpha val="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graphicFrame>
            <p:nvGraphicFramePr>
              <p:cNvPr id="103" name="Chart 40">
                <a:extLst>
                  <a:ext uri="{FF2B5EF4-FFF2-40B4-BE49-F238E27FC236}">
                    <a16:creationId xmlns:a16="http://schemas.microsoft.com/office/drawing/2014/main" id="{8F87BEF8-7C08-46EB-A5F7-D0D1FEA670EB}"/>
                  </a:ext>
                </a:extLst>
              </p:cNvPr>
              <p:cNvGraphicFramePr/>
              <p:nvPr/>
            </p:nvGraphicFramePr>
            <p:xfrm>
              <a:off x="2743125" y="1992397"/>
              <a:ext cx="3596716" cy="2011690"/>
            </p:xfrm>
            <a:graphic>
              <a:graphicData uri="http://schemas.openxmlformats.org/drawingml/2006/chart">
                <c:chart xmlns:c="http://schemas.openxmlformats.org/drawingml/2006/chart" xmlns:r="http://schemas.openxmlformats.org/officeDocument/2006/relationships" r:id="rId5"/>
              </a:graphicData>
            </a:graphic>
          </p:graphicFrame>
        </p:grpSp>
        <p:pic>
          <p:nvPicPr>
            <p:cNvPr id="11" name="图片 10">
              <a:extLst>
                <a:ext uri="{FF2B5EF4-FFF2-40B4-BE49-F238E27FC236}">
                  <a16:creationId xmlns:a16="http://schemas.microsoft.com/office/drawing/2014/main" id="{617EE8F7-8A53-45F5-A8A4-A67C3FA68B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8328" y="1169800"/>
              <a:ext cx="3130836" cy="1865083"/>
            </a:xfrm>
            <a:prstGeom prst="rect">
              <a:avLst/>
            </a:prstGeom>
          </p:spPr>
        </p:pic>
      </p:grpSp>
      <p:grpSp>
        <p:nvGrpSpPr>
          <p:cNvPr id="23" name="组合 22">
            <a:extLst>
              <a:ext uri="{FF2B5EF4-FFF2-40B4-BE49-F238E27FC236}">
                <a16:creationId xmlns:a16="http://schemas.microsoft.com/office/drawing/2014/main" id="{DA1EFB4D-0AEF-47F4-AE17-B6B52DBBBC17}"/>
              </a:ext>
            </a:extLst>
          </p:cNvPr>
          <p:cNvGrpSpPr/>
          <p:nvPr/>
        </p:nvGrpSpPr>
        <p:grpSpPr>
          <a:xfrm>
            <a:off x="842798" y="3734975"/>
            <a:ext cx="3380364" cy="2723808"/>
            <a:chOff x="8267283" y="1221294"/>
            <a:chExt cx="3380364" cy="2723808"/>
          </a:xfrm>
        </p:grpSpPr>
        <p:grpSp>
          <p:nvGrpSpPr>
            <p:cNvPr id="67" name="Group 15">
              <a:extLst>
                <a:ext uri="{FF2B5EF4-FFF2-40B4-BE49-F238E27FC236}">
                  <a16:creationId xmlns:a16="http://schemas.microsoft.com/office/drawing/2014/main" id="{5102A7F8-EA1C-480C-B5A4-FC1818B88633}"/>
                </a:ext>
              </a:extLst>
            </p:cNvPr>
            <p:cNvGrpSpPr/>
            <p:nvPr/>
          </p:nvGrpSpPr>
          <p:grpSpPr>
            <a:xfrm>
              <a:off x="8267283" y="1221294"/>
              <a:ext cx="3380364" cy="2723808"/>
              <a:chOff x="2598058" y="1838449"/>
              <a:chExt cx="3947886" cy="3181104"/>
            </a:xfrm>
          </p:grpSpPr>
          <p:sp>
            <p:nvSpPr>
              <p:cNvPr id="68" name="Freeform 6">
                <a:extLst>
                  <a:ext uri="{FF2B5EF4-FFF2-40B4-BE49-F238E27FC236}">
                    <a16:creationId xmlns:a16="http://schemas.microsoft.com/office/drawing/2014/main" id="{8E15D5C3-4204-4D95-9A65-961FDE30C368}"/>
                  </a:ext>
                </a:extLst>
              </p:cNvPr>
              <p:cNvSpPr>
                <a:spLocks/>
              </p:cNvSpPr>
              <p:nvPr/>
            </p:nvSpPr>
            <p:spPr bwMode="auto">
              <a:xfrm>
                <a:off x="3905139" y="4559188"/>
                <a:ext cx="1341126" cy="424838"/>
              </a:xfrm>
              <a:custGeom>
                <a:avLst/>
                <a:gdLst>
                  <a:gd name="T0" fmla="*/ 3037 w 3628"/>
                  <a:gd name="T1" fmla="*/ 0 h 1149"/>
                  <a:gd name="T2" fmla="*/ 1837 w 3628"/>
                  <a:gd name="T3" fmla="*/ 0 h 1149"/>
                  <a:gd name="T4" fmla="*/ 1792 w 3628"/>
                  <a:gd name="T5" fmla="*/ 0 h 1149"/>
                  <a:gd name="T6" fmla="*/ 591 w 3628"/>
                  <a:gd name="T7" fmla="*/ 0 h 1149"/>
                  <a:gd name="T8" fmla="*/ 592 w 3628"/>
                  <a:gd name="T9" fmla="*/ 108 h 1149"/>
                  <a:gd name="T10" fmla="*/ 594 w 3628"/>
                  <a:gd name="T11" fmla="*/ 214 h 1149"/>
                  <a:gd name="T12" fmla="*/ 598 w 3628"/>
                  <a:gd name="T13" fmla="*/ 317 h 1149"/>
                  <a:gd name="T14" fmla="*/ 600 w 3628"/>
                  <a:gd name="T15" fmla="*/ 419 h 1149"/>
                  <a:gd name="T16" fmla="*/ 600 w 3628"/>
                  <a:gd name="T17" fmla="*/ 468 h 1149"/>
                  <a:gd name="T18" fmla="*/ 599 w 3628"/>
                  <a:gd name="T19" fmla="*/ 516 h 1149"/>
                  <a:gd name="T20" fmla="*/ 597 w 3628"/>
                  <a:gd name="T21" fmla="*/ 564 h 1149"/>
                  <a:gd name="T22" fmla="*/ 594 w 3628"/>
                  <a:gd name="T23" fmla="*/ 610 h 1149"/>
                  <a:gd name="T24" fmla="*/ 590 w 3628"/>
                  <a:gd name="T25" fmla="*/ 654 h 1149"/>
                  <a:gd name="T26" fmla="*/ 584 w 3628"/>
                  <a:gd name="T27" fmla="*/ 698 h 1149"/>
                  <a:gd name="T28" fmla="*/ 576 w 3628"/>
                  <a:gd name="T29" fmla="*/ 740 h 1149"/>
                  <a:gd name="T30" fmla="*/ 567 w 3628"/>
                  <a:gd name="T31" fmla="*/ 780 h 1149"/>
                  <a:gd name="T32" fmla="*/ 554 w 3628"/>
                  <a:gd name="T33" fmla="*/ 820 h 1149"/>
                  <a:gd name="T34" fmla="*/ 540 w 3628"/>
                  <a:gd name="T35" fmla="*/ 857 h 1149"/>
                  <a:gd name="T36" fmla="*/ 524 w 3628"/>
                  <a:gd name="T37" fmla="*/ 892 h 1149"/>
                  <a:gd name="T38" fmla="*/ 504 w 3628"/>
                  <a:gd name="T39" fmla="*/ 925 h 1149"/>
                  <a:gd name="T40" fmla="*/ 482 w 3628"/>
                  <a:gd name="T41" fmla="*/ 958 h 1149"/>
                  <a:gd name="T42" fmla="*/ 458 w 3628"/>
                  <a:gd name="T43" fmla="*/ 986 h 1149"/>
                  <a:gd name="T44" fmla="*/ 429 w 3628"/>
                  <a:gd name="T45" fmla="*/ 1014 h 1149"/>
                  <a:gd name="T46" fmla="*/ 398 w 3628"/>
                  <a:gd name="T47" fmla="*/ 1039 h 1149"/>
                  <a:gd name="T48" fmla="*/ 363 w 3628"/>
                  <a:gd name="T49" fmla="*/ 1062 h 1149"/>
                  <a:gd name="T50" fmla="*/ 323 w 3628"/>
                  <a:gd name="T51" fmla="*/ 1081 h 1149"/>
                  <a:gd name="T52" fmla="*/ 281 w 3628"/>
                  <a:gd name="T53" fmla="*/ 1100 h 1149"/>
                  <a:gd name="T54" fmla="*/ 233 w 3628"/>
                  <a:gd name="T55" fmla="*/ 1115 h 1149"/>
                  <a:gd name="T56" fmla="*/ 182 w 3628"/>
                  <a:gd name="T57" fmla="*/ 1128 h 1149"/>
                  <a:gd name="T58" fmla="*/ 127 w 3628"/>
                  <a:gd name="T59" fmla="*/ 1137 h 1149"/>
                  <a:gd name="T60" fmla="*/ 66 w 3628"/>
                  <a:gd name="T61" fmla="*/ 1144 h 1149"/>
                  <a:gd name="T62" fmla="*/ 0 w 3628"/>
                  <a:gd name="T63" fmla="*/ 1149 h 1149"/>
                  <a:gd name="T64" fmla="*/ 1792 w 3628"/>
                  <a:gd name="T65" fmla="*/ 1149 h 1149"/>
                  <a:gd name="T66" fmla="*/ 1837 w 3628"/>
                  <a:gd name="T67" fmla="*/ 1149 h 1149"/>
                  <a:gd name="T68" fmla="*/ 3628 w 3628"/>
                  <a:gd name="T69" fmla="*/ 1149 h 1149"/>
                  <a:gd name="T70" fmla="*/ 3563 w 3628"/>
                  <a:gd name="T71" fmla="*/ 1144 h 1149"/>
                  <a:gd name="T72" fmla="*/ 3503 w 3628"/>
                  <a:gd name="T73" fmla="*/ 1137 h 1149"/>
                  <a:gd name="T74" fmla="*/ 3446 w 3628"/>
                  <a:gd name="T75" fmla="*/ 1128 h 1149"/>
                  <a:gd name="T76" fmla="*/ 3395 w 3628"/>
                  <a:gd name="T77" fmla="*/ 1115 h 1149"/>
                  <a:gd name="T78" fmla="*/ 3349 w 3628"/>
                  <a:gd name="T79" fmla="*/ 1100 h 1149"/>
                  <a:gd name="T80" fmla="*/ 3306 w 3628"/>
                  <a:gd name="T81" fmla="*/ 1081 h 1149"/>
                  <a:gd name="T82" fmla="*/ 3266 w 3628"/>
                  <a:gd name="T83" fmla="*/ 1062 h 1149"/>
                  <a:gd name="T84" fmla="*/ 3231 w 3628"/>
                  <a:gd name="T85" fmla="*/ 1039 h 1149"/>
                  <a:gd name="T86" fmla="*/ 3199 w 3628"/>
                  <a:gd name="T87" fmla="*/ 1014 h 1149"/>
                  <a:gd name="T88" fmla="*/ 3172 w 3628"/>
                  <a:gd name="T89" fmla="*/ 986 h 1149"/>
                  <a:gd name="T90" fmla="*/ 3146 w 3628"/>
                  <a:gd name="T91" fmla="*/ 958 h 1149"/>
                  <a:gd name="T92" fmla="*/ 3124 w 3628"/>
                  <a:gd name="T93" fmla="*/ 925 h 1149"/>
                  <a:gd name="T94" fmla="*/ 3104 w 3628"/>
                  <a:gd name="T95" fmla="*/ 892 h 1149"/>
                  <a:gd name="T96" fmla="*/ 3088 w 3628"/>
                  <a:gd name="T97" fmla="*/ 857 h 1149"/>
                  <a:gd name="T98" fmla="*/ 3074 w 3628"/>
                  <a:gd name="T99" fmla="*/ 820 h 1149"/>
                  <a:gd name="T100" fmla="*/ 3063 w 3628"/>
                  <a:gd name="T101" fmla="*/ 780 h 1149"/>
                  <a:gd name="T102" fmla="*/ 3053 w 3628"/>
                  <a:gd name="T103" fmla="*/ 740 h 1149"/>
                  <a:gd name="T104" fmla="*/ 3045 w 3628"/>
                  <a:gd name="T105" fmla="*/ 698 h 1149"/>
                  <a:gd name="T106" fmla="*/ 3040 w 3628"/>
                  <a:gd name="T107" fmla="*/ 654 h 1149"/>
                  <a:gd name="T108" fmla="*/ 3035 w 3628"/>
                  <a:gd name="T109" fmla="*/ 610 h 1149"/>
                  <a:gd name="T110" fmla="*/ 3031 w 3628"/>
                  <a:gd name="T111" fmla="*/ 564 h 1149"/>
                  <a:gd name="T112" fmla="*/ 3030 w 3628"/>
                  <a:gd name="T113" fmla="*/ 516 h 1149"/>
                  <a:gd name="T114" fmla="*/ 3029 w 3628"/>
                  <a:gd name="T115" fmla="*/ 468 h 1149"/>
                  <a:gd name="T116" fmla="*/ 3029 w 3628"/>
                  <a:gd name="T117" fmla="*/ 419 h 1149"/>
                  <a:gd name="T118" fmla="*/ 3030 w 3628"/>
                  <a:gd name="T119" fmla="*/ 317 h 1149"/>
                  <a:gd name="T120" fmla="*/ 3034 w 3628"/>
                  <a:gd name="T121" fmla="*/ 214 h 1149"/>
                  <a:gd name="T122" fmla="*/ 3036 w 3628"/>
                  <a:gd name="T123" fmla="*/ 108 h 1149"/>
                  <a:gd name="T124" fmla="*/ 3037 w 3628"/>
                  <a:gd name="T125" fmla="*/ 0 h 1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628" h="1149">
                    <a:moveTo>
                      <a:pt x="3037" y="0"/>
                    </a:moveTo>
                    <a:lnTo>
                      <a:pt x="1837" y="0"/>
                    </a:lnTo>
                    <a:lnTo>
                      <a:pt x="1792" y="0"/>
                    </a:lnTo>
                    <a:lnTo>
                      <a:pt x="591" y="0"/>
                    </a:lnTo>
                    <a:lnTo>
                      <a:pt x="592" y="108"/>
                    </a:lnTo>
                    <a:lnTo>
                      <a:pt x="594" y="214"/>
                    </a:lnTo>
                    <a:lnTo>
                      <a:pt x="598" y="317"/>
                    </a:lnTo>
                    <a:lnTo>
                      <a:pt x="600" y="419"/>
                    </a:lnTo>
                    <a:lnTo>
                      <a:pt x="600" y="468"/>
                    </a:lnTo>
                    <a:lnTo>
                      <a:pt x="599" y="516"/>
                    </a:lnTo>
                    <a:lnTo>
                      <a:pt x="597" y="564"/>
                    </a:lnTo>
                    <a:lnTo>
                      <a:pt x="594" y="610"/>
                    </a:lnTo>
                    <a:lnTo>
                      <a:pt x="590" y="654"/>
                    </a:lnTo>
                    <a:lnTo>
                      <a:pt x="584" y="698"/>
                    </a:lnTo>
                    <a:lnTo>
                      <a:pt x="576" y="740"/>
                    </a:lnTo>
                    <a:lnTo>
                      <a:pt x="567" y="780"/>
                    </a:lnTo>
                    <a:lnTo>
                      <a:pt x="554" y="820"/>
                    </a:lnTo>
                    <a:lnTo>
                      <a:pt x="540" y="857"/>
                    </a:lnTo>
                    <a:lnTo>
                      <a:pt x="524" y="892"/>
                    </a:lnTo>
                    <a:lnTo>
                      <a:pt x="504" y="925"/>
                    </a:lnTo>
                    <a:lnTo>
                      <a:pt x="482" y="958"/>
                    </a:lnTo>
                    <a:lnTo>
                      <a:pt x="458" y="986"/>
                    </a:lnTo>
                    <a:lnTo>
                      <a:pt x="429" y="1014"/>
                    </a:lnTo>
                    <a:lnTo>
                      <a:pt x="398" y="1039"/>
                    </a:lnTo>
                    <a:lnTo>
                      <a:pt x="363" y="1062"/>
                    </a:lnTo>
                    <a:lnTo>
                      <a:pt x="323" y="1081"/>
                    </a:lnTo>
                    <a:lnTo>
                      <a:pt x="281" y="1100"/>
                    </a:lnTo>
                    <a:lnTo>
                      <a:pt x="233" y="1115"/>
                    </a:lnTo>
                    <a:lnTo>
                      <a:pt x="182" y="1128"/>
                    </a:lnTo>
                    <a:lnTo>
                      <a:pt x="127" y="1137"/>
                    </a:lnTo>
                    <a:lnTo>
                      <a:pt x="66" y="1144"/>
                    </a:lnTo>
                    <a:lnTo>
                      <a:pt x="0" y="1149"/>
                    </a:lnTo>
                    <a:lnTo>
                      <a:pt x="1792" y="1149"/>
                    </a:lnTo>
                    <a:lnTo>
                      <a:pt x="1837" y="1149"/>
                    </a:lnTo>
                    <a:lnTo>
                      <a:pt x="3628" y="1149"/>
                    </a:lnTo>
                    <a:lnTo>
                      <a:pt x="3563" y="1144"/>
                    </a:lnTo>
                    <a:lnTo>
                      <a:pt x="3503" y="1137"/>
                    </a:lnTo>
                    <a:lnTo>
                      <a:pt x="3446" y="1128"/>
                    </a:lnTo>
                    <a:lnTo>
                      <a:pt x="3395" y="1115"/>
                    </a:lnTo>
                    <a:lnTo>
                      <a:pt x="3349" y="1100"/>
                    </a:lnTo>
                    <a:lnTo>
                      <a:pt x="3306" y="1081"/>
                    </a:lnTo>
                    <a:lnTo>
                      <a:pt x="3266" y="1062"/>
                    </a:lnTo>
                    <a:lnTo>
                      <a:pt x="3231" y="1039"/>
                    </a:lnTo>
                    <a:lnTo>
                      <a:pt x="3199" y="1014"/>
                    </a:lnTo>
                    <a:lnTo>
                      <a:pt x="3172" y="986"/>
                    </a:lnTo>
                    <a:lnTo>
                      <a:pt x="3146" y="958"/>
                    </a:lnTo>
                    <a:lnTo>
                      <a:pt x="3124" y="925"/>
                    </a:lnTo>
                    <a:lnTo>
                      <a:pt x="3104" y="892"/>
                    </a:lnTo>
                    <a:lnTo>
                      <a:pt x="3088" y="857"/>
                    </a:lnTo>
                    <a:lnTo>
                      <a:pt x="3074" y="820"/>
                    </a:lnTo>
                    <a:lnTo>
                      <a:pt x="3063" y="780"/>
                    </a:lnTo>
                    <a:lnTo>
                      <a:pt x="3053" y="740"/>
                    </a:lnTo>
                    <a:lnTo>
                      <a:pt x="3045" y="698"/>
                    </a:lnTo>
                    <a:lnTo>
                      <a:pt x="3040" y="654"/>
                    </a:lnTo>
                    <a:lnTo>
                      <a:pt x="3035" y="610"/>
                    </a:lnTo>
                    <a:lnTo>
                      <a:pt x="3031" y="564"/>
                    </a:lnTo>
                    <a:lnTo>
                      <a:pt x="3030" y="516"/>
                    </a:lnTo>
                    <a:lnTo>
                      <a:pt x="3029" y="468"/>
                    </a:lnTo>
                    <a:lnTo>
                      <a:pt x="3029" y="419"/>
                    </a:lnTo>
                    <a:lnTo>
                      <a:pt x="3030" y="317"/>
                    </a:lnTo>
                    <a:lnTo>
                      <a:pt x="3034" y="214"/>
                    </a:lnTo>
                    <a:lnTo>
                      <a:pt x="3036" y="108"/>
                    </a:lnTo>
                    <a:lnTo>
                      <a:pt x="3037" y="0"/>
                    </a:lnTo>
                    <a:close/>
                  </a:path>
                </a:pathLst>
              </a:custGeom>
              <a:gradFill flip="none" rotWithShape="1">
                <a:gsLst>
                  <a:gs pos="0">
                    <a:schemeClr val="bg1">
                      <a:lumMod val="75000"/>
                    </a:schemeClr>
                  </a:gs>
                  <a:gs pos="77000">
                    <a:schemeClr val="bg1">
                      <a:lumMod val="85000"/>
                    </a:schemeClr>
                  </a:gs>
                  <a:gs pos="37000">
                    <a:schemeClr val="bg1">
                      <a:lumMod val="85000"/>
                    </a:schemeClr>
                  </a:gs>
                  <a:gs pos="100000">
                    <a:schemeClr val="bg1">
                      <a:lumMod val="75000"/>
                    </a:schemeClr>
                  </a:gs>
                </a:gsLst>
                <a:lin ang="5400000" scaled="1"/>
                <a:tileRect/>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69" name="Freeform 7">
                <a:extLst>
                  <a:ext uri="{FF2B5EF4-FFF2-40B4-BE49-F238E27FC236}">
                    <a16:creationId xmlns:a16="http://schemas.microsoft.com/office/drawing/2014/main" id="{89D6D914-D554-469A-912C-C692639B0B2F}"/>
                  </a:ext>
                </a:extLst>
              </p:cNvPr>
              <p:cNvSpPr>
                <a:spLocks/>
              </p:cNvSpPr>
              <p:nvPr/>
            </p:nvSpPr>
            <p:spPr bwMode="auto">
              <a:xfrm>
                <a:off x="3896257" y="4981066"/>
                <a:ext cx="1358890" cy="38487"/>
              </a:xfrm>
              <a:custGeom>
                <a:avLst/>
                <a:gdLst>
                  <a:gd name="T0" fmla="*/ 53 w 3673"/>
                  <a:gd name="T1" fmla="*/ 0 h 105"/>
                  <a:gd name="T2" fmla="*/ 3621 w 3673"/>
                  <a:gd name="T3" fmla="*/ 0 h 105"/>
                  <a:gd name="T4" fmla="*/ 3631 w 3673"/>
                  <a:gd name="T5" fmla="*/ 2 h 105"/>
                  <a:gd name="T6" fmla="*/ 3640 w 3673"/>
                  <a:gd name="T7" fmla="*/ 5 h 105"/>
                  <a:gd name="T8" fmla="*/ 3650 w 3673"/>
                  <a:gd name="T9" fmla="*/ 10 h 105"/>
                  <a:gd name="T10" fmla="*/ 3658 w 3673"/>
                  <a:gd name="T11" fmla="*/ 15 h 105"/>
                  <a:gd name="T12" fmla="*/ 3664 w 3673"/>
                  <a:gd name="T13" fmla="*/ 24 h 105"/>
                  <a:gd name="T14" fmla="*/ 3668 w 3673"/>
                  <a:gd name="T15" fmla="*/ 33 h 105"/>
                  <a:gd name="T16" fmla="*/ 3672 w 3673"/>
                  <a:gd name="T17" fmla="*/ 42 h 105"/>
                  <a:gd name="T18" fmla="*/ 3673 w 3673"/>
                  <a:gd name="T19" fmla="*/ 53 h 105"/>
                  <a:gd name="T20" fmla="*/ 3673 w 3673"/>
                  <a:gd name="T21" fmla="*/ 53 h 105"/>
                  <a:gd name="T22" fmla="*/ 3672 w 3673"/>
                  <a:gd name="T23" fmla="*/ 63 h 105"/>
                  <a:gd name="T24" fmla="*/ 3668 w 3673"/>
                  <a:gd name="T25" fmla="*/ 73 h 105"/>
                  <a:gd name="T26" fmla="*/ 3664 w 3673"/>
                  <a:gd name="T27" fmla="*/ 81 h 105"/>
                  <a:gd name="T28" fmla="*/ 3658 w 3673"/>
                  <a:gd name="T29" fmla="*/ 90 h 105"/>
                  <a:gd name="T30" fmla="*/ 3650 w 3673"/>
                  <a:gd name="T31" fmla="*/ 95 h 105"/>
                  <a:gd name="T32" fmla="*/ 3640 w 3673"/>
                  <a:gd name="T33" fmla="*/ 100 h 105"/>
                  <a:gd name="T34" fmla="*/ 3631 w 3673"/>
                  <a:gd name="T35" fmla="*/ 103 h 105"/>
                  <a:gd name="T36" fmla="*/ 3621 w 3673"/>
                  <a:gd name="T37" fmla="*/ 105 h 105"/>
                  <a:gd name="T38" fmla="*/ 53 w 3673"/>
                  <a:gd name="T39" fmla="*/ 105 h 105"/>
                  <a:gd name="T40" fmla="*/ 42 w 3673"/>
                  <a:gd name="T41" fmla="*/ 103 h 105"/>
                  <a:gd name="T42" fmla="*/ 32 w 3673"/>
                  <a:gd name="T43" fmla="*/ 100 h 105"/>
                  <a:gd name="T44" fmla="*/ 24 w 3673"/>
                  <a:gd name="T45" fmla="*/ 95 h 105"/>
                  <a:gd name="T46" fmla="*/ 16 w 3673"/>
                  <a:gd name="T47" fmla="*/ 90 h 105"/>
                  <a:gd name="T48" fmla="*/ 9 w 3673"/>
                  <a:gd name="T49" fmla="*/ 81 h 105"/>
                  <a:gd name="T50" fmla="*/ 4 w 3673"/>
                  <a:gd name="T51" fmla="*/ 73 h 105"/>
                  <a:gd name="T52" fmla="*/ 2 w 3673"/>
                  <a:gd name="T53" fmla="*/ 63 h 105"/>
                  <a:gd name="T54" fmla="*/ 0 w 3673"/>
                  <a:gd name="T55" fmla="*/ 53 h 105"/>
                  <a:gd name="T56" fmla="*/ 0 w 3673"/>
                  <a:gd name="T57" fmla="*/ 53 h 105"/>
                  <a:gd name="T58" fmla="*/ 2 w 3673"/>
                  <a:gd name="T59" fmla="*/ 42 h 105"/>
                  <a:gd name="T60" fmla="*/ 4 w 3673"/>
                  <a:gd name="T61" fmla="*/ 33 h 105"/>
                  <a:gd name="T62" fmla="*/ 9 w 3673"/>
                  <a:gd name="T63" fmla="*/ 24 h 105"/>
                  <a:gd name="T64" fmla="*/ 16 w 3673"/>
                  <a:gd name="T65" fmla="*/ 15 h 105"/>
                  <a:gd name="T66" fmla="*/ 24 w 3673"/>
                  <a:gd name="T67" fmla="*/ 10 h 105"/>
                  <a:gd name="T68" fmla="*/ 32 w 3673"/>
                  <a:gd name="T69" fmla="*/ 5 h 105"/>
                  <a:gd name="T70" fmla="*/ 42 w 3673"/>
                  <a:gd name="T71" fmla="*/ 2 h 105"/>
                  <a:gd name="T72" fmla="*/ 53 w 3673"/>
                  <a:gd name="T73" fmla="*/ 0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73" h="105">
                    <a:moveTo>
                      <a:pt x="53" y="0"/>
                    </a:moveTo>
                    <a:lnTo>
                      <a:pt x="3621" y="0"/>
                    </a:lnTo>
                    <a:lnTo>
                      <a:pt x="3631" y="2"/>
                    </a:lnTo>
                    <a:lnTo>
                      <a:pt x="3640" y="5"/>
                    </a:lnTo>
                    <a:lnTo>
                      <a:pt x="3650" y="10"/>
                    </a:lnTo>
                    <a:lnTo>
                      <a:pt x="3658" y="15"/>
                    </a:lnTo>
                    <a:lnTo>
                      <a:pt x="3664" y="24"/>
                    </a:lnTo>
                    <a:lnTo>
                      <a:pt x="3668" y="33"/>
                    </a:lnTo>
                    <a:lnTo>
                      <a:pt x="3672" y="42"/>
                    </a:lnTo>
                    <a:lnTo>
                      <a:pt x="3673" y="53"/>
                    </a:lnTo>
                    <a:lnTo>
                      <a:pt x="3673" y="53"/>
                    </a:lnTo>
                    <a:lnTo>
                      <a:pt x="3672" y="63"/>
                    </a:lnTo>
                    <a:lnTo>
                      <a:pt x="3668" y="73"/>
                    </a:lnTo>
                    <a:lnTo>
                      <a:pt x="3664" y="81"/>
                    </a:lnTo>
                    <a:lnTo>
                      <a:pt x="3658" y="90"/>
                    </a:lnTo>
                    <a:lnTo>
                      <a:pt x="3650" y="95"/>
                    </a:lnTo>
                    <a:lnTo>
                      <a:pt x="3640" y="100"/>
                    </a:lnTo>
                    <a:lnTo>
                      <a:pt x="3631" y="103"/>
                    </a:lnTo>
                    <a:lnTo>
                      <a:pt x="3621" y="105"/>
                    </a:lnTo>
                    <a:lnTo>
                      <a:pt x="53" y="105"/>
                    </a:lnTo>
                    <a:lnTo>
                      <a:pt x="42" y="103"/>
                    </a:lnTo>
                    <a:lnTo>
                      <a:pt x="32" y="100"/>
                    </a:lnTo>
                    <a:lnTo>
                      <a:pt x="24" y="95"/>
                    </a:lnTo>
                    <a:lnTo>
                      <a:pt x="16" y="90"/>
                    </a:lnTo>
                    <a:lnTo>
                      <a:pt x="9" y="81"/>
                    </a:lnTo>
                    <a:lnTo>
                      <a:pt x="4" y="73"/>
                    </a:lnTo>
                    <a:lnTo>
                      <a:pt x="2" y="63"/>
                    </a:lnTo>
                    <a:lnTo>
                      <a:pt x="0" y="53"/>
                    </a:lnTo>
                    <a:lnTo>
                      <a:pt x="0" y="53"/>
                    </a:lnTo>
                    <a:lnTo>
                      <a:pt x="2" y="42"/>
                    </a:lnTo>
                    <a:lnTo>
                      <a:pt x="4" y="33"/>
                    </a:lnTo>
                    <a:lnTo>
                      <a:pt x="9" y="24"/>
                    </a:lnTo>
                    <a:lnTo>
                      <a:pt x="16" y="15"/>
                    </a:lnTo>
                    <a:lnTo>
                      <a:pt x="24" y="10"/>
                    </a:lnTo>
                    <a:lnTo>
                      <a:pt x="32" y="5"/>
                    </a:lnTo>
                    <a:lnTo>
                      <a:pt x="42" y="2"/>
                    </a:lnTo>
                    <a:lnTo>
                      <a:pt x="53" y="0"/>
                    </a:lnTo>
                    <a:close/>
                  </a:path>
                </a:pathLst>
              </a:custGeom>
              <a:gradFill>
                <a:gsLst>
                  <a:gs pos="0">
                    <a:schemeClr val="bg1">
                      <a:lumMod val="65000"/>
                    </a:schemeClr>
                  </a:gs>
                  <a:gs pos="44000">
                    <a:schemeClr val="bg1">
                      <a:lumMod val="85000"/>
                    </a:schemeClr>
                  </a:gs>
                  <a:gs pos="100000">
                    <a:schemeClr val="bg1">
                      <a:lumMod val="6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70" name="Freeform 8">
                <a:extLst>
                  <a:ext uri="{FF2B5EF4-FFF2-40B4-BE49-F238E27FC236}">
                    <a16:creationId xmlns:a16="http://schemas.microsoft.com/office/drawing/2014/main" id="{876DA33C-81C6-4F24-863A-53CF8EBDC564}"/>
                  </a:ext>
                </a:extLst>
              </p:cNvPr>
              <p:cNvSpPr>
                <a:spLocks/>
              </p:cNvSpPr>
              <p:nvPr/>
            </p:nvSpPr>
            <p:spPr bwMode="auto">
              <a:xfrm>
                <a:off x="2598058" y="1838449"/>
                <a:ext cx="3947886" cy="2737023"/>
              </a:xfrm>
              <a:custGeom>
                <a:avLst/>
                <a:gdLst>
                  <a:gd name="T0" fmla="*/ 10459 w 10666"/>
                  <a:gd name="T1" fmla="*/ 0 h 7397"/>
                  <a:gd name="T2" fmla="*/ 10500 w 10666"/>
                  <a:gd name="T3" fmla="*/ 5 h 7397"/>
                  <a:gd name="T4" fmla="*/ 10539 w 10666"/>
                  <a:gd name="T5" fmla="*/ 16 h 7397"/>
                  <a:gd name="T6" fmla="*/ 10575 w 10666"/>
                  <a:gd name="T7" fmla="*/ 36 h 7397"/>
                  <a:gd name="T8" fmla="*/ 10605 w 10666"/>
                  <a:gd name="T9" fmla="*/ 61 h 7397"/>
                  <a:gd name="T10" fmla="*/ 10630 w 10666"/>
                  <a:gd name="T11" fmla="*/ 91 h 7397"/>
                  <a:gd name="T12" fmla="*/ 10650 w 10666"/>
                  <a:gd name="T13" fmla="*/ 127 h 7397"/>
                  <a:gd name="T14" fmla="*/ 10661 w 10666"/>
                  <a:gd name="T15" fmla="*/ 166 h 7397"/>
                  <a:gd name="T16" fmla="*/ 10666 w 10666"/>
                  <a:gd name="T17" fmla="*/ 207 h 7397"/>
                  <a:gd name="T18" fmla="*/ 10665 w 10666"/>
                  <a:gd name="T19" fmla="*/ 7211 h 7397"/>
                  <a:gd name="T20" fmla="*/ 10657 w 10666"/>
                  <a:gd name="T21" fmla="*/ 7251 h 7397"/>
                  <a:gd name="T22" fmla="*/ 10641 w 10666"/>
                  <a:gd name="T23" fmla="*/ 7288 h 7397"/>
                  <a:gd name="T24" fmla="*/ 10619 w 10666"/>
                  <a:gd name="T25" fmla="*/ 7321 h 7397"/>
                  <a:gd name="T26" fmla="*/ 10591 w 10666"/>
                  <a:gd name="T27" fmla="*/ 7350 h 7397"/>
                  <a:gd name="T28" fmla="*/ 10557 w 10666"/>
                  <a:gd name="T29" fmla="*/ 7372 h 7397"/>
                  <a:gd name="T30" fmla="*/ 10520 w 10666"/>
                  <a:gd name="T31" fmla="*/ 7388 h 7397"/>
                  <a:gd name="T32" fmla="*/ 10480 w 10666"/>
                  <a:gd name="T33" fmla="*/ 7396 h 7397"/>
                  <a:gd name="T34" fmla="*/ 207 w 10666"/>
                  <a:gd name="T35" fmla="*/ 7397 h 7397"/>
                  <a:gd name="T36" fmla="*/ 165 w 10666"/>
                  <a:gd name="T37" fmla="*/ 7393 h 7397"/>
                  <a:gd name="T38" fmla="*/ 126 w 10666"/>
                  <a:gd name="T39" fmla="*/ 7381 h 7397"/>
                  <a:gd name="T40" fmla="*/ 91 w 10666"/>
                  <a:gd name="T41" fmla="*/ 7361 h 7397"/>
                  <a:gd name="T42" fmla="*/ 60 w 10666"/>
                  <a:gd name="T43" fmla="*/ 7336 h 7397"/>
                  <a:gd name="T44" fmla="*/ 34 w 10666"/>
                  <a:gd name="T45" fmla="*/ 7306 h 7397"/>
                  <a:gd name="T46" fmla="*/ 16 w 10666"/>
                  <a:gd name="T47" fmla="*/ 7270 h 7397"/>
                  <a:gd name="T48" fmla="*/ 3 w 10666"/>
                  <a:gd name="T49" fmla="*/ 7232 h 7397"/>
                  <a:gd name="T50" fmla="*/ 0 w 10666"/>
                  <a:gd name="T51" fmla="*/ 7190 h 7397"/>
                  <a:gd name="T52" fmla="*/ 1 w 10666"/>
                  <a:gd name="T53" fmla="*/ 186 h 7397"/>
                  <a:gd name="T54" fmla="*/ 9 w 10666"/>
                  <a:gd name="T55" fmla="*/ 146 h 7397"/>
                  <a:gd name="T56" fmla="*/ 24 w 10666"/>
                  <a:gd name="T57" fmla="*/ 109 h 7397"/>
                  <a:gd name="T58" fmla="*/ 47 w 10666"/>
                  <a:gd name="T59" fmla="*/ 75 h 7397"/>
                  <a:gd name="T60" fmla="*/ 75 w 10666"/>
                  <a:gd name="T61" fmla="*/ 47 h 7397"/>
                  <a:gd name="T62" fmla="*/ 108 w 10666"/>
                  <a:gd name="T63" fmla="*/ 25 h 7397"/>
                  <a:gd name="T64" fmla="*/ 146 w 10666"/>
                  <a:gd name="T65" fmla="*/ 9 h 7397"/>
                  <a:gd name="T66" fmla="*/ 186 w 10666"/>
                  <a:gd name="T67" fmla="*/ 1 h 7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666" h="7397">
                    <a:moveTo>
                      <a:pt x="207" y="0"/>
                    </a:moveTo>
                    <a:lnTo>
                      <a:pt x="10459" y="0"/>
                    </a:lnTo>
                    <a:lnTo>
                      <a:pt x="10480" y="1"/>
                    </a:lnTo>
                    <a:lnTo>
                      <a:pt x="10500" y="5"/>
                    </a:lnTo>
                    <a:lnTo>
                      <a:pt x="10520" y="9"/>
                    </a:lnTo>
                    <a:lnTo>
                      <a:pt x="10539" y="16"/>
                    </a:lnTo>
                    <a:lnTo>
                      <a:pt x="10557" y="25"/>
                    </a:lnTo>
                    <a:lnTo>
                      <a:pt x="10575" y="36"/>
                    </a:lnTo>
                    <a:lnTo>
                      <a:pt x="10591" y="47"/>
                    </a:lnTo>
                    <a:lnTo>
                      <a:pt x="10605" y="61"/>
                    </a:lnTo>
                    <a:lnTo>
                      <a:pt x="10619" y="75"/>
                    </a:lnTo>
                    <a:lnTo>
                      <a:pt x="10630" y="91"/>
                    </a:lnTo>
                    <a:lnTo>
                      <a:pt x="10641" y="109"/>
                    </a:lnTo>
                    <a:lnTo>
                      <a:pt x="10650" y="127"/>
                    </a:lnTo>
                    <a:lnTo>
                      <a:pt x="10657" y="146"/>
                    </a:lnTo>
                    <a:lnTo>
                      <a:pt x="10661" y="166"/>
                    </a:lnTo>
                    <a:lnTo>
                      <a:pt x="10665" y="186"/>
                    </a:lnTo>
                    <a:lnTo>
                      <a:pt x="10666" y="207"/>
                    </a:lnTo>
                    <a:lnTo>
                      <a:pt x="10666" y="7190"/>
                    </a:lnTo>
                    <a:lnTo>
                      <a:pt x="10665" y="7211"/>
                    </a:lnTo>
                    <a:lnTo>
                      <a:pt x="10661" y="7232"/>
                    </a:lnTo>
                    <a:lnTo>
                      <a:pt x="10657" y="7251"/>
                    </a:lnTo>
                    <a:lnTo>
                      <a:pt x="10650" y="7270"/>
                    </a:lnTo>
                    <a:lnTo>
                      <a:pt x="10641" y="7288"/>
                    </a:lnTo>
                    <a:lnTo>
                      <a:pt x="10630" y="7306"/>
                    </a:lnTo>
                    <a:lnTo>
                      <a:pt x="10619" y="7321"/>
                    </a:lnTo>
                    <a:lnTo>
                      <a:pt x="10605" y="7336"/>
                    </a:lnTo>
                    <a:lnTo>
                      <a:pt x="10591" y="7350"/>
                    </a:lnTo>
                    <a:lnTo>
                      <a:pt x="10575" y="7361"/>
                    </a:lnTo>
                    <a:lnTo>
                      <a:pt x="10557" y="7372"/>
                    </a:lnTo>
                    <a:lnTo>
                      <a:pt x="10539" y="7381"/>
                    </a:lnTo>
                    <a:lnTo>
                      <a:pt x="10520" y="7388"/>
                    </a:lnTo>
                    <a:lnTo>
                      <a:pt x="10500" y="7393"/>
                    </a:lnTo>
                    <a:lnTo>
                      <a:pt x="10480" y="7396"/>
                    </a:lnTo>
                    <a:lnTo>
                      <a:pt x="10459" y="7397"/>
                    </a:lnTo>
                    <a:lnTo>
                      <a:pt x="207" y="7397"/>
                    </a:lnTo>
                    <a:lnTo>
                      <a:pt x="186" y="7396"/>
                    </a:lnTo>
                    <a:lnTo>
                      <a:pt x="165" y="7393"/>
                    </a:lnTo>
                    <a:lnTo>
                      <a:pt x="146" y="7388"/>
                    </a:lnTo>
                    <a:lnTo>
                      <a:pt x="126" y="7381"/>
                    </a:lnTo>
                    <a:lnTo>
                      <a:pt x="108" y="7372"/>
                    </a:lnTo>
                    <a:lnTo>
                      <a:pt x="91" y="7361"/>
                    </a:lnTo>
                    <a:lnTo>
                      <a:pt x="75" y="7350"/>
                    </a:lnTo>
                    <a:lnTo>
                      <a:pt x="60" y="7336"/>
                    </a:lnTo>
                    <a:lnTo>
                      <a:pt x="47" y="7321"/>
                    </a:lnTo>
                    <a:lnTo>
                      <a:pt x="34" y="7306"/>
                    </a:lnTo>
                    <a:lnTo>
                      <a:pt x="24" y="7288"/>
                    </a:lnTo>
                    <a:lnTo>
                      <a:pt x="16" y="7270"/>
                    </a:lnTo>
                    <a:lnTo>
                      <a:pt x="9" y="7251"/>
                    </a:lnTo>
                    <a:lnTo>
                      <a:pt x="3" y="7232"/>
                    </a:lnTo>
                    <a:lnTo>
                      <a:pt x="1" y="7211"/>
                    </a:lnTo>
                    <a:lnTo>
                      <a:pt x="0" y="7190"/>
                    </a:lnTo>
                    <a:lnTo>
                      <a:pt x="0" y="207"/>
                    </a:lnTo>
                    <a:lnTo>
                      <a:pt x="1" y="186"/>
                    </a:lnTo>
                    <a:lnTo>
                      <a:pt x="3" y="166"/>
                    </a:lnTo>
                    <a:lnTo>
                      <a:pt x="9" y="146"/>
                    </a:lnTo>
                    <a:lnTo>
                      <a:pt x="16" y="127"/>
                    </a:lnTo>
                    <a:lnTo>
                      <a:pt x="24" y="109"/>
                    </a:lnTo>
                    <a:lnTo>
                      <a:pt x="34" y="91"/>
                    </a:lnTo>
                    <a:lnTo>
                      <a:pt x="47" y="75"/>
                    </a:lnTo>
                    <a:lnTo>
                      <a:pt x="60" y="61"/>
                    </a:lnTo>
                    <a:lnTo>
                      <a:pt x="75" y="47"/>
                    </a:lnTo>
                    <a:lnTo>
                      <a:pt x="91" y="36"/>
                    </a:lnTo>
                    <a:lnTo>
                      <a:pt x="108" y="25"/>
                    </a:lnTo>
                    <a:lnTo>
                      <a:pt x="126" y="16"/>
                    </a:lnTo>
                    <a:lnTo>
                      <a:pt x="146" y="9"/>
                    </a:lnTo>
                    <a:lnTo>
                      <a:pt x="165" y="5"/>
                    </a:lnTo>
                    <a:lnTo>
                      <a:pt x="186" y="1"/>
                    </a:lnTo>
                    <a:lnTo>
                      <a:pt x="207" y="0"/>
                    </a:lnTo>
                    <a:close/>
                  </a:path>
                </a:pathLst>
              </a:custGeom>
              <a:gradFill flip="none" rotWithShape="1">
                <a:gsLst>
                  <a:gs pos="0">
                    <a:schemeClr val="bg1">
                      <a:lumMod val="75000"/>
                      <a:tint val="66000"/>
                      <a:satMod val="160000"/>
                    </a:schemeClr>
                  </a:gs>
                  <a:gs pos="50000">
                    <a:schemeClr val="bg1">
                      <a:lumMod val="75000"/>
                      <a:tint val="44500"/>
                      <a:satMod val="160000"/>
                    </a:schemeClr>
                  </a:gs>
                  <a:gs pos="100000">
                    <a:schemeClr val="bg1">
                      <a:lumMod val="75000"/>
                      <a:tint val="23500"/>
                      <a:satMod val="160000"/>
                    </a:schemeClr>
                  </a:gs>
                </a:gsLst>
                <a:lin ang="16200000" scaled="1"/>
                <a:tileRect/>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75" name="Freeform 9">
                <a:extLst>
                  <a:ext uri="{FF2B5EF4-FFF2-40B4-BE49-F238E27FC236}">
                    <a16:creationId xmlns:a16="http://schemas.microsoft.com/office/drawing/2014/main" id="{4B71F4F4-1472-42FD-B37E-D8793B347055}"/>
                  </a:ext>
                </a:extLst>
              </p:cNvPr>
              <p:cNvSpPr>
                <a:spLocks/>
              </p:cNvSpPr>
              <p:nvPr/>
            </p:nvSpPr>
            <p:spPr bwMode="auto">
              <a:xfrm>
                <a:off x="2598058" y="1838449"/>
                <a:ext cx="3947886" cy="2381757"/>
              </a:xfrm>
              <a:custGeom>
                <a:avLst/>
                <a:gdLst>
                  <a:gd name="T0" fmla="*/ 207 w 10666"/>
                  <a:gd name="T1" fmla="*/ 0 h 6436"/>
                  <a:gd name="T2" fmla="*/ 10459 w 10666"/>
                  <a:gd name="T3" fmla="*/ 0 h 6436"/>
                  <a:gd name="T4" fmla="*/ 10480 w 10666"/>
                  <a:gd name="T5" fmla="*/ 1 h 6436"/>
                  <a:gd name="T6" fmla="*/ 10500 w 10666"/>
                  <a:gd name="T7" fmla="*/ 5 h 6436"/>
                  <a:gd name="T8" fmla="*/ 10520 w 10666"/>
                  <a:gd name="T9" fmla="*/ 9 h 6436"/>
                  <a:gd name="T10" fmla="*/ 10539 w 10666"/>
                  <a:gd name="T11" fmla="*/ 16 h 6436"/>
                  <a:gd name="T12" fmla="*/ 10557 w 10666"/>
                  <a:gd name="T13" fmla="*/ 25 h 6436"/>
                  <a:gd name="T14" fmla="*/ 10575 w 10666"/>
                  <a:gd name="T15" fmla="*/ 36 h 6436"/>
                  <a:gd name="T16" fmla="*/ 10591 w 10666"/>
                  <a:gd name="T17" fmla="*/ 47 h 6436"/>
                  <a:gd name="T18" fmla="*/ 10605 w 10666"/>
                  <a:gd name="T19" fmla="*/ 61 h 6436"/>
                  <a:gd name="T20" fmla="*/ 10619 w 10666"/>
                  <a:gd name="T21" fmla="*/ 75 h 6436"/>
                  <a:gd name="T22" fmla="*/ 10630 w 10666"/>
                  <a:gd name="T23" fmla="*/ 91 h 6436"/>
                  <a:gd name="T24" fmla="*/ 10641 w 10666"/>
                  <a:gd name="T25" fmla="*/ 109 h 6436"/>
                  <a:gd name="T26" fmla="*/ 10650 w 10666"/>
                  <a:gd name="T27" fmla="*/ 127 h 6436"/>
                  <a:gd name="T28" fmla="*/ 10657 w 10666"/>
                  <a:gd name="T29" fmla="*/ 146 h 6436"/>
                  <a:gd name="T30" fmla="*/ 10661 w 10666"/>
                  <a:gd name="T31" fmla="*/ 166 h 6436"/>
                  <a:gd name="T32" fmla="*/ 10665 w 10666"/>
                  <a:gd name="T33" fmla="*/ 186 h 6436"/>
                  <a:gd name="T34" fmla="*/ 10666 w 10666"/>
                  <a:gd name="T35" fmla="*/ 207 h 6436"/>
                  <a:gd name="T36" fmla="*/ 10666 w 10666"/>
                  <a:gd name="T37" fmla="*/ 6436 h 6436"/>
                  <a:gd name="T38" fmla="*/ 0 w 10666"/>
                  <a:gd name="T39" fmla="*/ 6436 h 6436"/>
                  <a:gd name="T40" fmla="*/ 0 w 10666"/>
                  <a:gd name="T41" fmla="*/ 207 h 6436"/>
                  <a:gd name="T42" fmla="*/ 1 w 10666"/>
                  <a:gd name="T43" fmla="*/ 186 h 6436"/>
                  <a:gd name="T44" fmla="*/ 3 w 10666"/>
                  <a:gd name="T45" fmla="*/ 166 h 6436"/>
                  <a:gd name="T46" fmla="*/ 9 w 10666"/>
                  <a:gd name="T47" fmla="*/ 146 h 6436"/>
                  <a:gd name="T48" fmla="*/ 16 w 10666"/>
                  <a:gd name="T49" fmla="*/ 127 h 6436"/>
                  <a:gd name="T50" fmla="*/ 24 w 10666"/>
                  <a:gd name="T51" fmla="*/ 109 h 6436"/>
                  <a:gd name="T52" fmla="*/ 34 w 10666"/>
                  <a:gd name="T53" fmla="*/ 91 h 6436"/>
                  <a:gd name="T54" fmla="*/ 47 w 10666"/>
                  <a:gd name="T55" fmla="*/ 75 h 6436"/>
                  <a:gd name="T56" fmla="*/ 60 w 10666"/>
                  <a:gd name="T57" fmla="*/ 61 h 6436"/>
                  <a:gd name="T58" fmla="*/ 75 w 10666"/>
                  <a:gd name="T59" fmla="*/ 47 h 6436"/>
                  <a:gd name="T60" fmla="*/ 91 w 10666"/>
                  <a:gd name="T61" fmla="*/ 36 h 6436"/>
                  <a:gd name="T62" fmla="*/ 108 w 10666"/>
                  <a:gd name="T63" fmla="*/ 25 h 6436"/>
                  <a:gd name="T64" fmla="*/ 126 w 10666"/>
                  <a:gd name="T65" fmla="*/ 16 h 6436"/>
                  <a:gd name="T66" fmla="*/ 146 w 10666"/>
                  <a:gd name="T67" fmla="*/ 9 h 6436"/>
                  <a:gd name="T68" fmla="*/ 165 w 10666"/>
                  <a:gd name="T69" fmla="*/ 5 h 6436"/>
                  <a:gd name="T70" fmla="*/ 186 w 10666"/>
                  <a:gd name="T71" fmla="*/ 1 h 6436"/>
                  <a:gd name="T72" fmla="*/ 207 w 10666"/>
                  <a:gd name="T73" fmla="*/ 0 h 6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66" h="6436">
                    <a:moveTo>
                      <a:pt x="207" y="0"/>
                    </a:moveTo>
                    <a:lnTo>
                      <a:pt x="10459" y="0"/>
                    </a:lnTo>
                    <a:lnTo>
                      <a:pt x="10480" y="1"/>
                    </a:lnTo>
                    <a:lnTo>
                      <a:pt x="10500" y="5"/>
                    </a:lnTo>
                    <a:lnTo>
                      <a:pt x="10520" y="9"/>
                    </a:lnTo>
                    <a:lnTo>
                      <a:pt x="10539" y="16"/>
                    </a:lnTo>
                    <a:lnTo>
                      <a:pt x="10557" y="25"/>
                    </a:lnTo>
                    <a:lnTo>
                      <a:pt x="10575" y="36"/>
                    </a:lnTo>
                    <a:lnTo>
                      <a:pt x="10591" y="47"/>
                    </a:lnTo>
                    <a:lnTo>
                      <a:pt x="10605" y="61"/>
                    </a:lnTo>
                    <a:lnTo>
                      <a:pt x="10619" y="75"/>
                    </a:lnTo>
                    <a:lnTo>
                      <a:pt x="10630" y="91"/>
                    </a:lnTo>
                    <a:lnTo>
                      <a:pt x="10641" y="109"/>
                    </a:lnTo>
                    <a:lnTo>
                      <a:pt x="10650" y="127"/>
                    </a:lnTo>
                    <a:lnTo>
                      <a:pt x="10657" y="146"/>
                    </a:lnTo>
                    <a:lnTo>
                      <a:pt x="10661" y="166"/>
                    </a:lnTo>
                    <a:lnTo>
                      <a:pt x="10665" y="186"/>
                    </a:lnTo>
                    <a:lnTo>
                      <a:pt x="10666" y="207"/>
                    </a:lnTo>
                    <a:lnTo>
                      <a:pt x="10666" y="6436"/>
                    </a:lnTo>
                    <a:lnTo>
                      <a:pt x="0" y="6436"/>
                    </a:lnTo>
                    <a:lnTo>
                      <a:pt x="0" y="207"/>
                    </a:lnTo>
                    <a:lnTo>
                      <a:pt x="1" y="186"/>
                    </a:lnTo>
                    <a:lnTo>
                      <a:pt x="3" y="166"/>
                    </a:lnTo>
                    <a:lnTo>
                      <a:pt x="9" y="146"/>
                    </a:lnTo>
                    <a:lnTo>
                      <a:pt x="16" y="127"/>
                    </a:lnTo>
                    <a:lnTo>
                      <a:pt x="24" y="109"/>
                    </a:lnTo>
                    <a:lnTo>
                      <a:pt x="34" y="91"/>
                    </a:lnTo>
                    <a:lnTo>
                      <a:pt x="47" y="75"/>
                    </a:lnTo>
                    <a:lnTo>
                      <a:pt x="60" y="61"/>
                    </a:lnTo>
                    <a:lnTo>
                      <a:pt x="75" y="47"/>
                    </a:lnTo>
                    <a:lnTo>
                      <a:pt x="91" y="36"/>
                    </a:lnTo>
                    <a:lnTo>
                      <a:pt x="108" y="25"/>
                    </a:lnTo>
                    <a:lnTo>
                      <a:pt x="126" y="16"/>
                    </a:lnTo>
                    <a:lnTo>
                      <a:pt x="146" y="9"/>
                    </a:lnTo>
                    <a:lnTo>
                      <a:pt x="165" y="5"/>
                    </a:lnTo>
                    <a:lnTo>
                      <a:pt x="186" y="1"/>
                    </a:lnTo>
                    <a:lnTo>
                      <a:pt x="207" y="0"/>
                    </a:lnTo>
                    <a:close/>
                  </a:path>
                </a:pathLst>
              </a:custGeom>
              <a:solidFill>
                <a:schemeClr val="tx1">
                  <a:lumMod val="95000"/>
                  <a:lumOff val="5000"/>
                </a:schemeClr>
              </a:soli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76" name="Rectangle 10">
                <a:extLst>
                  <a:ext uri="{FF2B5EF4-FFF2-40B4-BE49-F238E27FC236}">
                    <a16:creationId xmlns:a16="http://schemas.microsoft.com/office/drawing/2014/main" id="{6B5D2D0B-D1AF-4DEE-BFBB-66AC34FC82D6}"/>
                  </a:ext>
                </a:extLst>
              </p:cNvPr>
              <p:cNvSpPr>
                <a:spLocks noChangeArrowheads="1"/>
              </p:cNvSpPr>
              <p:nvPr/>
            </p:nvSpPr>
            <p:spPr bwMode="auto">
              <a:xfrm>
                <a:off x="2743125" y="1992397"/>
                <a:ext cx="3659232" cy="2073861"/>
              </a:xfrm>
              <a:prstGeom prst="rect">
                <a:avLst/>
              </a:pr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77" name="Rectangle 11">
                <a:extLst>
                  <a:ext uri="{FF2B5EF4-FFF2-40B4-BE49-F238E27FC236}">
                    <a16:creationId xmlns:a16="http://schemas.microsoft.com/office/drawing/2014/main" id="{CE6688F9-CA54-44C3-BEC0-E89269CBF2FA}"/>
                  </a:ext>
                </a:extLst>
              </p:cNvPr>
              <p:cNvSpPr>
                <a:spLocks noChangeArrowheads="1"/>
              </p:cNvSpPr>
              <p:nvPr/>
            </p:nvSpPr>
            <p:spPr bwMode="auto">
              <a:xfrm>
                <a:off x="2743125" y="1992397"/>
                <a:ext cx="3659232" cy="38487"/>
              </a:xfrm>
              <a:prstGeom prst="rect">
                <a:avLst/>
              </a:prstGeom>
              <a:solidFill>
                <a:schemeClr val="bg1">
                  <a:lumMod val="65000"/>
                </a:schemeClr>
              </a:soli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sp>
            <p:nvSpPr>
              <p:cNvPr id="78" name="Freeform 24">
                <a:extLst>
                  <a:ext uri="{FF2B5EF4-FFF2-40B4-BE49-F238E27FC236}">
                    <a16:creationId xmlns:a16="http://schemas.microsoft.com/office/drawing/2014/main" id="{65169AFE-26D8-4564-8FDA-5C4851A891D4}"/>
                  </a:ext>
                </a:extLst>
              </p:cNvPr>
              <p:cNvSpPr>
                <a:spLocks/>
              </p:cNvSpPr>
              <p:nvPr/>
            </p:nvSpPr>
            <p:spPr bwMode="auto">
              <a:xfrm>
                <a:off x="4356621" y="1862133"/>
                <a:ext cx="2170079" cy="2334389"/>
              </a:xfrm>
              <a:custGeom>
                <a:avLst/>
                <a:gdLst>
                  <a:gd name="T0" fmla="*/ 3815 w 5865"/>
                  <a:gd name="T1" fmla="*/ 0 h 6311"/>
                  <a:gd name="T2" fmla="*/ 5660 w 5865"/>
                  <a:gd name="T3" fmla="*/ 0 h 6311"/>
                  <a:gd name="T4" fmla="*/ 5681 w 5865"/>
                  <a:gd name="T5" fmla="*/ 1 h 6311"/>
                  <a:gd name="T6" fmla="*/ 5702 w 5865"/>
                  <a:gd name="T7" fmla="*/ 4 h 6311"/>
                  <a:gd name="T8" fmla="*/ 5721 w 5865"/>
                  <a:gd name="T9" fmla="*/ 9 h 6311"/>
                  <a:gd name="T10" fmla="*/ 5740 w 5865"/>
                  <a:gd name="T11" fmla="*/ 16 h 6311"/>
                  <a:gd name="T12" fmla="*/ 5758 w 5865"/>
                  <a:gd name="T13" fmla="*/ 24 h 6311"/>
                  <a:gd name="T14" fmla="*/ 5775 w 5865"/>
                  <a:gd name="T15" fmla="*/ 34 h 6311"/>
                  <a:gd name="T16" fmla="*/ 5791 w 5865"/>
                  <a:gd name="T17" fmla="*/ 46 h 6311"/>
                  <a:gd name="T18" fmla="*/ 5805 w 5865"/>
                  <a:gd name="T19" fmla="*/ 60 h 6311"/>
                  <a:gd name="T20" fmla="*/ 5819 w 5865"/>
                  <a:gd name="T21" fmla="*/ 74 h 6311"/>
                  <a:gd name="T22" fmla="*/ 5830 w 5865"/>
                  <a:gd name="T23" fmla="*/ 90 h 6311"/>
                  <a:gd name="T24" fmla="*/ 5841 w 5865"/>
                  <a:gd name="T25" fmla="*/ 106 h 6311"/>
                  <a:gd name="T26" fmla="*/ 5849 w 5865"/>
                  <a:gd name="T27" fmla="*/ 125 h 6311"/>
                  <a:gd name="T28" fmla="*/ 5856 w 5865"/>
                  <a:gd name="T29" fmla="*/ 143 h 6311"/>
                  <a:gd name="T30" fmla="*/ 5861 w 5865"/>
                  <a:gd name="T31" fmla="*/ 163 h 6311"/>
                  <a:gd name="T32" fmla="*/ 5864 w 5865"/>
                  <a:gd name="T33" fmla="*/ 182 h 6311"/>
                  <a:gd name="T34" fmla="*/ 5865 w 5865"/>
                  <a:gd name="T35" fmla="*/ 203 h 6311"/>
                  <a:gd name="T36" fmla="*/ 5865 w 5865"/>
                  <a:gd name="T37" fmla="*/ 6311 h 6311"/>
                  <a:gd name="T38" fmla="*/ 0 w 5865"/>
                  <a:gd name="T39" fmla="*/ 6311 h 6311"/>
                  <a:gd name="T40" fmla="*/ 3815 w 5865"/>
                  <a:gd name="T41" fmla="*/ 0 h 6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65" h="6311">
                    <a:moveTo>
                      <a:pt x="3815" y="0"/>
                    </a:moveTo>
                    <a:lnTo>
                      <a:pt x="5660" y="0"/>
                    </a:lnTo>
                    <a:lnTo>
                      <a:pt x="5681" y="1"/>
                    </a:lnTo>
                    <a:lnTo>
                      <a:pt x="5702" y="4"/>
                    </a:lnTo>
                    <a:lnTo>
                      <a:pt x="5721" y="9"/>
                    </a:lnTo>
                    <a:lnTo>
                      <a:pt x="5740" y="16"/>
                    </a:lnTo>
                    <a:lnTo>
                      <a:pt x="5758" y="24"/>
                    </a:lnTo>
                    <a:lnTo>
                      <a:pt x="5775" y="34"/>
                    </a:lnTo>
                    <a:lnTo>
                      <a:pt x="5791" y="46"/>
                    </a:lnTo>
                    <a:lnTo>
                      <a:pt x="5805" y="60"/>
                    </a:lnTo>
                    <a:lnTo>
                      <a:pt x="5819" y="74"/>
                    </a:lnTo>
                    <a:lnTo>
                      <a:pt x="5830" y="90"/>
                    </a:lnTo>
                    <a:lnTo>
                      <a:pt x="5841" y="106"/>
                    </a:lnTo>
                    <a:lnTo>
                      <a:pt x="5849" y="125"/>
                    </a:lnTo>
                    <a:lnTo>
                      <a:pt x="5856" y="143"/>
                    </a:lnTo>
                    <a:lnTo>
                      <a:pt x="5861" y="163"/>
                    </a:lnTo>
                    <a:lnTo>
                      <a:pt x="5864" y="182"/>
                    </a:lnTo>
                    <a:lnTo>
                      <a:pt x="5865" y="203"/>
                    </a:lnTo>
                    <a:lnTo>
                      <a:pt x="5865" y="6311"/>
                    </a:lnTo>
                    <a:lnTo>
                      <a:pt x="0" y="6311"/>
                    </a:lnTo>
                    <a:lnTo>
                      <a:pt x="3815" y="0"/>
                    </a:lnTo>
                    <a:close/>
                  </a:path>
                </a:pathLst>
              </a:custGeom>
              <a:gradFill>
                <a:gsLst>
                  <a:gs pos="0">
                    <a:schemeClr val="bg1">
                      <a:alpha val="36000"/>
                    </a:schemeClr>
                  </a:gs>
                  <a:gs pos="50000">
                    <a:schemeClr val="bg1">
                      <a:alpha val="13000"/>
                    </a:schemeClr>
                  </a:gs>
                  <a:gs pos="100000">
                    <a:schemeClr val="accent1">
                      <a:tint val="23500"/>
                      <a:satMod val="160000"/>
                      <a:alpha val="0"/>
                    </a:schemeClr>
                  </a:gs>
                </a:gsLst>
                <a:lin ang="5400000" scaled="0"/>
              </a:gradFill>
              <a:ln>
                <a:noFill/>
              </a:ln>
            </p:spPr>
            <p:txBody>
              <a:bodyPr vert="horz" wrap="square" lIns="91440" tIns="45720" rIns="91440" bIns="45720" numCol="1" anchor="t" anchorCtr="0" compatLnSpc="1">
                <a:prstTxWarp prst="textNoShape">
                  <a:avLst/>
                </a:prstTxWarp>
              </a:bodyPr>
              <a:lstStyle/>
              <a:p>
                <a:endParaRPr lang="en-US" sz="1351" dirty="0">
                  <a:cs typeface="+mn-ea"/>
                  <a:sym typeface="+mn-lt"/>
                </a:endParaRPr>
              </a:p>
            </p:txBody>
          </p:sp>
          <p:graphicFrame>
            <p:nvGraphicFramePr>
              <p:cNvPr id="79" name="Chart 40">
                <a:extLst>
                  <a:ext uri="{FF2B5EF4-FFF2-40B4-BE49-F238E27FC236}">
                    <a16:creationId xmlns:a16="http://schemas.microsoft.com/office/drawing/2014/main" id="{B42652EE-D466-49CA-9C14-CABE032EA386}"/>
                  </a:ext>
                </a:extLst>
              </p:cNvPr>
              <p:cNvGraphicFramePr/>
              <p:nvPr/>
            </p:nvGraphicFramePr>
            <p:xfrm>
              <a:off x="2743125" y="1992397"/>
              <a:ext cx="3596716" cy="2011690"/>
            </p:xfrm>
            <a:graphic>
              <a:graphicData uri="http://schemas.openxmlformats.org/drawingml/2006/chart">
                <c:chart xmlns:c="http://schemas.openxmlformats.org/drawingml/2006/chart" xmlns:r="http://schemas.openxmlformats.org/officeDocument/2006/relationships" r:id="rId7"/>
              </a:graphicData>
            </a:graphic>
          </p:graphicFrame>
        </p:grpSp>
        <p:pic>
          <p:nvPicPr>
            <p:cNvPr id="22" name="图片 21">
              <a:extLst>
                <a:ext uri="{FF2B5EF4-FFF2-40B4-BE49-F238E27FC236}">
                  <a16:creationId xmlns:a16="http://schemas.microsoft.com/office/drawing/2014/main" id="{722F84CD-29E1-4272-A3CA-37FFCEC988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5922" y="1333513"/>
              <a:ext cx="3127018" cy="1885917"/>
            </a:xfrm>
            <a:prstGeom prst="rect">
              <a:avLst/>
            </a:prstGeom>
          </p:spPr>
        </p:pic>
      </p:grpSp>
    </p:spTree>
    <p:extLst>
      <p:ext uri="{BB962C8B-B14F-4D97-AF65-F5344CB8AC3E}">
        <p14:creationId xmlns:p14="http://schemas.microsoft.com/office/powerpoint/2010/main" val="3501578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barn(inVertical)">
                                      <p:cBhvr>
                                        <p:cTn id="7" dur="500"/>
                                        <p:tgtEl>
                                          <p:spTgt spid="7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4"/>
                                        </p:tgtEl>
                                        <p:attrNameLst>
                                          <p:attrName>style.visibility</p:attrName>
                                        </p:attrNameLst>
                                      </p:cBhvr>
                                      <p:to>
                                        <p:strVal val="visible"/>
                                      </p:to>
                                    </p:set>
                                    <p:animEffect transition="in" filter="barn(inVertical)">
                                      <p:cBhvr>
                                        <p:cTn id="10" dur="500"/>
                                        <p:tgtEl>
                                          <p:spTgt spid="104"/>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0"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10"/>
                                        </p:tgtEl>
                                        <p:attrNameLst>
                                          <p:attrName>ppt_x</p:attrName>
                                          <p:attrName>ppt_y</p:attrName>
                                        </p:attrNameLst>
                                      </p:cBhvr>
                                    </p:animMotion>
                                    <p:animRot by="1500000">
                                      <p:cBhvr>
                                        <p:cTn id="15" dur="125" fill="hold">
                                          <p:stCondLst>
                                            <p:cond delay="0"/>
                                          </p:stCondLst>
                                        </p:cTn>
                                        <p:tgtEl>
                                          <p:spTgt spid="10"/>
                                        </p:tgtEl>
                                        <p:attrNameLst>
                                          <p:attrName>r</p:attrName>
                                        </p:attrNameLst>
                                      </p:cBhvr>
                                    </p:animRot>
                                    <p:animRot by="-1500000">
                                      <p:cBhvr>
                                        <p:cTn id="16" dur="125" fill="hold">
                                          <p:stCondLst>
                                            <p:cond delay="125"/>
                                          </p:stCondLst>
                                        </p:cTn>
                                        <p:tgtEl>
                                          <p:spTgt spid="10"/>
                                        </p:tgtEl>
                                        <p:attrNameLst>
                                          <p:attrName>r</p:attrName>
                                        </p:attrNameLst>
                                      </p:cBhvr>
                                    </p:animRot>
                                    <p:animRot by="-1500000">
                                      <p:cBhvr>
                                        <p:cTn id="17" dur="125" fill="hold">
                                          <p:stCondLst>
                                            <p:cond delay="250"/>
                                          </p:stCondLst>
                                        </p:cTn>
                                        <p:tgtEl>
                                          <p:spTgt spid="10"/>
                                        </p:tgtEl>
                                        <p:attrNameLst>
                                          <p:attrName>r</p:attrName>
                                        </p:attrNameLst>
                                      </p:cBhvr>
                                    </p:animRot>
                                    <p:animRot by="1500000">
                                      <p:cBhvr>
                                        <p:cTn id="18" dur="125" fill="hold">
                                          <p:stCondLst>
                                            <p:cond delay="375"/>
                                          </p:stCondLst>
                                        </p:cTn>
                                        <p:tgtEl>
                                          <p:spTgt spid="10"/>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randombar(horizontal)">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ppt_x"/>
                                          </p:val>
                                        </p:tav>
                                        <p:tav tm="100000">
                                          <p:val>
                                            <p:strVal val="#ppt_x"/>
                                          </p:val>
                                        </p:tav>
                                      </p:tavLst>
                                    </p:anim>
                                    <p:anim calcmode="lin" valueType="num">
                                      <p:cBhvr additive="base">
                                        <p:cTn id="2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1" grpId="0" animBg="1"/>
      <p:bldP spid="10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3842827" y="232474"/>
            <a:ext cx="4666767" cy="646331"/>
          </a:xfrm>
          <a:prstGeom prst="rect">
            <a:avLst/>
          </a:prstGeom>
          <a:noFill/>
        </p:spPr>
        <p:txBody>
          <a:bodyPr wrap="square" rtlCol="0">
            <a:spAutoFit/>
          </a:bodyPr>
          <a:lstStyle/>
          <a:p>
            <a:pPr algn="ctr"/>
            <a:r>
              <a:rPr lang="en-US" altLang="zh-CN" sz="3600" dirty="0">
                <a:solidFill>
                  <a:schemeClr val="tx1">
                    <a:lumMod val="85000"/>
                    <a:lumOff val="15000"/>
                  </a:schemeClr>
                </a:solidFill>
                <a:cs typeface="+mn-ea"/>
                <a:sym typeface="+mn-lt"/>
              </a:rPr>
              <a:t>About English News</a:t>
            </a:r>
            <a:endParaRPr lang="zh-CN" altLang="en-US" sz="3600" dirty="0">
              <a:solidFill>
                <a:schemeClr val="tx1">
                  <a:lumMod val="85000"/>
                  <a:lumOff val="15000"/>
                </a:schemeClr>
              </a:solidFill>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8435468" y="485008"/>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3185604" y="469914"/>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329453" y="1795211"/>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CB06B95E-972C-4748-BE95-221F6F706A4C}"/>
              </a:ext>
            </a:extLst>
          </p:cNvPr>
          <p:cNvGrpSpPr/>
          <p:nvPr/>
        </p:nvGrpSpPr>
        <p:grpSpPr>
          <a:xfrm>
            <a:off x="5954080" y="1138589"/>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16" name="图片 115">
            <a:extLst>
              <a:ext uri="{FF2B5EF4-FFF2-40B4-BE49-F238E27FC236}">
                <a16:creationId xmlns:a16="http://schemas.microsoft.com/office/drawing/2014/main" id="{9A0C7F87-32F6-4900-B2DE-8BE855CB12A8}"/>
              </a:ext>
            </a:extLst>
          </p:cNvPr>
          <p:cNvPicPr>
            <a:picLocks noChangeAspect="1"/>
          </p:cNvPicPr>
          <p:nvPr/>
        </p:nvPicPr>
        <p:blipFill rotWithShape="1">
          <a:blip r:embed="rId5">
            <a:extLst>
              <a:ext uri="{28A0092B-C50C-407E-A947-70E740481C1C}">
                <a14:useLocalDpi xmlns:a14="http://schemas.microsoft.com/office/drawing/2010/main" val="0"/>
              </a:ext>
            </a:extLst>
          </a:blip>
          <a:srcRect l="46695" t="28381" r="505" b="42509"/>
          <a:stretch/>
        </p:blipFill>
        <p:spPr>
          <a:xfrm>
            <a:off x="1370062" y="3031106"/>
            <a:ext cx="3967034" cy="3070525"/>
          </a:xfrm>
          <a:prstGeom prst="rect">
            <a:avLst/>
          </a:prstGeom>
        </p:spPr>
      </p:pic>
      <p:sp>
        <p:nvSpPr>
          <p:cNvPr id="176" name="文本框 175">
            <a:extLst>
              <a:ext uri="{FF2B5EF4-FFF2-40B4-BE49-F238E27FC236}">
                <a16:creationId xmlns:a16="http://schemas.microsoft.com/office/drawing/2014/main" id="{A5B5DB50-5B44-4F4A-9EEE-ACF2D162BB76}"/>
              </a:ext>
            </a:extLst>
          </p:cNvPr>
          <p:cNvSpPr txBox="1"/>
          <p:nvPr/>
        </p:nvSpPr>
        <p:spPr>
          <a:xfrm>
            <a:off x="7405307" y="1942766"/>
            <a:ext cx="2513830" cy="461665"/>
          </a:xfrm>
          <a:prstGeom prst="rect">
            <a:avLst/>
          </a:prstGeom>
          <a:noFill/>
        </p:spPr>
        <p:txBody>
          <a:bodyPr wrap="none" rtlCol="0">
            <a:spAutoFit/>
          </a:bodyPr>
          <a:lstStyle/>
          <a:p>
            <a:r>
              <a:rPr lang="en-US" altLang="zh-CN" sz="2400" dirty="0"/>
              <a:t>What  Why  How </a:t>
            </a:r>
            <a:endParaRPr lang="zh-CN" altLang="en-US" sz="2400" dirty="0"/>
          </a:p>
        </p:txBody>
      </p:sp>
      <p:sp>
        <p:nvSpPr>
          <p:cNvPr id="7" name="文本框 6">
            <a:extLst>
              <a:ext uri="{FF2B5EF4-FFF2-40B4-BE49-F238E27FC236}">
                <a16:creationId xmlns:a16="http://schemas.microsoft.com/office/drawing/2014/main" id="{1D8A3DC4-ED58-438E-B5C1-CB80156A67CF}"/>
              </a:ext>
            </a:extLst>
          </p:cNvPr>
          <p:cNvSpPr txBox="1"/>
          <p:nvPr/>
        </p:nvSpPr>
        <p:spPr>
          <a:xfrm>
            <a:off x="6356166" y="2483150"/>
            <a:ext cx="4901551" cy="830997"/>
          </a:xfrm>
          <a:prstGeom prst="rect">
            <a:avLst/>
          </a:prstGeom>
          <a:noFill/>
        </p:spPr>
        <p:txBody>
          <a:bodyPr wrap="square" rtlCol="0">
            <a:spAutoFit/>
          </a:bodyPr>
          <a:lstStyle/>
          <a:p>
            <a:r>
              <a:rPr lang="en-US" altLang="zh-CN" sz="2400" b="1" dirty="0"/>
              <a:t>3</a:t>
            </a:r>
            <a:r>
              <a:rPr lang="zh-CN" altLang="en-US" sz="2400" b="1" dirty="0"/>
              <a:t>、</a:t>
            </a:r>
            <a:r>
              <a:rPr lang="en-US" altLang="zh-CN" sz="2400" b="1" dirty="0"/>
              <a:t>Why</a:t>
            </a:r>
            <a:r>
              <a:rPr lang="zh-CN" altLang="en-US" sz="2400" b="1" dirty="0"/>
              <a:t>？</a:t>
            </a:r>
            <a:r>
              <a:rPr lang="en-US" altLang="zh-CN" sz="2400" b="1" dirty="0"/>
              <a:t>What are the advantages of  plant-based meat?</a:t>
            </a:r>
            <a:endParaRPr lang="zh-CN" altLang="en-US" sz="2400" b="1" dirty="0"/>
          </a:p>
        </p:txBody>
      </p:sp>
      <p:sp>
        <p:nvSpPr>
          <p:cNvPr id="8" name="文本框 7">
            <a:extLst>
              <a:ext uri="{FF2B5EF4-FFF2-40B4-BE49-F238E27FC236}">
                <a16:creationId xmlns:a16="http://schemas.microsoft.com/office/drawing/2014/main" id="{5F24F2D0-2F14-488A-93D8-A8AC6E2914BE}"/>
              </a:ext>
            </a:extLst>
          </p:cNvPr>
          <p:cNvSpPr txBox="1"/>
          <p:nvPr/>
        </p:nvSpPr>
        <p:spPr>
          <a:xfrm>
            <a:off x="6444715" y="3428023"/>
            <a:ext cx="4817080" cy="707886"/>
          </a:xfrm>
          <a:prstGeom prst="rect">
            <a:avLst/>
          </a:prstGeom>
          <a:noFill/>
        </p:spPr>
        <p:txBody>
          <a:bodyPr wrap="square" rtlCol="0">
            <a:spAutoFit/>
          </a:bodyPr>
          <a:lstStyle/>
          <a:p>
            <a:r>
              <a:rPr lang="en-US" altLang="zh-CN" sz="2000" dirty="0"/>
              <a:t>Plant-based meat is healthier and better for the environment.  </a:t>
            </a:r>
            <a:endParaRPr lang="zh-CN" altLang="en-US" sz="2000" dirty="0"/>
          </a:p>
        </p:txBody>
      </p:sp>
      <p:sp>
        <p:nvSpPr>
          <p:cNvPr id="27" name="文本框 26">
            <a:extLst>
              <a:ext uri="{FF2B5EF4-FFF2-40B4-BE49-F238E27FC236}">
                <a16:creationId xmlns:a16="http://schemas.microsoft.com/office/drawing/2014/main" id="{348E7F86-0442-4D10-895A-EC018C391EBF}"/>
              </a:ext>
            </a:extLst>
          </p:cNvPr>
          <p:cNvSpPr txBox="1"/>
          <p:nvPr/>
        </p:nvSpPr>
        <p:spPr>
          <a:xfrm>
            <a:off x="6444715" y="866523"/>
            <a:ext cx="4666767" cy="830997"/>
          </a:xfrm>
          <a:prstGeom prst="rect">
            <a:avLst/>
          </a:prstGeom>
          <a:noFill/>
        </p:spPr>
        <p:txBody>
          <a:bodyPr wrap="square">
            <a:spAutoFit/>
          </a:bodyPr>
          <a:lstStyle/>
          <a:p>
            <a:r>
              <a:rPr lang="en-US" altLang="zh-CN" sz="2400" b="1" dirty="0"/>
              <a:t>Read the </a:t>
            </a:r>
            <a:r>
              <a:rPr lang="en-US" altLang="zh-CN" sz="2400" b="1" dirty="0">
                <a:solidFill>
                  <a:srgbClr val="FF0000"/>
                </a:solidFill>
              </a:rPr>
              <a:t>last</a:t>
            </a:r>
            <a:r>
              <a:rPr lang="en-US" altLang="zh-CN" sz="2400" b="1" dirty="0"/>
              <a:t> two paragraphs and find out these key factors.</a:t>
            </a:r>
            <a:endParaRPr lang="zh-CN" altLang="en-US" sz="2400" b="1" dirty="0"/>
          </a:p>
        </p:txBody>
      </p:sp>
      <p:pic>
        <p:nvPicPr>
          <p:cNvPr id="11" name="图片 10">
            <a:extLst>
              <a:ext uri="{FF2B5EF4-FFF2-40B4-BE49-F238E27FC236}">
                <a16:creationId xmlns:a16="http://schemas.microsoft.com/office/drawing/2014/main" id="{8E9BCC4F-87F1-4A47-B34B-3137962452A5}"/>
              </a:ext>
            </a:extLst>
          </p:cNvPr>
          <p:cNvPicPr>
            <a:picLocks noChangeAspect="1"/>
          </p:cNvPicPr>
          <p:nvPr/>
        </p:nvPicPr>
        <p:blipFill rotWithShape="1">
          <a:blip r:embed="rId5">
            <a:extLst>
              <a:ext uri="{28A0092B-C50C-407E-A947-70E740481C1C}">
                <a14:useLocalDpi xmlns:a14="http://schemas.microsoft.com/office/drawing/2010/main" val="0"/>
              </a:ext>
            </a:extLst>
          </a:blip>
          <a:srcRect t="86284" r="51324"/>
          <a:stretch/>
        </p:blipFill>
        <p:spPr>
          <a:xfrm>
            <a:off x="1370062" y="1176591"/>
            <a:ext cx="3935196" cy="1556729"/>
          </a:xfrm>
          <a:prstGeom prst="rect">
            <a:avLst/>
          </a:prstGeom>
        </p:spPr>
      </p:pic>
      <p:grpSp>
        <p:nvGrpSpPr>
          <p:cNvPr id="13" name="组合 12">
            <a:extLst>
              <a:ext uri="{FF2B5EF4-FFF2-40B4-BE49-F238E27FC236}">
                <a16:creationId xmlns:a16="http://schemas.microsoft.com/office/drawing/2014/main" id="{B7BCC5D8-EA2A-471A-B9AF-51256A32A9C1}"/>
              </a:ext>
            </a:extLst>
          </p:cNvPr>
          <p:cNvGrpSpPr/>
          <p:nvPr/>
        </p:nvGrpSpPr>
        <p:grpSpPr>
          <a:xfrm>
            <a:off x="1370636" y="1542567"/>
            <a:ext cx="3633490" cy="3213425"/>
            <a:chOff x="1370636" y="1542567"/>
            <a:chExt cx="3633490" cy="3213425"/>
          </a:xfrm>
        </p:grpSpPr>
        <p:cxnSp>
          <p:nvCxnSpPr>
            <p:cNvPr id="30" name="直接连接符 29">
              <a:extLst>
                <a:ext uri="{FF2B5EF4-FFF2-40B4-BE49-F238E27FC236}">
                  <a16:creationId xmlns:a16="http://schemas.microsoft.com/office/drawing/2014/main" id="{5EDF4736-ADC9-4A36-B1F7-E38148521DB2}"/>
                </a:ext>
              </a:extLst>
            </p:cNvPr>
            <p:cNvCxnSpPr>
              <a:cxnSpLocks/>
            </p:cNvCxnSpPr>
            <p:nvPr/>
          </p:nvCxnSpPr>
          <p:spPr>
            <a:xfrm>
              <a:off x="3037102" y="1542567"/>
              <a:ext cx="1967024" cy="673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直接连接符 30">
              <a:extLst>
                <a:ext uri="{FF2B5EF4-FFF2-40B4-BE49-F238E27FC236}">
                  <a16:creationId xmlns:a16="http://schemas.microsoft.com/office/drawing/2014/main" id="{73BC02E3-D19B-4F65-A6B1-49127B7128DC}"/>
                </a:ext>
              </a:extLst>
            </p:cNvPr>
            <p:cNvCxnSpPr>
              <a:cxnSpLocks/>
            </p:cNvCxnSpPr>
            <p:nvPr/>
          </p:nvCxnSpPr>
          <p:spPr>
            <a:xfrm>
              <a:off x="1704353" y="1820901"/>
              <a:ext cx="1967024" cy="673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F111F554-1981-46CD-ACD5-1E035457AD20}"/>
                </a:ext>
              </a:extLst>
            </p:cNvPr>
            <p:cNvCxnSpPr>
              <a:cxnSpLocks/>
            </p:cNvCxnSpPr>
            <p:nvPr/>
          </p:nvCxnSpPr>
          <p:spPr>
            <a:xfrm>
              <a:off x="2456696" y="4477658"/>
              <a:ext cx="1967024" cy="673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8BFDED6B-28FA-44FF-B357-D7CE2EAE8B57}"/>
                </a:ext>
              </a:extLst>
            </p:cNvPr>
            <p:cNvCxnSpPr>
              <a:cxnSpLocks/>
            </p:cNvCxnSpPr>
            <p:nvPr/>
          </p:nvCxnSpPr>
          <p:spPr>
            <a:xfrm>
              <a:off x="1370636" y="4749258"/>
              <a:ext cx="1086060" cy="673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36" name="文本框 35">
            <a:extLst>
              <a:ext uri="{FF2B5EF4-FFF2-40B4-BE49-F238E27FC236}">
                <a16:creationId xmlns:a16="http://schemas.microsoft.com/office/drawing/2014/main" id="{9890B674-D614-41B2-9E65-99E2A1643B60}"/>
              </a:ext>
            </a:extLst>
          </p:cNvPr>
          <p:cNvSpPr txBox="1"/>
          <p:nvPr/>
        </p:nvSpPr>
        <p:spPr>
          <a:xfrm>
            <a:off x="6652807" y="4350967"/>
            <a:ext cx="4938816" cy="830997"/>
          </a:xfrm>
          <a:prstGeom prst="rect">
            <a:avLst/>
          </a:prstGeom>
          <a:noFill/>
        </p:spPr>
        <p:txBody>
          <a:bodyPr wrap="square" rtlCol="0">
            <a:spAutoFit/>
          </a:bodyPr>
          <a:lstStyle/>
          <a:p>
            <a:r>
              <a:rPr lang="en-US" altLang="zh-CN" sz="2400" b="1" dirty="0">
                <a:solidFill>
                  <a:srgbClr val="FF0000"/>
                </a:solidFill>
              </a:rPr>
              <a:t>P.S.</a:t>
            </a:r>
            <a:r>
              <a:rPr lang="en-US" altLang="zh-CN" sz="2400" b="1" dirty="0"/>
              <a:t> Why is plant-based meat better for the environment</a:t>
            </a:r>
            <a:r>
              <a:rPr lang="zh-CN" altLang="en-US" sz="2400" b="1" dirty="0"/>
              <a:t>？</a:t>
            </a:r>
          </a:p>
        </p:txBody>
      </p:sp>
      <p:pic>
        <p:nvPicPr>
          <p:cNvPr id="28" name="图形 27">
            <a:extLst>
              <a:ext uri="{FF2B5EF4-FFF2-40B4-BE49-F238E27FC236}">
                <a16:creationId xmlns:a16="http://schemas.microsoft.com/office/drawing/2014/main" id="{C9FD18E9-48FA-439F-8100-BFD13C16089C}"/>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Tree>
    <p:extLst>
      <p:ext uri="{BB962C8B-B14F-4D97-AF65-F5344CB8AC3E}">
        <p14:creationId xmlns:p14="http://schemas.microsoft.com/office/powerpoint/2010/main" val="2779154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circle(in)">
                                      <p:cBhvr>
                                        <p:cTn id="12" dur="2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randombar(horizontal)">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1000"/>
                                        <p:tgtEl>
                                          <p:spTgt spid="13"/>
                                        </p:tgtEl>
                                      </p:cBhvr>
                                    </p:animEffect>
                                    <p:anim calcmode="lin" valueType="num">
                                      <p:cBhvr>
                                        <p:cTn id="29" dur="1000" fill="hold"/>
                                        <p:tgtEl>
                                          <p:spTgt spid="13"/>
                                        </p:tgtEl>
                                        <p:attrNameLst>
                                          <p:attrName>ppt_x</p:attrName>
                                        </p:attrNameLst>
                                      </p:cBhvr>
                                      <p:tavLst>
                                        <p:tav tm="0">
                                          <p:val>
                                            <p:strVal val="#ppt_x"/>
                                          </p:val>
                                        </p:tav>
                                        <p:tav tm="100000">
                                          <p:val>
                                            <p:strVal val="#ppt_x"/>
                                          </p:val>
                                        </p:tav>
                                      </p:tavLst>
                                    </p:anim>
                                    <p:anim calcmode="lin" valueType="num">
                                      <p:cBhvr>
                                        <p:cTn id="3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randombar(horizont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36"/>
                                        </p:tgtEl>
                                        <p:attrNameLst>
                                          <p:attrName>style.visibility</p:attrName>
                                        </p:attrNameLst>
                                      </p:cBhvr>
                                      <p:to>
                                        <p:strVal val="visible"/>
                                      </p:to>
                                    </p:set>
                                    <p:anim calcmode="lin" valueType="num">
                                      <p:cBhvr additive="base">
                                        <p:cTn id="40" dur="500" fill="hold"/>
                                        <p:tgtEl>
                                          <p:spTgt spid="36"/>
                                        </p:tgtEl>
                                        <p:attrNameLst>
                                          <p:attrName>ppt_x</p:attrName>
                                        </p:attrNameLst>
                                      </p:cBhvr>
                                      <p:tavLst>
                                        <p:tav tm="0">
                                          <p:val>
                                            <p:strVal val="#ppt_x"/>
                                          </p:val>
                                        </p:tav>
                                        <p:tav tm="100000">
                                          <p:val>
                                            <p:strVal val="#ppt_x"/>
                                          </p:val>
                                        </p:tav>
                                      </p:tavLst>
                                    </p:anim>
                                    <p:anim calcmode="lin" valueType="num">
                                      <p:cBhvr additive="base">
                                        <p:cTn id="4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7" grpId="0"/>
      <p:bldP spid="8" grpId="0"/>
      <p:bldP spid="27" grpId="0"/>
      <p:bldP spid="3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B2A0F406-A0AE-4F52-A7C2-A4586811BB7F}"/>
              </a:ext>
            </a:extLst>
          </p:cNvPr>
          <p:cNvGrpSpPr/>
          <p:nvPr/>
        </p:nvGrpSpPr>
        <p:grpSpPr>
          <a:xfrm>
            <a:off x="1179454" y="845886"/>
            <a:ext cx="2309159" cy="2323502"/>
            <a:chOff x="1602049" y="1338987"/>
            <a:chExt cx="1743762" cy="1754593"/>
          </a:xfrm>
          <a:solidFill>
            <a:schemeClr val="bg1">
              <a:lumMod val="65000"/>
            </a:schemeClr>
          </a:solidFill>
        </p:grpSpPr>
        <p:sp>
          <p:nvSpPr>
            <p:cNvPr id="45" name="íšḷïḓê">
              <a:extLst>
                <a:ext uri="{FF2B5EF4-FFF2-40B4-BE49-F238E27FC236}">
                  <a16:creationId xmlns:a16="http://schemas.microsoft.com/office/drawing/2014/main" id="{B490C479-B6FD-4E1E-BFC0-F55F77045AC9}"/>
                </a:ext>
              </a:extLst>
            </p:cNvPr>
            <p:cNvSpPr/>
            <p:nvPr/>
          </p:nvSpPr>
          <p:spPr bwMode="auto">
            <a:xfrm>
              <a:off x="2441439" y="1338987"/>
              <a:ext cx="32492" cy="232864"/>
            </a:xfrm>
            <a:custGeom>
              <a:avLst/>
              <a:gdLst>
                <a:gd name="T0" fmla="*/ 4 w 4"/>
                <a:gd name="T1" fmla="*/ 25 h 27"/>
                <a:gd name="T2" fmla="*/ 4 w 4"/>
                <a:gd name="T3" fmla="*/ 2 h 27"/>
                <a:gd name="T4" fmla="*/ 2 w 4"/>
                <a:gd name="T5" fmla="*/ 0 h 27"/>
                <a:gd name="T6" fmla="*/ 0 w 4"/>
                <a:gd name="T7" fmla="*/ 2 h 27"/>
                <a:gd name="T8" fmla="*/ 0 w 4"/>
                <a:gd name="T9" fmla="*/ 25 h 27"/>
                <a:gd name="T10" fmla="*/ 2 w 4"/>
                <a:gd name="T11" fmla="*/ 27 h 27"/>
                <a:gd name="T12" fmla="*/ 4 w 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4" h="27">
                  <a:moveTo>
                    <a:pt x="4" y="25"/>
                  </a:moveTo>
                  <a:cubicBezTo>
                    <a:pt x="4" y="2"/>
                    <a:pt x="4" y="2"/>
                    <a:pt x="4" y="2"/>
                  </a:cubicBezTo>
                  <a:cubicBezTo>
                    <a:pt x="4" y="1"/>
                    <a:pt x="3" y="0"/>
                    <a:pt x="2" y="0"/>
                  </a:cubicBezTo>
                  <a:cubicBezTo>
                    <a:pt x="1" y="0"/>
                    <a:pt x="0" y="1"/>
                    <a:pt x="0" y="2"/>
                  </a:cubicBezTo>
                  <a:cubicBezTo>
                    <a:pt x="0" y="25"/>
                    <a:pt x="0" y="25"/>
                    <a:pt x="0" y="25"/>
                  </a:cubicBezTo>
                  <a:cubicBezTo>
                    <a:pt x="0" y="26"/>
                    <a:pt x="1" y="27"/>
                    <a:pt x="2" y="27"/>
                  </a:cubicBezTo>
                  <a:cubicBezTo>
                    <a:pt x="3" y="27"/>
                    <a:pt x="4" y="26"/>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 name="íś1iďè">
              <a:extLst>
                <a:ext uri="{FF2B5EF4-FFF2-40B4-BE49-F238E27FC236}">
                  <a16:creationId xmlns:a16="http://schemas.microsoft.com/office/drawing/2014/main" id="{D2E77032-5CFD-4195-9B04-10F54433DC0C}"/>
                </a:ext>
              </a:extLst>
            </p:cNvPr>
            <p:cNvSpPr/>
            <p:nvPr/>
          </p:nvSpPr>
          <p:spPr bwMode="auto">
            <a:xfrm>
              <a:off x="1807835" y="1631419"/>
              <a:ext cx="178710" cy="167879"/>
            </a:xfrm>
            <a:custGeom>
              <a:avLst/>
              <a:gdLst>
                <a:gd name="T0" fmla="*/ 20 w 21"/>
                <a:gd name="T1" fmla="*/ 17 h 20"/>
                <a:gd name="T2" fmla="*/ 4 w 21"/>
                <a:gd name="T3" fmla="*/ 1 h 20"/>
                <a:gd name="T4" fmla="*/ 1 w 21"/>
                <a:gd name="T5" fmla="*/ 1 h 20"/>
                <a:gd name="T6" fmla="*/ 1 w 21"/>
                <a:gd name="T7" fmla="*/ 4 h 20"/>
                <a:gd name="T8" fmla="*/ 17 w 21"/>
                <a:gd name="T9" fmla="*/ 20 h 20"/>
                <a:gd name="T10" fmla="*/ 20 w 21"/>
                <a:gd name="T11" fmla="*/ 20 h 20"/>
                <a:gd name="T12" fmla="*/ 20 w 21"/>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20" y="17"/>
                  </a:moveTo>
                  <a:cubicBezTo>
                    <a:pt x="4" y="1"/>
                    <a:pt x="4" y="1"/>
                    <a:pt x="4" y="1"/>
                  </a:cubicBezTo>
                  <a:cubicBezTo>
                    <a:pt x="3" y="0"/>
                    <a:pt x="2" y="0"/>
                    <a:pt x="1" y="1"/>
                  </a:cubicBezTo>
                  <a:cubicBezTo>
                    <a:pt x="0" y="2"/>
                    <a:pt x="0" y="3"/>
                    <a:pt x="1" y="4"/>
                  </a:cubicBezTo>
                  <a:cubicBezTo>
                    <a:pt x="17" y="20"/>
                    <a:pt x="17" y="20"/>
                    <a:pt x="17" y="20"/>
                  </a:cubicBezTo>
                  <a:cubicBezTo>
                    <a:pt x="18" y="20"/>
                    <a:pt x="19" y="20"/>
                    <a:pt x="20" y="20"/>
                  </a:cubicBezTo>
                  <a:cubicBezTo>
                    <a:pt x="21" y="19"/>
                    <a:pt x="21" y="18"/>
                    <a:pt x="20" y="17"/>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7" name="iślïḍê">
              <a:extLst>
                <a:ext uri="{FF2B5EF4-FFF2-40B4-BE49-F238E27FC236}">
                  <a16:creationId xmlns:a16="http://schemas.microsoft.com/office/drawing/2014/main" id="{1FED2600-7999-4FBA-A0DB-96B25BFFA068}"/>
                </a:ext>
              </a:extLst>
            </p:cNvPr>
            <p:cNvSpPr/>
            <p:nvPr/>
          </p:nvSpPr>
          <p:spPr bwMode="auto">
            <a:xfrm>
              <a:off x="1602049" y="2205453"/>
              <a:ext cx="232864" cy="32492"/>
            </a:xfrm>
            <a:custGeom>
              <a:avLst/>
              <a:gdLst>
                <a:gd name="T0" fmla="*/ 25 w 27"/>
                <a:gd name="T1" fmla="*/ 0 h 4"/>
                <a:gd name="T2" fmla="*/ 2 w 27"/>
                <a:gd name="T3" fmla="*/ 0 h 4"/>
                <a:gd name="T4" fmla="*/ 0 w 27"/>
                <a:gd name="T5" fmla="*/ 2 h 4"/>
                <a:gd name="T6" fmla="*/ 2 w 27"/>
                <a:gd name="T7" fmla="*/ 4 h 4"/>
                <a:gd name="T8" fmla="*/ 25 w 27"/>
                <a:gd name="T9" fmla="*/ 4 h 4"/>
                <a:gd name="T10" fmla="*/ 27 w 27"/>
                <a:gd name="T11" fmla="*/ 2 h 4"/>
                <a:gd name="T12" fmla="*/ 25 w 2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0"/>
                  </a:moveTo>
                  <a:cubicBezTo>
                    <a:pt x="2" y="0"/>
                    <a:pt x="2" y="0"/>
                    <a:pt x="2" y="0"/>
                  </a:cubicBezTo>
                  <a:cubicBezTo>
                    <a:pt x="1" y="0"/>
                    <a:pt x="0" y="1"/>
                    <a:pt x="0" y="2"/>
                  </a:cubicBezTo>
                  <a:cubicBezTo>
                    <a:pt x="0" y="3"/>
                    <a:pt x="1" y="4"/>
                    <a:pt x="2" y="4"/>
                  </a:cubicBezTo>
                  <a:cubicBezTo>
                    <a:pt x="25" y="4"/>
                    <a:pt x="25" y="4"/>
                    <a:pt x="25" y="4"/>
                  </a:cubicBezTo>
                  <a:cubicBezTo>
                    <a:pt x="26" y="4"/>
                    <a:pt x="27" y="3"/>
                    <a:pt x="27" y="2"/>
                  </a:cubicBezTo>
                  <a:cubicBezTo>
                    <a:pt x="27" y="1"/>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8" name="iš1íďé">
              <a:extLst>
                <a:ext uri="{FF2B5EF4-FFF2-40B4-BE49-F238E27FC236}">
                  <a16:creationId xmlns:a16="http://schemas.microsoft.com/office/drawing/2014/main" id="{6A6B3435-8486-4817-B012-97A0E9BB40F8}"/>
                </a:ext>
              </a:extLst>
            </p:cNvPr>
            <p:cNvSpPr/>
            <p:nvPr/>
          </p:nvSpPr>
          <p:spPr bwMode="auto">
            <a:xfrm>
              <a:off x="3118364" y="2194622"/>
              <a:ext cx="227447" cy="37910"/>
            </a:xfrm>
            <a:custGeom>
              <a:avLst/>
              <a:gdLst>
                <a:gd name="T0" fmla="*/ 2 w 27"/>
                <a:gd name="T1" fmla="*/ 4 h 4"/>
                <a:gd name="T2" fmla="*/ 25 w 27"/>
                <a:gd name="T3" fmla="*/ 4 h 4"/>
                <a:gd name="T4" fmla="*/ 27 w 27"/>
                <a:gd name="T5" fmla="*/ 2 h 4"/>
                <a:gd name="T6" fmla="*/ 25 w 27"/>
                <a:gd name="T7" fmla="*/ 0 h 4"/>
                <a:gd name="T8" fmla="*/ 2 w 27"/>
                <a:gd name="T9" fmla="*/ 0 h 4"/>
                <a:gd name="T10" fmla="*/ 0 w 27"/>
                <a:gd name="T11" fmla="*/ 2 h 4"/>
                <a:gd name="T12" fmla="*/ 2 w 27"/>
                <a:gd name="T13" fmla="*/ 4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 y="4"/>
                  </a:moveTo>
                  <a:cubicBezTo>
                    <a:pt x="25" y="4"/>
                    <a:pt x="25" y="4"/>
                    <a:pt x="25" y="4"/>
                  </a:cubicBezTo>
                  <a:cubicBezTo>
                    <a:pt x="26" y="4"/>
                    <a:pt x="27" y="3"/>
                    <a:pt x="27" y="2"/>
                  </a:cubicBezTo>
                  <a:cubicBezTo>
                    <a:pt x="27" y="1"/>
                    <a:pt x="26" y="0"/>
                    <a:pt x="25" y="0"/>
                  </a:cubicBezTo>
                  <a:cubicBezTo>
                    <a:pt x="2" y="0"/>
                    <a:pt x="2" y="0"/>
                    <a:pt x="2" y="0"/>
                  </a:cubicBezTo>
                  <a:cubicBezTo>
                    <a:pt x="1" y="0"/>
                    <a:pt x="0" y="1"/>
                    <a:pt x="0" y="2"/>
                  </a:cubicBezTo>
                  <a:cubicBezTo>
                    <a:pt x="0" y="3"/>
                    <a:pt x="1"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9" name="iS1ïḑê">
              <a:extLst>
                <a:ext uri="{FF2B5EF4-FFF2-40B4-BE49-F238E27FC236}">
                  <a16:creationId xmlns:a16="http://schemas.microsoft.com/office/drawing/2014/main" id="{11E4733E-1488-4D81-9466-0A22BDB4A28B}"/>
                </a:ext>
              </a:extLst>
            </p:cNvPr>
            <p:cNvSpPr/>
            <p:nvPr/>
          </p:nvSpPr>
          <p:spPr bwMode="auto">
            <a:xfrm>
              <a:off x="2880086" y="1561021"/>
              <a:ext cx="178710" cy="167879"/>
            </a:xfrm>
            <a:custGeom>
              <a:avLst/>
              <a:gdLst>
                <a:gd name="T0" fmla="*/ 4 w 21"/>
                <a:gd name="T1" fmla="*/ 19 h 20"/>
                <a:gd name="T2" fmla="*/ 20 w 21"/>
                <a:gd name="T3" fmla="*/ 3 h 20"/>
                <a:gd name="T4" fmla="*/ 20 w 21"/>
                <a:gd name="T5" fmla="*/ 1 h 20"/>
                <a:gd name="T6" fmla="*/ 17 w 21"/>
                <a:gd name="T7" fmla="*/ 1 h 20"/>
                <a:gd name="T8" fmla="*/ 1 w 21"/>
                <a:gd name="T9" fmla="*/ 17 h 20"/>
                <a:gd name="T10" fmla="*/ 1 w 21"/>
                <a:gd name="T11" fmla="*/ 19 h 20"/>
                <a:gd name="T12" fmla="*/ 4 w 21"/>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21" h="20">
                  <a:moveTo>
                    <a:pt x="4" y="19"/>
                  </a:moveTo>
                  <a:cubicBezTo>
                    <a:pt x="20" y="3"/>
                    <a:pt x="20" y="3"/>
                    <a:pt x="20" y="3"/>
                  </a:cubicBezTo>
                  <a:cubicBezTo>
                    <a:pt x="21" y="3"/>
                    <a:pt x="21" y="1"/>
                    <a:pt x="20" y="1"/>
                  </a:cubicBezTo>
                  <a:cubicBezTo>
                    <a:pt x="19" y="0"/>
                    <a:pt x="18" y="0"/>
                    <a:pt x="17" y="1"/>
                  </a:cubicBezTo>
                  <a:cubicBezTo>
                    <a:pt x="1" y="17"/>
                    <a:pt x="1" y="17"/>
                    <a:pt x="1" y="17"/>
                  </a:cubicBezTo>
                  <a:cubicBezTo>
                    <a:pt x="0" y="17"/>
                    <a:pt x="0" y="19"/>
                    <a:pt x="1" y="19"/>
                  </a:cubicBezTo>
                  <a:cubicBezTo>
                    <a:pt x="2" y="20"/>
                    <a:pt x="3" y="20"/>
                    <a:pt x="4" y="19"/>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0" name="íşļîḍè">
              <a:extLst>
                <a:ext uri="{FF2B5EF4-FFF2-40B4-BE49-F238E27FC236}">
                  <a16:creationId xmlns:a16="http://schemas.microsoft.com/office/drawing/2014/main" id="{F92CD42F-E14E-45B4-815F-5866218A4ED5}"/>
                </a:ext>
              </a:extLst>
            </p:cNvPr>
            <p:cNvSpPr/>
            <p:nvPr/>
          </p:nvSpPr>
          <p:spPr bwMode="auto">
            <a:xfrm>
              <a:off x="2473932" y="2866133"/>
              <a:ext cx="37910" cy="227447"/>
            </a:xfrm>
            <a:custGeom>
              <a:avLst/>
              <a:gdLst>
                <a:gd name="T0" fmla="*/ 0 w 4"/>
                <a:gd name="T1" fmla="*/ 2 h 27"/>
                <a:gd name="T2" fmla="*/ 0 w 4"/>
                <a:gd name="T3" fmla="*/ 25 h 27"/>
                <a:gd name="T4" fmla="*/ 2 w 4"/>
                <a:gd name="T5" fmla="*/ 27 h 27"/>
                <a:gd name="T6" fmla="*/ 4 w 4"/>
                <a:gd name="T7" fmla="*/ 25 h 27"/>
                <a:gd name="T8" fmla="*/ 4 w 4"/>
                <a:gd name="T9" fmla="*/ 2 h 27"/>
                <a:gd name="T10" fmla="*/ 2 w 4"/>
                <a:gd name="T11" fmla="*/ 0 h 27"/>
                <a:gd name="T12" fmla="*/ 0 w 4"/>
                <a:gd name="T13" fmla="*/ 2 h 27"/>
              </a:gdLst>
              <a:ahLst/>
              <a:cxnLst>
                <a:cxn ang="0">
                  <a:pos x="T0" y="T1"/>
                </a:cxn>
                <a:cxn ang="0">
                  <a:pos x="T2" y="T3"/>
                </a:cxn>
                <a:cxn ang="0">
                  <a:pos x="T4" y="T5"/>
                </a:cxn>
                <a:cxn ang="0">
                  <a:pos x="T6" y="T7"/>
                </a:cxn>
                <a:cxn ang="0">
                  <a:pos x="T8" y="T9"/>
                </a:cxn>
                <a:cxn ang="0">
                  <a:pos x="T10" y="T11"/>
                </a:cxn>
                <a:cxn ang="0">
                  <a:pos x="T12" y="T13"/>
                </a:cxn>
              </a:cxnLst>
              <a:rect l="0" t="0" r="r" b="b"/>
              <a:pathLst>
                <a:path w="4" h="27">
                  <a:moveTo>
                    <a:pt x="0" y="2"/>
                  </a:moveTo>
                  <a:cubicBezTo>
                    <a:pt x="0" y="25"/>
                    <a:pt x="0" y="25"/>
                    <a:pt x="0" y="25"/>
                  </a:cubicBezTo>
                  <a:cubicBezTo>
                    <a:pt x="0" y="26"/>
                    <a:pt x="1" y="27"/>
                    <a:pt x="2" y="27"/>
                  </a:cubicBezTo>
                  <a:cubicBezTo>
                    <a:pt x="3" y="27"/>
                    <a:pt x="4" y="26"/>
                    <a:pt x="4" y="25"/>
                  </a:cubicBezTo>
                  <a:cubicBezTo>
                    <a:pt x="4" y="2"/>
                    <a:pt x="4" y="2"/>
                    <a:pt x="4" y="2"/>
                  </a:cubicBezTo>
                  <a:cubicBezTo>
                    <a:pt x="4" y="1"/>
                    <a:pt x="3" y="0"/>
                    <a:pt x="2" y="0"/>
                  </a:cubicBezTo>
                  <a:cubicBezTo>
                    <a:pt x="1" y="0"/>
                    <a:pt x="0" y="1"/>
                    <a:pt x="0" y="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1" name="îṥľîḓê">
              <a:extLst>
                <a:ext uri="{FF2B5EF4-FFF2-40B4-BE49-F238E27FC236}">
                  <a16:creationId xmlns:a16="http://schemas.microsoft.com/office/drawing/2014/main" id="{B34DAC97-AA09-4C22-9D63-F6352433BBB5}"/>
                </a:ext>
              </a:extLst>
            </p:cNvPr>
            <p:cNvSpPr/>
            <p:nvPr/>
          </p:nvSpPr>
          <p:spPr bwMode="auto">
            <a:xfrm>
              <a:off x="2966732" y="2627855"/>
              <a:ext cx="178710" cy="178710"/>
            </a:xfrm>
            <a:custGeom>
              <a:avLst/>
              <a:gdLst>
                <a:gd name="T0" fmla="*/ 1 w 21"/>
                <a:gd name="T1" fmla="*/ 4 h 21"/>
                <a:gd name="T2" fmla="*/ 17 w 21"/>
                <a:gd name="T3" fmla="*/ 20 h 21"/>
                <a:gd name="T4" fmla="*/ 20 w 21"/>
                <a:gd name="T5" fmla="*/ 20 h 21"/>
                <a:gd name="T6" fmla="*/ 20 w 21"/>
                <a:gd name="T7" fmla="*/ 17 h 21"/>
                <a:gd name="T8" fmla="*/ 4 w 21"/>
                <a:gd name="T9" fmla="*/ 1 h 21"/>
                <a:gd name="T10" fmla="*/ 1 w 21"/>
                <a:gd name="T11" fmla="*/ 1 h 21"/>
                <a:gd name="T12" fmla="*/ 1 w 21"/>
                <a:gd name="T13" fmla="*/ 4 h 21"/>
              </a:gdLst>
              <a:ahLst/>
              <a:cxnLst>
                <a:cxn ang="0">
                  <a:pos x="T0" y="T1"/>
                </a:cxn>
                <a:cxn ang="0">
                  <a:pos x="T2" y="T3"/>
                </a:cxn>
                <a:cxn ang="0">
                  <a:pos x="T4" y="T5"/>
                </a:cxn>
                <a:cxn ang="0">
                  <a:pos x="T6" y="T7"/>
                </a:cxn>
                <a:cxn ang="0">
                  <a:pos x="T8" y="T9"/>
                </a:cxn>
                <a:cxn ang="0">
                  <a:pos x="T10" y="T11"/>
                </a:cxn>
                <a:cxn ang="0">
                  <a:pos x="T12" y="T13"/>
                </a:cxn>
              </a:cxnLst>
              <a:rect l="0" t="0" r="r" b="b"/>
              <a:pathLst>
                <a:path w="21" h="21">
                  <a:moveTo>
                    <a:pt x="1" y="4"/>
                  </a:moveTo>
                  <a:cubicBezTo>
                    <a:pt x="17" y="20"/>
                    <a:pt x="17" y="20"/>
                    <a:pt x="17" y="20"/>
                  </a:cubicBezTo>
                  <a:cubicBezTo>
                    <a:pt x="18" y="21"/>
                    <a:pt x="19" y="21"/>
                    <a:pt x="20" y="20"/>
                  </a:cubicBezTo>
                  <a:cubicBezTo>
                    <a:pt x="21" y="19"/>
                    <a:pt x="21" y="18"/>
                    <a:pt x="20" y="17"/>
                  </a:cubicBezTo>
                  <a:cubicBezTo>
                    <a:pt x="4" y="1"/>
                    <a:pt x="4" y="1"/>
                    <a:pt x="4" y="1"/>
                  </a:cubicBezTo>
                  <a:cubicBezTo>
                    <a:pt x="3" y="0"/>
                    <a:pt x="2" y="0"/>
                    <a:pt x="1" y="1"/>
                  </a:cubicBezTo>
                  <a:cubicBezTo>
                    <a:pt x="0" y="2"/>
                    <a:pt x="0" y="3"/>
                    <a:pt x="1"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2" name="ïS1îḍè">
              <a:extLst>
                <a:ext uri="{FF2B5EF4-FFF2-40B4-BE49-F238E27FC236}">
                  <a16:creationId xmlns:a16="http://schemas.microsoft.com/office/drawing/2014/main" id="{CD6FAB31-8CF7-4A04-B195-8F7EEC9A2734}"/>
                </a:ext>
              </a:extLst>
            </p:cNvPr>
            <p:cNvSpPr/>
            <p:nvPr/>
          </p:nvSpPr>
          <p:spPr bwMode="auto">
            <a:xfrm>
              <a:off x="1889067" y="2703670"/>
              <a:ext cx="173293" cy="167879"/>
            </a:xfrm>
            <a:custGeom>
              <a:avLst/>
              <a:gdLst>
                <a:gd name="T0" fmla="*/ 17 w 20"/>
                <a:gd name="T1" fmla="*/ 0 h 20"/>
                <a:gd name="T2" fmla="*/ 1 w 20"/>
                <a:gd name="T3" fmla="*/ 17 h 20"/>
                <a:gd name="T4" fmla="*/ 1 w 20"/>
                <a:gd name="T5" fmla="*/ 19 h 20"/>
                <a:gd name="T6" fmla="*/ 4 w 20"/>
                <a:gd name="T7" fmla="*/ 19 h 20"/>
                <a:gd name="T8" fmla="*/ 20 w 20"/>
                <a:gd name="T9" fmla="*/ 3 h 20"/>
                <a:gd name="T10" fmla="*/ 20 w 20"/>
                <a:gd name="T11" fmla="*/ 0 h 20"/>
                <a:gd name="T12" fmla="*/ 17 w 20"/>
                <a:gd name="T13" fmla="*/ 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17" y="0"/>
                  </a:moveTo>
                  <a:cubicBezTo>
                    <a:pt x="1" y="17"/>
                    <a:pt x="1" y="17"/>
                    <a:pt x="1" y="17"/>
                  </a:cubicBezTo>
                  <a:cubicBezTo>
                    <a:pt x="0" y="17"/>
                    <a:pt x="0" y="19"/>
                    <a:pt x="1" y="19"/>
                  </a:cubicBezTo>
                  <a:cubicBezTo>
                    <a:pt x="2" y="20"/>
                    <a:pt x="3" y="20"/>
                    <a:pt x="4" y="19"/>
                  </a:cubicBezTo>
                  <a:cubicBezTo>
                    <a:pt x="20" y="3"/>
                    <a:pt x="20" y="3"/>
                    <a:pt x="20" y="3"/>
                  </a:cubicBezTo>
                  <a:cubicBezTo>
                    <a:pt x="20" y="3"/>
                    <a:pt x="20" y="1"/>
                    <a:pt x="20" y="0"/>
                  </a:cubicBezTo>
                  <a:cubicBezTo>
                    <a:pt x="19" y="0"/>
                    <a:pt x="18"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3" name="îš1íḑê">
              <a:extLst>
                <a:ext uri="{FF2B5EF4-FFF2-40B4-BE49-F238E27FC236}">
                  <a16:creationId xmlns:a16="http://schemas.microsoft.com/office/drawing/2014/main" id="{390F429D-5284-4B8B-94C1-1837A74F2D48}"/>
                </a:ext>
              </a:extLst>
            </p:cNvPr>
            <p:cNvSpPr/>
            <p:nvPr/>
          </p:nvSpPr>
          <p:spPr bwMode="auto">
            <a:xfrm>
              <a:off x="2668886" y="1393141"/>
              <a:ext cx="113725" cy="211203"/>
            </a:xfrm>
            <a:custGeom>
              <a:avLst/>
              <a:gdLst>
                <a:gd name="T0" fmla="*/ 4 w 13"/>
                <a:gd name="T1" fmla="*/ 24 h 25"/>
                <a:gd name="T2" fmla="*/ 12 w 13"/>
                <a:gd name="T3" fmla="*/ 2 h 25"/>
                <a:gd name="T4" fmla="*/ 11 w 13"/>
                <a:gd name="T5" fmla="*/ 0 h 25"/>
                <a:gd name="T6" fmla="*/ 9 w 13"/>
                <a:gd name="T7" fmla="*/ 1 h 25"/>
                <a:gd name="T8" fmla="*/ 1 w 13"/>
                <a:gd name="T9" fmla="*/ 22 h 25"/>
                <a:gd name="T10" fmla="*/ 2 w 13"/>
                <a:gd name="T11" fmla="*/ 25 h 25"/>
                <a:gd name="T12" fmla="*/ 4 w 13"/>
                <a:gd name="T13" fmla="*/ 24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4" y="24"/>
                  </a:moveTo>
                  <a:cubicBezTo>
                    <a:pt x="12" y="2"/>
                    <a:pt x="12" y="2"/>
                    <a:pt x="12" y="2"/>
                  </a:cubicBezTo>
                  <a:cubicBezTo>
                    <a:pt x="13" y="1"/>
                    <a:pt x="12" y="0"/>
                    <a:pt x="11" y="0"/>
                  </a:cubicBezTo>
                  <a:cubicBezTo>
                    <a:pt x="10" y="0"/>
                    <a:pt x="9" y="0"/>
                    <a:pt x="9" y="1"/>
                  </a:cubicBezTo>
                  <a:cubicBezTo>
                    <a:pt x="1" y="22"/>
                    <a:pt x="1" y="22"/>
                    <a:pt x="1" y="22"/>
                  </a:cubicBezTo>
                  <a:cubicBezTo>
                    <a:pt x="0" y="23"/>
                    <a:pt x="1" y="25"/>
                    <a:pt x="2" y="25"/>
                  </a:cubicBezTo>
                  <a:cubicBezTo>
                    <a:pt x="3" y="25"/>
                    <a:pt x="4" y="25"/>
                    <a:pt x="4" y="2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4" name="i$1iḓê">
              <a:extLst>
                <a:ext uri="{FF2B5EF4-FFF2-40B4-BE49-F238E27FC236}">
                  <a16:creationId xmlns:a16="http://schemas.microsoft.com/office/drawing/2014/main" id="{8903C3ED-1754-4C6C-A815-E43CC92B3A21}"/>
                </a:ext>
              </a:extLst>
            </p:cNvPr>
            <p:cNvSpPr/>
            <p:nvPr/>
          </p:nvSpPr>
          <p:spPr bwMode="auto">
            <a:xfrm>
              <a:off x="2046113" y="1436464"/>
              <a:ext cx="119139" cy="216616"/>
            </a:xfrm>
            <a:custGeom>
              <a:avLst/>
              <a:gdLst>
                <a:gd name="T0" fmla="*/ 14 w 14"/>
                <a:gd name="T1" fmla="*/ 23 h 26"/>
                <a:gd name="T2" fmla="*/ 4 w 14"/>
                <a:gd name="T3" fmla="*/ 2 h 26"/>
                <a:gd name="T4" fmla="*/ 2 w 14"/>
                <a:gd name="T5" fmla="*/ 1 h 26"/>
                <a:gd name="T6" fmla="*/ 1 w 14"/>
                <a:gd name="T7" fmla="*/ 4 h 26"/>
                <a:gd name="T8" fmla="*/ 10 w 14"/>
                <a:gd name="T9" fmla="*/ 24 h 26"/>
                <a:gd name="T10" fmla="*/ 13 w 14"/>
                <a:gd name="T11" fmla="*/ 25 h 26"/>
                <a:gd name="T12" fmla="*/ 14 w 14"/>
                <a:gd name="T13" fmla="*/ 23 h 26"/>
              </a:gdLst>
              <a:ahLst/>
              <a:cxnLst>
                <a:cxn ang="0">
                  <a:pos x="T0" y="T1"/>
                </a:cxn>
                <a:cxn ang="0">
                  <a:pos x="T2" y="T3"/>
                </a:cxn>
                <a:cxn ang="0">
                  <a:pos x="T4" y="T5"/>
                </a:cxn>
                <a:cxn ang="0">
                  <a:pos x="T6" y="T7"/>
                </a:cxn>
                <a:cxn ang="0">
                  <a:pos x="T8" y="T9"/>
                </a:cxn>
                <a:cxn ang="0">
                  <a:pos x="T10" y="T11"/>
                </a:cxn>
                <a:cxn ang="0">
                  <a:pos x="T12" y="T13"/>
                </a:cxn>
              </a:cxnLst>
              <a:rect l="0" t="0" r="r" b="b"/>
              <a:pathLst>
                <a:path w="14" h="26">
                  <a:moveTo>
                    <a:pt x="14" y="23"/>
                  </a:moveTo>
                  <a:cubicBezTo>
                    <a:pt x="4" y="2"/>
                    <a:pt x="4" y="2"/>
                    <a:pt x="4" y="2"/>
                  </a:cubicBezTo>
                  <a:cubicBezTo>
                    <a:pt x="4" y="1"/>
                    <a:pt x="3" y="0"/>
                    <a:pt x="2" y="1"/>
                  </a:cubicBezTo>
                  <a:cubicBezTo>
                    <a:pt x="1" y="1"/>
                    <a:pt x="0" y="3"/>
                    <a:pt x="1" y="4"/>
                  </a:cubicBezTo>
                  <a:cubicBezTo>
                    <a:pt x="10" y="24"/>
                    <a:pt x="10" y="24"/>
                    <a:pt x="10" y="24"/>
                  </a:cubicBezTo>
                  <a:cubicBezTo>
                    <a:pt x="11" y="25"/>
                    <a:pt x="12" y="26"/>
                    <a:pt x="13" y="25"/>
                  </a:cubicBezTo>
                  <a:cubicBezTo>
                    <a:pt x="14" y="25"/>
                    <a:pt x="14" y="24"/>
                    <a:pt x="14" y="2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5" name="ïṥḷiḓê">
              <a:extLst>
                <a:ext uri="{FF2B5EF4-FFF2-40B4-BE49-F238E27FC236}">
                  <a16:creationId xmlns:a16="http://schemas.microsoft.com/office/drawing/2014/main" id="{E8FCCC96-A2E8-4707-A905-6A71A23501E2}"/>
                </a:ext>
              </a:extLst>
            </p:cNvPr>
            <p:cNvSpPr/>
            <p:nvPr/>
          </p:nvSpPr>
          <p:spPr bwMode="auto">
            <a:xfrm>
              <a:off x="1656203" y="1907607"/>
              <a:ext cx="216616" cy="102894"/>
            </a:xfrm>
            <a:custGeom>
              <a:avLst/>
              <a:gdLst>
                <a:gd name="T0" fmla="*/ 24 w 26"/>
                <a:gd name="T1" fmla="*/ 8 h 12"/>
                <a:gd name="T2" fmla="*/ 3 w 26"/>
                <a:gd name="T3" fmla="*/ 0 h 12"/>
                <a:gd name="T4" fmla="*/ 0 w 26"/>
                <a:gd name="T5" fmla="*/ 1 h 12"/>
                <a:gd name="T6" fmla="*/ 1 w 26"/>
                <a:gd name="T7" fmla="*/ 4 h 12"/>
                <a:gd name="T8" fmla="*/ 23 w 26"/>
                <a:gd name="T9" fmla="*/ 12 h 12"/>
                <a:gd name="T10" fmla="*/ 25 w 26"/>
                <a:gd name="T11" fmla="*/ 11 h 12"/>
                <a:gd name="T12" fmla="*/ 24 w 26"/>
                <a:gd name="T13" fmla="*/ 8 h 12"/>
              </a:gdLst>
              <a:ahLst/>
              <a:cxnLst>
                <a:cxn ang="0">
                  <a:pos x="T0" y="T1"/>
                </a:cxn>
                <a:cxn ang="0">
                  <a:pos x="T2" y="T3"/>
                </a:cxn>
                <a:cxn ang="0">
                  <a:pos x="T4" y="T5"/>
                </a:cxn>
                <a:cxn ang="0">
                  <a:pos x="T6" y="T7"/>
                </a:cxn>
                <a:cxn ang="0">
                  <a:pos x="T8" y="T9"/>
                </a:cxn>
                <a:cxn ang="0">
                  <a:pos x="T10" y="T11"/>
                </a:cxn>
                <a:cxn ang="0">
                  <a:pos x="T12" y="T13"/>
                </a:cxn>
              </a:cxnLst>
              <a:rect l="0" t="0" r="r" b="b"/>
              <a:pathLst>
                <a:path w="26" h="12">
                  <a:moveTo>
                    <a:pt x="24" y="8"/>
                  </a:moveTo>
                  <a:cubicBezTo>
                    <a:pt x="3" y="0"/>
                    <a:pt x="3" y="0"/>
                    <a:pt x="3" y="0"/>
                  </a:cubicBezTo>
                  <a:cubicBezTo>
                    <a:pt x="2" y="0"/>
                    <a:pt x="1" y="0"/>
                    <a:pt x="0" y="1"/>
                  </a:cubicBezTo>
                  <a:cubicBezTo>
                    <a:pt x="0" y="2"/>
                    <a:pt x="0" y="3"/>
                    <a:pt x="1" y="4"/>
                  </a:cubicBezTo>
                  <a:cubicBezTo>
                    <a:pt x="23" y="12"/>
                    <a:pt x="23" y="12"/>
                    <a:pt x="23" y="12"/>
                  </a:cubicBezTo>
                  <a:cubicBezTo>
                    <a:pt x="24" y="12"/>
                    <a:pt x="25" y="12"/>
                    <a:pt x="25" y="11"/>
                  </a:cubicBezTo>
                  <a:cubicBezTo>
                    <a:pt x="26" y="10"/>
                    <a:pt x="25" y="8"/>
                    <a:pt x="24" y="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6" name="îṡḷîḋê">
              <a:extLst>
                <a:ext uri="{FF2B5EF4-FFF2-40B4-BE49-F238E27FC236}">
                  <a16:creationId xmlns:a16="http://schemas.microsoft.com/office/drawing/2014/main" id="{8F06EFC6-B779-4A76-8B02-E15FF3419B54}"/>
                </a:ext>
              </a:extLst>
            </p:cNvPr>
            <p:cNvSpPr/>
            <p:nvPr/>
          </p:nvSpPr>
          <p:spPr bwMode="auto">
            <a:xfrm>
              <a:off x="3075041" y="2422069"/>
              <a:ext cx="222034" cy="102894"/>
            </a:xfrm>
            <a:custGeom>
              <a:avLst/>
              <a:gdLst>
                <a:gd name="T0" fmla="*/ 2 w 26"/>
                <a:gd name="T1" fmla="*/ 4 h 12"/>
                <a:gd name="T2" fmla="*/ 23 w 26"/>
                <a:gd name="T3" fmla="*/ 12 h 12"/>
                <a:gd name="T4" fmla="*/ 26 w 26"/>
                <a:gd name="T5" fmla="*/ 11 h 12"/>
                <a:gd name="T6" fmla="*/ 24 w 26"/>
                <a:gd name="T7" fmla="*/ 8 h 12"/>
                <a:gd name="T8" fmla="*/ 3 w 26"/>
                <a:gd name="T9" fmla="*/ 0 h 12"/>
                <a:gd name="T10" fmla="*/ 1 w 26"/>
                <a:gd name="T11" fmla="*/ 1 h 12"/>
                <a:gd name="T12" fmla="*/ 2 w 26"/>
                <a:gd name="T13" fmla="*/ 4 h 12"/>
              </a:gdLst>
              <a:ahLst/>
              <a:cxnLst>
                <a:cxn ang="0">
                  <a:pos x="T0" y="T1"/>
                </a:cxn>
                <a:cxn ang="0">
                  <a:pos x="T2" y="T3"/>
                </a:cxn>
                <a:cxn ang="0">
                  <a:pos x="T4" y="T5"/>
                </a:cxn>
                <a:cxn ang="0">
                  <a:pos x="T6" y="T7"/>
                </a:cxn>
                <a:cxn ang="0">
                  <a:pos x="T8" y="T9"/>
                </a:cxn>
                <a:cxn ang="0">
                  <a:pos x="T10" y="T11"/>
                </a:cxn>
                <a:cxn ang="0">
                  <a:pos x="T12" y="T13"/>
                </a:cxn>
              </a:cxnLst>
              <a:rect l="0" t="0" r="r" b="b"/>
              <a:pathLst>
                <a:path w="26" h="12">
                  <a:moveTo>
                    <a:pt x="2" y="4"/>
                  </a:moveTo>
                  <a:cubicBezTo>
                    <a:pt x="23" y="12"/>
                    <a:pt x="23" y="12"/>
                    <a:pt x="23" y="12"/>
                  </a:cubicBezTo>
                  <a:cubicBezTo>
                    <a:pt x="24" y="12"/>
                    <a:pt x="25" y="12"/>
                    <a:pt x="26" y="11"/>
                  </a:cubicBezTo>
                  <a:cubicBezTo>
                    <a:pt x="26" y="10"/>
                    <a:pt x="26" y="8"/>
                    <a:pt x="24" y="8"/>
                  </a:cubicBezTo>
                  <a:cubicBezTo>
                    <a:pt x="3" y="0"/>
                    <a:pt x="3" y="0"/>
                    <a:pt x="3" y="0"/>
                  </a:cubicBezTo>
                  <a:cubicBezTo>
                    <a:pt x="2" y="0"/>
                    <a:pt x="1" y="0"/>
                    <a:pt x="1" y="1"/>
                  </a:cubicBezTo>
                  <a:cubicBezTo>
                    <a:pt x="0" y="2"/>
                    <a:pt x="1" y="4"/>
                    <a:pt x="2"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7" name="îṥ1iḍê">
              <a:extLst>
                <a:ext uri="{FF2B5EF4-FFF2-40B4-BE49-F238E27FC236}">
                  <a16:creationId xmlns:a16="http://schemas.microsoft.com/office/drawing/2014/main" id="{6EFEC2B2-FDB5-42F4-89D9-7D622497A9BA}"/>
                </a:ext>
              </a:extLst>
            </p:cNvPr>
            <p:cNvSpPr/>
            <p:nvPr/>
          </p:nvSpPr>
          <p:spPr bwMode="auto">
            <a:xfrm>
              <a:off x="3037134" y="1799299"/>
              <a:ext cx="211203" cy="119139"/>
            </a:xfrm>
            <a:custGeom>
              <a:avLst/>
              <a:gdLst>
                <a:gd name="T0" fmla="*/ 3 w 25"/>
                <a:gd name="T1" fmla="*/ 13 h 14"/>
                <a:gd name="T2" fmla="*/ 24 w 25"/>
                <a:gd name="T3" fmla="*/ 4 h 14"/>
                <a:gd name="T4" fmla="*/ 25 w 25"/>
                <a:gd name="T5" fmla="*/ 1 h 14"/>
                <a:gd name="T6" fmla="*/ 22 w 25"/>
                <a:gd name="T7" fmla="*/ 0 h 14"/>
                <a:gd name="T8" fmla="*/ 1 w 25"/>
                <a:gd name="T9" fmla="*/ 10 h 14"/>
                <a:gd name="T10" fmla="*/ 0 w 25"/>
                <a:gd name="T11" fmla="*/ 12 h 14"/>
                <a:gd name="T12" fmla="*/ 3 w 25"/>
                <a:gd name="T13" fmla="*/ 13 h 14"/>
              </a:gdLst>
              <a:ahLst/>
              <a:cxnLst>
                <a:cxn ang="0">
                  <a:pos x="T0" y="T1"/>
                </a:cxn>
                <a:cxn ang="0">
                  <a:pos x="T2" y="T3"/>
                </a:cxn>
                <a:cxn ang="0">
                  <a:pos x="T4" y="T5"/>
                </a:cxn>
                <a:cxn ang="0">
                  <a:pos x="T6" y="T7"/>
                </a:cxn>
                <a:cxn ang="0">
                  <a:pos x="T8" y="T9"/>
                </a:cxn>
                <a:cxn ang="0">
                  <a:pos x="T10" y="T11"/>
                </a:cxn>
                <a:cxn ang="0">
                  <a:pos x="T12" y="T13"/>
                </a:cxn>
              </a:cxnLst>
              <a:rect l="0" t="0" r="r" b="b"/>
              <a:pathLst>
                <a:path w="25" h="14">
                  <a:moveTo>
                    <a:pt x="3" y="13"/>
                  </a:moveTo>
                  <a:cubicBezTo>
                    <a:pt x="24" y="4"/>
                    <a:pt x="24" y="4"/>
                    <a:pt x="24" y="4"/>
                  </a:cubicBezTo>
                  <a:cubicBezTo>
                    <a:pt x="25" y="3"/>
                    <a:pt x="25" y="2"/>
                    <a:pt x="25" y="1"/>
                  </a:cubicBezTo>
                  <a:cubicBezTo>
                    <a:pt x="24" y="0"/>
                    <a:pt x="23" y="0"/>
                    <a:pt x="22" y="0"/>
                  </a:cubicBezTo>
                  <a:cubicBezTo>
                    <a:pt x="1" y="10"/>
                    <a:pt x="1" y="10"/>
                    <a:pt x="1" y="10"/>
                  </a:cubicBezTo>
                  <a:cubicBezTo>
                    <a:pt x="0" y="10"/>
                    <a:pt x="0" y="11"/>
                    <a:pt x="0" y="12"/>
                  </a:cubicBezTo>
                  <a:cubicBezTo>
                    <a:pt x="1" y="13"/>
                    <a:pt x="2" y="14"/>
                    <a:pt x="3" y="1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8" name="îṥļïḋé">
              <a:extLst>
                <a:ext uri="{FF2B5EF4-FFF2-40B4-BE49-F238E27FC236}">
                  <a16:creationId xmlns:a16="http://schemas.microsoft.com/office/drawing/2014/main" id="{B904514D-E417-4E93-8C20-5F8C965E5C8D}"/>
                </a:ext>
              </a:extLst>
            </p:cNvPr>
            <p:cNvSpPr/>
            <p:nvPr/>
          </p:nvSpPr>
          <p:spPr bwMode="auto">
            <a:xfrm>
              <a:off x="2170669" y="2828226"/>
              <a:ext cx="108308" cy="211203"/>
            </a:xfrm>
            <a:custGeom>
              <a:avLst/>
              <a:gdLst>
                <a:gd name="T0" fmla="*/ 8 w 13"/>
                <a:gd name="T1" fmla="*/ 1 h 25"/>
                <a:gd name="T2" fmla="*/ 0 w 13"/>
                <a:gd name="T3" fmla="*/ 22 h 25"/>
                <a:gd name="T4" fmla="*/ 2 w 13"/>
                <a:gd name="T5" fmla="*/ 25 h 25"/>
                <a:gd name="T6" fmla="*/ 4 w 13"/>
                <a:gd name="T7" fmla="*/ 24 h 25"/>
                <a:gd name="T8" fmla="*/ 12 w 13"/>
                <a:gd name="T9" fmla="*/ 3 h 25"/>
                <a:gd name="T10" fmla="*/ 11 w 13"/>
                <a:gd name="T11" fmla="*/ 0 h 25"/>
                <a:gd name="T12" fmla="*/ 8 w 13"/>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13" h="25">
                  <a:moveTo>
                    <a:pt x="8" y="1"/>
                  </a:moveTo>
                  <a:cubicBezTo>
                    <a:pt x="0" y="22"/>
                    <a:pt x="0" y="22"/>
                    <a:pt x="0" y="22"/>
                  </a:cubicBezTo>
                  <a:cubicBezTo>
                    <a:pt x="0" y="23"/>
                    <a:pt x="1" y="25"/>
                    <a:pt x="2" y="25"/>
                  </a:cubicBezTo>
                  <a:cubicBezTo>
                    <a:pt x="3" y="25"/>
                    <a:pt x="4" y="25"/>
                    <a:pt x="4" y="24"/>
                  </a:cubicBezTo>
                  <a:cubicBezTo>
                    <a:pt x="12" y="3"/>
                    <a:pt x="12" y="3"/>
                    <a:pt x="12" y="3"/>
                  </a:cubicBezTo>
                  <a:cubicBezTo>
                    <a:pt x="13" y="2"/>
                    <a:pt x="12" y="0"/>
                    <a:pt x="11" y="0"/>
                  </a:cubicBezTo>
                  <a:cubicBezTo>
                    <a:pt x="10" y="0"/>
                    <a:pt x="9" y="0"/>
                    <a:pt x="8"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îšlîḑè">
              <a:extLst>
                <a:ext uri="{FF2B5EF4-FFF2-40B4-BE49-F238E27FC236}">
                  <a16:creationId xmlns:a16="http://schemas.microsoft.com/office/drawing/2014/main" id="{47F724B5-0ED6-46D9-B463-07EF1AF78A3F}"/>
                </a:ext>
              </a:extLst>
            </p:cNvPr>
            <p:cNvSpPr/>
            <p:nvPr/>
          </p:nvSpPr>
          <p:spPr bwMode="auto">
            <a:xfrm>
              <a:off x="2788025" y="2779486"/>
              <a:ext cx="119139" cy="211203"/>
            </a:xfrm>
            <a:custGeom>
              <a:avLst/>
              <a:gdLst>
                <a:gd name="T0" fmla="*/ 0 w 14"/>
                <a:gd name="T1" fmla="*/ 3 h 25"/>
                <a:gd name="T2" fmla="*/ 9 w 14"/>
                <a:gd name="T3" fmla="*/ 24 h 25"/>
                <a:gd name="T4" fmla="*/ 12 w 14"/>
                <a:gd name="T5" fmla="*/ 25 h 25"/>
                <a:gd name="T6" fmla="*/ 13 w 14"/>
                <a:gd name="T7" fmla="*/ 22 h 25"/>
                <a:gd name="T8" fmla="*/ 4 w 14"/>
                <a:gd name="T9" fmla="*/ 2 h 25"/>
                <a:gd name="T10" fmla="*/ 1 w 14"/>
                <a:gd name="T11" fmla="*/ 1 h 25"/>
                <a:gd name="T12" fmla="*/ 0 w 14"/>
                <a:gd name="T13" fmla="*/ 3 h 25"/>
              </a:gdLst>
              <a:ahLst/>
              <a:cxnLst>
                <a:cxn ang="0">
                  <a:pos x="T0" y="T1"/>
                </a:cxn>
                <a:cxn ang="0">
                  <a:pos x="T2" y="T3"/>
                </a:cxn>
                <a:cxn ang="0">
                  <a:pos x="T4" y="T5"/>
                </a:cxn>
                <a:cxn ang="0">
                  <a:pos x="T6" y="T7"/>
                </a:cxn>
                <a:cxn ang="0">
                  <a:pos x="T8" y="T9"/>
                </a:cxn>
                <a:cxn ang="0">
                  <a:pos x="T10" y="T11"/>
                </a:cxn>
                <a:cxn ang="0">
                  <a:pos x="T12" y="T13"/>
                </a:cxn>
              </a:cxnLst>
              <a:rect l="0" t="0" r="r" b="b"/>
              <a:pathLst>
                <a:path w="14" h="25">
                  <a:moveTo>
                    <a:pt x="0" y="3"/>
                  </a:moveTo>
                  <a:cubicBezTo>
                    <a:pt x="9" y="24"/>
                    <a:pt x="9" y="24"/>
                    <a:pt x="9" y="24"/>
                  </a:cubicBezTo>
                  <a:cubicBezTo>
                    <a:pt x="10" y="25"/>
                    <a:pt x="11" y="25"/>
                    <a:pt x="12" y="25"/>
                  </a:cubicBezTo>
                  <a:cubicBezTo>
                    <a:pt x="13" y="25"/>
                    <a:pt x="14" y="23"/>
                    <a:pt x="13" y="22"/>
                  </a:cubicBezTo>
                  <a:cubicBezTo>
                    <a:pt x="4" y="2"/>
                    <a:pt x="4" y="2"/>
                    <a:pt x="4" y="2"/>
                  </a:cubicBezTo>
                  <a:cubicBezTo>
                    <a:pt x="3" y="1"/>
                    <a:pt x="2" y="0"/>
                    <a:pt x="1" y="1"/>
                  </a:cubicBezTo>
                  <a:cubicBezTo>
                    <a:pt x="0" y="1"/>
                    <a:pt x="0" y="2"/>
                    <a:pt x="0" y="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60" name="íṩḷîḓe">
              <a:extLst>
                <a:ext uri="{FF2B5EF4-FFF2-40B4-BE49-F238E27FC236}">
                  <a16:creationId xmlns:a16="http://schemas.microsoft.com/office/drawing/2014/main" id="{B7BA3656-7553-4176-B869-67529A90296E}"/>
                </a:ext>
              </a:extLst>
            </p:cNvPr>
            <p:cNvSpPr/>
            <p:nvPr/>
          </p:nvSpPr>
          <p:spPr bwMode="auto">
            <a:xfrm>
              <a:off x="1704943" y="2519546"/>
              <a:ext cx="211203" cy="113725"/>
            </a:xfrm>
            <a:custGeom>
              <a:avLst/>
              <a:gdLst>
                <a:gd name="T0" fmla="*/ 22 w 25"/>
                <a:gd name="T1" fmla="*/ 1 h 14"/>
                <a:gd name="T2" fmla="*/ 1 w 25"/>
                <a:gd name="T3" fmla="*/ 10 h 14"/>
                <a:gd name="T4" fmla="*/ 0 w 25"/>
                <a:gd name="T5" fmla="*/ 13 h 14"/>
                <a:gd name="T6" fmla="*/ 3 w 25"/>
                <a:gd name="T7" fmla="*/ 14 h 14"/>
                <a:gd name="T8" fmla="*/ 23 w 25"/>
                <a:gd name="T9" fmla="*/ 4 h 14"/>
                <a:gd name="T10" fmla="*/ 24 w 25"/>
                <a:gd name="T11" fmla="*/ 2 h 14"/>
                <a:gd name="T12" fmla="*/ 22 w 25"/>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25" h="14">
                  <a:moveTo>
                    <a:pt x="22" y="1"/>
                  </a:moveTo>
                  <a:cubicBezTo>
                    <a:pt x="1" y="10"/>
                    <a:pt x="1" y="10"/>
                    <a:pt x="1" y="10"/>
                  </a:cubicBezTo>
                  <a:cubicBezTo>
                    <a:pt x="0" y="11"/>
                    <a:pt x="0" y="12"/>
                    <a:pt x="0" y="13"/>
                  </a:cubicBezTo>
                  <a:cubicBezTo>
                    <a:pt x="1" y="14"/>
                    <a:pt x="2" y="14"/>
                    <a:pt x="3" y="14"/>
                  </a:cubicBezTo>
                  <a:cubicBezTo>
                    <a:pt x="23" y="4"/>
                    <a:pt x="23" y="4"/>
                    <a:pt x="23" y="4"/>
                  </a:cubicBezTo>
                  <a:cubicBezTo>
                    <a:pt x="24" y="4"/>
                    <a:pt x="25" y="3"/>
                    <a:pt x="24" y="2"/>
                  </a:cubicBezTo>
                  <a:cubicBezTo>
                    <a:pt x="24" y="1"/>
                    <a:pt x="23" y="0"/>
                    <a:pt x="22" y="1"/>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5967437" y="216625"/>
            <a:ext cx="4969965" cy="954107"/>
          </a:xfrm>
          <a:prstGeom prst="rect">
            <a:avLst/>
          </a:prstGeom>
          <a:noFill/>
        </p:spPr>
        <p:txBody>
          <a:bodyPr wrap="square" rtlCol="0">
            <a:spAutoFit/>
          </a:bodyPr>
          <a:lstStyle/>
          <a:p>
            <a:pPr algn="ctr"/>
            <a:r>
              <a:rPr lang="en-US" altLang="zh-CN" sz="2800" b="1" dirty="0"/>
              <a:t>Why is plant-based meat better for the environment</a:t>
            </a:r>
            <a:r>
              <a:rPr lang="zh-CN" altLang="en-US" sz="2800" b="1" dirty="0"/>
              <a:t>？</a:t>
            </a:r>
            <a:r>
              <a:rPr lang="en-US" altLang="zh-CN" sz="2800" dirty="0">
                <a:solidFill>
                  <a:schemeClr val="tx1">
                    <a:lumMod val="85000"/>
                    <a:lumOff val="15000"/>
                  </a:schemeClr>
                </a:solidFill>
                <a:latin typeface="Arial" panose="020B0604020202020204" pitchFamily="34" charset="0"/>
                <a:cs typeface="Arial" panose="020B0604020202020204" pitchFamily="34" charset="0"/>
                <a:sym typeface="+mn-lt"/>
              </a:rPr>
              <a:t> </a:t>
            </a:r>
            <a:endParaRPr lang="zh-CN" altLang="en-US" sz="28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9" name="组合 8">
            <a:extLst>
              <a:ext uri="{FF2B5EF4-FFF2-40B4-BE49-F238E27FC236}">
                <a16:creationId xmlns:a16="http://schemas.microsoft.com/office/drawing/2014/main" id="{EC2B7D5F-6AA9-4BCC-BE67-D817D9B40590}"/>
              </a:ext>
            </a:extLst>
          </p:cNvPr>
          <p:cNvGrpSpPr/>
          <p:nvPr/>
        </p:nvGrpSpPr>
        <p:grpSpPr>
          <a:xfrm>
            <a:off x="10693373" y="545540"/>
            <a:ext cx="751742" cy="171450"/>
            <a:chOff x="8525260" y="1034745"/>
            <a:chExt cx="751742"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8705504" y="1120470"/>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25260" y="1034745"/>
              <a:ext cx="171450" cy="171450"/>
            </a:xfrm>
            <a:prstGeom prst="rect">
              <a:avLst/>
            </a:prstGeom>
          </p:spPr>
        </p:pic>
      </p:grpSp>
      <p:grpSp>
        <p:nvGrpSpPr>
          <p:cNvPr id="11" name="组合 10">
            <a:extLst>
              <a:ext uri="{FF2B5EF4-FFF2-40B4-BE49-F238E27FC236}">
                <a16:creationId xmlns:a16="http://schemas.microsoft.com/office/drawing/2014/main" id="{51C27E02-A44D-4237-834E-0AFDC0188184}"/>
              </a:ext>
            </a:extLst>
          </p:cNvPr>
          <p:cNvGrpSpPr/>
          <p:nvPr/>
        </p:nvGrpSpPr>
        <p:grpSpPr>
          <a:xfrm>
            <a:off x="5391502" y="522228"/>
            <a:ext cx="742948" cy="171450"/>
            <a:chOff x="2461002" y="1023504"/>
            <a:chExt cx="742948"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032500" y="1023504"/>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2461002" y="1099602"/>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pSp>
        <p:nvGrpSpPr>
          <p:cNvPr id="90" name="组合 89">
            <a:extLst>
              <a:ext uri="{FF2B5EF4-FFF2-40B4-BE49-F238E27FC236}">
                <a16:creationId xmlns:a16="http://schemas.microsoft.com/office/drawing/2014/main" id="{EAF50D44-1DA1-4F37-8756-E203AD34C814}"/>
              </a:ext>
            </a:extLst>
          </p:cNvPr>
          <p:cNvGrpSpPr/>
          <p:nvPr/>
        </p:nvGrpSpPr>
        <p:grpSpPr>
          <a:xfrm>
            <a:off x="10396614" y="2503535"/>
            <a:ext cx="301194" cy="301194"/>
            <a:chOff x="7233504" y="3456738"/>
            <a:chExt cx="301194" cy="301194"/>
          </a:xfrm>
          <a:solidFill>
            <a:srgbClr val="B3E4FF"/>
          </a:solidFill>
        </p:grpSpPr>
        <p:sp>
          <p:nvSpPr>
            <p:cNvPr id="35" name="íṩ1îḋê">
              <a:extLst>
                <a:ext uri="{FF2B5EF4-FFF2-40B4-BE49-F238E27FC236}">
                  <a16:creationId xmlns:a16="http://schemas.microsoft.com/office/drawing/2014/main" id="{1B5B19E4-57EB-4456-856D-23C9D92F5BF7}"/>
                </a:ext>
              </a:extLst>
            </p:cNvPr>
            <p:cNvSpPr/>
            <p:nvPr/>
          </p:nvSpPr>
          <p:spPr bwMode="auto">
            <a:xfrm>
              <a:off x="7233504" y="3578648"/>
              <a:ext cx="301194" cy="50202"/>
            </a:xfrm>
            <a:custGeom>
              <a:avLst/>
              <a:gdLst>
                <a:gd name="T0" fmla="*/ 25 w 27"/>
                <a:gd name="T1" fmla="*/ 0 h 4"/>
                <a:gd name="T2" fmla="*/ 2 w 27"/>
                <a:gd name="T3" fmla="*/ 0 h 4"/>
                <a:gd name="T4" fmla="*/ 0 w 27"/>
                <a:gd name="T5" fmla="*/ 2 h 4"/>
                <a:gd name="T6" fmla="*/ 2 w 27"/>
                <a:gd name="T7" fmla="*/ 4 h 4"/>
                <a:gd name="T8" fmla="*/ 25 w 27"/>
                <a:gd name="T9" fmla="*/ 4 h 4"/>
                <a:gd name="T10" fmla="*/ 27 w 27"/>
                <a:gd name="T11" fmla="*/ 2 h 4"/>
                <a:gd name="T12" fmla="*/ 25 w 27"/>
                <a:gd name="T13" fmla="*/ 0 h 4"/>
              </a:gdLst>
              <a:ahLst/>
              <a:cxnLst>
                <a:cxn ang="0">
                  <a:pos x="T0" y="T1"/>
                </a:cxn>
                <a:cxn ang="0">
                  <a:pos x="T2" y="T3"/>
                </a:cxn>
                <a:cxn ang="0">
                  <a:pos x="T4" y="T5"/>
                </a:cxn>
                <a:cxn ang="0">
                  <a:pos x="T6" y="T7"/>
                </a:cxn>
                <a:cxn ang="0">
                  <a:pos x="T8" y="T9"/>
                </a:cxn>
                <a:cxn ang="0">
                  <a:pos x="T10" y="T11"/>
                </a:cxn>
                <a:cxn ang="0">
                  <a:pos x="T12" y="T13"/>
                </a:cxn>
              </a:cxnLst>
              <a:rect l="0" t="0" r="r" b="b"/>
              <a:pathLst>
                <a:path w="27" h="4">
                  <a:moveTo>
                    <a:pt x="25" y="0"/>
                  </a:moveTo>
                  <a:cubicBezTo>
                    <a:pt x="2" y="0"/>
                    <a:pt x="2" y="0"/>
                    <a:pt x="2" y="0"/>
                  </a:cubicBezTo>
                  <a:cubicBezTo>
                    <a:pt x="1" y="0"/>
                    <a:pt x="0" y="1"/>
                    <a:pt x="0" y="2"/>
                  </a:cubicBezTo>
                  <a:cubicBezTo>
                    <a:pt x="0" y="4"/>
                    <a:pt x="1" y="4"/>
                    <a:pt x="2" y="4"/>
                  </a:cubicBezTo>
                  <a:cubicBezTo>
                    <a:pt x="25" y="4"/>
                    <a:pt x="25" y="4"/>
                    <a:pt x="25" y="4"/>
                  </a:cubicBezTo>
                  <a:cubicBezTo>
                    <a:pt x="26" y="4"/>
                    <a:pt x="27" y="4"/>
                    <a:pt x="27" y="2"/>
                  </a:cubicBezTo>
                  <a:cubicBezTo>
                    <a:pt x="27" y="1"/>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 name="ïśḷíḑe">
              <a:extLst>
                <a:ext uri="{FF2B5EF4-FFF2-40B4-BE49-F238E27FC236}">
                  <a16:creationId xmlns:a16="http://schemas.microsoft.com/office/drawing/2014/main" id="{52B44009-86CE-4274-B8AB-7FE175D62799}"/>
                </a:ext>
              </a:extLst>
            </p:cNvPr>
            <p:cNvSpPr/>
            <p:nvPr/>
          </p:nvSpPr>
          <p:spPr bwMode="auto">
            <a:xfrm>
              <a:off x="7369762" y="3456738"/>
              <a:ext cx="43027" cy="301194"/>
            </a:xfrm>
            <a:custGeom>
              <a:avLst/>
              <a:gdLst>
                <a:gd name="T0" fmla="*/ 4 w 4"/>
                <a:gd name="T1" fmla="*/ 25 h 27"/>
                <a:gd name="T2" fmla="*/ 4 w 4"/>
                <a:gd name="T3" fmla="*/ 2 h 27"/>
                <a:gd name="T4" fmla="*/ 2 w 4"/>
                <a:gd name="T5" fmla="*/ 0 h 27"/>
                <a:gd name="T6" fmla="*/ 0 w 4"/>
                <a:gd name="T7" fmla="*/ 2 h 27"/>
                <a:gd name="T8" fmla="*/ 0 w 4"/>
                <a:gd name="T9" fmla="*/ 25 h 27"/>
                <a:gd name="T10" fmla="*/ 2 w 4"/>
                <a:gd name="T11" fmla="*/ 27 h 27"/>
                <a:gd name="T12" fmla="*/ 4 w 4"/>
                <a:gd name="T13" fmla="*/ 25 h 27"/>
              </a:gdLst>
              <a:ahLst/>
              <a:cxnLst>
                <a:cxn ang="0">
                  <a:pos x="T0" y="T1"/>
                </a:cxn>
                <a:cxn ang="0">
                  <a:pos x="T2" y="T3"/>
                </a:cxn>
                <a:cxn ang="0">
                  <a:pos x="T4" y="T5"/>
                </a:cxn>
                <a:cxn ang="0">
                  <a:pos x="T6" y="T7"/>
                </a:cxn>
                <a:cxn ang="0">
                  <a:pos x="T8" y="T9"/>
                </a:cxn>
                <a:cxn ang="0">
                  <a:pos x="T10" y="T11"/>
                </a:cxn>
                <a:cxn ang="0">
                  <a:pos x="T12" y="T13"/>
                </a:cxn>
              </a:cxnLst>
              <a:rect l="0" t="0" r="r" b="b"/>
              <a:pathLst>
                <a:path w="4" h="27">
                  <a:moveTo>
                    <a:pt x="4" y="25"/>
                  </a:moveTo>
                  <a:cubicBezTo>
                    <a:pt x="4" y="2"/>
                    <a:pt x="4" y="2"/>
                    <a:pt x="4" y="2"/>
                  </a:cubicBezTo>
                  <a:cubicBezTo>
                    <a:pt x="4" y="1"/>
                    <a:pt x="3" y="0"/>
                    <a:pt x="2" y="0"/>
                  </a:cubicBezTo>
                  <a:cubicBezTo>
                    <a:pt x="1" y="0"/>
                    <a:pt x="0" y="1"/>
                    <a:pt x="0" y="2"/>
                  </a:cubicBezTo>
                  <a:cubicBezTo>
                    <a:pt x="0" y="25"/>
                    <a:pt x="0" y="25"/>
                    <a:pt x="0" y="25"/>
                  </a:cubicBezTo>
                  <a:cubicBezTo>
                    <a:pt x="0" y="26"/>
                    <a:pt x="1" y="27"/>
                    <a:pt x="2" y="27"/>
                  </a:cubicBezTo>
                  <a:cubicBezTo>
                    <a:pt x="3" y="27"/>
                    <a:pt x="4" y="26"/>
                    <a:pt x="4" y="2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37" name="îṩḷíḑe">
            <a:extLst>
              <a:ext uri="{FF2B5EF4-FFF2-40B4-BE49-F238E27FC236}">
                <a16:creationId xmlns:a16="http://schemas.microsoft.com/office/drawing/2014/main" id="{6E0FE5CF-9182-4AFA-B9FE-F1BF2C04FC0D}"/>
              </a:ext>
            </a:extLst>
          </p:cNvPr>
          <p:cNvSpPr/>
          <p:nvPr/>
        </p:nvSpPr>
        <p:spPr bwMode="auto">
          <a:xfrm>
            <a:off x="9693022" y="1129275"/>
            <a:ext cx="207970" cy="222312"/>
          </a:xfrm>
          <a:custGeom>
            <a:avLst/>
            <a:gdLst>
              <a:gd name="T0" fmla="*/ 17 w 19"/>
              <a:gd name="T1" fmla="*/ 10 h 20"/>
              <a:gd name="T2" fmla="*/ 15 w 19"/>
              <a:gd name="T3" fmla="*/ 10 h 20"/>
              <a:gd name="T4" fmla="*/ 9 w 19"/>
              <a:gd name="T5" fmla="*/ 16 h 20"/>
              <a:gd name="T6" fmla="*/ 4 w 19"/>
              <a:gd name="T7" fmla="*/ 10 h 20"/>
              <a:gd name="T8" fmla="*/ 9 w 19"/>
              <a:gd name="T9" fmla="*/ 4 h 20"/>
              <a:gd name="T10" fmla="*/ 15 w 19"/>
              <a:gd name="T11" fmla="*/ 10 h 20"/>
              <a:gd name="T12" fmla="*/ 17 w 19"/>
              <a:gd name="T13" fmla="*/ 10 h 20"/>
              <a:gd name="T14" fmla="*/ 19 w 19"/>
              <a:gd name="T15" fmla="*/ 10 h 20"/>
              <a:gd name="T16" fmla="*/ 9 w 19"/>
              <a:gd name="T17" fmla="*/ 0 h 20"/>
              <a:gd name="T18" fmla="*/ 0 w 19"/>
              <a:gd name="T19" fmla="*/ 10 h 20"/>
              <a:gd name="T20" fmla="*/ 9 w 19"/>
              <a:gd name="T21" fmla="*/ 20 h 20"/>
              <a:gd name="T22" fmla="*/ 19 w 19"/>
              <a:gd name="T23" fmla="*/ 10 h 20"/>
              <a:gd name="T24" fmla="*/ 17 w 19"/>
              <a:gd name="T25" fmla="*/ 1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20">
                <a:moveTo>
                  <a:pt x="17" y="10"/>
                </a:moveTo>
                <a:cubicBezTo>
                  <a:pt x="15" y="10"/>
                  <a:pt x="15" y="10"/>
                  <a:pt x="15" y="10"/>
                </a:cubicBezTo>
                <a:cubicBezTo>
                  <a:pt x="15" y="13"/>
                  <a:pt x="13" y="16"/>
                  <a:pt x="9" y="16"/>
                </a:cubicBezTo>
                <a:cubicBezTo>
                  <a:pt x="6" y="16"/>
                  <a:pt x="4" y="13"/>
                  <a:pt x="4" y="10"/>
                </a:cubicBezTo>
                <a:cubicBezTo>
                  <a:pt x="4" y="7"/>
                  <a:pt x="6" y="4"/>
                  <a:pt x="9" y="4"/>
                </a:cubicBezTo>
                <a:cubicBezTo>
                  <a:pt x="13" y="4"/>
                  <a:pt x="15" y="7"/>
                  <a:pt x="15" y="10"/>
                </a:cubicBezTo>
                <a:cubicBezTo>
                  <a:pt x="17" y="10"/>
                  <a:pt x="17" y="10"/>
                  <a:pt x="17" y="10"/>
                </a:cubicBezTo>
                <a:cubicBezTo>
                  <a:pt x="19" y="10"/>
                  <a:pt x="19" y="10"/>
                  <a:pt x="19" y="10"/>
                </a:cubicBezTo>
                <a:cubicBezTo>
                  <a:pt x="19" y="5"/>
                  <a:pt x="15" y="0"/>
                  <a:pt x="9" y="0"/>
                </a:cubicBezTo>
                <a:cubicBezTo>
                  <a:pt x="4" y="0"/>
                  <a:pt x="0" y="5"/>
                  <a:pt x="0" y="10"/>
                </a:cubicBezTo>
                <a:cubicBezTo>
                  <a:pt x="0" y="15"/>
                  <a:pt x="4" y="20"/>
                  <a:pt x="9" y="20"/>
                </a:cubicBezTo>
                <a:cubicBezTo>
                  <a:pt x="15" y="20"/>
                  <a:pt x="19" y="15"/>
                  <a:pt x="19" y="10"/>
                </a:cubicBezTo>
                <a:lnTo>
                  <a:pt x="17" y="10"/>
                </a:lnTo>
                <a:close/>
              </a:path>
            </a:pathLst>
          </a:custGeom>
          <a:solidFill>
            <a:srgbClr val="FFE9B3"/>
          </a:solidFill>
          <a:ln>
            <a:noFill/>
          </a:ln>
        </p:spPr>
        <p:txBody>
          <a:bodyPr anchor="ctr"/>
          <a:lstStyle/>
          <a:p>
            <a:pPr algn="ctr"/>
            <a:endParaRPr>
              <a:cs typeface="+mn-ea"/>
              <a:sym typeface="+mn-lt"/>
            </a:endParaRPr>
          </a:p>
        </p:txBody>
      </p:sp>
      <p:sp>
        <p:nvSpPr>
          <p:cNvPr id="38" name="íṥlïdè">
            <a:extLst>
              <a:ext uri="{FF2B5EF4-FFF2-40B4-BE49-F238E27FC236}">
                <a16:creationId xmlns:a16="http://schemas.microsoft.com/office/drawing/2014/main" id="{86D0FAB4-1B5E-4B61-A854-EDEEC31D3724}"/>
              </a:ext>
            </a:extLst>
          </p:cNvPr>
          <p:cNvSpPr/>
          <p:nvPr/>
        </p:nvSpPr>
        <p:spPr bwMode="auto">
          <a:xfrm>
            <a:off x="10510038" y="1627557"/>
            <a:ext cx="380080" cy="380080"/>
          </a:xfrm>
          <a:custGeom>
            <a:avLst/>
            <a:gdLst>
              <a:gd name="T0" fmla="*/ 32 w 34"/>
              <a:gd name="T1" fmla="*/ 17 h 34"/>
              <a:gd name="T2" fmla="*/ 30 w 34"/>
              <a:gd name="T3" fmla="*/ 17 h 34"/>
              <a:gd name="T4" fmla="*/ 17 w 34"/>
              <a:gd name="T5" fmla="*/ 30 h 34"/>
              <a:gd name="T6" fmla="*/ 4 w 34"/>
              <a:gd name="T7" fmla="*/ 17 h 34"/>
              <a:gd name="T8" fmla="*/ 17 w 34"/>
              <a:gd name="T9" fmla="*/ 4 h 34"/>
              <a:gd name="T10" fmla="*/ 30 w 34"/>
              <a:gd name="T11" fmla="*/ 17 h 34"/>
              <a:gd name="T12" fmla="*/ 32 w 34"/>
              <a:gd name="T13" fmla="*/ 17 h 34"/>
              <a:gd name="T14" fmla="*/ 34 w 34"/>
              <a:gd name="T15" fmla="*/ 17 h 34"/>
              <a:gd name="T16" fmla="*/ 17 w 34"/>
              <a:gd name="T17" fmla="*/ 0 h 34"/>
              <a:gd name="T18" fmla="*/ 0 w 34"/>
              <a:gd name="T19" fmla="*/ 17 h 34"/>
              <a:gd name="T20" fmla="*/ 17 w 34"/>
              <a:gd name="T21" fmla="*/ 34 h 34"/>
              <a:gd name="T22" fmla="*/ 34 w 34"/>
              <a:gd name="T23" fmla="*/ 17 h 34"/>
              <a:gd name="T24" fmla="*/ 32 w 34"/>
              <a:gd name="T25" fmla="*/ 1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 h="34">
                <a:moveTo>
                  <a:pt x="32" y="17"/>
                </a:moveTo>
                <a:cubicBezTo>
                  <a:pt x="30" y="17"/>
                  <a:pt x="30" y="17"/>
                  <a:pt x="30" y="17"/>
                </a:cubicBezTo>
                <a:cubicBezTo>
                  <a:pt x="30" y="24"/>
                  <a:pt x="24" y="30"/>
                  <a:pt x="17" y="30"/>
                </a:cubicBezTo>
                <a:cubicBezTo>
                  <a:pt x="10" y="30"/>
                  <a:pt x="4" y="24"/>
                  <a:pt x="4" y="17"/>
                </a:cubicBezTo>
                <a:cubicBezTo>
                  <a:pt x="4" y="10"/>
                  <a:pt x="10" y="4"/>
                  <a:pt x="17" y="4"/>
                </a:cubicBezTo>
                <a:cubicBezTo>
                  <a:pt x="24" y="4"/>
                  <a:pt x="30" y="10"/>
                  <a:pt x="30" y="17"/>
                </a:cubicBezTo>
                <a:cubicBezTo>
                  <a:pt x="32" y="17"/>
                  <a:pt x="32" y="17"/>
                  <a:pt x="32" y="17"/>
                </a:cubicBezTo>
                <a:cubicBezTo>
                  <a:pt x="34" y="17"/>
                  <a:pt x="34" y="17"/>
                  <a:pt x="34" y="17"/>
                </a:cubicBezTo>
                <a:cubicBezTo>
                  <a:pt x="34" y="8"/>
                  <a:pt x="26" y="0"/>
                  <a:pt x="17" y="0"/>
                </a:cubicBezTo>
                <a:cubicBezTo>
                  <a:pt x="7" y="0"/>
                  <a:pt x="0" y="8"/>
                  <a:pt x="0" y="17"/>
                </a:cubicBezTo>
                <a:cubicBezTo>
                  <a:pt x="0" y="27"/>
                  <a:pt x="7" y="34"/>
                  <a:pt x="17" y="34"/>
                </a:cubicBezTo>
                <a:cubicBezTo>
                  <a:pt x="26" y="34"/>
                  <a:pt x="34" y="27"/>
                  <a:pt x="34" y="17"/>
                </a:cubicBezTo>
                <a:lnTo>
                  <a:pt x="32" y="17"/>
                </a:lnTo>
                <a:close/>
              </a:path>
            </a:pathLst>
          </a:custGeom>
          <a:solidFill>
            <a:srgbClr val="A0CBD0"/>
          </a:solidFill>
          <a:ln>
            <a:noFill/>
          </a:ln>
        </p:spPr>
        <p:txBody>
          <a:bodyPr anchor="ctr"/>
          <a:lstStyle/>
          <a:p>
            <a:pPr algn="ctr"/>
            <a:endParaRPr>
              <a:cs typeface="+mn-ea"/>
              <a:sym typeface="+mn-lt"/>
            </a:endParaRPr>
          </a:p>
        </p:txBody>
      </p:sp>
      <p:sp>
        <p:nvSpPr>
          <p:cNvPr id="39" name="ïSliḍê">
            <a:extLst>
              <a:ext uri="{FF2B5EF4-FFF2-40B4-BE49-F238E27FC236}">
                <a16:creationId xmlns:a16="http://schemas.microsoft.com/office/drawing/2014/main" id="{961D958F-18F0-4FE9-86A8-23399B0C3AA4}"/>
              </a:ext>
            </a:extLst>
          </p:cNvPr>
          <p:cNvSpPr/>
          <p:nvPr/>
        </p:nvSpPr>
        <p:spPr bwMode="auto">
          <a:xfrm>
            <a:off x="1219019" y="5569190"/>
            <a:ext cx="222312" cy="229481"/>
          </a:xfrm>
          <a:custGeom>
            <a:avLst/>
            <a:gdLst>
              <a:gd name="T0" fmla="*/ 0 w 20"/>
              <a:gd name="T1" fmla="*/ 4 h 20"/>
              <a:gd name="T2" fmla="*/ 16 w 20"/>
              <a:gd name="T3" fmla="*/ 20 h 20"/>
              <a:gd name="T4" fmla="*/ 19 w 20"/>
              <a:gd name="T5" fmla="*/ 20 h 20"/>
              <a:gd name="T6" fmla="*/ 19 w 20"/>
              <a:gd name="T7" fmla="*/ 17 h 20"/>
              <a:gd name="T8" fmla="*/ 3 w 20"/>
              <a:gd name="T9" fmla="*/ 1 h 20"/>
              <a:gd name="T10" fmla="*/ 0 w 20"/>
              <a:gd name="T11" fmla="*/ 1 h 20"/>
              <a:gd name="T12" fmla="*/ 0 w 20"/>
              <a:gd name="T13" fmla="*/ 4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0" y="4"/>
                </a:moveTo>
                <a:cubicBezTo>
                  <a:pt x="16" y="20"/>
                  <a:pt x="16" y="20"/>
                  <a:pt x="16" y="20"/>
                </a:cubicBezTo>
                <a:cubicBezTo>
                  <a:pt x="17" y="20"/>
                  <a:pt x="19" y="20"/>
                  <a:pt x="19" y="20"/>
                </a:cubicBezTo>
                <a:cubicBezTo>
                  <a:pt x="20" y="19"/>
                  <a:pt x="20" y="18"/>
                  <a:pt x="19" y="17"/>
                </a:cubicBezTo>
                <a:cubicBezTo>
                  <a:pt x="3" y="1"/>
                  <a:pt x="3" y="1"/>
                  <a:pt x="3" y="1"/>
                </a:cubicBezTo>
                <a:cubicBezTo>
                  <a:pt x="2" y="0"/>
                  <a:pt x="1" y="0"/>
                  <a:pt x="0" y="1"/>
                </a:cubicBezTo>
                <a:cubicBezTo>
                  <a:pt x="0" y="2"/>
                  <a:pt x="0" y="3"/>
                  <a:pt x="0" y="4"/>
                </a:cubicBezTo>
              </a:path>
            </a:pathLst>
          </a:custGeom>
          <a:solidFill>
            <a:srgbClr val="FFB9BE"/>
          </a:solidFill>
          <a:ln>
            <a:noFill/>
          </a:ln>
        </p:spPr>
        <p:txBody>
          <a:bodyPr anchor="ctr"/>
          <a:lstStyle/>
          <a:p>
            <a:pPr algn="ctr"/>
            <a:endParaRPr>
              <a:cs typeface="+mn-ea"/>
              <a:sym typeface="+mn-lt"/>
            </a:endParaRPr>
          </a:p>
        </p:txBody>
      </p:sp>
      <p:sp>
        <p:nvSpPr>
          <p:cNvPr id="40" name="îŝḷíḍé">
            <a:extLst>
              <a:ext uri="{FF2B5EF4-FFF2-40B4-BE49-F238E27FC236}">
                <a16:creationId xmlns:a16="http://schemas.microsoft.com/office/drawing/2014/main" id="{909D315F-E929-4C9D-A64A-76C923526CDB}"/>
              </a:ext>
            </a:extLst>
          </p:cNvPr>
          <p:cNvSpPr/>
          <p:nvPr/>
        </p:nvSpPr>
        <p:spPr bwMode="auto">
          <a:xfrm>
            <a:off x="1208317" y="5569190"/>
            <a:ext cx="222312" cy="229481"/>
          </a:xfrm>
          <a:custGeom>
            <a:avLst/>
            <a:gdLst>
              <a:gd name="T0" fmla="*/ 3 w 20"/>
              <a:gd name="T1" fmla="*/ 20 h 20"/>
              <a:gd name="T2" fmla="*/ 19 w 20"/>
              <a:gd name="T3" fmla="*/ 4 h 20"/>
              <a:gd name="T4" fmla="*/ 19 w 20"/>
              <a:gd name="T5" fmla="*/ 1 h 20"/>
              <a:gd name="T6" fmla="*/ 16 w 20"/>
              <a:gd name="T7" fmla="*/ 1 h 20"/>
              <a:gd name="T8" fmla="*/ 0 w 20"/>
              <a:gd name="T9" fmla="*/ 17 h 20"/>
              <a:gd name="T10" fmla="*/ 0 w 20"/>
              <a:gd name="T11" fmla="*/ 20 h 20"/>
              <a:gd name="T12" fmla="*/ 3 w 20"/>
              <a:gd name="T13" fmla="*/ 20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3" y="20"/>
                </a:moveTo>
                <a:cubicBezTo>
                  <a:pt x="19" y="4"/>
                  <a:pt x="19" y="4"/>
                  <a:pt x="19" y="4"/>
                </a:cubicBezTo>
                <a:cubicBezTo>
                  <a:pt x="20" y="3"/>
                  <a:pt x="20" y="2"/>
                  <a:pt x="19" y="1"/>
                </a:cubicBezTo>
                <a:cubicBezTo>
                  <a:pt x="19" y="0"/>
                  <a:pt x="17" y="0"/>
                  <a:pt x="16" y="1"/>
                </a:cubicBezTo>
                <a:cubicBezTo>
                  <a:pt x="0" y="17"/>
                  <a:pt x="0" y="17"/>
                  <a:pt x="0" y="17"/>
                </a:cubicBezTo>
                <a:cubicBezTo>
                  <a:pt x="0" y="18"/>
                  <a:pt x="0" y="19"/>
                  <a:pt x="0" y="20"/>
                </a:cubicBezTo>
                <a:cubicBezTo>
                  <a:pt x="1" y="20"/>
                  <a:pt x="2" y="20"/>
                  <a:pt x="3" y="20"/>
                </a:cubicBezTo>
              </a:path>
            </a:pathLst>
          </a:custGeom>
          <a:solidFill>
            <a:srgbClr val="FFB9BE"/>
          </a:solidFill>
          <a:ln>
            <a:noFill/>
          </a:ln>
        </p:spPr>
        <p:txBody>
          <a:bodyPr anchor="ctr"/>
          <a:lstStyle/>
          <a:p>
            <a:pPr algn="ctr"/>
            <a:endParaRPr>
              <a:cs typeface="+mn-ea"/>
              <a:sym typeface="+mn-lt"/>
            </a:endParaRPr>
          </a:p>
        </p:txBody>
      </p:sp>
      <p:sp>
        <p:nvSpPr>
          <p:cNvPr id="41" name="î$ḻïḍè">
            <a:extLst>
              <a:ext uri="{FF2B5EF4-FFF2-40B4-BE49-F238E27FC236}">
                <a16:creationId xmlns:a16="http://schemas.microsoft.com/office/drawing/2014/main" id="{CA1B3BC6-EDF0-48C3-8E97-5C46CE2FE6B8}"/>
              </a:ext>
            </a:extLst>
          </p:cNvPr>
          <p:cNvSpPr/>
          <p:nvPr/>
        </p:nvSpPr>
        <p:spPr bwMode="auto">
          <a:xfrm>
            <a:off x="1618920" y="5229642"/>
            <a:ext cx="222312" cy="207970"/>
          </a:xfrm>
          <a:custGeom>
            <a:avLst/>
            <a:gdLst>
              <a:gd name="T0" fmla="*/ 10 w 20"/>
              <a:gd name="T1" fmla="*/ 2 h 19"/>
              <a:gd name="T2" fmla="*/ 10 w 20"/>
              <a:gd name="T3" fmla="*/ 0 h 19"/>
              <a:gd name="T4" fmla="*/ 0 w 20"/>
              <a:gd name="T5" fmla="*/ 9 h 19"/>
              <a:gd name="T6" fmla="*/ 10 w 20"/>
              <a:gd name="T7" fmla="*/ 19 h 19"/>
              <a:gd name="T8" fmla="*/ 20 w 20"/>
              <a:gd name="T9" fmla="*/ 9 h 19"/>
              <a:gd name="T10" fmla="*/ 10 w 20"/>
              <a:gd name="T11" fmla="*/ 0 h 19"/>
              <a:gd name="T12" fmla="*/ 10 w 20"/>
              <a:gd name="T13" fmla="*/ 2 h 19"/>
              <a:gd name="T14" fmla="*/ 10 w 20"/>
              <a:gd name="T15" fmla="*/ 4 h 19"/>
              <a:gd name="T16" fmla="*/ 16 w 20"/>
              <a:gd name="T17" fmla="*/ 9 h 19"/>
              <a:gd name="T18" fmla="*/ 10 w 20"/>
              <a:gd name="T19" fmla="*/ 15 h 19"/>
              <a:gd name="T20" fmla="*/ 4 w 20"/>
              <a:gd name="T21" fmla="*/ 9 h 19"/>
              <a:gd name="T22" fmla="*/ 10 w 20"/>
              <a:gd name="T23" fmla="*/ 4 h 19"/>
              <a:gd name="T24" fmla="*/ 10 w 20"/>
              <a:gd name="T25" fmla="*/ 2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19">
                <a:moveTo>
                  <a:pt x="10" y="2"/>
                </a:moveTo>
                <a:cubicBezTo>
                  <a:pt x="10" y="0"/>
                  <a:pt x="10" y="0"/>
                  <a:pt x="10" y="0"/>
                </a:cubicBezTo>
                <a:cubicBezTo>
                  <a:pt x="5" y="0"/>
                  <a:pt x="0" y="4"/>
                  <a:pt x="0" y="9"/>
                </a:cubicBezTo>
                <a:cubicBezTo>
                  <a:pt x="0" y="15"/>
                  <a:pt x="5" y="19"/>
                  <a:pt x="10" y="19"/>
                </a:cubicBezTo>
                <a:cubicBezTo>
                  <a:pt x="15" y="19"/>
                  <a:pt x="20" y="15"/>
                  <a:pt x="20" y="9"/>
                </a:cubicBezTo>
                <a:cubicBezTo>
                  <a:pt x="20" y="4"/>
                  <a:pt x="15" y="0"/>
                  <a:pt x="10" y="0"/>
                </a:cubicBezTo>
                <a:cubicBezTo>
                  <a:pt x="10" y="2"/>
                  <a:pt x="10" y="2"/>
                  <a:pt x="10" y="2"/>
                </a:cubicBezTo>
                <a:cubicBezTo>
                  <a:pt x="10" y="4"/>
                  <a:pt x="10" y="4"/>
                  <a:pt x="10" y="4"/>
                </a:cubicBezTo>
                <a:cubicBezTo>
                  <a:pt x="13" y="4"/>
                  <a:pt x="16" y="6"/>
                  <a:pt x="16" y="9"/>
                </a:cubicBezTo>
                <a:cubicBezTo>
                  <a:pt x="16" y="12"/>
                  <a:pt x="13" y="15"/>
                  <a:pt x="10" y="15"/>
                </a:cubicBezTo>
                <a:cubicBezTo>
                  <a:pt x="7" y="15"/>
                  <a:pt x="4" y="12"/>
                  <a:pt x="4" y="9"/>
                </a:cubicBezTo>
                <a:cubicBezTo>
                  <a:pt x="4" y="6"/>
                  <a:pt x="7" y="4"/>
                  <a:pt x="10" y="4"/>
                </a:cubicBezTo>
                <a:lnTo>
                  <a:pt x="10" y="2"/>
                </a:lnTo>
                <a:close/>
              </a:path>
            </a:pathLst>
          </a:custGeom>
          <a:solidFill>
            <a:srgbClr val="FFB9BE"/>
          </a:solidFill>
          <a:ln>
            <a:noFill/>
          </a:ln>
        </p:spPr>
        <p:txBody>
          <a:bodyPr anchor="ctr"/>
          <a:lstStyle/>
          <a:p>
            <a:pPr algn="ctr"/>
            <a:endParaRPr>
              <a:cs typeface="+mn-ea"/>
              <a:sym typeface="+mn-lt"/>
            </a:endParaRPr>
          </a:p>
        </p:txBody>
      </p:sp>
      <p:sp>
        <p:nvSpPr>
          <p:cNvPr id="42" name="ísľidê">
            <a:extLst>
              <a:ext uri="{FF2B5EF4-FFF2-40B4-BE49-F238E27FC236}">
                <a16:creationId xmlns:a16="http://schemas.microsoft.com/office/drawing/2014/main" id="{38B2E5CA-B4B2-4197-B5BC-6FCBB626E98E}"/>
              </a:ext>
            </a:extLst>
          </p:cNvPr>
          <p:cNvSpPr/>
          <p:nvPr/>
        </p:nvSpPr>
        <p:spPr bwMode="auto">
          <a:xfrm>
            <a:off x="1621281" y="6187731"/>
            <a:ext cx="301194" cy="308367"/>
          </a:xfrm>
          <a:custGeom>
            <a:avLst/>
            <a:gdLst>
              <a:gd name="T0" fmla="*/ 13 w 27"/>
              <a:gd name="T1" fmla="*/ 2 h 27"/>
              <a:gd name="T2" fmla="*/ 13 w 27"/>
              <a:gd name="T3" fmla="*/ 0 h 27"/>
              <a:gd name="T4" fmla="*/ 0 w 27"/>
              <a:gd name="T5" fmla="*/ 13 h 27"/>
              <a:gd name="T6" fmla="*/ 13 w 27"/>
              <a:gd name="T7" fmla="*/ 27 h 27"/>
              <a:gd name="T8" fmla="*/ 27 w 27"/>
              <a:gd name="T9" fmla="*/ 13 h 27"/>
              <a:gd name="T10" fmla="*/ 13 w 27"/>
              <a:gd name="T11" fmla="*/ 0 h 27"/>
              <a:gd name="T12" fmla="*/ 13 w 27"/>
              <a:gd name="T13" fmla="*/ 2 h 27"/>
              <a:gd name="T14" fmla="*/ 13 w 27"/>
              <a:gd name="T15" fmla="*/ 4 h 27"/>
              <a:gd name="T16" fmla="*/ 23 w 27"/>
              <a:gd name="T17" fmla="*/ 13 h 27"/>
              <a:gd name="T18" fmla="*/ 13 w 27"/>
              <a:gd name="T19" fmla="*/ 23 h 27"/>
              <a:gd name="T20" fmla="*/ 4 w 27"/>
              <a:gd name="T21" fmla="*/ 13 h 27"/>
              <a:gd name="T22" fmla="*/ 13 w 27"/>
              <a:gd name="T23" fmla="*/ 4 h 27"/>
              <a:gd name="T24" fmla="*/ 13 w 27"/>
              <a:gd name="T25" fmla="*/ 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27">
                <a:moveTo>
                  <a:pt x="13" y="2"/>
                </a:moveTo>
                <a:cubicBezTo>
                  <a:pt x="13" y="0"/>
                  <a:pt x="13" y="0"/>
                  <a:pt x="13" y="0"/>
                </a:cubicBezTo>
                <a:cubicBezTo>
                  <a:pt x="6" y="0"/>
                  <a:pt x="0" y="6"/>
                  <a:pt x="0" y="13"/>
                </a:cubicBezTo>
                <a:cubicBezTo>
                  <a:pt x="0" y="21"/>
                  <a:pt x="6" y="27"/>
                  <a:pt x="13" y="27"/>
                </a:cubicBezTo>
                <a:cubicBezTo>
                  <a:pt x="21" y="27"/>
                  <a:pt x="27" y="21"/>
                  <a:pt x="27" y="13"/>
                </a:cubicBezTo>
                <a:cubicBezTo>
                  <a:pt x="27" y="6"/>
                  <a:pt x="21" y="0"/>
                  <a:pt x="13" y="0"/>
                </a:cubicBezTo>
                <a:cubicBezTo>
                  <a:pt x="13" y="2"/>
                  <a:pt x="13" y="2"/>
                  <a:pt x="13" y="2"/>
                </a:cubicBezTo>
                <a:cubicBezTo>
                  <a:pt x="13" y="4"/>
                  <a:pt x="13" y="4"/>
                  <a:pt x="13" y="4"/>
                </a:cubicBezTo>
                <a:cubicBezTo>
                  <a:pt x="19" y="4"/>
                  <a:pt x="23" y="8"/>
                  <a:pt x="23" y="13"/>
                </a:cubicBezTo>
                <a:cubicBezTo>
                  <a:pt x="23" y="19"/>
                  <a:pt x="19" y="23"/>
                  <a:pt x="13" y="23"/>
                </a:cubicBezTo>
                <a:cubicBezTo>
                  <a:pt x="8" y="23"/>
                  <a:pt x="4" y="19"/>
                  <a:pt x="4" y="13"/>
                </a:cubicBezTo>
                <a:cubicBezTo>
                  <a:pt x="4" y="8"/>
                  <a:pt x="8" y="4"/>
                  <a:pt x="13" y="4"/>
                </a:cubicBezTo>
                <a:lnTo>
                  <a:pt x="13" y="2"/>
                </a:lnTo>
                <a:close/>
              </a:path>
            </a:pathLst>
          </a:custGeom>
          <a:solidFill>
            <a:srgbClr val="FFE9B3"/>
          </a:solidFill>
          <a:ln>
            <a:noFill/>
          </a:ln>
        </p:spPr>
        <p:txBody>
          <a:bodyPr anchor="ctr"/>
          <a:lstStyle/>
          <a:p>
            <a:pPr algn="ctr"/>
            <a:endParaRPr>
              <a:cs typeface="+mn-ea"/>
              <a:sym typeface="+mn-lt"/>
            </a:endParaRPr>
          </a:p>
        </p:txBody>
      </p:sp>
      <p:sp>
        <p:nvSpPr>
          <p:cNvPr id="43" name="išḷîḑê">
            <a:extLst>
              <a:ext uri="{FF2B5EF4-FFF2-40B4-BE49-F238E27FC236}">
                <a16:creationId xmlns:a16="http://schemas.microsoft.com/office/drawing/2014/main" id="{33D559DE-C13B-414D-8978-1A4B3C3F42BB}"/>
              </a:ext>
            </a:extLst>
          </p:cNvPr>
          <p:cNvSpPr/>
          <p:nvPr/>
        </p:nvSpPr>
        <p:spPr bwMode="auto">
          <a:xfrm>
            <a:off x="10112244" y="1210037"/>
            <a:ext cx="222312" cy="222312"/>
          </a:xfrm>
          <a:custGeom>
            <a:avLst/>
            <a:gdLst>
              <a:gd name="T0" fmla="*/ 20 w 20"/>
              <a:gd name="T1" fmla="*/ 17 h 20"/>
              <a:gd name="T2" fmla="*/ 4 w 20"/>
              <a:gd name="T3" fmla="*/ 0 h 20"/>
              <a:gd name="T4" fmla="*/ 1 w 20"/>
              <a:gd name="T5" fmla="*/ 0 h 20"/>
              <a:gd name="T6" fmla="*/ 1 w 20"/>
              <a:gd name="T7" fmla="*/ 3 h 20"/>
              <a:gd name="T8" fmla="*/ 17 w 20"/>
              <a:gd name="T9" fmla="*/ 19 h 20"/>
              <a:gd name="T10" fmla="*/ 20 w 20"/>
              <a:gd name="T11" fmla="*/ 19 h 20"/>
              <a:gd name="T12" fmla="*/ 20 w 20"/>
              <a:gd name="T13" fmla="*/ 17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20" y="17"/>
                </a:moveTo>
                <a:cubicBezTo>
                  <a:pt x="4" y="0"/>
                  <a:pt x="4" y="0"/>
                  <a:pt x="4" y="0"/>
                </a:cubicBezTo>
                <a:cubicBezTo>
                  <a:pt x="3" y="0"/>
                  <a:pt x="2" y="0"/>
                  <a:pt x="1" y="0"/>
                </a:cubicBezTo>
                <a:cubicBezTo>
                  <a:pt x="0" y="1"/>
                  <a:pt x="0" y="3"/>
                  <a:pt x="1" y="3"/>
                </a:cubicBezTo>
                <a:cubicBezTo>
                  <a:pt x="17" y="19"/>
                  <a:pt x="17" y="19"/>
                  <a:pt x="17" y="19"/>
                </a:cubicBezTo>
                <a:cubicBezTo>
                  <a:pt x="18" y="20"/>
                  <a:pt x="19" y="20"/>
                  <a:pt x="20" y="19"/>
                </a:cubicBezTo>
                <a:cubicBezTo>
                  <a:pt x="20" y="19"/>
                  <a:pt x="20" y="17"/>
                  <a:pt x="20" y="17"/>
                </a:cubicBezTo>
              </a:path>
            </a:pathLst>
          </a:custGeom>
          <a:solidFill>
            <a:srgbClr val="A0CBD0"/>
          </a:solidFill>
          <a:ln>
            <a:noFill/>
          </a:ln>
        </p:spPr>
        <p:txBody>
          <a:bodyPr anchor="ctr"/>
          <a:lstStyle/>
          <a:p>
            <a:pPr algn="ctr"/>
            <a:endParaRPr>
              <a:cs typeface="+mn-ea"/>
              <a:sym typeface="+mn-lt"/>
            </a:endParaRPr>
          </a:p>
        </p:txBody>
      </p:sp>
      <p:sp>
        <p:nvSpPr>
          <p:cNvPr id="44" name="îṣľîḓe">
            <a:extLst>
              <a:ext uri="{FF2B5EF4-FFF2-40B4-BE49-F238E27FC236}">
                <a16:creationId xmlns:a16="http://schemas.microsoft.com/office/drawing/2014/main" id="{429965F7-3A4C-46D1-974D-4F25769F66C4}"/>
              </a:ext>
            </a:extLst>
          </p:cNvPr>
          <p:cNvSpPr/>
          <p:nvPr/>
        </p:nvSpPr>
        <p:spPr bwMode="auto">
          <a:xfrm>
            <a:off x="10107872" y="1189478"/>
            <a:ext cx="222312" cy="222312"/>
          </a:xfrm>
          <a:custGeom>
            <a:avLst/>
            <a:gdLst>
              <a:gd name="T0" fmla="*/ 4 w 20"/>
              <a:gd name="T1" fmla="*/ 19 h 20"/>
              <a:gd name="T2" fmla="*/ 20 w 20"/>
              <a:gd name="T3" fmla="*/ 3 h 20"/>
              <a:gd name="T4" fmla="*/ 20 w 20"/>
              <a:gd name="T5" fmla="*/ 0 h 20"/>
              <a:gd name="T6" fmla="*/ 17 w 20"/>
              <a:gd name="T7" fmla="*/ 0 h 20"/>
              <a:gd name="T8" fmla="*/ 1 w 20"/>
              <a:gd name="T9" fmla="*/ 17 h 20"/>
              <a:gd name="T10" fmla="*/ 1 w 20"/>
              <a:gd name="T11" fmla="*/ 19 h 20"/>
              <a:gd name="T12" fmla="*/ 4 w 20"/>
              <a:gd name="T13" fmla="*/ 19 h 20"/>
            </a:gdLst>
            <a:ahLst/>
            <a:cxnLst>
              <a:cxn ang="0">
                <a:pos x="T0" y="T1"/>
              </a:cxn>
              <a:cxn ang="0">
                <a:pos x="T2" y="T3"/>
              </a:cxn>
              <a:cxn ang="0">
                <a:pos x="T4" y="T5"/>
              </a:cxn>
              <a:cxn ang="0">
                <a:pos x="T6" y="T7"/>
              </a:cxn>
              <a:cxn ang="0">
                <a:pos x="T8" y="T9"/>
              </a:cxn>
              <a:cxn ang="0">
                <a:pos x="T10" y="T11"/>
              </a:cxn>
              <a:cxn ang="0">
                <a:pos x="T12" y="T13"/>
              </a:cxn>
            </a:cxnLst>
            <a:rect l="0" t="0" r="r" b="b"/>
            <a:pathLst>
              <a:path w="20" h="20">
                <a:moveTo>
                  <a:pt x="4" y="19"/>
                </a:moveTo>
                <a:cubicBezTo>
                  <a:pt x="20" y="3"/>
                  <a:pt x="20" y="3"/>
                  <a:pt x="20" y="3"/>
                </a:cubicBezTo>
                <a:cubicBezTo>
                  <a:pt x="20" y="3"/>
                  <a:pt x="20" y="1"/>
                  <a:pt x="20" y="0"/>
                </a:cubicBezTo>
                <a:cubicBezTo>
                  <a:pt x="19" y="0"/>
                  <a:pt x="18" y="0"/>
                  <a:pt x="17" y="0"/>
                </a:cubicBezTo>
                <a:cubicBezTo>
                  <a:pt x="1" y="17"/>
                  <a:pt x="1" y="17"/>
                  <a:pt x="1" y="17"/>
                </a:cubicBezTo>
                <a:cubicBezTo>
                  <a:pt x="0" y="17"/>
                  <a:pt x="0" y="19"/>
                  <a:pt x="1" y="19"/>
                </a:cubicBezTo>
                <a:cubicBezTo>
                  <a:pt x="2" y="20"/>
                  <a:pt x="3" y="20"/>
                  <a:pt x="4" y="19"/>
                </a:cubicBezTo>
              </a:path>
            </a:pathLst>
          </a:custGeom>
          <a:solidFill>
            <a:srgbClr val="A0CBD0"/>
          </a:solidFill>
          <a:ln>
            <a:noFill/>
          </a:ln>
        </p:spPr>
        <p:txBody>
          <a:bodyPr anchor="ctr"/>
          <a:lstStyle/>
          <a:p>
            <a:pPr algn="ctr"/>
            <a:endParaRPr>
              <a:cs typeface="+mn-ea"/>
              <a:sym typeface="+mn-lt"/>
            </a:endParaRPr>
          </a:p>
        </p:txBody>
      </p:sp>
      <p:sp>
        <p:nvSpPr>
          <p:cNvPr id="8" name="标题 1">
            <a:extLst>
              <a:ext uri="{FF2B5EF4-FFF2-40B4-BE49-F238E27FC236}">
                <a16:creationId xmlns:a16="http://schemas.microsoft.com/office/drawing/2014/main" id="{51B5D299-1628-4CC6-9E3E-DEB745BBF5AA}"/>
              </a:ext>
            </a:extLst>
          </p:cNvPr>
          <p:cNvSpPr txBox="1">
            <a:spLocks/>
          </p:cNvSpPr>
          <p:nvPr/>
        </p:nvSpPr>
        <p:spPr>
          <a:xfrm>
            <a:off x="674975" y="382384"/>
            <a:ext cx="3994676" cy="6692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fontScale="925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sz="3200" b="1" dirty="0">
                <a:solidFill>
                  <a:srgbClr val="60A8AF"/>
                </a:solidFill>
                <a:latin typeface="Arial" panose="020B0604020202020204" pitchFamily="34" charset="0"/>
                <a:cs typeface="Arial" panose="020B0604020202020204" pitchFamily="34" charset="0"/>
                <a:sym typeface="+mn-lt"/>
              </a:rPr>
              <a:t>Newspaper Reading</a:t>
            </a:r>
            <a:endParaRPr lang="zh-CN" altLang="en-US" sz="3200" b="1" dirty="0">
              <a:solidFill>
                <a:srgbClr val="60A8AF"/>
              </a:solidFill>
              <a:latin typeface="Arial" panose="020B0604020202020204" pitchFamily="34" charset="0"/>
              <a:cs typeface="Arial" panose="020B0604020202020204" pitchFamily="34" charset="0"/>
              <a:sym typeface="+mn-lt"/>
            </a:endParaRPr>
          </a:p>
        </p:txBody>
      </p:sp>
      <p:grpSp>
        <p:nvGrpSpPr>
          <p:cNvPr id="19" name="组合 18">
            <a:extLst>
              <a:ext uri="{FF2B5EF4-FFF2-40B4-BE49-F238E27FC236}">
                <a16:creationId xmlns:a16="http://schemas.microsoft.com/office/drawing/2014/main" id="{F6EDCC62-E044-4D67-8B90-DDF13D0E47BF}"/>
              </a:ext>
            </a:extLst>
          </p:cNvPr>
          <p:cNvGrpSpPr/>
          <p:nvPr/>
        </p:nvGrpSpPr>
        <p:grpSpPr>
          <a:xfrm>
            <a:off x="2068303" y="1406326"/>
            <a:ext cx="8279923" cy="5093542"/>
            <a:chOff x="2068303" y="1406326"/>
            <a:chExt cx="8279923" cy="5093542"/>
          </a:xfrm>
        </p:grpSpPr>
        <p:grpSp>
          <p:nvGrpSpPr>
            <p:cNvPr id="115" name="组合 114">
              <a:extLst>
                <a:ext uri="{FF2B5EF4-FFF2-40B4-BE49-F238E27FC236}">
                  <a16:creationId xmlns:a16="http://schemas.microsoft.com/office/drawing/2014/main" id="{DB612E29-7B80-4316-A42D-BCF8D276650F}"/>
                </a:ext>
              </a:extLst>
            </p:cNvPr>
            <p:cNvGrpSpPr/>
            <p:nvPr/>
          </p:nvGrpSpPr>
          <p:grpSpPr>
            <a:xfrm>
              <a:off x="2068303" y="1406326"/>
              <a:ext cx="8279923" cy="5093542"/>
              <a:chOff x="1324351" y="2481441"/>
              <a:chExt cx="5457363" cy="3399198"/>
            </a:xfrm>
          </p:grpSpPr>
          <p:grpSp>
            <p:nvGrpSpPr>
              <p:cNvPr id="91" name="组合 90">
                <a:extLst>
                  <a:ext uri="{FF2B5EF4-FFF2-40B4-BE49-F238E27FC236}">
                    <a16:creationId xmlns:a16="http://schemas.microsoft.com/office/drawing/2014/main" id="{0229ADC3-7C62-4B97-96B6-7DD22B84C694}"/>
                  </a:ext>
                </a:extLst>
              </p:cNvPr>
              <p:cNvGrpSpPr/>
              <p:nvPr/>
            </p:nvGrpSpPr>
            <p:grpSpPr>
              <a:xfrm>
                <a:off x="1324351" y="2481441"/>
                <a:ext cx="5457363" cy="3399198"/>
                <a:chOff x="1324351" y="2481441"/>
                <a:chExt cx="5457363" cy="3399198"/>
              </a:xfrm>
            </p:grpSpPr>
            <p:sp>
              <p:nvSpPr>
                <p:cNvPr id="61" name="iṧliḓe">
                  <a:extLst>
                    <a:ext uri="{FF2B5EF4-FFF2-40B4-BE49-F238E27FC236}">
                      <a16:creationId xmlns:a16="http://schemas.microsoft.com/office/drawing/2014/main" id="{B9D45D8B-F8A8-40B6-BAA2-47E2E6B522B4}"/>
                    </a:ext>
                  </a:extLst>
                </p:cNvPr>
                <p:cNvSpPr/>
                <p:nvPr/>
              </p:nvSpPr>
              <p:spPr bwMode="auto">
                <a:xfrm>
                  <a:off x="1424749" y="2481441"/>
                  <a:ext cx="5235052" cy="3191232"/>
                </a:xfrm>
                <a:custGeom>
                  <a:avLst/>
                  <a:gdLst>
                    <a:gd name="T0" fmla="*/ 451 w 467"/>
                    <a:gd name="T1" fmla="*/ 285 h 285"/>
                    <a:gd name="T2" fmla="*/ 16 w 467"/>
                    <a:gd name="T3" fmla="*/ 285 h 285"/>
                    <a:gd name="T4" fmla="*/ 0 w 467"/>
                    <a:gd name="T5" fmla="*/ 269 h 285"/>
                    <a:gd name="T6" fmla="*/ 0 w 467"/>
                    <a:gd name="T7" fmla="*/ 16 h 285"/>
                    <a:gd name="T8" fmla="*/ 16 w 467"/>
                    <a:gd name="T9" fmla="*/ 0 h 285"/>
                    <a:gd name="T10" fmla="*/ 451 w 467"/>
                    <a:gd name="T11" fmla="*/ 0 h 285"/>
                    <a:gd name="T12" fmla="*/ 467 w 467"/>
                    <a:gd name="T13" fmla="*/ 16 h 285"/>
                    <a:gd name="T14" fmla="*/ 467 w 467"/>
                    <a:gd name="T15" fmla="*/ 269 h 285"/>
                    <a:gd name="T16" fmla="*/ 451 w 467"/>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67" h="285">
                      <a:moveTo>
                        <a:pt x="451" y="285"/>
                      </a:moveTo>
                      <a:cubicBezTo>
                        <a:pt x="16" y="285"/>
                        <a:pt x="16" y="285"/>
                        <a:pt x="16" y="285"/>
                      </a:cubicBezTo>
                      <a:cubicBezTo>
                        <a:pt x="7" y="285"/>
                        <a:pt x="0" y="278"/>
                        <a:pt x="0" y="269"/>
                      </a:cubicBezTo>
                      <a:cubicBezTo>
                        <a:pt x="0" y="16"/>
                        <a:pt x="0" y="16"/>
                        <a:pt x="0" y="16"/>
                      </a:cubicBezTo>
                      <a:cubicBezTo>
                        <a:pt x="0" y="7"/>
                        <a:pt x="7" y="0"/>
                        <a:pt x="16" y="0"/>
                      </a:cubicBezTo>
                      <a:cubicBezTo>
                        <a:pt x="451" y="0"/>
                        <a:pt x="451" y="0"/>
                        <a:pt x="451" y="0"/>
                      </a:cubicBezTo>
                      <a:cubicBezTo>
                        <a:pt x="460" y="0"/>
                        <a:pt x="467" y="7"/>
                        <a:pt x="467" y="16"/>
                      </a:cubicBezTo>
                      <a:cubicBezTo>
                        <a:pt x="467" y="269"/>
                        <a:pt x="467" y="269"/>
                        <a:pt x="467" y="269"/>
                      </a:cubicBezTo>
                      <a:cubicBezTo>
                        <a:pt x="467" y="278"/>
                        <a:pt x="460" y="285"/>
                        <a:pt x="451" y="285"/>
                      </a:cubicBezTo>
                    </a:path>
                  </a:pathLst>
                </a:custGeom>
                <a:solidFill>
                  <a:schemeClr val="tx1">
                    <a:lumMod val="75000"/>
                    <a:lumOff val="25000"/>
                  </a:schemeClr>
                </a:solidFill>
                <a:ln>
                  <a:noFill/>
                </a:ln>
              </p:spPr>
              <p:txBody>
                <a:bodyPr anchor="ctr"/>
                <a:lstStyle/>
                <a:p>
                  <a:pPr algn="ctr"/>
                  <a:endParaRPr>
                    <a:cs typeface="+mn-ea"/>
                    <a:sym typeface="+mn-lt"/>
                  </a:endParaRPr>
                </a:p>
              </p:txBody>
            </p:sp>
            <p:sp>
              <p:nvSpPr>
                <p:cNvPr id="62" name="îşḷíḓe">
                  <a:extLst>
                    <a:ext uri="{FF2B5EF4-FFF2-40B4-BE49-F238E27FC236}">
                      <a16:creationId xmlns:a16="http://schemas.microsoft.com/office/drawing/2014/main" id="{B59988E8-76D6-4EC3-99FE-03F0B46E4C9B}"/>
                    </a:ext>
                  </a:extLst>
                </p:cNvPr>
                <p:cNvSpPr/>
                <p:nvPr/>
              </p:nvSpPr>
              <p:spPr bwMode="auto">
                <a:xfrm>
                  <a:off x="1324351" y="5672669"/>
                  <a:ext cx="5457363" cy="207970"/>
                </a:xfrm>
                <a:custGeom>
                  <a:avLst/>
                  <a:gdLst>
                    <a:gd name="T0" fmla="*/ 478 w 487"/>
                    <a:gd name="T1" fmla="*/ 0 h 18"/>
                    <a:gd name="T2" fmla="*/ 9 w 487"/>
                    <a:gd name="T3" fmla="*/ 0 h 18"/>
                    <a:gd name="T4" fmla="*/ 0 w 487"/>
                    <a:gd name="T5" fmla="*/ 9 h 18"/>
                    <a:gd name="T6" fmla="*/ 9 w 487"/>
                    <a:gd name="T7" fmla="*/ 18 h 18"/>
                    <a:gd name="T8" fmla="*/ 478 w 487"/>
                    <a:gd name="T9" fmla="*/ 18 h 18"/>
                    <a:gd name="T10" fmla="*/ 487 w 487"/>
                    <a:gd name="T11" fmla="*/ 9 h 18"/>
                    <a:gd name="T12" fmla="*/ 478 w 487"/>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487" h="18">
                      <a:moveTo>
                        <a:pt x="478" y="0"/>
                      </a:moveTo>
                      <a:cubicBezTo>
                        <a:pt x="9" y="0"/>
                        <a:pt x="9" y="0"/>
                        <a:pt x="9" y="0"/>
                      </a:cubicBezTo>
                      <a:cubicBezTo>
                        <a:pt x="4" y="0"/>
                        <a:pt x="0" y="4"/>
                        <a:pt x="0" y="9"/>
                      </a:cubicBezTo>
                      <a:cubicBezTo>
                        <a:pt x="0" y="14"/>
                        <a:pt x="4" y="18"/>
                        <a:pt x="9" y="18"/>
                      </a:cubicBezTo>
                      <a:cubicBezTo>
                        <a:pt x="478" y="18"/>
                        <a:pt x="478" y="18"/>
                        <a:pt x="478" y="18"/>
                      </a:cubicBezTo>
                      <a:cubicBezTo>
                        <a:pt x="483" y="18"/>
                        <a:pt x="487" y="14"/>
                        <a:pt x="487" y="9"/>
                      </a:cubicBezTo>
                      <a:cubicBezTo>
                        <a:pt x="487" y="4"/>
                        <a:pt x="483" y="0"/>
                        <a:pt x="478" y="0"/>
                      </a:cubicBezTo>
                    </a:path>
                  </a:pathLst>
                </a:custGeom>
                <a:solidFill>
                  <a:schemeClr val="tx1">
                    <a:lumMod val="75000"/>
                    <a:lumOff val="25000"/>
                  </a:schemeClr>
                </a:solidFill>
                <a:ln>
                  <a:noFill/>
                </a:ln>
              </p:spPr>
              <p:txBody>
                <a:bodyPr anchor="ctr"/>
                <a:lstStyle/>
                <a:p>
                  <a:pPr algn="ctr"/>
                  <a:endParaRPr>
                    <a:cs typeface="+mn-ea"/>
                    <a:sym typeface="+mn-lt"/>
                  </a:endParaRPr>
                </a:p>
              </p:txBody>
            </p:sp>
            <p:sp>
              <p:nvSpPr>
                <p:cNvPr id="66" name="iSḷïdé">
                  <a:extLst>
                    <a:ext uri="{FF2B5EF4-FFF2-40B4-BE49-F238E27FC236}">
                      <a16:creationId xmlns:a16="http://schemas.microsoft.com/office/drawing/2014/main" id="{72D095CA-CC68-417A-BC63-BBEFC41966FC}"/>
                    </a:ext>
                  </a:extLst>
                </p:cNvPr>
                <p:cNvSpPr/>
                <p:nvPr/>
              </p:nvSpPr>
              <p:spPr bwMode="auto">
                <a:xfrm>
                  <a:off x="6559402" y="2940404"/>
                  <a:ext cx="35859" cy="853387"/>
                </a:xfrm>
                <a:custGeom>
                  <a:avLst/>
                  <a:gdLst>
                    <a:gd name="T0" fmla="*/ 0 w 3"/>
                    <a:gd name="T1" fmla="*/ 1 h 76"/>
                    <a:gd name="T2" fmla="*/ 0 w 3"/>
                    <a:gd name="T3" fmla="*/ 74 h 76"/>
                    <a:gd name="T4" fmla="*/ 1 w 3"/>
                    <a:gd name="T5" fmla="*/ 76 h 76"/>
                    <a:gd name="T6" fmla="*/ 3 w 3"/>
                    <a:gd name="T7" fmla="*/ 74 h 76"/>
                    <a:gd name="T8" fmla="*/ 3 w 3"/>
                    <a:gd name="T9" fmla="*/ 1 h 76"/>
                    <a:gd name="T10" fmla="*/ 1 w 3"/>
                    <a:gd name="T11" fmla="*/ 0 h 76"/>
                    <a:gd name="T12" fmla="*/ 0 w 3"/>
                    <a:gd name="T13" fmla="*/ 1 h 76"/>
                  </a:gdLst>
                  <a:ahLst/>
                  <a:cxnLst>
                    <a:cxn ang="0">
                      <a:pos x="T0" y="T1"/>
                    </a:cxn>
                    <a:cxn ang="0">
                      <a:pos x="T2" y="T3"/>
                    </a:cxn>
                    <a:cxn ang="0">
                      <a:pos x="T4" y="T5"/>
                    </a:cxn>
                    <a:cxn ang="0">
                      <a:pos x="T6" y="T7"/>
                    </a:cxn>
                    <a:cxn ang="0">
                      <a:pos x="T8" y="T9"/>
                    </a:cxn>
                    <a:cxn ang="0">
                      <a:pos x="T10" y="T11"/>
                    </a:cxn>
                    <a:cxn ang="0">
                      <a:pos x="T12" y="T13"/>
                    </a:cxn>
                  </a:cxnLst>
                  <a:rect l="0" t="0" r="r" b="b"/>
                  <a:pathLst>
                    <a:path w="3" h="76">
                      <a:moveTo>
                        <a:pt x="0" y="1"/>
                      </a:moveTo>
                      <a:cubicBezTo>
                        <a:pt x="0" y="25"/>
                        <a:pt x="0" y="50"/>
                        <a:pt x="0" y="74"/>
                      </a:cubicBezTo>
                      <a:cubicBezTo>
                        <a:pt x="0" y="75"/>
                        <a:pt x="0" y="76"/>
                        <a:pt x="1" y="76"/>
                      </a:cubicBezTo>
                      <a:cubicBezTo>
                        <a:pt x="2" y="76"/>
                        <a:pt x="3" y="75"/>
                        <a:pt x="3" y="74"/>
                      </a:cubicBezTo>
                      <a:cubicBezTo>
                        <a:pt x="3" y="50"/>
                        <a:pt x="3" y="25"/>
                        <a:pt x="3" y="1"/>
                      </a:cubicBezTo>
                      <a:cubicBezTo>
                        <a:pt x="3" y="0"/>
                        <a:pt x="2" y="0"/>
                        <a:pt x="1" y="0"/>
                      </a:cubicBezTo>
                      <a:cubicBezTo>
                        <a:pt x="0" y="0"/>
                        <a:pt x="0" y="0"/>
                        <a:pt x="0" y="1"/>
                      </a:cubicBezTo>
                      <a:close/>
                    </a:path>
                  </a:pathLst>
                </a:custGeom>
                <a:solidFill>
                  <a:schemeClr val="bg1"/>
                </a:solidFill>
                <a:ln>
                  <a:noFill/>
                </a:ln>
              </p:spPr>
              <p:txBody>
                <a:bodyPr anchor="ctr"/>
                <a:lstStyle/>
                <a:p>
                  <a:pPr algn="ctr"/>
                  <a:endParaRPr>
                    <a:cs typeface="+mn-ea"/>
                    <a:sym typeface="+mn-lt"/>
                  </a:endParaRPr>
                </a:p>
              </p:txBody>
            </p:sp>
            <p:sp>
              <p:nvSpPr>
                <p:cNvPr id="67" name="îṩḷîḋe">
                  <a:extLst>
                    <a:ext uri="{FF2B5EF4-FFF2-40B4-BE49-F238E27FC236}">
                      <a16:creationId xmlns:a16="http://schemas.microsoft.com/office/drawing/2014/main" id="{15C807A8-D299-4006-A7CF-17A8100919F3}"/>
                    </a:ext>
                  </a:extLst>
                </p:cNvPr>
                <p:cNvSpPr/>
                <p:nvPr/>
              </p:nvSpPr>
              <p:spPr bwMode="auto">
                <a:xfrm>
                  <a:off x="6559402" y="2739608"/>
                  <a:ext cx="35859" cy="157769"/>
                </a:xfrm>
                <a:custGeom>
                  <a:avLst/>
                  <a:gdLst>
                    <a:gd name="T0" fmla="*/ 0 w 3"/>
                    <a:gd name="T1" fmla="*/ 1 h 14"/>
                    <a:gd name="T2" fmla="*/ 0 w 3"/>
                    <a:gd name="T3" fmla="*/ 12 h 14"/>
                    <a:gd name="T4" fmla="*/ 1 w 3"/>
                    <a:gd name="T5" fmla="*/ 14 h 14"/>
                    <a:gd name="T6" fmla="*/ 3 w 3"/>
                    <a:gd name="T7" fmla="*/ 12 h 14"/>
                    <a:gd name="T8" fmla="*/ 3 w 3"/>
                    <a:gd name="T9" fmla="*/ 1 h 14"/>
                    <a:gd name="T10" fmla="*/ 1 w 3"/>
                    <a:gd name="T11" fmla="*/ 0 h 14"/>
                    <a:gd name="T12" fmla="*/ 0 w 3"/>
                    <a:gd name="T13" fmla="*/ 1 h 14"/>
                  </a:gdLst>
                  <a:ahLst/>
                  <a:cxnLst>
                    <a:cxn ang="0">
                      <a:pos x="T0" y="T1"/>
                    </a:cxn>
                    <a:cxn ang="0">
                      <a:pos x="T2" y="T3"/>
                    </a:cxn>
                    <a:cxn ang="0">
                      <a:pos x="T4" y="T5"/>
                    </a:cxn>
                    <a:cxn ang="0">
                      <a:pos x="T6" y="T7"/>
                    </a:cxn>
                    <a:cxn ang="0">
                      <a:pos x="T8" y="T9"/>
                    </a:cxn>
                    <a:cxn ang="0">
                      <a:pos x="T10" y="T11"/>
                    </a:cxn>
                    <a:cxn ang="0">
                      <a:pos x="T12" y="T13"/>
                    </a:cxn>
                  </a:cxnLst>
                  <a:rect l="0" t="0" r="r" b="b"/>
                  <a:pathLst>
                    <a:path w="3" h="14">
                      <a:moveTo>
                        <a:pt x="0" y="1"/>
                      </a:moveTo>
                      <a:cubicBezTo>
                        <a:pt x="0" y="5"/>
                        <a:pt x="0" y="9"/>
                        <a:pt x="0" y="12"/>
                      </a:cubicBezTo>
                      <a:cubicBezTo>
                        <a:pt x="0" y="13"/>
                        <a:pt x="0" y="14"/>
                        <a:pt x="1" y="14"/>
                      </a:cubicBezTo>
                      <a:cubicBezTo>
                        <a:pt x="2" y="14"/>
                        <a:pt x="3" y="13"/>
                        <a:pt x="3" y="12"/>
                      </a:cubicBezTo>
                      <a:cubicBezTo>
                        <a:pt x="3" y="9"/>
                        <a:pt x="3" y="5"/>
                        <a:pt x="3" y="1"/>
                      </a:cubicBezTo>
                      <a:cubicBezTo>
                        <a:pt x="3" y="0"/>
                        <a:pt x="2" y="0"/>
                        <a:pt x="1" y="0"/>
                      </a:cubicBezTo>
                      <a:cubicBezTo>
                        <a:pt x="0" y="0"/>
                        <a:pt x="0" y="0"/>
                        <a:pt x="0" y="1"/>
                      </a:cubicBezTo>
                      <a:close/>
                    </a:path>
                  </a:pathLst>
                </a:custGeom>
                <a:solidFill>
                  <a:schemeClr val="bg1"/>
                </a:solidFill>
                <a:ln>
                  <a:noFill/>
                </a:ln>
              </p:spPr>
              <p:txBody>
                <a:bodyPr anchor="ctr"/>
                <a:lstStyle/>
                <a:p>
                  <a:pPr algn="ctr"/>
                  <a:endParaRPr>
                    <a:cs typeface="+mn-ea"/>
                    <a:sym typeface="+mn-lt"/>
                  </a:endParaRPr>
                </a:p>
              </p:txBody>
            </p:sp>
            <p:sp>
              <p:nvSpPr>
                <p:cNvPr id="68" name="ïṡ1iďé">
                  <a:extLst>
                    <a:ext uri="{FF2B5EF4-FFF2-40B4-BE49-F238E27FC236}">
                      <a16:creationId xmlns:a16="http://schemas.microsoft.com/office/drawing/2014/main" id="{DCF043BD-FA98-4CAD-80BB-8AED7BED0DAA}"/>
                    </a:ext>
                  </a:extLst>
                </p:cNvPr>
                <p:cNvSpPr/>
                <p:nvPr/>
              </p:nvSpPr>
              <p:spPr bwMode="auto">
                <a:xfrm>
                  <a:off x="1690089" y="5572270"/>
                  <a:ext cx="846213" cy="35859"/>
                </a:xfrm>
                <a:custGeom>
                  <a:avLst/>
                  <a:gdLst>
                    <a:gd name="T0" fmla="*/ 74 w 75"/>
                    <a:gd name="T1" fmla="*/ 0 h 3"/>
                    <a:gd name="T2" fmla="*/ 1 w 75"/>
                    <a:gd name="T3" fmla="*/ 0 h 3"/>
                    <a:gd name="T4" fmla="*/ 0 w 75"/>
                    <a:gd name="T5" fmla="*/ 1 h 3"/>
                    <a:gd name="T6" fmla="*/ 1 w 75"/>
                    <a:gd name="T7" fmla="*/ 3 h 3"/>
                    <a:gd name="T8" fmla="*/ 74 w 75"/>
                    <a:gd name="T9" fmla="*/ 3 h 3"/>
                    <a:gd name="T10" fmla="*/ 75 w 75"/>
                    <a:gd name="T11" fmla="*/ 1 h 3"/>
                    <a:gd name="T12" fmla="*/ 74 w 75"/>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75" h="3">
                      <a:moveTo>
                        <a:pt x="74" y="0"/>
                      </a:moveTo>
                      <a:cubicBezTo>
                        <a:pt x="50" y="0"/>
                        <a:pt x="25" y="0"/>
                        <a:pt x="1" y="0"/>
                      </a:cubicBezTo>
                      <a:cubicBezTo>
                        <a:pt x="0" y="0"/>
                        <a:pt x="0" y="1"/>
                        <a:pt x="0" y="1"/>
                      </a:cubicBezTo>
                      <a:cubicBezTo>
                        <a:pt x="0" y="2"/>
                        <a:pt x="0" y="3"/>
                        <a:pt x="1" y="3"/>
                      </a:cubicBezTo>
                      <a:cubicBezTo>
                        <a:pt x="25" y="3"/>
                        <a:pt x="50" y="3"/>
                        <a:pt x="74" y="3"/>
                      </a:cubicBezTo>
                      <a:cubicBezTo>
                        <a:pt x="75" y="3"/>
                        <a:pt x="75" y="2"/>
                        <a:pt x="75" y="1"/>
                      </a:cubicBezTo>
                      <a:cubicBezTo>
                        <a:pt x="75" y="1"/>
                        <a:pt x="75" y="0"/>
                        <a:pt x="74" y="0"/>
                      </a:cubicBezTo>
                      <a:close/>
                    </a:path>
                  </a:pathLst>
                </a:custGeom>
                <a:solidFill>
                  <a:schemeClr val="bg1"/>
                </a:solidFill>
                <a:ln>
                  <a:noFill/>
                </a:ln>
              </p:spPr>
              <p:txBody>
                <a:bodyPr anchor="ctr"/>
                <a:lstStyle/>
                <a:p>
                  <a:pPr algn="ctr"/>
                  <a:endParaRPr>
                    <a:cs typeface="+mn-ea"/>
                    <a:sym typeface="+mn-lt"/>
                  </a:endParaRPr>
                </a:p>
              </p:txBody>
            </p:sp>
            <p:sp>
              <p:nvSpPr>
                <p:cNvPr id="69" name="î$ḷîḍê">
                  <a:extLst>
                    <a:ext uri="{FF2B5EF4-FFF2-40B4-BE49-F238E27FC236}">
                      <a16:creationId xmlns:a16="http://schemas.microsoft.com/office/drawing/2014/main" id="{53BD1D44-C320-4AA5-A4AD-31CF33C1C4C1}"/>
                    </a:ext>
                  </a:extLst>
                </p:cNvPr>
                <p:cNvSpPr/>
                <p:nvPr/>
              </p:nvSpPr>
              <p:spPr bwMode="auto">
                <a:xfrm>
                  <a:off x="2579332" y="5572270"/>
                  <a:ext cx="157769" cy="35859"/>
                </a:xfrm>
                <a:custGeom>
                  <a:avLst/>
                  <a:gdLst>
                    <a:gd name="T0" fmla="*/ 13 w 14"/>
                    <a:gd name="T1" fmla="*/ 0 h 3"/>
                    <a:gd name="T2" fmla="*/ 2 w 14"/>
                    <a:gd name="T3" fmla="*/ 0 h 3"/>
                    <a:gd name="T4" fmla="*/ 0 w 14"/>
                    <a:gd name="T5" fmla="*/ 1 h 3"/>
                    <a:gd name="T6" fmla="*/ 2 w 14"/>
                    <a:gd name="T7" fmla="*/ 3 h 3"/>
                    <a:gd name="T8" fmla="*/ 13 w 14"/>
                    <a:gd name="T9" fmla="*/ 3 h 3"/>
                    <a:gd name="T10" fmla="*/ 14 w 14"/>
                    <a:gd name="T11" fmla="*/ 1 h 3"/>
                    <a:gd name="T12" fmla="*/ 13 w 14"/>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14" h="3">
                      <a:moveTo>
                        <a:pt x="13" y="0"/>
                      </a:moveTo>
                      <a:cubicBezTo>
                        <a:pt x="9" y="0"/>
                        <a:pt x="6" y="0"/>
                        <a:pt x="2" y="0"/>
                      </a:cubicBezTo>
                      <a:cubicBezTo>
                        <a:pt x="1" y="0"/>
                        <a:pt x="0" y="1"/>
                        <a:pt x="0" y="1"/>
                      </a:cubicBezTo>
                      <a:cubicBezTo>
                        <a:pt x="0" y="2"/>
                        <a:pt x="1" y="3"/>
                        <a:pt x="2" y="3"/>
                      </a:cubicBezTo>
                      <a:cubicBezTo>
                        <a:pt x="6" y="3"/>
                        <a:pt x="9" y="3"/>
                        <a:pt x="13" y="3"/>
                      </a:cubicBezTo>
                      <a:cubicBezTo>
                        <a:pt x="14" y="3"/>
                        <a:pt x="14" y="2"/>
                        <a:pt x="14" y="1"/>
                      </a:cubicBezTo>
                      <a:cubicBezTo>
                        <a:pt x="14" y="1"/>
                        <a:pt x="14" y="0"/>
                        <a:pt x="13" y="0"/>
                      </a:cubicBezTo>
                      <a:close/>
                    </a:path>
                  </a:pathLst>
                </a:custGeom>
                <a:solidFill>
                  <a:schemeClr val="bg1"/>
                </a:solidFill>
                <a:ln>
                  <a:noFill/>
                </a:ln>
              </p:spPr>
              <p:txBody>
                <a:bodyPr anchor="ctr"/>
                <a:lstStyle/>
                <a:p>
                  <a:pPr algn="ctr"/>
                  <a:endParaRPr>
                    <a:cs typeface="+mn-ea"/>
                    <a:sym typeface="+mn-lt"/>
                  </a:endParaRPr>
                </a:p>
              </p:txBody>
            </p:sp>
          </p:grpSp>
          <p:sp>
            <p:nvSpPr>
              <p:cNvPr id="63" name="îşḷiḑe">
                <a:extLst>
                  <a:ext uri="{FF2B5EF4-FFF2-40B4-BE49-F238E27FC236}">
                    <a16:creationId xmlns:a16="http://schemas.microsoft.com/office/drawing/2014/main" id="{CDDCB7B9-199C-436E-AD2F-4B9F00AACF06}"/>
                  </a:ext>
                </a:extLst>
              </p:cNvPr>
              <p:cNvSpPr/>
              <p:nvPr/>
            </p:nvSpPr>
            <p:spPr bwMode="auto">
              <a:xfrm>
                <a:off x="1648577" y="2710923"/>
                <a:ext cx="4761745" cy="2753779"/>
              </a:xfrm>
              <a:custGeom>
                <a:avLst/>
                <a:gdLst>
                  <a:gd name="T0" fmla="*/ 418 w 425"/>
                  <a:gd name="T1" fmla="*/ 246 h 246"/>
                  <a:gd name="T2" fmla="*/ 7 w 425"/>
                  <a:gd name="T3" fmla="*/ 246 h 246"/>
                  <a:gd name="T4" fmla="*/ 0 w 425"/>
                  <a:gd name="T5" fmla="*/ 239 h 246"/>
                  <a:gd name="T6" fmla="*/ 0 w 425"/>
                  <a:gd name="T7" fmla="*/ 6 h 246"/>
                  <a:gd name="T8" fmla="*/ 7 w 425"/>
                  <a:gd name="T9" fmla="*/ 0 h 246"/>
                  <a:gd name="T10" fmla="*/ 418 w 425"/>
                  <a:gd name="T11" fmla="*/ 0 h 246"/>
                  <a:gd name="T12" fmla="*/ 425 w 425"/>
                  <a:gd name="T13" fmla="*/ 6 h 246"/>
                  <a:gd name="T14" fmla="*/ 425 w 425"/>
                  <a:gd name="T15" fmla="*/ 239 h 246"/>
                  <a:gd name="T16" fmla="*/ 418 w 425"/>
                  <a:gd name="T17" fmla="*/ 246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25" h="246">
                    <a:moveTo>
                      <a:pt x="418" y="246"/>
                    </a:moveTo>
                    <a:cubicBezTo>
                      <a:pt x="7" y="246"/>
                      <a:pt x="7" y="246"/>
                      <a:pt x="7" y="246"/>
                    </a:cubicBezTo>
                    <a:cubicBezTo>
                      <a:pt x="3" y="246"/>
                      <a:pt x="0" y="243"/>
                      <a:pt x="0" y="239"/>
                    </a:cubicBezTo>
                    <a:cubicBezTo>
                      <a:pt x="0" y="6"/>
                      <a:pt x="0" y="6"/>
                      <a:pt x="0" y="6"/>
                    </a:cubicBezTo>
                    <a:cubicBezTo>
                      <a:pt x="0" y="3"/>
                      <a:pt x="3" y="0"/>
                      <a:pt x="7" y="0"/>
                    </a:cubicBezTo>
                    <a:cubicBezTo>
                      <a:pt x="418" y="0"/>
                      <a:pt x="418" y="0"/>
                      <a:pt x="418" y="0"/>
                    </a:cubicBezTo>
                    <a:cubicBezTo>
                      <a:pt x="422" y="0"/>
                      <a:pt x="425" y="3"/>
                      <a:pt x="425" y="6"/>
                    </a:cubicBezTo>
                    <a:cubicBezTo>
                      <a:pt x="425" y="239"/>
                      <a:pt x="425" y="239"/>
                      <a:pt x="425" y="239"/>
                    </a:cubicBezTo>
                    <a:cubicBezTo>
                      <a:pt x="425" y="243"/>
                      <a:pt x="422" y="246"/>
                      <a:pt x="418" y="246"/>
                    </a:cubicBezTo>
                  </a:path>
                </a:pathLst>
              </a:custGeom>
              <a:solidFill>
                <a:schemeClr val="tx1">
                  <a:lumMod val="50000"/>
                  <a:lumOff val="50000"/>
                </a:schemeClr>
              </a:solidFill>
              <a:ln>
                <a:noFill/>
              </a:ln>
            </p:spPr>
            <p:txBody>
              <a:bodyPr anchor="ctr"/>
              <a:lstStyle/>
              <a:p>
                <a:pPr algn="ctr"/>
                <a:endParaRPr>
                  <a:cs typeface="+mn-ea"/>
                  <a:sym typeface="+mn-lt"/>
                </a:endParaRPr>
              </a:p>
            </p:txBody>
          </p:sp>
        </p:grpSp>
        <p:pic>
          <p:nvPicPr>
            <p:cNvPr id="17" name="图片 16">
              <a:extLst>
                <a:ext uri="{FF2B5EF4-FFF2-40B4-BE49-F238E27FC236}">
                  <a16:creationId xmlns:a16="http://schemas.microsoft.com/office/drawing/2014/main" id="{4536826A-E2DC-4019-88DF-3B49815B7CBD}"/>
                </a:ext>
              </a:extLst>
            </p:cNvPr>
            <p:cNvPicPr>
              <a:picLocks noChangeAspect="1"/>
            </p:cNvPicPr>
            <p:nvPr/>
          </p:nvPicPr>
          <p:blipFill rotWithShape="1">
            <a:blip r:embed="rId7">
              <a:extLst>
                <a:ext uri="{28A0092B-C50C-407E-A947-70E740481C1C}">
                  <a14:useLocalDpi xmlns:a14="http://schemas.microsoft.com/office/drawing/2010/main" val="0"/>
                </a:ext>
              </a:extLst>
            </a:blip>
            <a:srcRect l="-430" t="41030"/>
            <a:stretch/>
          </p:blipFill>
          <p:spPr>
            <a:xfrm>
              <a:off x="2528996" y="1750194"/>
              <a:ext cx="7268942" cy="4150471"/>
            </a:xfrm>
            <a:prstGeom prst="rect">
              <a:avLst/>
            </a:prstGeom>
          </p:spPr>
        </p:pic>
      </p:grpSp>
      <p:grpSp>
        <p:nvGrpSpPr>
          <p:cNvPr id="4" name="组合 3">
            <a:extLst>
              <a:ext uri="{FF2B5EF4-FFF2-40B4-BE49-F238E27FC236}">
                <a16:creationId xmlns:a16="http://schemas.microsoft.com/office/drawing/2014/main" id="{4081AF4B-7600-4225-8C1B-F7FB18A43F7F}"/>
              </a:ext>
            </a:extLst>
          </p:cNvPr>
          <p:cNvGrpSpPr/>
          <p:nvPr/>
        </p:nvGrpSpPr>
        <p:grpSpPr>
          <a:xfrm>
            <a:off x="9432554" y="4362936"/>
            <a:ext cx="1895295" cy="2102719"/>
            <a:chOff x="4363908" y="3608046"/>
            <a:chExt cx="2523581" cy="2799765"/>
          </a:xfrm>
        </p:grpSpPr>
        <p:sp>
          <p:nvSpPr>
            <p:cNvPr id="71" name="iSļïdê">
              <a:extLst>
                <a:ext uri="{FF2B5EF4-FFF2-40B4-BE49-F238E27FC236}">
                  <a16:creationId xmlns:a16="http://schemas.microsoft.com/office/drawing/2014/main" id="{C461B789-0268-433D-AA12-435645A409CD}"/>
                </a:ext>
              </a:extLst>
            </p:cNvPr>
            <p:cNvSpPr/>
            <p:nvPr/>
          </p:nvSpPr>
          <p:spPr bwMode="auto">
            <a:xfrm>
              <a:off x="4363908" y="3608046"/>
              <a:ext cx="2458596" cy="2615645"/>
            </a:xfrm>
            <a:custGeom>
              <a:avLst/>
              <a:gdLst>
                <a:gd name="T0" fmla="*/ 261 w 290"/>
                <a:gd name="T1" fmla="*/ 240 h 309"/>
                <a:gd name="T2" fmla="*/ 233 w 290"/>
                <a:gd name="T3" fmla="*/ 194 h 309"/>
                <a:gd name="T4" fmla="*/ 233 w 290"/>
                <a:gd name="T5" fmla="*/ 164 h 309"/>
                <a:gd name="T6" fmla="*/ 174 w 290"/>
                <a:gd name="T7" fmla="*/ 55 h 309"/>
                <a:gd name="T8" fmla="*/ 151 w 290"/>
                <a:gd name="T9" fmla="*/ 50 h 309"/>
                <a:gd name="T10" fmla="*/ 143 w 290"/>
                <a:gd name="T11" fmla="*/ 69 h 309"/>
                <a:gd name="T12" fmla="*/ 142 w 290"/>
                <a:gd name="T13" fmla="*/ 68 h 309"/>
                <a:gd name="T14" fmla="*/ 130 w 290"/>
                <a:gd name="T15" fmla="*/ 65 h 309"/>
                <a:gd name="T16" fmla="*/ 123 w 290"/>
                <a:gd name="T17" fmla="*/ 67 h 309"/>
                <a:gd name="T18" fmla="*/ 115 w 290"/>
                <a:gd name="T19" fmla="*/ 84 h 309"/>
                <a:gd name="T20" fmla="*/ 115 w 290"/>
                <a:gd name="T21" fmla="*/ 85 h 309"/>
                <a:gd name="T22" fmla="*/ 103 w 290"/>
                <a:gd name="T23" fmla="*/ 81 h 309"/>
                <a:gd name="T24" fmla="*/ 96 w 290"/>
                <a:gd name="T25" fmla="*/ 84 h 309"/>
                <a:gd name="T26" fmla="*/ 88 w 290"/>
                <a:gd name="T27" fmla="*/ 101 h 309"/>
                <a:gd name="T28" fmla="*/ 32 w 290"/>
                <a:gd name="T29" fmla="*/ 11 h 309"/>
                <a:gd name="T30" fmla="*/ 8 w 290"/>
                <a:gd name="T31" fmla="*/ 5 h 309"/>
                <a:gd name="T32" fmla="*/ 0 w 290"/>
                <a:gd name="T33" fmla="*/ 20 h 309"/>
                <a:gd name="T34" fmla="*/ 3 w 290"/>
                <a:gd name="T35" fmla="*/ 29 h 309"/>
                <a:gd name="T36" fmla="*/ 72 w 290"/>
                <a:gd name="T37" fmla="*/ 140 h 309"/>
                <a:gd name="T38" fmla="*/ 67 w 290"/>
                <a:gd name="T39" fmla="*/ 143 h 309"/>
                <a:gd name="T40" fmla="*/ 62 w 290"/>
                <a:gd name="T41" fmla="*/ 152 h 309"/>
                <a:gd name="T42" fmla="*/ 59 w 290"/>
                <a:gd name="T43" fmla="*/ 166 h 309"/>
                <a:gd name="T44" fmla="*/ 53 w 290"/>
                <a:gd name="T45" fmla="*/ 190 h 309"/>
                <a:gd name="T46" fmla="*/ 64 w 290"/>
                <a:gd name="T47" fmla="*/ 210 h 309"/>
                <a:gd name="T48" fmla="*/ 137 w 290"/>
                <a:gd name="T49" fmla="*/ 237 h 309"/>
                <a:gd name="T50" fmla="*/ 139 w 290"/>
                <a:gd name="T51" fmla="*/ 238 h 309"/>
                <a:gd name="T52" fmla="*/ 159 w 290"/>
                <a:gd name="T53" fmla="*/ 240 h 309"/>
                <a:gd name="T54" fmla="*/ 159 w 290"/>
                <a:gd name="T55" fmla="*/ 240 h 309"/>
                <a:gd name="T56" fmla="*/ 186 w 290"/>
                <a:gd name="T57" fmla="*/ 282 h 309"/>
                <a:gd name="T58" fmla="*/ 199 w 290"/>
                <a:gd name="T59" fmla="*/ 304 h 309"/>
                <a:gd name="T60" fmla="*/ 199 w 290"/>
                <a:gd name="T61" fmla="*/ 304 h 309"/>
                <a:gd name="T62" fmla="*/ 200 w 290"/>
                <a:gd name="T63" fmla="*/ 306 h 309"/>
                <a:gd name="T64" fmla="*/ 200 w 290"/>
                <a:gd name="T65" fmla="*/ 306 h 309"/>
                <a:gd name="T66" fmla="*/ 202 w 290"/>
                <a:gd name="T67" fmla="*/ 309 h 309"/>
                <a:gd name="T68" fmla="*/ 250 w 290"/>
                <a:gd name="T69" fmla="*/ 309 h 309"/>
                <a:gd name="T70" fmla="*/ 290 w 290"/>
                <a:gd name="T71" fmla="*/ 288 h 309"/>
                <a:gd name="T72" fmla="*/ 261 w 290"/>
                <a:gd name="T73" fmla="*/ 240 h 309"/>
                <a:gd name="T74" fmla="*/ 89 w 290"/>
                <a:gd name="T75" fmla="*/ 184 h 309"/>
                <a:gd name="T76" fmla="*/ 92 w 290"/>
                <a:gd name="T77" fmla="*/ 170 h 309"/>
                <a:gd name="T78" fmla="*/ 105 w 290"/>
                <a:gd name="T79" fmla="*/ 190 h 309"/>
                <a:gd name="T80" fmla="*/ 89 w 290"/>
                <a:gd name="T81" fmla="*/ 184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90" h="309">
                  <a:moveTo>
                    <a:pt x="261" y="240"/>
                  </a:moveTo>
                  <a:cubicBezTo>
                    <a:pt x="233" y="194"/>
                    <a:pt x="233" y="194"/>
                    <a:pt x="233" y="194"/>
                  </a:cubicBezTo>
                  <a:cubicBezTo>
                    <a:pt x="233" y="194"/>
                    <a:pt x="240" y="177"/>
                    <a:pt x="233" y="164"/>
                  </a:cubicBezTo>
                  <a:cubicBezTo>
                    <a:pt x="174" y="55"/>
                    <a:pt x="174" y="55"/>
                    <a:pt x="174" y="55"/>
                  </a:cubicBezTo>
                  <a:cubicBezTo>
                    <a:pt x="169" y="47"/>
                    <a:pt x="159" y="45"/>
                    <a:pt x="151" y="50"/>
                  </a:cubicBezTo>
                  <a:cubicBezTo>
                    <a:pt x="144" y="54"/>
                    <a:pt x="141" y="62"/>
                    <a:pt x="143" y="69"/>
                  </a:cubicBezTo>
                  <a:cubicBezTo>
                    <a:pt x="142" y="68"/>
                    <a:pt x="142" y="68"/>
                    <a:pt x="142" y="68"/>
                  </a:cubicBezTo>
                  <a:cubicBezTo>
                    <a:pt x="139" y="65"/>
                    <a:pt x="134" y="64"/>
                    <a:pt x="130" y="65"/>
                  </a:cubicBezTo>
                  <a:cubicBezTo>
                    <a:pt x="127" y="65"/>
                    <a:pt x="125" y="66"/>
                    <a:pt x="123" y="67"/>
                  </a:cubicBezTo>
                  <a:cubicBezTo>
                    <a:pt x="117" y="71"/>
                    <a:pt x="114" y="78"/>
                    <a:pt x="115" y="84"/>
                  </a:cubicBezTo>
                  <a:cubicBezTo>
                    <a:pt x="115" y="85"/>
                    <a:pt x="115" y="85"/>
                    <a:pt x="115" y="85"/>
                  </a:cubicBezTo>
                  <a:cubicBezTo>
                    <a:pt x="111" y="82"/>
                    <a:pt x="107" y="81"/>
                    <a:pt x="103" y="81"/>
                  </a:cubicBezTo>
                  <a:cubicBezTo>
                    <a:pt x="100" y="81"/>
                    <a:pt x="98" y="82"/>
                    <a:pt x="96" y="84"/>
                  </a:cubicBezTo>
                  <a:cubicBezTo>
                    <a:pt x="90" y="87"/>
                    <a:pt x="87" y="94"/>
                    <a:pt x="88" y="101"/>
                  </a:cubicBezTo>
                  <a:cubicBezTo>
                    <a:pt x="32" y="11"/>
                    <a:pt x="32" y="11"/>
                    <a:pt x="32" y="11"/>
                  </a:cubicBezTo>
                  <a:cubicBezTo>
                    <a:pt x="27" y="3"/>
                    <a:pt x="17" y="0"/>
                    <a:pt x="8" y="5"/>
                  </a:cubicBezTo>
                  <a:cubicBezTo>
                    <a:pt x="3" y="8"/>
                    <a:pt x="0" y="14"/>
                    <a:pt x="0" y="20"/>
                  </a:cubicBezTo>
                  <a:cubicBezTo>
                    <a:pt x="0" y="23"/>
                    <a:pt x="1" y="26"/>
                    <a:pt x="3" y="29"/>
                  </a:cubicBezTo>
                  <a:cubicBezTo>
                    <a:pt x="72" y="140"/>
                    <a:pt x="72" y="140"/>
                    <a:pt x="72" y="140"/>
                  </a:cubicBezTo>
                  <a:cubicBezTo>
                    <a:pt x="70" y="141"/>
                    <a:pt x="68" y="142"/>
                    <a:pt x="67" y="143"/>
                  </a:cubicBezTo>
                  <a:cubicBezTo>
                    <a:pt x="64" y="145"/>
                    <a:pt x="63" y="148"/>
                    <a:pt x="62" y="152"/>
                  </a:cubicBezTo>
                  <a:cubicBezTo>
                    <a:pt x="59" y="166"/>
                    <a:pt x="59" y="166"/>
                    <a:pt x="59" y="166"/>
                  </a:cubicBezTo>
                  <a:cubicBezTo>
                    <a:pt x="53" y="190"/>
                    <a:pt x="53" y="190"/>
                    <a:pt x="53" y="190"/>
                  </a:cubicBezTo>
                  <a:cubicBezTo>
                    <a:pt x="51" y="199"/>
                    <a:pt x="56" y="207"/>
                    <a:pt x="64" y="210"/>
                  </a:cubicBezTo>
                  <a:cubicBezTo>
                    <a:pt x="137" y="237"/>
                    <a:pt x="137" y="237"/>
                    <a:pt x="137" y="237"/>
                  </a:cubicBezTo>
                  <a:cubicBezTo>
                    <a:pt x="138" y="238"/>
                    <a:pt x="138" y="238"/>
                    <a:pt x="139" y="238"/>
                  </a:cubicBezTo>
                  <a:cubicBezTo>
                    <a:pt x="145" y="240"/>
                    <a:pt x="154" y="241"/>
                    <a:pt x="159" y="240"/>
                  </a:cubicBezTo>
                  <a:cubicBezTo>
                    <a:pt x="159" y="240"/>
                    <a:pt x="159" y="240"/>
                    <a:pt x="159" y="240"/>
                  </a:cubicBezTo>
                  <a:cubicBezTo>
                    <a:pt x="186" y="282"/>
                    <a:pt x="186" y="282"/>
                    <a:pt x="186" y="282"/>
                  </a:cubicBezTo>
                  <a:cubicBezTo>
                    <a:pt x="199" y="304"/>
                    <a:pt x="199" y="304"/>
                    <a:pt x="199" y="304"/>
                  </a:cubicBezTo>
                  <a:cubicBezTo>
                    <a:pt x="199" y="304"/>
                    <a:pt x="199" y="304"/>
                    <a:pt x="199" y="304"/>
                  </a:cubicBezTo>
                  <a:cubicBezTo>
                    <a:pt x="200" y="306"/>
                    <a:pt x="200" y="306"/>
                    <a:pt x="200" y="306"/>
                  </a:cubicBezTo>
                  <a:cubicBezTo>
                    <a:pt x="200" y="306"/>
                    <a:pt x="200" y="306"/>
                    <a:pt x="200" y="306"/>
                  </a:cubicBezTo>
                  <a:cubicBezTo>
                    <a:pt x="202" y="309"/>
                    <a:pt x="202" y="309"/>
                    <a:pt x="202" y="309"/>
                  </a:cubicBezTo>
                  <a:cubicBezTo>
                    <a:pt x="250" y="309"/>
                    <a:pt x="250" y="309"/>
                    <a:pt x="250" y="309"/>
                  </a:cubicBezTo>
                  <a:cubicBezTo>
                    <a:pt x="290" y="288"/>
                    <a:pt x="290" y="288"/>
                    <a:pt x="290" y="288"/>
                  </a:cubicBezTo>
                  <a:cubicBezTo>
                    <a:pt x="261" y="240"/>
                    <a:pt x="261" y="240"/>
                    <a:pt x="261" y="240"/>
                  </a:cubicBezTo>
                  <a:moveTo>
                    <a:pt x="89" y="184"/>
                  </a:moveTo>
                  <a:cubicBezTo>
                    <a:pt x="92" y="170"/>
                    <a:pt x="92" y="170"/>
                    <a:pt x="92" y="170"/>
                  </a:cubicBezTo>
                  <a:cubicBezTo>
                    <a:pt x="105" y="190"/>
                    <a:pt x="105" y="190"/>
                    <a:pt x="105" y="190"/>
                  </a:cubicBezTo>
                  <a:cubicBezTo>
                    <a:pt x="89" y="184"/>
                    <a:pt x="89" y="184"/>
                    <a:pt x="89" y="184"/>
                  </a:cubicBezTo>
                </a:path>
              </a:pathLst>
            </a:custGeom>
            <a:solidFill>
              <a:srgbClr val="FF9FAA"/>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2" name="íṧḷiḓe">
              <a:extLst>
                <a:ext uri="{FF2B5EF4-FFF2-40B4-BE49-F238E27FC236}">
                  <a16:creationId xmlns:a16="http://schemas.microsoft.com/office/drawing/2014/main" id="{1711DA44-30DB-4B75-B7B4-4855A3A4C25B}"/>
                </a:ext>
              </a:extLst>
            </p:cNvPr>
            <p:cNvSpPr/>
            <p:nvPr/>
          </p:nvSpPr>
          <p:spPr bwMode="auto">
            <a:xfrm>
              <a:off x="4396401" y="3667613"/>
              <a:ext cx="232864" cy="194955"/>
            </a:xfrm>
            <a:custGeom>
              <a:avLst/>
              <a:gdLst>
                <a:gd name="T0" fmla="*/ 27 w 27"/>
                <a:gd name="T1" fmla="*/ 9 h 23"/>
                <a:gd name="T2" fmla="*/ 5 w 27"/>
                <a:gd name="T3" fmla="*/ 23 h 23"/>
                <a:gd name="T4" fmla="*/ 4 w 27"/>
                <a:gd name="T5" fmla="*/ 20 h 23"/>
                <a:gd name="T6" fmla="*/ 8 w 27"/>
                <a:gd name="T7" fmla="*/ 3 h 23"/>
                <a:gd name="T8" fmla="*/ 17 w 27"/>
                <a:gd name="T9" fmla="*/ 1 h 23"/>
                <a:gd name="T10" fmla="*/ 25 w 27"/>
                <a:gd name="T11" fmla="*/ 7 h 23"/>
                <a:gd name="T12" fmla="*/ 27 w 27"/>
                <a:gd name="T13" fmla="*/ 9 h 23"/>
              </a:gdLst>
              <a:ahLst/>
              <a:cxnLst>
                <a:cxn ang="0">
                  <a:pos x="T0" y="T1"/>
                </a:cxn>
                <a:cxn ang="0">
                  <a:pos x="T2" y="T3"/>
                </a:cxn>
                <a:cxn ang="0">
                  <a:pos x="T4" y="T5"/>
                </a:cxn>
                <a:cxn ang="0">
                  <a:pos x="T6" y="T7"/>
                </a:cxn>
                <a:cxn ang="0">
                  <a:pos x="T8" y="T9"/>
                </a:cxn>
                <a:cxn ang="0">
                  <a:pos x="T10" y="T11"/>
                </a:cxn>
                <a:cxn ang="0">
                  <a:pos x="T12" y="T13"/>
                </a:cxn>
              </a:cxnLst>
              <a:rect l="0" t="0" r="r" b="b"/>
              <a:pathLst>
                <a:path w="27" h="23">
                  <a:moveTo>
                    <a:pt x="27" y="9"/>
                  </a:moveTo>
                  <a:cubicBezTo>
                    <a:pt x="5" y="23"/>
                    <a:pt x="5" y="23"/>
                    <a:pt x="5" y="23"/>
                  </a:cubicBezTo>
                  <a:cubicBezTo>
                    <a:pt x="4" y="20"/>
                    <a:pt x="4" y="20"/>
                    <a:pt x="4" y="20"/>
                  </a:cubicBezTo>
                  <a:cubicBezTo>
                    <a:pt x="0" y="14"/>
                    <a:pt x="2" y="6"/>
                    <a:pt x="8" y="3"/>
                  </a:cubicBezTo>
                  <a:cubicBezTo>
                    <a:pt x="11" y="1"/>
                    <a:pt x="14" y="0"/>
                    <a:pt x="17" y="1"/>
                  </a:cubicBezTo>
                  <a:cubicBezTo>
                    <a:pt x="20" y="2"/>
                    <a:pt x="23" y="4"/>
                    <a:pt x="25" y="7"/>
                  </a:cubicBezTo>
                  <a:lnTo>
                    <a:pt x="27" y="9"/>
                  </a:lnTo>
                  <a:close/>
                </a:path>
              </a:pathLst>
            </a:custGeom>
            <a:solidFill>
              <a:srgbClr val="FFD1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3" name="íṩḷide">
              <a:extLst>
                <a:ext uri="{FF2B5EF4-FFF2-40B4-BE49-F238E27FC236}">
                  <a16:creationId xmlns:a16="http://schemas.microsoft.com/office/drawing/2014/main" id="{313B01E9-B94B-404E-92EE-C661A7686901}"/>
                </a:ext>
              </a:extLst>
            </p:cNvPr>
            <p:cNvSpPr/>
            <p:nvPr/>
          </p:nvSpPr>
          <p:spPr bwMode="auto">
            <a:xfrm>
              <a:off x="4862126" y="4815680"/>
              <a:ext cx="178710" cy="238278"/>
            </a:xfrm>
            <a:custGeom>
              <a:avLst/>
              <a:gdLst>
                <a:gd name="T0" fmla="*/ 18 w 21"/>
                <a:gd name="T1" fmla="*/ 8 h 28"/>
                <a:gd name="T2" fmla="*/ 20 w 21"/>
                <a:gd name="T3" fmla="*/ 19 h 28"/>
                <a:gd name="T4" fmla="*/ 17 w 21"/>
                <a:gd name="T5" fmla="*/ 28 h 28"/>
                <a:gd name="T6" fmla="*/ 0 w 21"/>
                <a:gd name="T7" fmla="*/ 23 h 28"/>
                <a:gd name="T8" fmla="*/ 3 w 21"/>
                <a:gd name="T9" fmla="*/ 9 h 28"/>
                <a:gd name="T10" fmla="*/ 8 w 21"/>
                <a:gd name="T11" fmla="*/ 0 h 28"/>
                <a:gd name="T12" fmla="*/ 9 w 21"/>
                <a:gd name="T13" fmla="*/ 1 h 28"/>
                <a:gd name="T14" fmla="*/ 18 w 21"/>
                <a:gd name="T15" fmla="*/ 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28">
                  <a:moveTo>
                    <a:pt x="18" y="8"/>
                  </a:moveTo>
                  <a:cubicBezTo>
                    <a:pt x="20" y="11"/>
                    <a:pt x="21" y="15"/>
                    <a:pt x="20" y="19"/>
                  </a:cubicBezTo>
                  <a:cubicBezTo>
                    <a:pt x="17" y="28"/>
                    <a:pt x="17" y="28"/>
                    <a:pt x="17" y="28"/>
                  </a:cubicBezTo>
                  <a:cubicBezTo>
                    <a:pt x="0" y="23"/>
                    <a:pt x="0" y="23"/>
                    <a:pt x="0" y="23"/>
                  </a:cubicBezTo>
                  <a:cubicBezTo>
                    <a:pt x="3" y="9"/>
                    <a:pt x="3" y="9"/>
                    <a:pt x="3" y="9"/>
                  </a:cubicBezTo>
                  <a:cubicBezTo>
                    <a:pt x="4" y="5"/>
                    <a:pt x="5" y="2"/>
                    <a:pt x="8" y="0"/>
                  </a:cubicBezTo>
                  <a:cubicBezTo>
                    <a:pt x="8" y="0"/>
                    <a:pt x="8" y="0"/>
                    <a:pt x="9" y="1"/>
                  </a:cubicBezTo>
                  <a:cubicBezTo>
                    <a:pt x="13" y="2"/>
                    <a:pt x="16" y="4"/>
                    <a:pt x="18" y="8"/>
                  </a:cubicBezTo>
                  <a:close/>
                </a:path>
              </a:pathLst>
            </a:custGeom>
            <a:solidFill>
              <a:srgbClr val="FFD1DD"/>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4" name="ïṡ1iďe">
              <a:extLst>
                <a:ext uri="{FF2B5EF4-FFF2-40B4-BE49-F238E27FC236}">
                  <a16:creationId xmlns:a16="http://schemas.microsoft.com/office/drawing/2014/main" id="{67A1BFF1-9897-44ED-8ACB-54161B326FFA}"/>
                </a:ext>
              </a:extLst>
            </p:cNvPr>
            <p:cNvSpPr/>
            <p:nvPr/>
          </p:nvSpPr>
          <p:spPr bwMode="auto">
            <a:xfrm>
              <a:off x="5235791" y="4295801"/>
              <a:ext cx="227447" cy="232864"/>
            </a:xfrm>
            <a:custGeom>
              <a:avLst/>
              <a:gdLst>
                <a:gd name="T0" fmla="*/ 1 w 27"/>
                <a:gd name="T1" fmla="*/ 0 h 28"/>
                <a:gd name="T2" fmla="*/ 1 w 27"/>
                <a:gd name="T3" fmla="*/ 0 h 28"/>
                <a:gd name="T4" fmla="*/ 0 w 27"/>
                <a:gd name="T5" fmla="*/ 0 h 28"/>
                <a:gd name="T6" fmla="*/ 0 w 27"/>
                <a:gd name="T7" fmla="*/ 0 h 28"/>
                <a:gd name="T8" fmla="*/ 27 w 27"/>
                <a:gd name="T9" fmla="*/ 28 h 28"/>
                <a:gd name="T10" fmla="*/ 14 w 27"/>
                <a:gd name="T11" fmla="*/ 7 h 28"/>
                <a:gd name="T12" fmla="*/ 12 w 27"/>
                <a:gd name="T13" fmla="*/ 3 h 28"/>
                <a:gd name="T14" fmla="*/ 12 w 27"/>
                <a:gd name="T15" fmla="*/ 4 h 28"/>
                <a:gd name="T16" fmla="*/ 12 w 27"/>
                <a:gd name="T17" fmla="*/ 4 h 28"/>
                <a:gd name="T18" fmla="*/ 12 w 27"/>
                <a:gd name="T19" fmla="*/ 4 h 28"/>
                <a:gd name="T20" fmla="*/ 12 w 27"/>
                <a:gd name="T21" fmla="*/ 3 h 28"/>
                <a:gd name="T22" fmla="*/ 12 w 27"/>
                <a:gd name="T23" fmla="*/ 3 h 28"/>
                <a:gd name="T24" fmla="*/ 12 w 27"/>
                <a:gd name="T25" fmla="*/ 3 h 28"/>
                <a:gd name="T26" fmla="*/ 11 w 27"/>
                <a:gd name="T27" fmla="*/ 3 h 28"/>
                <a:gd name="T28" fmla="*/ 11 w 27"/>
                <a:gd name="T29" fmla="*/ 3 h 28"/>
                <a:gd name="T30" fmla="*/ 9 w 27"/>
                <a:gd name="T31" fmla="*/ 2 h 28"/>
                <a:gd name="T32" fmla="*/ 8 w 27"/>
                <a:gd name="T33" fmla="*/ 2 h 28"/>
                <a:gd name="T34" fmla="*/ 8 w 27"/>
                <a:gd name="T35" fmla="*/ 2 h 28"/>
                <a:gd name="T36" fmla="*/ 2 w 27"/>
                <a:gd name="T37" fmla="*/ 0 h 28"/>
                <a:gd name="T38" fmla="*/ 1 w 27"/>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7" h="28">
                  <a:moveTo>
                    <a:pt x="1" y="0"/>
                  </a:moveTo>
                  <a:cubicBezTo>
                    <a:pt x="1" y="0"/>
                    <a:pt x="1" y="0"/>
                    <a:pt x="1" y="0"/>
                  </a:cubicBezTo>
                  <a:cubicBezTo>
                    <a:pt x="1" y="0"/>
                    <a:pt x="0" y="0"/>
                    <a:pt x="0" y="0"/>
                  </a:cubicBezTo>
                  <a:cubicBezTo>
                    <a:pt x="0" y="0"/>
                    <a:pt x="0" y="0"/>
                    <a:pt x="0" y="0"/>
                  </a:cubicBezTo>
                  <a:cubicBezTo>
                    <a:pt x="27" y="28"/>
                    <a:pt x="27" y="28"/>
                    <a:pt x="27" y="28"/>
                  </a:cubicBezTo>
                  <a:cubicBezTo>
                    <a:pt x="14" y="7"/>
                    <a:pt x="14" y="7"/>
                    <a:pt x="14" y="7"/>
                  </a:cubicBezTo>
                  <a:cubicBezTo>
                    <a:pt x="12" y="3"/>
                    <a:pt x="12" y="3"/>
                    <a:pt x="12" y="3"/>
                  </a:cubicBezTo>
                  <a:cubicBezTo>
                    <a:pt x="12" y="4"/>
                    <a:pt x="12" y="4"/>
                    <a:pt x="12" y="4"/>
                  </a:cubicBezTo>
                  <a:cubicBezTo>
                    <a:pt x="12" y="4"/>
                    <a:pt x="12" y="4"/>
                    <a:pt x="12" y="4"/>
                  </a:cubicBezTo>
                  <a:cubicBezTo>
                    <a:pt x="12" y="4"/>
                    <a:pt x="12" y="4"/>
                    <a:pt x="12" y="4"/>
                  </a:cubicBezTo>
                  <a:cubicBezTo>
                    <a:pt x="12" y="4"/>
                    <a:pt x="12" y="4"/>
                    <a:pt x="12" y="3"/>
                  </a:cubicBezTo>
                  <a:cubicBezTo>
                    <a:pt x="12" y="3"/>
                    <a:pt x="12" y="3"/>
                    <a:pt x="12" y="3"/>
                  </a:cubicBezTo>
                  <a:cubicBezTo>
                    <a:pt x="12" y="3"/>
                    <a:pt x="12" y="3"/>
                    <a:pt x="12" y="3"/>
                  </a:cubicBezTo>
                  <a:cubicBezTo>
                    <a:pt x="12" y="3"/>
                    <a:pt x="11" y="3"/>
                    <a:pt x="11" y="3"/>
                  </a:cubicBezTo>
                  <a:cubicBezTo>
                    <a:pt x="11" y="3"/>
                    <a:pt x="11" y="3"/>
                    <a:pt x="11" y="3"/>
                  </a:cubicBezTo>
                  <a:cubicBezTo>
                    <a:pt x="11" y="3"/>
                    <a:pt x="10" y="2"/>
                    <a:pt x="9" y="2"/>
                  </a:cubicBezTo>
                  <a:cubicBezTo>
                    <a:pt x="9" y="2"/>
                    <a:pt x="9" y="2"/>
                    <a:pt x="8" y="2"/>
                  </a:cubicBezTo>
                  <a:cubicBezTo>
                    <a:pt x="8" y="2"/>
                    <a:pt x="8" y="2"/>
                    <a:pt x="8" y="2"/>
                  </a:cubicBezTo>
                  <a:cubicBezTo>
                    <a:pt x="6" y="1"/>
                    <a:pt x="4" y="0"/>
                    <a:pt x="2" y="0"/>
                  </a:cubicBezTo>
                  <a:cubicBezTo>
                    <a:pt x="2" y="0"/>
                    <a:pt x="2" y="0"/>
                    <a:pt x="1" y="0"/>
                  </a:cubicBezTo>
                </a:path>
              </a:pathLst>
            </a:custGeom>
            <a:gradFill>
              <a:gsLst>
                <a:gs pos="4000">
                  <a:schemeClr val="tx1">
                    <a:alpha val="21000"/>
                  </a:schemeClr>
                </a:gs>
                <a:gs pos="100000">
                  <a:schemeClr val="tx1">
                    <a:alpha val="0"/>
                  </a:schemeClr>
                </a:gs>
              </a:gsLst>
              <a:lin ang="5400000" scaled="0"/>
            </a:gradFill>
            <a:ln>
              <a:noFill/>
            </a:ln>
          </p:spPr>
          <p:txBody>
            <a:bodyPr anchor="ctr"/>
            <a:lstStyle/>
            <a:p>
              <a:pPr algn="ctr"/>
              <a:endParaRPr>
                <a:cs typeface="+mn-ea"/>
                <a:sym typeface="+mn-lt"/>
              </a:endParaRPr>
            </a:p>
          </p:txBody>
        </p:sp>
        <p:sp>
          <p:nvSpPr>
            <p:cNvPr id="75" name="ïṣļide">
              <a:extLst>
                <a:ext uri="{FF2B5EF4-FFF2-40B4-BE49-F238E27FC236}">
                  <a16:creationId xmlns:a16="http://schemas.microsoft.com/office/drawing/2014/main" id="{54787B53-9935-4FD6-BE54-479534479B15}"/>
                </a:ext>
              </a:extLst>
            </p:cNvPr>
            <p:cNvSpPr/>
            <p:nvPr/>
          </p:nvSpPr>
          <p:spPr bwMode="auto">
            <a:xfrm>
              <a:off x="5463237" y="4160418"/>
              <a:ext cx="232865" cy="232864"/>
            </a:xfrm>
            <a:custGeom>
              <a:avLst/>
              <a:gdLst>
                <a:gd name="T0" fmla="*/ 2 w 27"/>
                <a:gd name="T1" fmla="*/ 0 h 29"/>
                <a:gd name="T2" fmla="*/ 2 w 27"/>
                <a:gd name="T3" fmla="*/ 0 h 29"/>
                <a:gd name="T4" fmla="*/ 0 w 27"/>
                <a:gd name="T5" fmla="*/ 1 h 29"/>
                <a:gd name="T6" fmla="*/ 0 w 27"/>
                <a:gd name="T7" fmla="*/ 1 h 29"/>
                <a:gd name="T8" fmla="*/ 27 w 27"/>
                <a:gd name="T9" fmla="*/ 29 h 29"/>
                <a:gd name="T10" fmla="*/ 14 w 27"/>
                <a:gd name="T11" fmla="*/ 7 h 29"/>
                <a:gd name="T12" fmla="*/ 12 w 27"/>
                <a:gd name="T13" fmla="*/ 4 h 29"/>
                <a:gd name="T14" fmla="*/ 12 w 27"/>
                <a:gd name="T15" fmla="*/ 4 h 29"/>
                <a:gd name="T16" fmla="*/ 12 w 27"/>
                <a:gd name="T17" fmla="*/ 4 h 29"/>
                <a:gd name="T18" fmla="*/ 12 w 27"/>
                <a:gd name="T19" fmla="*/ 4 h 29"/>
                <a:gd name="T20" fmla="*/ 12 w 27"/>
                <a:gd name="T21" fmla="*/ 4 h 29"/>
                <a:gd name="T22" fmla="*/ 10 w 27"/>
                <a:gd name="T23" fmla="*/ 2 h 29"/>
                <a:gd name="T24" fmla="*/ 2 w 27"/>
                <a:gd name="T25" fmla="*/ 0 h 29"/>
                <a:gd name="T26" fmla="*/ 2 w 27"/>
                <a:gd name="T2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 h="29">
                  <a:moveTo>
                    <a:pt x="2" y="0"/>
                  </a:moveTo>
                  <a:cubicBezTo>
                    <a:pt x="2" y="0"/>
                    <a:pt x="2" y="0"/>
                    <a:pt x="2" y="0"/>
                  </a:cubicBezTo>
                  <a:cubicBezTo>
                    <a:pt x="1" y="0"/>
                    <a:pt x="0" y="0"/>
                    <a:pt x="0" y="1"/>
                  </a:cubicBezTo>
                  <a:cubicBezTo>
                    <a:pt x="0" y="1"/>
                    <a:pt x="0" y="1"/>
                    <a:pt x="0" y="1"/>
                  </a:cubicBezTo>
                  <a:cubicBezTo>
                    <a:pt x="27" y="29"/>
                    <a:pt x="27" y="29"/>
                    <a:pt x="27" y="29"/>
                  </a:cubicBezTo>
                  <a:cubicBezTo>
                    <a:pt x="14" y="7"/>
                    <a:pt x="14" y="7"/>
                    <a:pt x="14" y="7"/>
                  </a:cubicBezTo>
                  <a:cubicBezTo>
                    <a:pt x="12" y="4"/>
                    <a:pt x="12" y="4"/>
                    <a:pt x="12" y="4"/>
                  </a:cubicBezTo>
                  <a:cubicBezTo>
                    <a:pt x="12" y="4"/>
                    <a:pt x="12" y="4"/>
                    <a:pt x="12" y="4"/>
                  </a:cubicBezTo>
                  <a:cubicBezTo>
                    <a:pt x="12" y="4"/>
                    <a:pt x="12" y="4"/>
                    <a:pt x="12" y="4"/>
                  </a:cubicBezTo>
                  <a:cubicBezTo>
                    <a:pt x="12" y="4"/>
                    <a:pt x="12" y="4"/>
                    <a:pt x="12" y="4"/>
                  </a:cubicBezTo>
                  <a:cubicBezTo>
                    <a:pt x="12" y="4"/>
                    <a:pt x="12" y="4"/>
                    <a:pt x="12" y="4"/>
                  </a:cubicBezTo>
                  <a:cubicBezTo>
                    <a:pt x="11" y="3"/>
                    <a:pt x="11" y="3"/>
                    <a:pt x="10" y="2"/>
                  </a:cubicBezTo>
                  <a:cubicBezTo>
                    <a:pt x="7" y="1"/>
                    <a:pt x="4" y="0"/>
                    <a:pt x="2" y="0"/>
                  </a:cubicBezTo>
                  <a:cubicBezTo>
                    <a:pt x="2" y="0"/>
                    <a:pt x="2" y="0"/>
                    <a:pt x="2" y="0"/>
                  </a:cubicBezTo>
                </a:path>
              </a:pathLst>
            </a:custGeom>
            <a:gradFill>
              <a:gsLst>
                <a:gs pos="4000">
                  <a:schemeClr val="tx1">
                    <a:alpha val="21000"/>
                  </a:schemeClr>
                </a:gs>
                <a:gs pos="100000">
                  <a:schemeClr val="tx1">
                    <a:alpha val="0"/>
                  </a:schemeClr>
                </a:gs>
              </a:gsLst>
              <a:lin ang="5400000" scaled="0"/>
            </a:gradFill>
            <a:ln>
              <a:noFill/>
            </a:ln>
          </p:spPr>
          <p:txBody>
            <a:bodyPr anchor="ctr"/>
            <a:lstStyle/>
            <a:p>
              <a:pPr algn="ctr"/>
              <a:endParaRPr>
                <a:cs typeface="+mn-ea"/>
                <a:sym typeface="+mn-lt"/>
              </a:endParaRPr>
            </a:p>
          </p:txBody>
        </p:sp>
        <p:sp>
          <p:nvSpPr>
            <p:cNvPr id="77" name="îşliďe">
              <a:extLst>
                <a:ext uri="{FF2B5EF4-FFF2-40B4-BE49-F238E27FC236}">
                  <a16:creationId xmlns:a16="http://schemas.microsoft.com/office/drawing/2014/main" id="{84FA3155-E26F-4389-B732-E454E8DE945A}"/>
                </a:ext>
              </a:extLst>
            </p:cNvPr>
            <p:cNvSpPr/>
            <p:nvPr/>
          </p:nvSpPr>
          <p:spPr bwMode="auto">
            <a:xfrm>
              <a:off x="6237640" y="5259744"/>
              <a:ext cx="259940" cy="259940"/>
            </a:xfrm>
            <a:custGeom>
              <a:avLst/>
              <a:gdLst>
                <a:gd name="T0" fmla="*/ 19 w 48"/>
                <a:gd name="T1" fmla="*/ 0 h 48"/>
                <a:gd name="T2" fmla="*/ 0 w 48"/>
                <a:gd name="T3" fmla="*/ 15 h 48"/>
                <a:gd name="T4" fmla="*/ 48 w 48"/>
                <a:gd name="T5" fmla="*/ 48 h 48"/>
                <a:gd name="T6" fmla="*/ 19 w 48"/>
                <a:gd name="T7" fmla="*/ 0 h 48"/>
              </a:gdLst>
              <a:ahLst/>
              <a:cxnLst>
                <a:cxn ang="0">
                  <a:pos x="T0" y="T1"/>
                </a:cxn>
                <a:cxn ang="0">
                  <a:pos x="T2" y="T3"/>
                </a:cxn>
                <a:cxn ang="0">
                  <a:pos x="T4" y="T5"/>
                </a:cxn>
                <a:cxn ang="0">
                  <a:pos x="T6" y="T7"/>
                </a:cxn>
              </a:cxnLst>
              <a:rect l="0" t="0" r="r" b="b"/>
              <a:pathLst>
                <a:path w="48" h="48">
                  <a:moveTo>
                    <a:pt x="19" y="0"/>
                  </a:moveTo>
                  <a:lnTo>
                    <a:pt x="0" y="15"/>
                  </a:lnTo>
                  <a:lnTo>
                    <a:pt x="48" y="48"/>
                  </a:lnTo>
                  <a:lnTo>
                    <a:pt x="19"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8" name="ïṡļîdê">
              <a:extLst>
                <a:ext uri="{FF2B5EF4-FFF2-40B4-BE49-F238E27FC236}">
                  <a16:creationId xmlns:a16="http://schemas.microsoft.com/office/drawing/2014/main" id="{926A19C8-F4A1-4BC6-B9A8-AE2BD689D92F}"/>
                </a:ext>
              </a:extLst>
            </p:cNvPr>
            <p:cNvSpPr/>
            <p:nvPr/>
          </p:nvSpPr>
          <p:spPr bwMode="auto">
            <a:xfrm>
              <a:off x="5891054" y="5606330"/>
              <a:ext cx="996435" cy="801481"/>
            </a:xfrm>
            <a:custGeom>
              <a:avLst/>
              <a:gdLst>
                <a:gd name="T0" fmla="*/ 113 w 118"/>
                <a:gd name="T1" fmla="*/ 50 h 95"/>
                <a:gd name="T2" fmla="*/ 110 w 118"/>
                <a:gd name="T3" fmla="*/ 52 h 95"/>
                <a:gd name="T4" fmla="*/ 70 w 118"/>
                <a:gd name="T5" fmla="*/ 73 h 95"/>
                <a:gd name="T6" fmla="*/ 30 w 118"/>
                <a:gd name="T7" fmla="*/ 94 h 95"/>
                <a:gd name="T8" fmla="*/ 22 w 118"/>
                <a:gd name="T9" fmla="*/ 91 h 95"/>
                <a:gd name="T10" fmla="*/ 2 w 118"/>
                <a:gd name="T11" fmla="*/ 55 h 95"/>
                <a:gd name="T12" fmla="*/ 4 w 118"/>
                <a:gd name="T13" fmla="*/ 47 h 95"/>
                <a:gd name="T14" fmla="*/ 6 w 118"/>
                <a:gd name="T15" fmla="*/ 46 h 95"/>
                <a:gd name="T16" fmla="*/ 81 w 118"/>
                <a:gd name="T17" fmla="*/ 4 h 95"/>
                <a:gd name="T18" fmla="*/ 84 w 118"/>
                <a:gd name="T19" fmla="*/ 2 h 95"/>
                <a:gd name="T20" fmla="*/ 93 w 118"/>
                <a:gd name="T21" fmla="*/ 4 h 95"/>
                <a:gd name="T22" fmla="*/ 116 w 118"/>
                <a:gd name="T23" fmla="*/ 41 h 95"/>
                <a:gd name="T24" fmla="*/ 113 w 118"/>
                <a:gd name="T25" fmla="*/ 5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95">
                  <a:moveTo>
                    <a:pt x="113" y="50"/>
                  </a:moveTo>
                  <a:cubicBezTo>
                    <a:pt x="110" y="52"/>
                    <a:pt x="110" y="52"/>
                    <a:pt x="110" y="52"/>
                  </a:cubicBezTo>
                  <a:cubicBezTo>
                    <a:pt x="70" y="73"/>
                    <a:pt x="70" y="73"/>
                    <a:pt x="70" y="73"/>
                  </a:cubicBezTo>
                  <a:cubicBezTo>
                    <a:pt x="30" y="94"/>
                    <a:pt x="30" y="94"/>
                    <a:pt x="30" y="94"/>
                  </a:cubicBezTo>
                  <a:cubicBezTo>
                    <a:pt x="27" y="95"/>
                    <a:pt x="23" y="94"/>
                    <a:pt x="22" y="91"/>
                  </a:cubicBezTo>
                  <a:cubicBezTo>
                    <a:pt x="2" y="55"/>
                    <a:pt x="2" y="55"/>
                    <a:pt x="2" y="55"/>
                  </a:cubicBezTo>
                  <a:cubicBezTo>
                    <a:pt x="0" y="52"/>
                    <a:pt x="1" y="49"/>
                    <a:pt x="4" y="47"/>
                  </a:cubicBezTo>
                  <a:cubicBezTo>
                    <a:pt x="6" y="46"/>
                    <a:pt x="6" y="46"/>
                    <a:pt x="6" y="46"/>
                  </a:cubicBezTo>
                  <a:cubicBezTo>
                    <a:pt x="81" y="4"/>
                    <a:pt x="81" y="4"/>
                    <a:pt x="81" y="4"/>
                  </a:cubicBezTo>
                  <a:cubicBezTo>
                    <a:pt x="84" y="2"/>
                    <a:pt x="84" y="2"/>
                    <a:pt x="84" y="2"/>
                  </a:cubicBezTo>
                  <a:cubicBezTo>
                    <a:pt x="87" y="0"/>
                    <a:pt x="91" y="1"/>
                    <a:pt x="93" y="4"/>
                  </a:cubicBezTo>
                  <a:cubicBezTo>
                    <a:pt x="116" y="41"/>
                    <a:pt x="116" y="41"/>
                    <a:pt x="116" y="41"/>
                  </a:cubicBezTo>
                  <a:cubicBezTo>
                    <a:pt x="118" y="45"/>
                    <a:pt x="117" y="49"/>
                    <a:pt x="113" y="50"/>
                  </a:cubicBezTo>
                  <a:close/>
                </a:path>
              </a:pathLst>
            </a:custGeom>
            <a:solidFill>
              <a:srgbClr val="00456B"/>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79" name="iŝ1iḍe">
              <a:extLst>
                <a:ext uri="{FF2B5EF4-FFF2-40B4-BE49-F238E27FC236}">
                  <a16:creationId xmlns:a16="http://schemas.microsoft.com/office/drawing/2014/main" id="{1CC30371-1AA7-4EDD-AD2F-299CEAAE9720}"/>
                </a:ext>
              </a:extLst>
            </p:cNvPr>
            <p:cNvSpPr/>
            <p:nvPr/>
          </p:nvSpPr>
          <p:spPr bwMode="auto">
            <a:xfrm>
              <a:off x="6042685" y="6072055"/>
              <a:ext cx="162462" cy="151631"/>
            </a:xfrm>
            <a:prstGeom prst="ellipse">
              <a:avLst/>
            </a:prstGeom>
            <a:solidFill>
              <a:srgbClr val="E2E6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pic>
        <p:nvPicPr>
          <p:cNvPr id="5" name="v0200f730000bmkm7pg7q8ifmq7mlk1g">
            <a:hlinkClick r:id="" action="ppaction://media"/>
            <a:extLst>
              <a:ext uri="{FF2B5EF4-FFF2-40B4-BE49-F238E27FC236}">
                <a16:creationId xmlns:a16="http://schemas.microsoft.com/office/drawing/2014/main" id="{87FD3D40-7869-4DB1-8A34-D828BAE4E3D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233022" y="1714965"/>
            <a:ext cx="2368324" cy="4210354"/>
          </a:xfrm>
          <a:prstGeom prst="rect">
            <a:avLst/>
          </a:prstGeom>
        </p:spPr>
      </p:pic>
      <p:pic>
        <p:nvPicPr>
          <p:cNvPr id="64" name="图形 63">
            <a:extLst>
              <a:ext uri="{FF2B5EF4-FFF2-40B4-BE49-F238E27FC236}">
                <a16:creationId xmlns:a16="http://schemas.microsoft.com/office/drawing/2014/main" id="{02C456A6-1BF6-46C4-82D3-BDFD9FA3D7A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11279043" y="5587186"/>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Tree>
    <p:extLst>
      <p:ext uri="{BB962C8B-B14F-4D97-AF65-F5344CB8AC3E}">
        <p14:creationId xmlns:p14="http://schemas.microsoft.com/office/powerpoint/2010/main" val="3426640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90"/>
                                        </p:tgtEl>
                                        <p:attrNameLst>
                                          <p:attrName>style.visibility</p:attrName>
                                        </p:attrNameLst>
                                      </p:cBhvr>
                                      <p:to>
                                        <p:strVal val="visible"/>
                                      </p:to>
                                    </p:set>
                                    <p:anim calcmode="lin" valueType="num">
                                      <p:cBhvr>
                                        <p:cTn id="14" dur="500" fill="hold"/>
                                        <p:tgtEl>
                                          <p:spTgt spid="90"/>
                                        </p:tgtEl>
                                        <p:attrNameLst>
                                          <p:attrName>ppt_w</p:attrName>
                                        </p:attrNameLst>
                                      </p:cBhvr>
                                      <p:tavLst>
                                        <p:tav tm="0">
                                          <p:val>
                                            <p:fltVal val="0"/>
                                          </p:val>
                                        </p:tav>
                                        <p:tav tm="100000">
                                          <p:val>
                                            <p:strVal val="#ppt_w"/>
                                          </p:val>
                                        </p:tav>
                                      </p:tavLst>
                                    </p:anim>
                                    <p:anim calcmode="lin" valueType="num">
                                      <p:cBhvr>
                                        <p:cTn id="15" dur="500" fill="hold"/>
                                        <p:tgtEl>
                                          <p:spTgt spid="90"/>
                                        </p:tgtEl>
                                        <p:attrNameLst>
                                          <p:attrName>ppt_h</p:attrName>
                                        </p:attrNameLst>
                                      </p:cBhvr>
                                      <p:tavLst>
                                        <p:tav tm="0">
                                          <p:val>
                                            <p:fltVal val="0"/>
                                          </p:val>
                                        </p:tav>
                                        <p:tav tm="100000">
                                          <p:val>
                                            <p:strVal val="#ppt_h"/>
                                          </p:val>
                                        </p:tav>
                                      </p:tavLst>
                                    </p:anim>
                                    <p:animEffect transition="in" filter="fade">
                                      <p:cBhvr>
                                        <p:cTn id="16" dur="500"/>
                                        <p:tgtEl>
                                          <p:spTgt spid="9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animEffect transition="in" filter="fade">
                                      <p:cBhvr>
                                        <p:cTn id="21" dur="500"/>
                                        <p:tgtEl>
                                          <p:spTgt spid="37"/>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 calcmode="lin" valueType="num">
                                      <p:cBhvr>
                                        <p:cTn id="24" dur="500" fill="hold"/>
                                        <p:tgtEl>
                                          <p:spTgt spid="38"/>
                                        </p:tgtEl>
                                        <p:attrNameLst>
                                          <p:attrName>ppt_w</p:attrName>
                                        </p:attrNameLst>
                                      </p:cBhvr>
                                      <p:tavLst>
                                        <p:tav tm="0">
                                          <p:val>
                                            <p:fltVal val="0"/>
                                          </p:val>
                                        </p:tav>
                                        <p:tav tm="100000">
                                          <p:val>
                                            <p:strVal val="#ppt_w"/>
                                          </p:val>
                                        </p:tav>
                                      </p:tavLst>
                                    </p:anim>
                                    <p:anim calcmode="lin" valueType="num">
                                      <p:cBhvr>
                                        <p:cTn id="25" dur="500" fill="hold"/>
                                        <p:tgtEl>
                                          <p:spTgt spid="38"/>
                                        </p:tgtEl>
                                        <p:attrNameLst>
                                          <p:attrName>ppt_h</p:attrName>
                                        </p:attrNameLst>
                                      </p:cBhvr>
                                      <p:tavLst>
                                        <p:tav tm="0">
                                          <p:val>
                                            <p:fltVal val="0"/>
                                          </p:val>
                                        </p:tav>
                                        <p:tav tm="100000">
                                          <p:val>
                                            <p:strVal val="#ppt_h"/>
                                          </p:val>
                                        </p:tav>
                                      </p:tavLst>
                                    </p:anim>
                                    <p:animEffect transition="in" filter="fade">
                                      <p:cBhvr>
                                        <p:cTn id="26" dur="500"/>
                                        <p:tgtEl>
                                          <p:spTgt spid="3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p:cTn id="29" dur="500" fill="hold"/>
                                        <p:tgtEl>
                                          <p:spTgt spid="43"/>
                                        </p:tgtEl>
                                        <p:attrNameLst>
                                          <p:attrName>ppt_w</p:attrName>
                                        </p:attrNameLst>
                                      </p:cBhvr>
                                      <p:tavLst>
                                        <p:tav tm="0">
                                          <p:val>
                                            <p:fltVal val="0"/>
                                          </p:val>
                                        </p:tav>
                                        <p:tav tm="100000">
                                          <p:val>
                                            <p:strVal val="#ppt_w"/>
                                          </p:val>
                                        </p:tav>
                                      </p:tavLst>
                                    </p:anim>
                                    <p:anim calcmode="lin" valueType="num">
                                      <p:cBhvr>
                                        <p:cTn id="30" dur="500" fill="hold"/>
                                        <p:tgtEl>
                                          <p:spTgt spid="43"/>
                                        </p:tgtEl>
                                        <p:attrNameLst>
                                          <p:attrName>ppt_h</p:attrName>
                                        </p:attrNameLst>
                                      </p:cBhvr>
                                      <p:tavLst>
                                        <p:tav tm="0">
                                          <p:val>
                                            <p:fltVal val="0"/>
                                          </p:val>
                                        </p:tav>
                                        <p:tav tm="100000">
                                          <p:val>
                                            <p:strVal val="#ppt_h"/>
                                          </p:val>
                                        </p:tav>
                                      </p:tavLst>
                                    </p:anim>
                                    <p:animEffect transition="in" filter="fade">
                                      <p:cBhvr>
                                        <p:cTn id="31" dur="500"/>
                                        <p:tgtEl>
                                          <p:spTgt spid="43"/>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p:cTn id="34" dur="500" fill="hold"/>
                                        <p:tgtEl>
                                          <p:spTgt spid="44"/>
                                        </p:tgtEl>
                                        <p:attrNameLst>
                                          <p:attrName>ppt_w</p:attrName>
                                        </p:attrNameLst>
                                      </p:cBhvr>
                                      <p:tavLst>
                                        <p:tav tm="0">
                                          <p:val>
                                            <p:fltVal val="0"/>
                                          </p:val>
                                        </p:tav>
                                        <p:tav tm="100000">
                                          <p:val>
                                            <p:strVal val="#ppt_w"/>
                                          </p:val>
                                        </p:tav>
                                      </p:tavLst>
                                    </p:anim>
                                    <p:anim calcmode="lin" valueType="num">
                                      <p:cBhvr>
                                        <p:cTn id="35" dur="500" fill="hold"/>
                                        <p:tgtEl>
                                          <p:spTgt spid="44"/>
                                        </p:tgtEl>
                                        <p:attrNameLst>
                                          <p:attrName>ppt_h</p:attrName>
                                        </p:attrNameLst>
                                      </p:cBhvr>
                                      <p:tavLst>
                                        <p:tav tm="0">
                                          <p:val>
                                            <p:fltVal val="0"/>
                                          </p:val>
                                        </p:tav>
                                        <p:tav tm="100000">
                                          <p:val>
                                            <p:strVal val="#ppt_h"/>
                                          </p:val>
                                        </p:tav>
                                      </p:tavLst>
                                    </p:anim>
                                    <p:animEffect transition="in" filter="fade">
                                      <p:cBhvr>
                                        <p:cTn id="36" dur="500"/>
                                        <p:tgtEl>
                                          <p:spTgt spid="44"/>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anim calcmode="lin" valueType="num">
                                      <p:cBhvr>
                                        <p:cTn id="39" dur="500" fill="hold"/>
                                        <p:tgtEl>
                                          <p:spTgt spid="41"/>
                                        </p:tgtEl>
                                        <p:attrNameLst>
                                          <p:attrName>ppt_w</p:attrName>
                                        </p:attrNameLst>
                                      </p:cBhvr>
                                      <p:tavLst>
                                        <p:tav tm="0">
                                          <p:val>
                                            <p:fltVal val="0"/>
                                          </p:val>
                                        </p:tav>
                                        <p:tav tm="100000">
                                          <p:val>
                                            <p:strVal val="#ppt_w"/>
                                          </p:val>
                                        </p:tav>
                                      </p:tavLst>
                                    </p:anim>
                                    <p:anim calcmode="lin" valueType="num">
                                      <p:cBhvr>
                                        <p:cTn id="40" dur="500" fill="hold"/>
                                        <p:tgtEl>
                                          <p:spTgt spid="41"/>
                                        </p:tgtEl>
                                        <p:attrNameLst>
                                          <p:attrName>ppt_h</p:attrName>
                                        </p:attrNameLst>
                                      </p:cBhvr>
                                      <p:tavLst>
                                        <p:tav tm="0">
                                          <p:val>
                                            <p:fltVal val="0"/>
                                          </p:val>
                                        </p:tav>
                                        <p:tav tm="100000">
                                          <p:val>
                                            <p:strVal val="#ppt_h"/>
                                          </p:val>
                                        </p:tav>
                                      </p:tavLst>
                                    </p:anim>
                                    <p:animEffect transition="in" filter="fade">
                                      <p:cBhvr>
                                        <p:cTn id="41" dur="500"/>
                                        <p:tgtEl>
                                          <p:spTgt spid="41"/>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anim calcmode="lin" valueType="num">
                                      <p:cBhvr>
                                        <p:cTn id="44" dur="500" fill="hold"/>
                                        <p:tgtEl>
                                          <p:spTgt spid="40"/>
                                        </p:tgtEl>
                                        <p:attrNameLst>
                                          <p:attrName>ppt_w</p:attrName>
                                        </p:attrNameLst>
                                      </p:cBhvr>
                                      <p:tavLst>
                                        <p:tav tm="0">
                                          <p:val>
                                            <p:fltVal val="0"/>
                                          </p:val>
                                        </p:tav>
                                        <p:tav tm="100000">
                                          <p:val>
                                            <p:strVal val="#ppt_w"/>
                                          </p:val>
                                        </p:tav>
                                      </p:tavLst>
                                    </p:anim>
                                    <p:anim calcmode="lin" valueType="num">
                                      <p:cBhvr>
                                        <p:cTn id="45" dur="500" fill="hold"/>
                                        <p:tgtEl>
                                          <p:spTgt spid="40"/>
                                        </p:tgtEl>
                                        <p:attrNameLst>
                                          <p:attrName>ppt_h</p:attrName>
                                        </p:attrNameLst>
                                      </p:cBhvr>
                                      <p:tavLst>
                                        <p:tav tm="0">
                                          <p:val>
                                            <p:fltVal val="0"/>
                                          </p:val>
                                        </p:tav>
                                        <p:tav tm="100000">
                                          <p:val>
                                            <p:strVal val="#ppt_h"/>
                                          </p:val>
                                        </p:tav>
                                      </p:tavLst>
                                    </p:anim>
                                    <p:animEffect transition="in" filter="fade">
                                      <p:cBhvr>
                                        <p:cTn id="46" dur="500"/>
                                        <p:tgtEl>
                                          <p:spTgt spid="40"/>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2"/>
                                        </p:tgtEl>
                                        <p:attrNameLst>
                                          <p:attrName>style.visibility</p:attrName>
                                        </p:attrNameLst>
                                      </p:cBhvr>
                                      <p:to>
                                        <p:strVal val="visible"/>
                                      </p:to>
                                    </p:set>
                                    <p:anim calcmode="lin" valueType="num">
                                      <p:cBhvr>
                                        <p:cTn id="49" dur="500" fill="hold"/>
                                        <p:tgtEl>
                                          <p:spTgt spid="42"/>
                                        </p:tgtEl>
                                        <p:attrNameLst>
                                          <p:attrName>ppt_w</p:attrName>
                                        </p:attrNameLst>
                                      </p:cBhvr>
                                      <p:tavLst>
                                        <p:tav tm="0">
                                          <p:val>
                                            <p:fltVal val="0"/>
                                          </p:val>
                                        </p:tav>
                                        <p:tav tm="100000">
                                          <p:val>
                                            <p:strVal val="#ppt_w"/>
                                          </p:val>
                                        </p:tav>
                                      </p:tavLst>
                                    </p:anim>
                                    <p:anim calcmode="lin" valueType="num">
                                      <p:cBhvr>
                                        <p:cTn id="50" dur="500" fill="hold"/>
                                        <p:tgtEl>
                                          <p:spTgt spid="42"/>
                                        </p:tgtEl>
                                        <p:attrNameLst>
                                          <p:attrName>ppt_h</p:attrName>
                                        </p:attrNameLst>
                                      </p:cBhvr>
                                      <p:tavLst>
                                        <p:tav tm="0">
                                          <p:val>
                                            <p:fltVal val="0"/>
                                          </p:val>
                                        </p:tav>
                                        <p:tav tm="100000">
                                          <p:val>
                                            <p:strVal val="#ppt_h"/>
                                          </p:val>
                                        </p:tav>
                                      </p:tavLst>
                                    </p:anim>
                                    <p:animEffect transition="in" filter="fade">
                                      <p:cBhvr>
                                        <p:cTn id="51" dur="500"/>
                                        <p:tgtEl>
                                          <p:spTgt spid="42"/>
                                        </p:tgtEl>
                                      </p:cBhvr>
                                    </p:animEffect>
                                  </p:childTnLst>
                                </p:cTn>
                              </p:par>
                              <p:par>
                                <p:cTn id="52" presetID="10" presetClass="entr" presetSubtype="0" fill="hold" nodeType="withEffect">
                                  <p:stCondLst>
                                    <p:cond delay="0"/>
                                  </p:stCondLst>
                                  <p:childTnLst>
                                    <p:set>
                                      <p:cBhvr>
                                        <p:cTn id="53" dur="1" fill="hold">
                                          <p:stCondLst>
                                            <p:cond delay="0"/>
                                          </p:stCondLst>
                                        </p:cTn>
                                        <p:tgtEl>
                                          <p:spTgt spid="2"/>
                                        </p:tgtEl>
                                        <p:attrNameLst>
                                          <p:attrName>style.visibility</p:attrName>
                                        </p:attrNameLst>
                                      </p:cBhvr>
                                      <p:to>
                                        <p:strVal val="visible"/>
                                      </p:to>
                                    </p:set>
                                    <p:animEffect transition="in" filter="fade">
                                      <p:cBhvr>
                                        <p:cTn id="54" dur="500"/>
                                        <p:tgtEl>
                                          <p:spTgt spid="2"/>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37"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barn(outVertical)">
                                      <p:cBhvr>
                                        <p:cTn id="5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60" fill="remove" display="0">
                  <p:stCondLst>
                    <p:cond delay="indefinite"/>
                  </p:stCondLst>
                </p:cTn>
                <p:tgtEl>
                  <p:spTgt spid="5"/>
                </p:tgtEl>
              </p:cMediaNode>
            </p:video>
          </p:childTnLst>
        </p:cTn>
      </p:par>
    </p:tnLst>
    <p:bldLst>
      <p:bldP spid="10" grpId="0"/>
      <p:bldP spid="37" grpId="0" animBg="1"/>
      <p:bldP spid="38"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3842827" y="232474"/>
            <a:ext cx="4666767" cy="646331"/>
          </a:xfrm>
          <a:prstGeom prst="rect">
            <a:avLst/>
          </a:prstGeom>
          <a:noFill/>
        </p:spPr>
        <p:txBody>
          <a:bodyPr wrap="square" rtlCol="0">
            <a:spAutoFit/>
          </a:bodyPr>
          <a:lstStyle/>
          <a:p>
            <a:pPr algn="ctr"/>
            <a:r>
              <a:rPr lang="en-US" altLang="zh-CN" sz="3600" dirty="0">
                <a:solidFill>
                  <a:schemeClr val="tx1">
                    <a:lumMod val="85000"/>
                    <a:lumOff val="15000"/>
                  </a:schemeClr>
                </a:solidFill>
                <a:cs typeface="+mn-ea"/>
                <a:sym typeface="+mn-lt"/>
              </a:rPr>
              <a:t>About English News</a:t>
            </a:r>
            <a:endParaRPr lang="zh-CN" altLang="en-US" sz="3600" dirty="0">
              <a:solidFill>
                <a:schemeClr val="tx1">
                  <a:lumMod val="85000"/>
                  <a:lumOff val="15000"/>
                </a:schemeClr>
              </a:solidFill>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8435468" y="485008"/>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3185604" y="469914"/>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532102" y="2759506"/>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CB06B95E-972C-4748-BE95-221F6F706A4C}"/>
              </a:ext>
            </a:extLst>
          </p:cNvPr>
          <p:cNvGrpSpPr/>
          <p:nvPr/>
        </p:nvGrpSpPr>
        <p:grpSpPr>
          <a:xfrm>
            <a:off x="6096000" y="1954955"/>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16" name="图片 115">
            <a:extLst>
              <a:ext uri="{FF2B5EF4-FFF2-40B4-BE49-F238E27FC236}">
                <a16:creationId xmlns:a16="http://schemas.microsoft.com/office/drawing/2014/main" id="{9A0C7F87-32F6-4900-B2DE-8BE855CB12A8}"/>
              </a:ext>
            </a:extLst>
          </p:cNvPr>
          <p:cNvPicPr>
            <a:picLocks noChangeAspect="1"/>
          </p:cNvPicPr>
          <p:nvPr/>
        </p:nvPicPr>
        <p:blipFill rotWithShape="1">
          <a:blip r:embed="rId5">
            <a:extLst>
              <a:ext uri="{28A0092B-C50C-407E-A947-70E740481C1C}">
                <a14:useLocalDpi xmlns:a14="http://schemas.microsoft.com/office/drawing/2010/main" val="0"/>
              </a:ext>
            </a:extLst>
          </a:blip>
          <a:srcRect l="46695" t="28381" r="505" b="42509"/>
          <a:stretch/>
        </p:blipFill>
        <p:spPr>
          <a:xfrm>
            <a:off x="1370062" y="3031106"/>
            <a:ext cx="3967034" cy="3070525"/>
          </a:xfrm>
          <a:prstGeom prst="rect">
            <a:avLst/>
          </a:prstGeom>
        </p:spPr>
      </p:pic>
      <p:sp>
        <p:nvSpPr>
          <p:cNvPr id="176" name="文本框 175">
            <a:extLst>
              <a:ext uri="{FF2B5EF4-FFF2-40B4-BE49-F238E27FC236}">
                <a16:creationId xmlns:a16="http://schemas.microsoft.com/office/drawing/2014/main" id="{A5B5DB50-5B44-4F4A-9EEE-ACF2D162BB76}"/>
              </a:ext>
            </a:extLst>
          </p:cNvPr>
          <p:cNvSpPr txBox="1"/>
          <p:nvPr/>
        </p:nvSpPr>
        <p:spPr>
          <a:xfrm>
            <a:off x="7447786" y="3013157"/>
            <a:ext cx="2513830" cy="461665"/>
          </a:xfrm>
          <a:prstGeom prst="rect">
            <a:avLst/>
          </a:prstGeom>
          <a:noFill/>
        </p:spPr>
        <p:txBody>
          <a:bodyPr wrap="none" rtlCol="0">
            <a:spAutoFit/>
          </a:bodyPr>
          <a:lstStyle/>
          <a:p>
            <a:r>
              <a:rPr lang="en-US" altLang="zh-CN" sz="2400" dirty="0"/>
              <a:t>What  Why  How </a:t>
            </a:r>
            <a:endParaRPr lang="zh-CN" altLang="en-US" sz="2400" dirty="0"/>
          </a:p>
        </p:txBody>
      </p:sp>
      <p:sp>
        <p:nvSpPr>
          <p:cNvPr id="7" name="文本框 6">
            <a:extLst>
              <a:ext uri="{FF2B5EF4-FFF2-40B4-BE49-F238E27FC236}">
                <a16:creationId xmlns:a16="http://schemas.microsoft.com/office/drawing/2014/main" id="{1D8A3DC4-ED58-438E-B5C1-CB80156A67CF}"/>
              </a:ext>
            </a:extLst>
          </p:cNvPr>
          <p:cNvSpPr txBox="1"/>
          <p:nvPr/>
        </p:nvSpPr>
        <p:spPr>
          <a:xfrm>
            <a:off x="6340279" y="3793857"/>
            <a:ext cx="5024102" cy="830997"/>
          </a:xfrm>
          <a:prstGeom prst="rect">
            <a:avLst/>
          </a:prstGeom>
          <a:noFill/>
        </p:spPr>
        <p:txBody>
          <a:bodyPr wrap="square" rtlCol="0">
            <a:spAutoFit/>
          </a:bodyPr>
          <a:lstStyle/>
          <a:p>
            <a:r>
              <a:rPr lang="en-US" altLang="zh-CN" sz="2400" b="1" dirty="0"/>
              <a:t>4</a:t>
            </a:r>
            <a:r>
              <a:rPr lang="zh-CN" altLang="en-US" sz="2400" b="1" dirty="0"/>
              <a:t>、</a:t>
            </a:r>
            <a:r>
              <a:rPr lang="en-US" altLang="zh-CN" sz="2400" b="1" dirty="0"/>
              <a:t>How</a:t>
            </a:r>
            <a:r>
              <a:rPr lang="zh-CN" altLang="en-US" sz="2400" b="1" dirty="0"/>
              <a:t>？</a:t>
            </a:r>
            <a:r>
              <a:rPr lang="en-US" altLang="zh-CN" sz="2400" b="1" dirty="0"/>
              <a:t>Can you find the answer to the question?</a:t>
            </a:r>
            <a:endParaRPr lang="zh-CN" altLang="en-US" sz="2400" b="1" dirty="0"/>
          </a:p>
        </p:txBody>
      </p:sp>
      <p:sp>
        <p:nvSpPr>
          <p:cNvPr id="27" name="文本框 26">
            <a:extLst>
              <a:ext uri="{FF2B5EF4-FFF2-40B4-BE49-F238E27FC236}">
                <a16:creationId xmlns:a16="http://schemas.microsoft.com/office/drawing/2014/main" id="{348E7F86-0442-4D10-895A-EC018C391EBF}"/>
              </a:ext>
            </a:extLst>
          </p:cNvPr>
          <p:cNvSpPr txBox="1"/>
          <p:nvPr/>
        </p:nvSpPr>
        <p:spPr>
          <a:xfrm>
            <a:off x="6658514" y="1660924"/>
            <a:ext cx="4666767" cy="830997"/>
          </a:xfrm>
          <a:prstGeom prst="rect">
            <a:avLst/>
          </a:prstGeom>
          <a:noFill/>
        </p:spPr>
        <p:txBody>
          <a:bodyPr wrap="square">
            <a:spAutoFit/>
          </a:bodyPr>
          <a:lstStyle/>
          <a:p>
            <a:r>
              <a:rPr lang="en-US" altLang="zh-CN" sz="2400" b="1" dirty="0"/>
              <a:t>Read the </a:t>
            </a:r>
            <a:r>
              <a:rPr lang="en-US" altLang="zh-CN" sz="2400" b="1" dirty="0">
                <a:solidFill>
                  <a:srgbClr val="FF0000"/>
                </a:solidFill>
              </a:rPr>
              <a:t>last</a:t>
            </a:r>
            <a:r>
              <a:rPr lang="en-US" altLang="zh-CN" sz="2400" b="1" dirty="0"/>
              <a:t> two paragraphs and find out these key factors.</a:t>
            </a:r>
            <a:endParaRPr lang="zh-CN" altLang="en-US" sz="2400" b="1" dirty="0"/>
          </a:p>
        </p:txBody>
      </p:sp>
      <p:pic>
        <p:nvPicPr>
          <p:cNvPr id="11" name="图片 10">
            <a:extLst>
              <a:ext uri="{FF2B5EF4-FFF2-40B4-BE49-F238E27FC236}">
                <a16:creationId xmlns:a16="http://schemas.microsoft.com/office/drawing/2014/main" id="{8E9BCC4F-87F1-4A47-B34B-3137962452A5}"/>
              </a:ext>
            </a:extLst>
          </p:cNvPr>
          <p:cNvPicPr>
            <a:picLocks noChangeAspect="1"/>
          </p:cNvPicPr>
          <p:nvPr/>
        </p:nvPicPr>
        <p:blipFill rotWithShape="1">
          <a:blip r:embed="rId5">
            <a:extLst>
              <a:ext uri="{28A0092B-C50C-407E-A947-70E740481C1C}">
                <a14:useLocalDpi xmlns:a14="http://schemas.microsoft.com/office/drawing/2010/main" val="0"/>
              </a:ext>
            </a:extLst>
          </a:blip>
          <a:srcRect t="86284" r="51324"/>
          <a:stretch/>
        </p:blipFill>
        <p:spPr>
          <a:xfrm>
            <a:off x="1370062" y="1176591"/>
            <a:ext cx="3935196" cy="1556729"/>
          </a:xfrm>
          <a:prstGeom prst="rect">
            <a:avLst/>
          </a:prstGeom>
        </p:spPr>
      </p:pic>
      <p:pic>
        <p:nvPicPr>
          <p:cNvPr id="26" name="图形 25">
            <a:extLst>
              <a:ext uri="{FF2B5EF4-FFF2-40B4-BE49-F238E27FC236}">
                <a16:creationId xmlns:a16="http://schemas.microsoft.com/office/drawing/2014/main" id="{2C994DDD-75F2-40DE-B623-E35E8F79DF6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Tree>
    <p:extLst>
      <p:ext uri="{BB962C8B-B14F-4D97-AF65-F5344CB8AC3E}">
        <p14:creationId xmlns:p14="http://schemas.microsoft.com/office/powerpoint/2010/main" val="3842824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heel(1)">
                                      <p:cBhvr>
                                        <p:cTn id="7" dur="2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circle(in)">
                                      <p:cBhvr>
                                        <p:cTn id="12" dur="2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randombar(horizontal)">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7" grpId="0"/>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16474" y="279535"/>
            <a:ext cx="3924300" cy="1200329"/>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sz="3600" dirty="0">
                <a:solidFill>
                  <a:schemeClr val="tx1">
                    <a:lumMod val="85000"/>
                    <a:lumOff val="15000"/>
                  </a:schemeClr>
                </a:solidFill>
                <a:latin typeface="Arial" panose="020B0604020202020204" pitchFamily="34" charset="0"/>
                <a:cs typeface="Arial" panose="020B0604020202020204" pitchFamily="34" charset="0"/>
                <a:sym typeface="+mn-lt"/>
              </a:rPr>
              <a:t>Background Information </a:t>
            </a:r>
            <a:endParaRPr lang="zh-CN" altLang="en-US" sz="36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4" name="组合 3">
            <a:extLst>
              <a:ext uri="{FF2B5EF4-FFF2-40B4-BE49-F238E27FC236}">
                <a16:creationId xmlns:a16="http://schemas.microsoft.com/office/drawing/2014/main" id="{71BF053B-4A41-4A2A-B25D-DF411AD00023}"/>
              </a:ext>
            </a:extLst>
          </p:cNvPr>
          <p:cNvGrpSpPr/>
          <p:nvPr/>
        </p:nvGrpSpPr>
        <p:grpSpPr>
          <a:xfrm>
            <a:off x="8266869" y="787838"/>
            <a:ext cx="657223" cy="171450"/>
            <a:chOff x="7686676" y="931387"/>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72401" y="1017112"/>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686676" y="931387"/>
              <a:ext cx="171450" cy="171450"/>
            </a:xfrm>
            <a:prstGeom prst="rect">
              <a:avLst/>
            </a:prstGeom>
          </p:spPr>
        </p:pic>
      </p:grpSp>
      <p:grpSp>
        <p:nvGrpSpPr>
          <p:cNvPr id="5" name="组合 4">
            <a:extLst>
              <a:ext uri="{FF2B5EF4-FFF2-40B4-BE49-F238E27FC236}">
                <a16:creationId xmlns:a16="http://schemas.microsoft.com/office/drawing/2014/main" id="{B8CED9EA-4324-442F-8A5D-0D434FA380CC}"/>
              </a:ext>
            </a:extLst>
          </p:cNvPr>
          <p:cNvGrpSpPr/>
          <p:nvPr/>
        </p:nvGrpSpPr>
        <p:grpSpPr>
          <a:xfrm>
            <a:off x="3151649" y="787838"/>
            <a:ext cx="657223" cy="171450"/>
            <a:chOff x="3798596" y="905057"/>
            <a:chExt cx="65722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84369" y="905057"/>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798596" y="990782"/>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1" name="Freeform 115">
            <a:extLst>
              <a:ext uri="{FF2B5EF4-FFF2-40B4-BE49-F238E27FC236}">
                <a16:creationId xmlns:a16="http://schemas.microsoft.com/office/drawing/2014/main" id="{E64CA575-5BE4-44BD-8392-F0FA7344E811}"/>
              </a:ext>
            </a:extLst>
          </p:cNvPr>
          <p:cNvSpPr>
            <a:spLocks noEditPoints="1"/>
          </p:cNvSpPr>
          <p:nvPr/>
        </p:nvSpPr>
        <p:spPr bwMode="auto">
          <a:xfrm>
            <a:off x="2716430" y="5957545"/>
            <a:ext cx="474263" cy="474265"/>
          </a:xfrm>
          <a:custGeom>
            <a:avLst/>
            <a:gdLst>
              <a:gd name="T0" fmla="*/ 198 w 393"/>
              <a:gd name="T1" fmla="*/ 0 h 393"/>
              <a:gd name="T2" fmla="*/ 158 w 393"/>
              <a:gd name="T3" fmla="*/ 4 h 393"/>
              <a:gd name="T4" fmla="*/ 120 w 393"/>
              <a:gd name="T5" fmla="*/ 16 h 393"/>
              <a:gd name="T6" fmla="*/ 88 w 393"/>
              <a:gd name="T7" fmla="*/ 34 h 393"/>
              <a:gd name="T8" fmla="*/ 58 w 393"/>
              <a:gd name="T9" fmla="*/ 57 h 393"/>
              <a:gd name="T10" fmla="*/ 34 w 393"/>
              <a:gd name="T11" fmla="*/ 85 h 393"/>
              <a:gd name="T12" fmla="*/ 16 w 393"/>
              <a:gd name="T13" fmla="*/ 119 h 393"/>
              <a:gd name="T14" fmla="*/ 4 w 393"/>
              <a:gd name="T15" fmla="*/ 157 h 393"/>
              <a:gd name="T16" fmla="*/ 0 w 393"/>
              <a:gd name="T17" fmla="*/ 195 h 393"/>
              <a:gd name="T18" fmla="*/ 2 w 393"/>
              <a:gd name="T19" fmla="*/ 217 h 393"/>
              <a:gd name="T20" fmla="*/ 10 w 393"/>
              <a:gd name="T21" fmla="*/ 255 h 393"/>
              <a:gd name="T22" fmla="*/ 24 w 393"/>
              <a:gd name="T23" fmla="*/ 289 h 393"/>
              <a:gd name="T24" fmla="*/ 46 w 393"/>
              <a:gd name="T25" fmla="*/ 321 h 393"/>
              <a:gd name="T26" fmla="*/ 72 w 393"/>
              <a:gd name="T27" fmla="*/ 347 h 393"/>
              <a:gd name="T28" fmla="*/ 104 w 393"/>
              <a:gd name="T29" fmla="*/ 369 h 393"/>
              <a:gd name="T30" fmla="*/ 138 w 393"/>
              <a:gd name="T31" fmla="*/ 385 h 393"/>
              <a:gd name="T32" fmla="*/ 178 w 393"/>
              <a:gd name="T33" fmla="*/ 391 h 393"/>
              <a:gd name="T34" fmla="*/ 198 w 393"/>
              <a:gd name="T35" fmla="*/ 393 h 393"/>
              <a:gd name="T36" fmla="*/ 238 w 393"/>
              <a:gd name="T37" fmla="*/ 389 h 393"/>
              <a:gd name="T38" fmla="*/ 274 w 393"/>
              <a:gd name="T39" fmla="*/ 377 h 393"/>
              <a:gd name="T40" fmla="*/ 308 w 393"/>
              <a:gd name="T41" fmla="*/ 359 h 393"/>
              <a:gd name="T42" fmla="*/ 336 w 393"/>
              <a:gd name="T43" fmla="*/ 335 h 393"/>
              <a:gd name="T44" fmla="*/ 360 w 393"/>
              <a:gd name="T45" fmla="*/ 307 h 393"/>
              <a:gd name="T46" fmla="*/ 379 w 393"/>
              <a:gd name="T47" fmla="*/ 273 h 393"/>
              <a:gd name="T48" fmla="*/ 389 w 393"/>
              <a:gd name="T49" fmla="*/ 235 h 393"/>
              <a:gd name="T50" fmla="*/ 393 w 393"/>
              <a:gd name="T51" fmla="*/ 195 h 393"/>
              <a:gd name="T52" fmla="*/ 393 w 393"/>
              <a:gd name="T53" fmla="*/ 175 h 393"/>
              <a:gd name="T54" fmla="*/ 385 w 393"/>
              <a:gd name="T55" fmla="*/ 137 h 393"/>
              <a:gd name="T56" fmla="*/ 369 w 393"/>
              <a:gd name="T57" fmla="*/ 101 h 393"/>
              <a:gd name="T58" fmla="*/ 350 w 393"/>
              <a:gd name="T59" fmla="*/ 71 h 393"/>
              <a:gd name="T60" fmla="*/ 322 w 393"/>
              <a:gd name="T61" fmla="*/ 44 h 393"/>
              <a:gd name="T62" fmla="*/ 292 w 393"/>
              <a:gd name="T63" fmla="*/ 24 h 393"/>
              <a:gd name="T64" fmla="*/ 256 w 393"/>
              <a:gd name="T65" fmla="*/ 8 h 393"/>
              <a:gd name="T66" fmla="*/ 218 w 393"/>
              <a:gd name="T67" fmla="*/ 0 h 393"/>
              <a:gd name="T68" fmla="*/ 198 w 393"/>
              <a:gd name="T69" fmla="*/ 0 h 393"/>
              <a:gd name="T70" fmla="*/ 216 w 393"/>
              <a:gd name="T71" fmla="*/ 195 h 393"/>
              <a:gd name="T72" fmla="*/ 216 w 393"/>
              <a:gd name="T73" fmla="*/ 317 h 393"/>
              <a:gd name="T74" fmla="*/ 164 w 393"/>
              <a:gd name="T75" fmla="*/ 317 h 393"/>
              <a:gd name="T76" fmla="*/ 140 w 393"/>
              <a:gd name="T77" fmla="*/ 195 h 393"/>
              <a:gd name="T78" fmla="*/ 164 w 393"/>
              <a:gd name="T79" fmla="*/ 153 h 393"/>
              <a:gd name="T80" fmla="*/ 164 w 393"/>
              <a:gd name="T81" fmla="*/ 125 h 393"/>
              <a:gd name="T82" fmla="*/ 170 w 393"/>
              <a:gd name="T83" fmla="*/ 99 h 393"/>
              <a:gd name="T84" fmla="*/ 182 w 393"/>
              <a:gd name="T85" fmla="*/ 85 h 393"/>
              <a:gd name="T86" fmla="*/ 202 w 393"/>
              <a:gd name="T87" fmla="*/ 75 h 393"/>
              <a:gd name="T88" fmla="*/ 254 w 393"/>
              <a:gd name="T89" fmla="*/ 73 h 393"/>
              <a:gd name="T90" fmla="*/ 254 w 393"/>
              <a:gd name="T91" fmla="*/ 115 h 393"/>
              <a:gd name="T92" fmla="*/ 226 w 393"/>
              <a:gd name="T93" fmla="*/ 115 h 393"/>
              <a:gd name="T94" fmla="*/ 220 w 393"/>
              <a:gd name="T95" fmla="*/ 117 h 393"/>
              <a:gd name="T96" fmla="*/ 216 w 393"/>
              <a:gd name="T97" fmla="*/ 127 h 393"/>
              <a:gd name="T98" fmla="*/ 254 w 393"/>
              <a:gd name="T99" fmla="*/ 15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3" h="393">
                <a:moveTo>
                  <a:pt x="198" y="0"/>
                </a:moveTo>
                <a:lnTo>
                  <a:pt x="198" y="0"/>
                </a:lnTo>
                <a:lnTo>
                  <a:pt x="178" y="0"/>
                </a:lnTo>
                <a:lnTo>
                  <a:pt x="158" y="4"/>
                </a:lnTo>
                <a:lnTo>
                  <a:pt x="138" y="8"/>
                </a:lnTo>
                <a:lnTo>
                  <a:pt x="120" y="16"/>
                </a:lnTo>
                <a:lnTo>
                  <a:pt x="104"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4" y="369"/>
                </a:lnTo>
                <a:lnTo>
                  <a:pt x="120" y="377"/>
                </a:lnTo>
                <a:lnTo>
                  <a:pt x="138" y="385"/>
                </a:lnTo>
                <a:lnTo>
                  <a:pt x="158" y="389"/>
                </a:lnTo>
                <a:lnTo>
                  <a:pt x="178" y="391"/>
                </a:lnTo>
                <a:lnTo>
                  <a:pt x="198" y="393"/>
                </a:lnTo>
                <a:lnTo>
                  <a:pt x="198" y="393"/>
                </a:lnTo>
                <a:lnTo>
                  <a:pt x="218" y="391"/>
                </a:lnTo>
                <a:lnTo>
                  <a:pt x="238" y="389"/>
                </a:lnTo>
                <a:lnTo>
                  <a:pt x="256" y="385"/>
                </a:lnTo>
                <a:lnTo>
                  <a:pt x="274" y="377"/>
                </a:lnTo>
                <a:lnTo>
                  <a:pt x="292" y="369"/>
                </a:lnTo>
                <a:lnTo>
                  <a:pt x="308" y="359"/>
                </a:lnTo>
                <a:lnTo>
                  <a:pt x="322" y="347"/>
                </a:lnTo>
                <a:lnTo>
                  <a:pt x="336" y="335"/>
                </a:lnTo>
                <a:lnTo>
                  <a:pt x="350" y="321"/>
                </a:lnTo>
                <a:lnTo>
                  <a:pt x="360"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60" y="85"/>
                </a:lnTo>
                <a:lnTo>
                  <a:pt x="350" y="71"/>
                </a:lnTo>
                <a:lnTo>
                  <a:pt x="336" y="57"/>
                </a:lnTo>
                <a:lnTo>
                  <a:pt x="322" y="44"/>
                </a:lnTo>
                <a:lnTo>
                  <a:pt x="308" y="34"/>
                </a:lnTo>
                <a:lnTo>
                  <a:pt x="292" y="24"/>
                </a:lnTo>
                <a:lnTo>
                  <a:pt x="274" y="16"/>
                </a:lnTo>
                <a:lnTo>
                  <a:pt x="256" y="8"/>
                </a:lnTo>
                <a:lnTo>
                  <a:pt x="238" y="4"/>
                </a:lnTo>
                <a:lnTo>
                  <a:pt x="218" y="0"/>
                </a:lnTo>
                <a:lnTo>
                  <a:pt x="198" y="0"/>
                </a:lnTo>
                <a:lnTo>
                  <a:pt x="198" y="0"/>
                </a:lnTo>
                <a:close/>
                <a:moveTo>
                  <a:pt x="250" y="195"/>
                </a:moveTo>
                <a:lnTo>
                  <a:pt x="216" y="195"/>
                </a:lnTo>
                <a:lnTo>
                  <a:pt x="216" y="195"/>
                </a:lnTo>
                <a:lnTo>
                  <a:pt x="216" y="317"/>
                </a:lnTo>
                <a:lnTo>
                  <a:pt x="164" y="317"/>
                </a:lnTo>
                <a:lnTo>
                  <a:pt x="164" y="317"/>
                </a:lnTo>
                <a:lnTo>
                  <a:pt x="164" y="195"/>
                </a:lnTo>
                <a:lnTo>
                  <a:pt x="140" y="195"/>
                </a:lnTo>
                <a:lnTo>
                  <a:pt x="140" y="153"/>
                </a:lnTo>
                <a:lnTo>
                  <a:pt x="164" y="153"/>
                </a:lnTo>
                <a:lnTo>
                  <a:pt x="164" y="125"/>
                </a:lnTo>
                <a:lnTo>
                  <a:pt x="164" y="125"/>
                </a:lnTo>
                <a:lnTo>
                  <a:pt x="168" y="107"/>
                </a:lnTo>
                <a:lnTo>
                  <a:pt x="170" y="99"/>
                </a:lnTo>
                <a:lnTo>
                  <a:pt x="174" y="91"/>
                </a:lnTo>
                <a:lnTo>
                  <a:pt x="182" y="85"/>
                </a:lnTo>
                <a:lnTo>
                  <a:pt x="190" y="79"/>
                </a:lnTo>
                <a:lnTo>
                  <a:pt x="202" y="75"/>
                </a:lnTo>
                <a:lnTo>
                  <a:pt x="216" y="73"/>
                </a:lnTo>
                <a:lnTo>
                  <a:pt x="254" y="73"/>
                </a:lnTo>
                <a:lnTo>
                  <a:pt x="254" y="115"/>
                </a:lnTo>
                <a:lnTo>
                  <a:pt x="254" y="115"/>
                </a:lnTo>
                <a:lnTo>
                  <a:pt x="226" y="115"/>
                </a:lnTo>
                <a:lnTo>
                  <a:pt x="226" y="115"/>
                </a:lnTo>
                <a:lnTo>
                  <a:pt x="222" y="115"/>
                </a:lnTo>
                <a:lnTo>
                  <a:pt x="220" y="117"/>
                </a:lnTo>
                <a:lnTo>
                  <a:pt x="216" y="121"/>
                </a:lnTo>
                <a:lnTo>
                  <a:pt x="216" y="127"/>
                </a:lnTo>
                <a:lnTo>
                  <a:pt x="216" y="153"/>
                </a:lnTo>
                <a:lnTo>
                  <a:pt x="254" y="153"/>
                </a:lnTo>
                <a:lnTo>
                  <a:pt x="250" y="19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12" name="Freeform 185">
            <a:extLst>
              <a:ext uri="{FF2B5EF4-FFF2-40B4-BE49-F238E27FC236}">
                <a16:creationId xmlns:a16="http://schemas.microsoft.com/office/drawing/2014/main" id="{D1407D02-4D91-4A29-BE66-F46BCBA4B000}"/>
              </a:ext>
            </a:extLst>
          </p:cNvPr>
          <p:cNvSpPr>
            <a:spLocks noEditPoints="1"/>
          </p:cNvSpPr>
          <p:nvPr/>
        </p:nvSpPr>
        <p:spPr bwMode="auto">
          <a:xfrm>
            <a:off x="1503324" y="5957455"/>
            <a:ext cx="474263" cy="474264"/>
          </a:xfrm>
          <a:custGeom>
            <a:avLst/>
            <a:gdLst>
              <a:gd name="T0" fmla="*/ 177 w 393"/>
              <a:gd name="T1" fmla="*/ 0 h 393"/>
              <a:gd name="T2" fmla="*/ 119 w 393"/>
              <a:gd name="T3" fmla="*/ 16 h 393"/>
              <a:gd name="T4" fmla="*/ 72 w 393"/>
              <a:gd name="T5" fmla="*/ 44 h 393"/>
              <a:gd name="T6" fmla="*/ 34 w 393"/>
              <a:gd name="T7" fmla="*/ 85 h 393"/>
              <a:gd name="T8" fmla="*/ 10 w 393"/>
              <a:gd name="T9" fmla="*/ 137 h 393"/>
              <a:gd name="T10" fmla="*/ 0 w 393"/>
              <a:gd name="T11" fmla="*/ 195 h 393"/>
              <a:gd name="T12" fmla="*/ 4 w 393"/>
              <a:gd name="T13" fmla="*/ 235 h 393"/>
              <a:gd name="T14" fmla="*/ 24 w 393"/>
              <a:gd name="T15" fmla="*/ 289 h 393"/>
              <a:gd name="T16" fmla="*/ 58 w 393"/>
              <a:gd name="T17" fmla="*/ 335 h 393"/>
              <a:gd name="T18" fmla="*/ 103 w 393"/>
              <a:gd name="T19" fmla="*/ 369 h 393"/>
              <a:gd name="T20" fmla="*/ 157 w 393"/>
              <a:gd name="T21" fmla="*/ 389 h 393"/>
              <a:gd name="T22" fmla="*/ 197 w 393"/>
              <a:gd name="T23" fmla="*/ 393 h 393"/>
              <a:gd name="T24" fmla="*/ 255 w 393"/>
              <a:gd name="T25" fmla="*/ 385 h 393"/>
              <a:gd name="T26" fmla="*/ 307 w 393"/>
              <a:gd name="T27" fmla="*/ 359 h 393"/>
              <a:gd name="T28" fmla="*/ 349 w 393"/>
              <a:gd name="T29" fmla="*/ 321 h 393"/>
              <a:gd name="T30" fmla="*/ 379 w 393"/>
              <a:gd name="T31" fmla="*/ 273 h 393"/>
              <a:gd name="T32" fmla="*/ 393 w 393"/>
              <a:gd name="T33" fmla="*/ 217 h 393"/>
              <a:gd name="T34" fmla="*/ 393 w 393"/>
              <a:gd name="T35" fmla="*/ 175 h 393"/>
              <a:gd name="T36" fmla="*/ 379 w 393"/>
              <a:gd name="T37" fmla="*/ 119 h 393"/>
              <a:gd name="T38" fmla="*/ 349 w 393"/>
              <a:gd name="T39" fmla="*/ 71 h 393"/>
              <a:gd name="T40" fmla="*/ 307 w 393"/>
              <a:gd name="T41" fmla="*/ 34 h 393"/>
              <a:gd name="T42" fmla="*/ 255 w 393"/>
              <a:gd name="T43" fmla="*/ 8 h 393"/>
              <a:gd name="T44" fmla="*/ 197 w 393"/>
              <a:gd name="T45" fmla="*/ 0 h 393"/>
              <a:gd name="T46" fmla="*/ 295 w 393"/>
              <a:gd name="T47" fmla="*/ 157 h 393"/>
              <a:gd name="T48" fmla="*/ 293 w 393"/>
              <a:gd name="T49" fmla="*/ 187 h 393"/>
              <a:gd name="T50" fmla="*/ 269 w 393"/>
              <a:gd name="T51" fmla="*/ 247 h 393"/>
              <a:gd name="T52" fmla="*/ 239 w 393"/>
              <a:gd name="T53" fmla="*/ 277 h 393"/>
              <a:gd name="T54" fmla="*/ 201 w 393"/>
              <a:gd name="T55" fmla="*/ 297 h 393"/>
              <a:gd name="T56" fmla="*/ 155 w 393"/>
              <a:gd name="T57" fmla="*/ 303 h 393"/>
              <a:gd name="T58" fmla="*/ 115 w 393"/>
              <a:gd name="T59" fmla="*/ 297 h 393"/>
              <a:gd name="T60" fmla="*/ 80 w 393"/>
              <a:gd name="T61" fmla="*/ 281 h 393"/>
              <a:gd name="T62" fmla="*/ 107 w 393"/>
              <a:gd name="T63" fmla="*/ 281 h 393"/>
              <a:gd name="T64" fmla="*/ 153 w 393"/>
              <a:gd name="T65" fmla="*/ 261 h 393"/>
              <a:gd name="T66" fmla="*/ 137 w 393"/>
              <a:gd name="T67" fmla="*/ 259 h 393"/>
              <a:gd name="T68" fmla="*/ 109 w 393"/>
              <a:gd name="T69" fmla="*/ 233 h 393"/>
              <a:gd name="T70" fmla="*/ 115 w 393"/>
              <a:gd name="T71" fmla="*/ 227 h 393"/>
              <a:gd name="T72" fmla="*/ 129 w 393"/>
              <a:gd name="T73" fmla="*/ 225 h 393"/>
              <a:gd name="T74" fmla="*/ 105 w 393"/>
              <a:gd name="T75" fmla="*/ 215 h 393"/>
              <a:gd name="T76" fmla="*/ 92 w 393"/>
              <a:gd name="T77" fmla="*/ 195 h 393"/>
              <a:gd name="T78" fmla="*/ 90 w 393"/>
              <a:gd name="T79" fmla="*/ 177 h 393"/>
              <a:gd name="T80" fmla="*/ 99 w 393"/>
              <a:gd name="T81" fmla="*/ 181 h 393"/>
              <a:gd name="T82" fmla="*/ 101 w 393"/>
              <a:gd name="T83" fmla="*/ 175 h 393"/>
              <a:gd name="T84" fmla="*/ 90 w 393"/>
              <a:gd name="T85" fmla="*/ 141 h 393"/>
              <a:gd name="T86" fmla="*/ 95 w 393"/>
              <a:gd name="T87" fmla="*/ 117 h 393"/>
              <a:gd name="T88" fmla="*/ 115 w 393"/>
              <a:gd name="T89" fmla="*/ 137 h 393"/>
              <a:gd name="T90" fmla="*/ 153 w 393"/>
              <a:gd name="T91" fmla="*/ 159 h 393"/>
              <a:gd name="T92" fmla="*/ 197 w 393"/>
              <a:gd name="T93" fmla="*/ 169 h 393"/>
              <a:gd name="T94" fmla="*/ 197 w 393"/>
              <a:gd name="T95" fmla="*/ 157 h 393"/>
              <a:gd name="T96" fmla="*/ 205 w 393"/>
              <a:gd name="T97" fmla="*/ 129 h 393"/>
              <a:gd name="T98" fmla="*/ 227 w 393"/>
              <a:gd name="T99" fmla="*/ 111 h 393"/>
              <a:gd name="T100" fmla="*/ 247 w 393"/>
              <a:gd name="T101" fmla="*/ 107 h 393"/>
              <a:gd name="T102" fmla="*/ 275 w 393"/>
              <a:gd name="T103" fmla="*/ 117 h 393"/>
              <a:gd name="T104" fmla="*/ 299 w 393"/>
              <a:gd name="T105" fmla="*/ 119 h 393"/>
              <a:gd name="T106" fmla="*/ 311 w 393"/>
              <a:gd name="T107" fmla="*/ 119 h 393"/>
              <a:gd name="T108" fmla="*/ 293 w 393"/>
              <a:gd name="T109" fmla="*/ 139 h 393"/>
              <a:gd name="T110" fmla="*/ 321 w 393"/>
              <a:gd name="T111" fmla="*/ 131 h 393"/>
              <a:gd name="T112" fmla="*/ 295 w 393"/>
              <a:gd name="T113" fmla="*/ 15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3" h="393">
                <a:moveTo>
                  <a:pt x="197" y="0"/>
                </a:moveTo>
                <a:lnTo>
                  <a:pt x="197" y="0"/>
                </a:lnTo>
                <a:lnTo>
                  <a:pt x="177" y="0"/>
                </a:lnTo>
                <a:lnTo>
                  <a:pt x="157" y="4"/>
                </a:lnTo>
                <a:lnTo>
                  <a:pt x="139" y="8"/>
                </a:lnTo>
                <a:lnTo>
                  <a:pt x="119" y="16"/>
                </a:lnTo>
                <a:lnTo>
                  <a:pt x="103"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3" y="369"/>
                </a:lnTo>
                <a:lnTo>
                  <a:pt x="119" y="377"/>
                </a:lnTo>
                <a:lnTo>
                  <a:pt x="139" y="385"/>
                </a:lnTo>
                <a:lnTo>
                  <a:pt x="157" y="389"/>
                </a:lnTo>
                <a:lnTo>
                  <a:pt x="177" y="391"/>
                </a:lnTo>
                <a:lnTo>
                  <a:pt x="197" y="393"/>
                </a:lnTo>
                <a:lnTo>
                  <a:pt x="197" y="393"/>
                </a:lnTo>
                <a:lnTo>
                  <a:pt x="217" y="391"/>
                </a:lnTo>
                <a:lnTo>
                  <a:pt x="237" y="389"/>
                </a:lnTo>
                <a:lnTo>
                  <a:pt x="255" y="385"/>
                </a:lnTo>
                <a:lnTo>
                  <a:pt x="273" y="377"/>
                </a:lnTo>
                <a:lnTo>
                  <a:pt x="291" y="369"/>
                </a:lnTo>
                <a:lnTo>
                  <a:pt x="307" y="359"/>
                </a:lnTo>
                <a:lnTo>
                  <a:pt x="321" y="347"/>
                </a:lnTo>
                <a:lnTo>
                  <a:pt x="335" y="335"/>
                </a:lnTo>
                <a:lnTo>
                  <a:pt x="349" y="321"/>
                </a:lnTo>
                <a:lnTo>
                  <a:pt x="359"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59" y="85"/>
                </a:lnTo>
                <a:lnTo>
                  <a:pt x="349" y="71"/>
                </a:lnTo>
                <a:lnTo>
                  <a:pt x="335" y="57"/>
                </a:lnTo>
                <a:lnTo>
                  <a:pt x="321" y="44"/>
                </a:lnTo>
                <a:lnTo>
                  <a:pt x="307" y="34"/>
                </a:lnTo>
                <a:lnTo>
                  <a:pt x="291" y="24"/>
                </a:lnTo>
                <a:lnTo>
                  <a:pt x="273" y="16"/>
                </a:lnTo>
                <a:lnTo>
                  <a:pt x="255" y="8"/>
                </a:lnTo>
                <a:lnTo>
                  <a:pt x="237" y="4"/>
                </a:lnTo>
                <a:lnTo>
                  <a:pt x="217" y="0"/>
                </a:lnTo>
                <a:lnTo>
                  <a:pt x="197" y="0"/>
                </a:lnTo>
                <a:lnTo>
                  <a:pt x="197" y="0"/>
                </a:lnTo>
                <a:close/>
                <a:moveTo>
                  <a:pt x="295" y="157"/>
                </a:moveTo>
                <a:lnTo>
                  <a:pt x="295" y="157"/>
                </a:lnTo>
                <a:lnTo>
                  <a:pt x="295" y="163"/>
                </a:lnTo>
                <a:lnTo>
                  <a:pt x="295" y="163"/>
                </a:lnTo>
                <a:lnTo>
                  <a:pt x="293" y="187"/>
                </a:lnTo>
                <a:lnTo>
                  <a:pt x="287" y="213"/>
                </a:lnTo>
                <a:lnTo>
                  <a:pt x="275" y="237"/>
                </a:lnTo>
                <a:lnTo>
                  <a:pt x="269" y="247"/>
                </a:lnTo>
                <a:lnTo>
                  <a:pt x="259" y="257"/>
                </a:lnTo>
                <a:lnTo>
                  <a:pt x="251" y="267"/>
                </a:lnTo>
                <a:lnTo>
                  <a:pt x="239" y="277"/>
                </a:lnTo>
                <a:lnTo>
                  <a:pt x="227" y="285"/>
                </a:lnTo>
                <a:lnTo>
                  <a:pt x="215" y="291"/>
                </a:lnTo>
                <a:lnTo>
                  <a:pt x="201" y="297"/>
                </a:lnTo>
                <a:lnTo>
                  <a:pt x="187" y="301"/>
                </a:lnTo>
                <a:lnTo>
                  <a:pt x="171" y="303"/>
                </a:lnTo>
                <a:lnTo>
                  <a:pt x="155" y="303"/>
                </a:lnTo>
                <a:lnTo>
                  <a:pt x="155" y="303"/>
                </a:lnTo>
                <a:lnTo>
                  <a:pt x="135" y="303"/>
                </a:lnTo>
                <a:lnTo>
                  <a:pt x="115" y="297"/>
                </a:lnTo>
                <a:lnTo>
                  <a:pt x="95" y="291"/>
                </a:lnTo>
                <a:lnTo>
                  <a:pt x="80" y="281"/>
                </a:lnTo>
                <a:lnTo>
                  <a:pt x="80" y="281"/>
                </a:lnTo>
                <a:lnTo>
                  <a:pt x="92" y="283"/>
                </a:lnTo>
                <a:lnTo>
                  <a:pt x="92" y="283"/>
                </a:lnTo>
                <a:lnTo>
                  <a:pt x="107" y="281"/>
                </a:lnTo>
                <a:lnTo>
                  <a:pt x="123" y="277"/>
                </a:lnTo>
                <a:lnTo>
                  <a:pt x="139" y="269"/>
                </a:lnTo>
                <a:lnTo>
                  <a:pt x="153" y="261"/>
                </a:lnTo>
                <a:lnTo>
                  <a:pt x="153" y="261"/>
                </a:lnTo>
                <a:lnTo>
                  <a:pt x="145" y="261"/>
                </a:lnTo>
                <a:lnTo>
                  <a:pt x="137" y="259"/>
                </a:lnTo>
                <a:lnTo>
                  <a:pt x="123" y="251"/>
                </a:lnTo>
                <a:lnTo>
                  <a:pt x="113" y="241"/>
                </a:lnTo>
                <a:lnTo>
                  <a:pt x="109" y="233"/>
                </a:lnTo>
                <a:lnTo>
                  <a:pt x="105" y="227"/>
                </a:lnTo>
                <a:lnTo>
                  <a:pt x="105" y="227"/>
                </a:lnTo>
                <a:lnTo>
                  <a:pt x="115" y="227"/>
                </a:lnTo>
                <a:lnTo>
                  <a:pt x="115" y="227"/>
                </a:lnTo>
                <a:lnTo>
                  <a:pt x="129" y="225"/>
                </a:lnTo>
                <a:lnTo>
                  <a:pt x="129" y="225"/>
                </a:lnTo>
                <a:lnTo>
                  <a:pt x="119" y="223"/>
                </a:lnTo>
                <a:lnTo>
                  <a:pt x="113" y="219"/>
                </a:lnTo>
                <a:lnTo>
                  <a:pt x="105" y="215"/>
                </a:lnTo>
                <a:lnTo>
                  <a:pt x="99" y="209"/>
                </a:lnTo>
                <a:lnTo>
                  <a:pt x="95" y="201"/>
                </a:lnTo>
                <a:lnTo>
                  <a:pt x="92" y="195"/>
                </a:lnTo>
                <a:lnTo>
                  <a:pt x="90" y="185"/>
                </a:lnTo>
                <a:lnTo>
                  <a:pt x="90" y="177"/>
                </a:lnTo>
                <a:lnTo>
                  <a:pt x="90" y="177"/>
                </a:lnTo>
                <a:lnTo>
                  <a:pt x="90" y="177"/>
                </a:lnTo>
                <a:lnTo>
                  <a:pt x="90" y="177"/>
                </a:lnTo>
                <a:lnTo>
                  <a:pt x="99" y="181"/>
                </a:lnTo>
                <a:lnTo>
                  <a:pt x="111" y="183"/>
                </a:lnTo>
                <a:lnTo>
                  <a:pt x="111" y="183"/>
                </a:lnTo>
                <a:lnTo>
                  <a:pt x="101" y="175"/>
                </a:lnTo>
                <a:lnTo>
                  <a:pt x="95" y="165"/>
                </a:lnTo>
                <a:lnTo>
                  <a:pt x="92" y="153"/>
                </a:lnTo>
                <a:lnTo>
                  <a:pt x="90" y="141"/>
                </a:lnTo>
                <a:lnTo>
                  <a:pt x="90" y="141"/>
                </a:lnTo>
                <a:lnTo>
                  <a:pt x="92" y="129"/>
                </a:lnTo>
                <a:lnTo>
                  <a:pt x="95" y="117"/>
                </a:lnTo>
                <a:lnTo>
                  <a:pt x="95" y="117"/>
                </a:lnTo>
                <a:lnTo>
                  <a:pt x="105" y="127"/>
                </a:lnTo>
                <a:lnTo>
                  <a:pt x="115" y="137"/>
                </a:lnTo>
                <a:lnTo>
                  <a:pt x="127" y="145"/>
                </a:lnTo>
                <a:lnTo>
                  <a:pt x="141" y="153"/>
                </a:lnTo>
                <a:lnTo>
                  <a:pt x="153" y="159"/>
                </a:lnTo>
                <a:lnTo>
                  <a:pt x="167" y="163"/>
                </a:lnTo>
                <a:lnTo>
                  <a:pt x="183" y="167"/>
                </a:lnTo>
                <a:lnTo>
                  <a:pt x="197" y="169"/>
                </a:lnTo>
                <a:lnTo>
                  <a:pt x="197" y="169"/>
                </a:lnTo>
                <a:lnTo>
                  <a:pt x="197" y="157"/>
                </a:lnTo>
                <a:lnTo>
                  <a:pt x="197" y="157"/>
                </a:lnTo>
                <a:lnTo>
                  <a:pt x="197" y="147"/>
                </a:lnTo>
                <a:lnTo>
                  <a:pt x="201" y="137"/>
                </a:lnTo>
                <a:lnTo>
                  <a:pt x="205" y="129"/>
                </a:lnTo>
                <a:lnTo>
                  <a:pt x="211" y="121"/>
                </a:lnTo>
                <a:lnTo>
                  <a:pt x="219" y="115"/>
                </a:lnTo>
                <a:lnTo>
                  <a:pt x="227" y="111"/>
                </a:lnTo>
                <a:lnTo>
                  <a:pt x="237" y="109"/>
                </a:lnTo>
                <a:lnTo>
                  <a:pt x="247" y="107"/>
                </a:lnTo>
                <a:lnTo>
                  <a:pt x="247" y="107"/>
                </a:lnTo>
                <a:lnTo>
                  <a:pt x="257" y="109"/>
                </a:lnTo>
                <a:lnTo>
                  <a:pt x="267" y="111"/>
                </a:lnTo>
                <a:lnTo>
                  <a:pt x="275" y="117"/>
                </a:lnTo>
                <a:lnTo>
                  <a:pt x="283" y="123"/>
                </a:lnTo>
                <a:lnTo>
                  <a:pt x="283" y="123"/>
                </a:lnTo>
                <a:lnTo>
                  <a:pt x="299" y="119"/>
                </a:lnTo>
                <a:lnTo>
                  <a:pt x="313" y="111"/>
                </a:lnTo>
                <a:lnTo>
                  <a:pt x="313" y="111"/>
                </a:lnTo>
                <a:lnTo>
                  <a:pt x="311" y="119"/>
                </a:lnTo>
                <a:lnTo>
                  <a:pt x="305" y="127"/>
                </a:lnTo>
                <a:lnTo>
                  <a:pt x="299" y="133"/>
                </a:lnTo>
                <a:lnTo>
                  <a:pt x="293" y="139"/>
                </a:lnTo>
                <a:lnTo>
                  <a:pt x="293" y="139"/>
                </a:lnTo>
                <a:lnTo>
                  <a:pt x="307" y="135"/>
                </a:lnTo>
                <a:lnTo>
                  <a:pt x="321" y="131"/>
                </a:lnTo>
                <a:lnTo>
                  <a:pt x="321" y="131"/>
                </a:lnTo>
                <a:lnTo>
                  <a:pt x="309" y="145"/>
                </a:lnTo>
                <a:lnTo>
                  <a:pt x="295" y="157"/>
                </a:lnTo>
                <a:lnTo>
                  <a:pt x="295" y="15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nvGrpSpPr>
          <p:cNvPr id="14" name="Group 88">
            <a:extLst>
              <a:ext uri="{FF2B5EF4-FFF2-40B4-BE49-F238E27FC236}">
                <a16:creationId xmlns:a16="http://schemas.microsoft.com/office/drawing/2014/main" id="{0A2FDC37-D9A1-4DB7-85CB-10225BF148EF}"/>
              </a:ext>
            </a:extLst>
          </p:cNvPr>
          <p:cNvGrpSpPr/>
          <p:nvPr/>
        </p:nvGrpSpPr>
        <p:grpSpPr>
          <a:xfrm>
            <a:off x="3926287" y="5995526"/>
            <a:ext cx="474263" cy="471856"/>
            <a:chOff x="5682043" y="4553457"/>
            <a:chExt cx="287906" cy="286445"/>
          </a:xfrm>
          <a:solidFill>
            <a:schemeClr val="bg1">
              <a:lumMod val="50000"/>
            </a:schemeClr>
          </a:solidFill>
        </p:grpSpPr>
        <p:sp>
          <p:nvSpPr>
            <p:cNvPr id="17" name="Freeform 155">
              <a:extLst>
                <a:ext uri="{FF2B5EF4-FFF2-40B4-BE49-F238E27FC236}">
                  <a16:creationId xmlns:a16="http://schemas.microsoft.com/office/drawing/2014/main" id="{82BD746C-89BF-4FFA-9692-6B1799E9CA88}"/>
                </a:ext>
              </a:extLst>
            </p:cNvPr>
            <p:cNvSpPr>
              <a:spLocks/>
            </p:cNvSpPr>
            <p:nvPr/>
          </p:nvSpPr>
          <p:spPr bwMode="auto">
            <a:xfrm>
              <a:off x="5858880" y="4638221"/>
              <a:ext cx="26306" cy="27768"/>
            </a:xfrm>
            <a:custGeom>
              <a:avLst/>
              <a:gdLst>
                <a:gd name="T0" fmla="*/ 36 w 36"/>
                <a:gd name="T1" fmla="*/ 36 h 38"/>
                <a:gd name="T2" fmla="*/ 36 w 36"/>
                <a:gd name="T3" fmla="*/ 6 h 38"/>
                <a:gd name="T4" fmla="*/ 36 w 36"/>
                <a:gd name="T5" fmla="*/ 0 h 38"/>
                <a:gd name="T6" fmla="*/ 30 w 36"/>
                <a:gd name="T7" fmla="*/ 0 h 38"/>
                <a:gd name="T8" fmla="*/ 0 w 36"/>
                <a:gd name="T9" fmla="*/ 0 h 38"/>
                <a:gd name="T10" fmla="*/ 0 w 36"/>
                <a:gd name="T11" fmla="*/ 38 h 38"/>
                <a:gd name="T12" fmla="*/ 36 w 36"/>
                <a:gd name="T13" fmla="*/ 36 h 38"/>
              </a:gdLst>
              <a:ahLst/>
              <a:cxnLst>
                <a:cxn ang="0">
                  <a:pos x="T0" y="T1"/>
                </a:cxn>
                <a:cxn ang="0">
                  <a:pos x="T2" y="T3"/>
                </a:cxn>
                <a:cxn ang="0">
                  <a:pos x="T4" y="T5"/>
                </a:cxn>
                <a:cxn ang="0">
                  <a:pos x="T6" y="T7"/>
                </a:cxn>
                <a:cxn ang="0">
                  <a:pos x="T8" y="T9"/>
                </a:cxn>
                <a:cxn ang="0">
                  <a:pos x="T10" y="T11"/>
                </a:cxn>
                <a:cxn ang="0">
                  <a:pos x="T12" y="T13"/>
                </a:cxn>
              </a:cxnLst>
              <a:rect l="0" t="0" r="r" b="b"/>
              <a:pathLst>
                <a:path w="36" h="38">
                  <a:moveTo>
                    <a:pt x="36" y="36"/>
                  </a:moveTo>
                  <a:lnTo>
                    <a:pt x="36" y="6"/>
                  </a:lnTo>
                  <a:lnTo>
                    <a:pt x="36" y="0"/>
                  </a:lnTo>
                  <a:lnTo>
                    <a:pt x="30" y="0"/>
                  </a:lnTo>
                  <a:lnTo>
                    <a:pt x="0" y="0"/>
                  </a:lnTo>
                  <a:lnTo>
                    <a:pt x="0" y="38"/>
                  </a:lnTo>
                  <a:lnTo>
                    <a:pt x="36" y="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19" name="Freeform 156">
              <a:extLst>
                <a:ext uri="{FF2B5EF4-FFF2-40B4-BE49-F238E27FC236}">
                  <a16:creationId xmlns:a16="http://schemas.microsoft.com/office/drawing/2014/main" id="{BED7A1CD-12CC-435C-BE93-A8AD7E3BF492}"/>
                </a:ext>
              </a:extLst>
            </p:cNvPr>
            <p:cNvSpPr>
              <a:spLocks/>
            </p:cNvSpPr>
            <p:nvPr/>
          </p:nvSpPr>
          <p:spPr bwMode="auto">
            <a:xfrm>
              <a:off x="5797498" y="4671835"/>
              <a:ext cx="55535" cy="54074"/>
            </a:xfrm>
            <a:custGeom>
              <a:avLst/>
              <a:gdLst>
                <a:gd name="T0" fmla="*/ 38 w 76"/>
                <a:gd name="T1" fmla="*/ 74 h 74"/>
                <a:gd name="T2" fmla="*/ 38 w 76"/>
                <a:gd name="T3" fmla="*/ 74 h 74"/>
                <a:gd name="T4" fmla="*/ 44 w 76"/>
                <a:gd name="T5" fmla="*/ 74 h 74"/>
                <a:gd name="T6" fmla="*/ 52 w 76"/>
                <a:gd name="T7" fmla="*/ 72 h 74"/>
                <a:gd name="T8" fmla="*/ 58 w 76"/>
                <a:gd name="T9" fmla="*/ 68 h 74"/>
                <a:gd name="T10" fmla="*/ 64 w 76"/>
                <a:gd name="T11" fmla="*/ 64 h 74"/>
                <a:gd name="T12" fmla="*/ 68 w 76"/>
                <a:gd name="T13" fmla="*/ 58 h 74"/>
                <a:gd name="T14" fmla="*/ 72 w 76"/>
                <a:gd name="T15" fmla="*/ 52 h 74"/>
                <a:gd name="T16" fmla="*/ 74 w 76"/>
                <a:gd name="T17" fmla="*/ 44 h 74"/>
                <a:gd name="T18" fmla="*/ 76 w 76"/>
                <a:gd name="T19" fmla="*/ 38 h 74"/>
                <a:gd name="T20" fmla="*/ 76 w 76"/>
                <a:gd name="T21" fmla="*/ 38 h 74"/>
                <a:gd name="T22" fmla="*/ 74 w 76"/>
                <a:gd name="T23" fmla="*/ 26 h 74"/>
                <a:gd name="T24" fmla="*/ 68 w 76"/>
                <a:gd name="T25" fmla="*/ 16 h 74"/>
                <a:gd name="T26" fmla="*/ 68 w 76"/>
                <a:gd name="T27" fmla="*/ 16 h 74"/>
                <a:gd name="T28" fmla="*/ 62 w 76"/>
                <a:gd name="T29" fmla="*/ 8 h 74"/>
                <a:gd name="T30" fmla="*/ 54 w 76"/>
                <a:gd name="T31" fmla="*/ 4 h 74"/>
                <a:gd name="T32" fmla="*/ 46 w 76"/>
                <a:gd name="T33" fmla="*/ 0 h 74"/>
                <a:gd name="T34" fmla="*/ 38 w 76"/>
                <a:gd name="T35" fmla="*/ 0 h 74"/>
                <a:gd name="T36" fmla="*/ 38 w 76"/>
                <a:gd name="T37" fmla="*/ 0 h 74"/>
                <a:gd name="T38" fmla="*/ 28 w 76"/>
                <a:gd name="T39" fmla="*/ 0 h 74"/>
                <a:gd name="T40" fmla="*/ 20 w 76"/>
                <a:gd name="T41" fmla="*/ 4 h 74"/>
                <a:gd name="T42" fmla="*/ 12 w 76"/>
                <a:gd name="T43" fmla="*/ 8 h 74"/>
                <a:gd name="T44" fmla="*/ 6 w 76"/>
                <a:gd name="T45" fmla="*/ 16 h 74"/>
                <a:gd name="T46" fmla="*/ 6 w 76"/>
                <a:gd name="T47" fmla="*/ 16 h 74"/>
                <a:gd name="T48" fmla="*/ 2 w 76"/>
                <a:gd name="T49" fmla="*/ 26 h 74"/>
                <a:gd name="T50" fmla="*/ 0 w 76"/>
                <a:gd name="T51" fmla="*/ 38 h 74"/>
                <a:gd name="T52" fmla="*/ 0 w 76"/>
                <a:gd name="T53" fmla="*/ 38 h 74"/>
                <a:gd name="T54" fmla="*/ 0 w 76"/>
                <a:gd name="T55" fmla="*/ 44 h 74"/>
                <a:gd name="T56" fmla="*/ 2 w 76"/>
                <a:gd name="T57" fmla="*/ 52 h 74"/>
                <a:gd name="T58" fmla="*/ 6 w 76"/>
                <a:gd name="T59" fmla="*/ 58 h 74"/>
                <a:gd name="T60" fmla="*/ 10 w 76"/>
                <a:gd name="T61" fmla="*/ 64 h 74"/>
                <a:gd name="T62" fmla="*/ 16 w 76"/>
                <a:gd name="T63" fmla="*/ 68 h 74"/>
                <a:gd name="T64" fmla="*/ 22 w 76"/>
                <a:gd name="T65" fmla="*/ 72 h 74"/>
                <a:gd name="T66" fmla="*/ 30 w 76"/>
                <a:gd name="T67" fmla="*/ 74 h 74"/>
                <a:gd name="T68" fmla="*/ 38 w 76"/>
                <a:gd name="T69" fmla="*/ 74 h 74"/>
                <a:gd name="T70" fmla="*/ 38 w 76"/>
                <a:gd name="T7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4">
                  <a:moveTo>
                    <a:pt x="38" y="74"/>
                  </a:moveTo>
                  <a:lnTo>
                    <a:pt x="38" y="74"/>
                  </a:lnTo>
                  <a:lnTo>
                    <a:pt x="44" y="74"/>
                  </a:lnTo>
                  <a:lnTo>
                    <a:pt x="52" y="72"/>
                  </a:lnTo>
                  <a:lnTo>
                    <a:pt x="58" y="68"/>
                  </a:lnTo>
                  <a:lnTo>
                    <a:pt x="64" y="64"/>
                  </a:lnTo>
                  <a:lnTo>
                    <a:pt x="68" y="58"/>
                  </a:lnTo>
                  <a:lnTo>
                    <a:pt x="72" y="52"/>
                  </a:lnTo>
                  <a:lnTo>
                    <a:pt x="74" y="44"/>
                  </a:lnTo>
                  <a:lnTo>
                    <a:pt x="76" y="38"/>
                  </a:lnTo>
                  <a:lnTo>
                    <a:pt x="76" y="38"/>
                  </a:lnTo>
                  <a:lnTo>
                    <a:pt x="74" y="26"/>
                  </a:lnTo>
                  <a:lnTo>
                    <a:pt x="68" y="16"/>
                  </a:lnTo>
                  <a:lnTo>
                    <a:pt x="68" y="16"/>
                  </a:lnTo>
                  <a:lnTo>
                    <a:pt x="62" y="8"/>
                  </a:lnTo>
                  <a:lnTo>
                    <a:pt x="54" y="4"/>
                  </a:lnTo>
                  <a:lnTo>
                    <a:pt x="46" y="0"/>
                  </a:lnTo>
                  <a:lnTo>
                    <a:pt x="38" y="0"/>
                  </a:lnTo>
                  <a:lnTo>
                    <a:pt x="38" y="0"/>
                  </a:lnTo>
                  <a:lnTo>
                    <a:pt x="28" y="0"/>
                  </a:lnTo>
                  <a:lnTo>
                    <a:pt x="20" y="4"/>
                  </a:lnTo>
                  <a:lnTo>
                    <a:pt x="12" y="8"/>
                  </a:lnTo>
                  <a:lnTo>
                    <a:pt x="6" y="16"/>
                  </a:lnTo>
                  <a:lnTo>
                    <a:pt x="6" y="16"/>
                  </a:lnTo>
                  <a:lnTo>
                    <a:pt x="2" y="26"/>
                  </a:lnTo>
                  <a:lnTo>
                    <a:pt x="0" y="38"/>
                  </a:lnTo>
                  <a:lnTo>
                    <a:pt x="0" y="38"/>
                  </a:lnTo>
                  <a:lnTo>
                    <a:pt x="0" y="44"/>
                  </a:lnTo>
                  <a:lnTo>
                    <a:pt x="2" y="52"/>
                  </a:lnTo>
                  <a:lnTo>
                    <a:pt x="6" y="58"/>
                  </a:lnTo>
                  <a:lnTo>
                    <a:pt x="10" y="64"/>
                  </a:lnTo>
                  <a:lnTo>
                    <a:pt x="16" y="68"/>
                  </a:lnTo>
                  <a:lnTo>
                    <a:pt x="22" y="72"/>
                  </a:lnTo>
                  <a:lnTo>
                    <a:pt x="30" y="74"/>
                  </a:lnTo>
                  <a:lnTo>
                    <a:pt x="38" y="74"/>
                  </a:lnTo>
                  <a:lnTo>
                    <a:pt x="38" y="7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0" name="Freeform 157">
              <a:extLst>
                <a:ext uri="{FF2B5EF4-FFF2-40B4-BE49-F238E27FC236}">
                  <a16:creationId xmlns:a16="http://schemas.microsoft.com/office/drawing/2014/main" id="{FDC992B4-3F61-4FCC-9DFF-A0B7ED22F03A}"/>
                </a:ext>
              </a:extLst>
            </p:cNvPr>
            <p:cNvSpPr>
              <a:spLocks noEditPoints="1"/>
            </p:cNvSpPr>
            <p:nvPr/>
          </p:nvSpPr>
          <p:spPr bwMode="auto">
            <a:xfrm>
              <a:off x="5682043" y="4553457"/>
              <a:ext cx="287906" cy="286445"/>
            </a:xfrm>
            <a:custGeom>
              <a:avLst/>
              <a:gdLst>
                <a:gd name="T0" fmla="*/ 196 w 393"/>
                <a:gd name="T1" fmla="*/ 0 h 391"/>
                <a:gd name="T2" fmla="*/ 156 w 393"/>
                <a:gd name="T3" fmla="*/ 4 h 391"/>
                <a:gd name="T4" fmla="*/ 120 w 393"/>
                <a:gd name="T5" fmla="*/ 14 h 391"/>
                <a:gd name="T6" fmla="*/ 86 w 393"/>
                <a:gd name="T7" fmla="*/ 32 h 391"/>
                <a:gd name="T8" fmla="*/ 58 w 393"/>
                <a:gd name="T9" fmla="*/ 56 h 391"/>
                <a:gd name="T10" fmla="*/ 32 w 393"/>
                <a:gd name="T11" fmla="*/ 86 h 391"/>
                <a:gd name="T12" fmla="*/ 14 w 393"/>
                <a:gd name="T13" fmla="*/ 120 h 391"/>
                <a:gd name="T14" fmla="*/ 4 w 393"/>
                <a:gd name="T15" fmla="*/ 156 h 391"/>
                <a:gd name="T16" fmla="*/ 0 w 393"/>
                <a:gd name="T17" fmla="*/ 196 h 391"/>
                <a:gd name="T18" fmla="*/ 0 w 393"/>
                <a:gd name="T19" fmla="*/ 216 h 391"/>
                <a:gd name="T20" fmla="*/ 8 w 393"/>
                <a:gd name="T21" fmla="*/ 254 h 391"/>
                <a:gd name="T22" fmla="*/ 24 w 393"/>
                <a:gd name="T23" fmla="*/ 290 h 391"/>
                <a:gd name="T24" fmla="*/ 44 w 393"/>
                <a:gd name="T25" fmla="*/ 321 h 391"/>
                <a:gd name="T26" fmla="*/ 70 w 393"/>
                <a:gd name="T27" fmla="*/ 347 h 391"/>
                <a:gd name="T28" fmla="*/ 102 w 393"/>
                <a:gd name="T29" fmla="*/ 369 h 391"/>
                <a:gd name="T30" fmla="*/ 138 w 393"/>
                <a:gd name="T31" fmla="*/ 383 h 391"/>
                <a:gd name="T32" fmla="*/ 176 w 393"/>
                <a:gd name="T33" fmla="*/ 391 h 391"/>
                <a:gd name="T34" fmla="*/ 196 w 393"/>
                <a:gd name="T35" fmla="*/ 391 h 391"/>
                <a:gd name="T36" fmla="*/ 236 w 393"/>
                <a:gd name="T37" fmla="*/ 387 h 391"/>
                <a:gd name="T38" fmla="*/ 272 w 393"/>
                <a:gd name="T39" fmla="*/ 377 h 391"/>
                <a:gd name="T40" fmla="*/ 305 w 393"/>
                <a:gd name="T41" fmla="*/ 359 h 391"/>
                <a:gd name="T42" fmla="*/ 335 w 393"/>
                <a:gd name="T43" fmla="*/ 335 h 391"/>
                <a:gd name="T44" fmla="*/ 359 w 393"/>
                <a:gd name="T45" fmla="*/ 306 h 391"/>
                <a:gd name="T46" fmla="*/ 377 w 393"/>
                <a:gd name="T47" fmla="*/ 272 h 391"/>
                <a:gd name="T48" fmla="*/ 389 w 393"/>
                <a:gd name="T49" fmla="*/ 236 h 391"/>
                <a:gd name="T50" fmla="*/ 393 w 393"/>
                <a:gd name="T51" fmla="*/ 196 h 391"/>
                <a:gd name="T52" fmla="*/ 391 w 393"/>
                <a:gd name="T53" fmla="*/ 176 h 391"/>
                <a:gd name="T54" fmla="*/ 383 w 393"/>
                <a:gd name="T55" fmla="*/ 138 h 391"/>
                <a:gd name="T56" fmla="*/ 369 w 393"/>
                <a:gd name="T57" fmla="*/ 102 h 391"/>
                <a:gd name="T58" fmla="*/ 347 w 393"/>
                <a:gd name="T59" fmla="*/ 70 h 391"/>
                <a:gd name="T60" fmla="*/ 321 w 393"/>
                <a:gd name="T61" fmla="*/ 44 h 391"/>
                <a:gd name="T62" fmla="*/ 290 w 393"/>
                <a:gd name="T63" fmla="*/ 22 h 391"/>
                <a:gd name="T64" fmla="*/ 254 w 393"/>
                <a:gd name="T65" fmla="*/ 8 h 391"/>
                <a:gd name="T66" fmla="*/ 216 w 393"/>
                <a:gd name="T67" fmla="*/ 0 h 391"/>
                <a:gd name="T68" fmla="*/ 196 w 393"/>
                <a:gd name="T69" fmla="*/ 0 h 391"/>
                <a:gd name="T70" fmla="*/ 301 w 393"/>
                <a:gd name="T71" fmla="*/ 264 h 391"/>
                <a:gd name="T72" fmla="*/ 301 w 393"/>
                <a:gd name="T73" fmla="*/ 274 h 391"/>
                <a:gd name="T74" fmla="*/ 296 w 393"/>
                <a:gd name="T75" fmla="*/ 288 h 391"/>
                <a:gd name="T76" fmla="*/ 284 w 393"/>
                <a:gd name="T77" fmla="*/ 300 h 391"/>
                <a:gd name="T78" fmla="*/ 270 w 393"/>
                <a:gd name="T79" fmla="*/ 306 h 391"/>
                <a:gd name="T80" fmla="*/ 130 w 393"/>
                <a:gd name="T81" fmla="*/ 306 h 391"/>
                <a:gd name="T82" fmla="*/ 122 w 393"/>
                <a:gd name="T83" fmla="*/ 306 h 391"/>
                <a:gd name="T84" fmla="*/ 106 w 393"/>
                <a:gd name="T85" fmla="*/ 300 h 391"/>
                <a:gd name="T86" fmla="*/ 96 w 393"/>
                <a:gd name="T87" fmla="*/ 288 h 391"/>
                <a:gd name="T88" fmla="*/ 90 w 393"/>
                <a:gd name="T89" fmla="*/ 274 h 391"/>
                <a:gd name="T90" fmla="*/ 88 w 393"/>
                <a:gd name="T91" fmla="*/ 178 h 391"/>
                <a:gd name="T92" fmla="*/ 88 w 393"/>
                <a:gd name="T93" fmla="*/ 134 h 391"/>
                <a:gd name="T94" fmla="*/ 92 w 393"/>
                <a:gd name="T95" fmla="*/ 118 h 391"/>
                <a:gd name="T96" fmla="*/ 100 w 393"/>
                <a:gd name="T97" fmla="*/ 104 h 391"/>
                <a:gd name="T98" fmla="*/ 114 w 393"/>
                <a:gd name="T99" fmla="*/ 96 h 391"/>
                <a:gd name="T100" fmla="*/ 130 w 393"/>
                <a:gd name="T101" fmla="*/ 92 h 391"/>
                <a:gd name="T102" fmla="*/ 262 w 393"/>
                <a:gd name="T103" fmla="*/ 92 h 391"/>
                <a:gd name="T104" fmla="*/ 278 w 393"/>
                <a:gd name="T105" fmla="*/ 96 h 391"/>
                <a:gd name="T106" fmla="*/ 290 w 393"/>
                <a:gd name="T107" fmla="*/ 104 h 391"/>
                <a:gd name="T108" fmla="*/ 300 w 393"/>
                <a:gd name="T109" fmla="*/ 118 h 391"/>
                <a:gd name="T110" fmla="*/ 301 w 393"/>
                <a:gd name="T111" fmla="*/ 13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3" h="391">
                  <a:moveTo>
                    <a:pt x="196" y="0"/>
                  </a:moveTo>
                  <a:lnTo>
                    <a:pt x="196" y="0"/>
                  </a:lnTo>
                  <a:lnTo>
                    <a:pt x="176" y="0"/>
                  </a:lnTo>
                  <a:lnTo>
                    <a:pt x="156" y="4"/>
                  </a:lnTo>
                  <a:lnTo>
                    <a:pt x="138" y="8"/>
                  </a:lnTo>
                  <a:lnTo>
                    <a:pt x="120" y="14"/>
                  </a:lnTo>
                  <a:lnTo>
                    <a:pt x="102" y="22"/>
                  </a:lnTo>
                  <a:lnTo>
                    <a:pt x="86" y="32"/>
                  </a:lnTo>
                  <a:lnTo>
                    <a:pt x="70" y="44"/>
                  </a:lnTo>
                  <a:lnTo>
                    <a:pt x="58" y="56"/>
                  </a:lnTo>
                  <a:lnTo>
                    <a:pt x="44" y="70"/>
                  </a:lnTo>
                  <a:lnTo>
                    <a:pt x="32" y="86"/>
                  </a:lnTo>
                  <a:lnTo>
                    <a:pt x="24" y="102"/>
                  </a:lnTo>
                  <a:lnTo>
                    <a:pt x="14" y="120"/>
                  </a:lnTo>
                  <a:lnTo>
                    <a:pt x="8" y="138"/>
                  </a:lnTo>
                  <a:lnTo>
                    <a:pt x="4" y="156"/>
                  </a:lnTo>
                  <a:lnTo>
                    <a:pt x="0" y="176"/>
                  </a:lnTo>
                  <a:lnTo>
                    <a:pt x="0" y="196"/>
                  </a:lnTo>
                  <a:lnTo>
                    <a:pt x="0" y="196"/>
                  </a:lnTo>
                  <a:lnTo>
                    <a:pt x="0" y="216"/>
                  </a:lnTo>
                  <a:lnTo>
                    <a:pt x="4" y="236"/>
                  </a:lnTo>
                  <a:lnTo>
                    <a:pt x="8" y="254"/>
                  </a:lnTo>
                  <a:lnTo>
                    <a:pt x="14" y="272"/>
                  </a:lnTo>
                  <a:lnTo>
                    <a:pt x="24" y="290"/>
                  </a:lnTo>
                  <a:lnTo>
                    <a:pt x="32" y="306"/>
                  </a:lnTo>
                  <a:lnTo>
                    <a:pt x="44" y="321"/>
                  </a:lnTo>
                  <a:lnTo>
                    <a:pt x="58" y="335"/>
                  </a:lnTo>
                  <a:lnTo>
                    <a:pt x="70" y="347"/>
                  </a:lnTo>
                  <a:lnTo>
                    <a:pt x="86" y="359"/>
                  </a:lnTo>
                  <a:lnTo>
                    <a:pt x="102" y="369"/>
                  </a:lnTo>
                  <a:lnTo>
                    <a:pt x="120" y="377"/>
                  </a:lnTo>
                  <a:lnTo>
                    <a:pt x="138" y="383"/>
                  </a:lnTo>
                  <a:lnTo>
                    <a:pt x="156" y="387"/>
                  </a:lnTo>
                  <a:lnTo>
                    <a:pt x="176" y="391"/>
                  </a:lnTo>
                  <a:lnTo>
                    <a:pt x="196" y="391"/>
                  </a:lnTo>
                  <a:lnTo>
                    <a:pt x="196" y="391"/>
                  </a:lnTo>
                  <a:lnTo>
                    <a:pt x="216" y="391"/>
                  </a:lnTo>
                  <a:lnTo>
                    <a:pt x="236" y="387"/>
                  </a:lnTo>
                  <a:lnTo>
                    <a:pt x="254" y="383"/>
                  </a:lnTo>
                  <a:lnTo>
                    <a:pt x="272" y="377"/>
                  </a:lnTo>
                  <a:lnTo>
                    <a:pt x="290" y="369"/>
                  </a:lnTo>
                  <a:lnTo>
                    <a:pt x="305" y="359"/>
                  </a:lnTo>
                  <a:lnTo>
                    <a:pt x="321" y="347"/>
                  </a:lnTo>
                  <a:lnTo>
                    <a:pt x="335" y="335"/>
                  </a:lnTo>
                  <a:lnTo>
                    <a:pt x="347" y="321"/>
                  </a:lnTo>
                  <a:lnTo>
                    <a:pt x="359" y="306"/>
                  </a:lnTo>
                  <a:lnTo>
                    <a:pt x="369" y="290"/>
                  </a:lnTo>
                  <a:lnTo>
                    <a:pt x="377" y="272"/>
                  </a:lnTo>
                  <a:lnTo>
                    <a:pt x="383" y="254"/>
                  </a:lnTo>
                  <a:lnTo>
                    <a:pt x="389" y="236"/>
                  </a:lnTo>
                  <a:lnTo>
                    <a:pt x="391" y="216"/>
                  </a:lnTo>
                  <a:lnTo>
                    <a:pt x="393" y="196"/>
                  </a:lnTo>
                  <a:lnTo>
                    <a:pt x="393" y="196"/>
                  </a:lnTo>
                  <a:lnTo>
                    <a:pt x="391" y="176"/>
                  </a:lnTo>
                  <a:lnTo>
                    <a:pt x="389" y="156"/>
                  </a:lnTo>
                  <a:lnTo>
                    <a:pt x="383" y="138"/>
                  </a:lnTo>
                  <a:lnTo>
                    <a:pt x="377" y="120"/>
                  </a:lnTo>
                  <a:lnTo>
                    <a:pt x="369" y="102"/>
                  </a:lnTo>
                  <a:lnTo>
                    <a:pt x="359" y="86"/>
                  </a:lnTo>
                  <a:lnTo>
                    <a:pt x="347" y="70"/>
                  </a:lnTo>
                  <a:lnTo>
                    <a:pt x="335" y="56"/>
                  </a:lnTo>
                  <a:lnTo>
                    <a:pt x="321" y="44"/>
                  </a:lnTo>
                  <a:lnTo>
                    <a:pt x="305" y="32"/>
                  </a:lnTo>
                  <a:lnTo>
                    <a:pt x="290" y="22"/>
                  </a:lnTo>
                  <a:lnTo>
                    <a:pt x="272" y="14"/>
                  </a:lnTo>
                  <a:lnTo>
                    <a:pt x="254" y="8"/>
                  </a:lnTo>
                  <a:lnTo>
                    <a:pt x="236" y="4"/>
                  </a:lnTo>
                  <a:lnTo>
                    <a:pt x="216" y="0"/>
                  </a:lnTo>
                  <a:lnTo>
                    <a:pt x="196" y="0"/>
                  </a:lnTo>
                  <a:lnTo>
                    <a:pt x="196" y="0"/>
                  </a:lnTo>
                  <a:close/>
                  <a:moveTo>
                    <a:pt x="301" y="178"/>
                  </a:moveTo>
                  <a:lnTo>
                    <a:pt x="301" y="264"/>
                  </a:lnTo>
                  <a:lnTo>
                    <a:pt x="301" y="264"/>
                  </a:lnTo>
                  <a:lnTo>
                    <a:pt x="301" y="274"/>
                  </a:lnTo>
                  <a:lnTo>
                    <a:pt x="300" y="280"/>
                  </a:lnTo>
                  <a:lnTo>
                    <a:pt x="296" y="288"/>
                  </a:lnTo>
                  <a:lnTo>
                    <a:pt x="290" y="294"/>
                  </a:lnTo>
                  <a:lnTo>
                    <a:pt x="284" y="300"/>
                  </a:lnTo>
                  <a:lnTo>
                    <a:pt x="278" y="302"/>
                  </a:lnTo>
                  <a:lnTo>
                    <a:pt x="270" y="306"/>
                  </a:lnTo>
                  <a:lnTo>
                    <a:pt x="262" y="306"/>
                  </a:lnTo>
                  <a:lnTo>
                    <a:pt x="130" y="306"/>
                  </a:lnTo>
                  <a:lnTo>
                    <a:pt x="130" y="306"/>
                  </a:lnTo>
                  <a:lnTo>
                    <a:pt x="122" y="306"/>
                  </a:lnTo>
                  <a:lnTo>
                    <a:pt x="114" y="302"/>
                  </a:lnTo>
                  <a:lnTo>
                    <a:pt x="106" y="300"/>
                  </a:lnTo>
                  <a:lnTo>
                    <a:pt x="100" y="294"/>
                  </a:lnTo>
                  <a:lnTo>
                    <a:pt x="96" y="288"/>
                  </a:lnTo>
                  <a:lnTo>
                    <a:pt x="92" y="280"/>
                  </a:lnTo>
                  <a:lnTo>
                    <a:pt x="90" y="274"/>
                  </a:lnTo>
                  <a:lnTo>
                    <a:pt x="88" y="264"/>
                  </a:lnTo>
                  <a:lnTo>
                    <a:pt x="88" y="178"/>
                  </a:lnTo>
                  <a:lnTo>
                    <a:pt x="88" y="134"/>
                  </a:lnTo>
                  <a:lnTo>
                    <a:pt x="88" y="134"/>
                  </a:lnTo>
                  <a:lnTo>
                    <a:pt x="90" y="124"/>
                  </a:lnTo>
                  <a:lnTo>
                    <a:pt x="92" y="118"/>
                  </a:lnTo>
                  <a:lnTo>
                    <a:pt x="96" y="110"/>
                  </a:lnTo>
                  <a:lnTo>
                    <a:pt x="100" y="104"/>
                  </a:lnTo>
                  <a:lnTo>
                    <a:pt x="106" y="98"/>
                  </a:lnTo>
                  <a:lnTo>
                    <a:pt x="114" y="96"/>
                  </a:lnTo>
                  <a:lnTo>
                    <a:pt x="122" y="92"/>
                  </a:lnTo>
                  <a:lnTo>
                    <a:pt x="130" y="92"/>
                  </a:lnTo>
                  <a:lnTo>
                    <a:pt x="262" y="92"/>
                  </a:lnTo>
                  <a:lnTo>
                    <a:pt x="262" y="92"/>
                  </a:lnTo>
                  <a:lnTo>
                    <a:pt x="270" y="92"/>
                  </a:lnTo>
                  <a:lnTo>
                    <a:pt x="278" y="96"/>
                  </a:lnTo>
                  <a:lnTo>
                    <a:pt x="284" y="98"/>
                  </a:lnTo>
                  <a:lnTo>
                    <a:pt x="290" y="104"/>
                  </a:lnTo>
                  <a:lnTo>
                    <a:pt x="296" y="110"/>
                  </a:lnTo>
                  <a:lnTo>
                    <a:pt x="300" y="118"/>
                  </a:lnTo>
                  <a:lnTo>
                    <a:pt x="301" y="124"/>
                  </a:lnTo>
                  <a:lnTo>
                    <a:pt x="301" y="134"/>
                  </a:lnTo>
                  <a:lnTo>
                    <a:pt x="301" y="1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1" name="Freeform 158">
              <a:extLst>
                <a:ext uri="{FF2B5EF4-FFF2-40B4-BE49-F238E27FC236}">
                  <a16:creationId xmlns:a16="http://schemas.microsoft.com/office/drawing/2014/main" id="{1E7F712A-8218-4402-8329-0B04288D4E3F}"/>
                </a:ext>
              </a:extLst>
            </p:cNvPr>
            <p:cNvSpPr>
              <a:spLocks/>
            </p:cNvSpPr>
            <p:nvPr/>
          </p:nvSpPr>
          <p:spPr bwMode="auto">
            <a:xfrm>
              <a:off x="5762424" y="4683527"/>
              <a:ext cx="125685" cy="78919"/>
            </a:xfrm>
            <a:custGeom>
              <a:avLst/>
              <a:gdLst>
                <a:gd name="T0" fmla="*/ 144 w 172"/>
                <a:gd name="T1" fmla="*/ 22 h 108"/>
                <a:gd name="T2" fmla="*/ 144 w 172"/>
                <a:gd name="T3" fmla="*/ 22 h 108"/>
                <a:gd name="T4" fmla="*/ 142 w 172"/>
                <a:gd name="T5" fmla="*/ 32 h 108"/>
                <a:gd name="T6" fmla="*/ 140 w 172"/>
                <a:gd name="T7" fmla="*/ 44 h 108"/>
                <a:gd name="T8" fmla="*/ 134 w 172"/>
                <a:gd name="T9" fmla="*/ 54 h 108"/>
                <a:gd name="T10" fmla="*/ 126 w 172"/>
                <a:gd name="T11" fmla="*/ 62 h 108"/>
                <a:gd name="T12" fmla="*/ 118 w 172"/>
                <a:gd name="T13" fmla="*/ 70 h 108"/>
                <a:gd name="T14" fmla="*/ 108 w 172"/>
                <a:gd name="T15" fmla="*/ 74 h 108"/>
                <a:gd name="T16" fmla="*/ 98 w 172"/>
                <a:gd name="T17" fmla="*/ 78 h 108"/>
                <a:gd name="T18" fmla="*/ 86 w 172"/>
                <a:gd name="T19" fmla="*/ 80 h 108"/>
                <a:gd name="T20" fmla="*/ 86 w 172"/>
                <a:gd name="T21" fmla="*/ 80 h 108"/>
                <a:gd name="T22" fmla="*/ 74 w 172"/>
                <a:gd name="T23" fmla="*/ 78 h 108"/>
                <a:gd name="T24" fmla="*/ 62 w 172"/>
                <a:gd name="T25" fmla="*/ 74 h 108"/>
                <a:gd name="T26" fmla="*/ 52 w 172"/>
                <a:gd name="T27" fmla="*/ 70 h 108"/>
                <a:gd name="T28" fmla="*/ 44 w 172"/>
                <a:gd name="T29" fmla="*/ 62 h 108"/>
                <a:gd name="T30" fmla="*/ 36 w 172"/>
                <a:gd name="T31" fmla="*/ 54 h 108"/>
                <a:gd name="T32" fmla="*/ 32 w 172"/>
                <a:gd name="T33" fmla="*/ 44 h 108"/>
                <a:gd name="T34" fmla="*/ 28 w 172"/>
                <a:gd name="T35" fmla="*/ 32 h 108"/>
                <a:gd name="T36" fmla="*/ 26 w 172"/>
                <a:gd name="T37" fmla="*/ 22 h 108"/>
                <a:gd name="T38" fmla="*/ 26 w 172"/>
                <a:gd name="T39" fmla="*/ 22 h 108"/>
                <a:gd name="T40" fmla="*/ 28 w 172"/>
                <a:gd name="T41" fmla="*/ 10 h 108"/>
                <a:gd name="T42" fmla="*/ 32 w 172"/>
                <a:gd name="T43" fmla="*/ 0 h 108"/>
                <a:gd name="T44" fmla="*/ 0 w 172"/>
                <a:gd name="T45" fmla="*/ 0 h 108"/>
                <a:gd name="T46" fmla="*/ 0 w 172"/>
                <a:gd name="T47" fmla="*/ 86 h 108"/>
                <a:gd name="T48" fmla="*/ 0 w 172"/>
                <a:gd name="T49" fmla="*/ 86 h 108"/>
                <a:gd name="T50" fmla="*/ 0 w 172"/>
                <a:gd name="T51" fmla="*/ 94 h 108"/>
                <a:gd name="T52" fmla="*/ 6 w 172"/>
                <a:gd name="T53" fmla="*/ 102 h 108"/>
                <a:gd name="T54" fmla="*/ 12 w 172"/>
                <a:gd name="T55" fmla="*/ 106 h 108"/>
                <a:gd name="T56" fmla="*/ 20 w 172"/>
                <a:gd name="T57" fmla="*/ 108 h 108"/>
                <a:gd name="T58" fmla="*/ 152 w 172"/>
                <a:gd name="T59" fmla="*/ 108 h 108"/>
                <a:gd name="T60" fmla="*/ 152 w 172"/>
                <a:gd name="T61" fmla="*/ 108 h 108"/>
                <a:gd name="T62" fmla="*/ 160 w 172"/>
                <a:gd name="T63" fmla="*/ 106 h 108"/>
                <a:gd name="T64" fmla="*/ 166 w 172"/>
                <a:gd name="T65" fmla="*/ 102 h 108"/>
                <a:gd name="T66" fmla="*/ 170 w 172"/>
                <a:gd name="T67" fmla="*/ 94 h 108"/>
                <a:gd name="T68" fmla="*/ 172 w 172"/>
                <a:gd name="T69" fmla="*/ 86 h 108"/>
                <a:gd name="T70" fmla="*/ 172 w 172"/>
                <a:gd name="T71" fmla="*/ 0 h 108"/>
                <a:gd name="T72" fmla="*/ 140 w 172"/>
                <a:gd name="T73" fmla="*/ 0 h 108"/>
                <a:gd name="T74" fmla="*/ 140 w 172"/>
                <a:gd name="T75" fmla="*/ 0 h 108"/>
                <a:gd name="T76" fmla="*/ 142 w 172"/>
                <a:gd name="T77" fmla="*/ 10 h 108"/>
                <a:gd name="T78" fmla="*/ 144 w 172"/>
                <a:gd name="T79" fmla="*/ 22 h 108"/>
                <a:gd name="T80" fmla="*/ 144 w 172"/>
                <a:gd name="T81"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2" h="108">
                  <a:moveTo>
                    <a:pt x="144" y="22"/>
                  </a:moveTo>
                  <a:lnTo>
                    <a:pt x="144" y="22"/>
                  </a:lnTo>
                  <a:lnTo>
                    <a:pt x="142" y="32"/>
                  </a:lnTo>
                  <a:lnTo>
                    <a:pt x="140" y="44"/>
                  </a:lnTo>
                  <a:lnTo>
                    <a:pt x="134" y="54"/>
                  </a:lnTo>
                  <a:lnTo>
                    <a:pt x="126" y="62"/>
                  </a:lnTo>
                  <a:lnTo>
                    <a:pt x="118" y="70"/>
                  </a:lnTo>
                  <a:lnTo>
                    <a:pt x="108" y="74"/>
                  </a:lnTo>
                  <a:lnTo>
                    <a:pt x="98" y="78"/>
                  </a:lnTo>
                  <a:lnTo>
                    <a:pt x="86" y="80"/>
                  </a:lnTo>
                  <a:lnTo>
                    <a:pt x="86" y="80"/>
                  </a:lnTo>
                  <a:lnTo>
                    <a:pt x="74" y="78"/>
                  </a:lnTo>
                  <a:lnTo>
                    <a:pt x="62" y="74"/>
                  </a:lnTo>
                  <a:lnTo>
                    <a:pt x="52" y="70"/>
                  </a:lnTo>
                  <a:lnTo>
                    <a:pt x="44" y="62"/>
                  </a:lnTo>
                  <a:lnTo>
                    <a:pt x="36" y="54"/>
                  </a:lnTo>
                  <a:lnTo>
                    <a:pt x="32" y="44"/>
                  </a:lnTo>
                  <a:lnTo>
                    <a:pt x="28" y="32"/>
                  </a:lnTo>
                  <a:lnTo>
                    <a:pt x="26" y="22"/>
                  </a:lnTo>
                  <a:lnTo>
                    <a:pt x="26" y="22"/>
                  </a:lnTo>
                  <a:lnTo>
                    <a:pt x="28" y="10"/>
                  </a:lnTo>
                  <a:lnTo>
                    <a:pt x="32" y="0"/>
                  </a:lnTo>
                  <a:lnTo>
                    <a:pt x="0" y="0"/>
                  </a:lnTo>
                  <a:lnTo>
                    <a:pt x="0" y="86"/>
                  </a:lnTo>
                  <a:lnTo>
                    <a:pt x="0" y="86"/>
                  </a:lnTo>
                  <a:lnTo>
                    <a:pt x="0" y="94"/>
                  </a:lnTo>
                  <a:lnTo>
                    <a:pt x="6" y="102"/>
                  </a:lnTo>
                  <a:lnTo>
                    <a:pt x="12" y="106"/>
                  </a:lnTo>
                  <a:lnTo>
                    <a:pt x="20" y="108"/>
                  </a:lnTo>
                  <a:lnTo>
                    <a:pt x="152" y="108"/>
                  </a:lnTo>
                  <a:lnTo>
                    <a:pt x="152" y="108"/>
                  </a:lnTo>
                  <a:lnTo>
                    <a:pt x="160" y="106"/>
                  </a:lnTo>
                  <a:lnTo>
                    <a:pt x="166" y="102"/>
                  </a:lnTo>
                  <a:lnTo>
                    <a:pt x="170" y="94"/>
                  </a:lnTo>
                  <a:lnTo>
                    <a:pt x="172" y="86"/>
                  </a:lnTo>
                  <a:lnTo>
                    <a:pt x="172" y="0"/>
                  </a:lnTo>
                  <a:lnTo>
                    <a:pt x="140" y="0"/>
                  </a:lnTo>
                  <a:lnTo>
                    <a:pt x="140" y="0"/>
                  </a:lnTo>
                  <a:lnTo>
                    <a:pt x="142" y="10"/>
                  </a:lnTo>
                  <a:lnTo>
                    <a:pt x="144" y="22"/>
                  </a:lnTo>
                  <a:lnTo>
                    <a:pt x="144" y="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grpSp>
        <p:nvGrpSpPr>
          <p:cNvPr id="22" name="Group 89">
            <a:extLst>
              <a:ext uri="{FF2B5EF4-FFF2-40B4-BE49-F238E27FC236}">
                <a16:creationId xmlns:a16="http://schemas.microsoft.com/office/drawing/2014/main" id="{750475C8-D20D-4AE3-9BA3-6DB1B392E159}"/>
              </a:ext>
            </a:extLst>
          </p:cNvPr>
          <p:cNvGrpSpPr/>
          <p:nvPr/>
        </p:nvGrpSpPr>
        <p:grpSpPr>
          <a:xfrm>
            <a:off x="5136144" y="5988037"/>
            <a:ext cx="474263" cy="471856"/>
            <a:chOff x="6848284" y="4553457"/>
            <a:chExt cx="287906" cy="286445"/>
          </a:xfrm>
          <a:solidFill>
            <a:schemeClr val="bg1">
              <a:lumMod val="50000"/>
            </a:schemeClr>
          </a:solidFill>
        </p:grpSpPr>
        <p:sp>
          <p:nvSpPr>
            <p:cNvPr id="23" name="Freeform 163">
              <a:extLst>
                <a:ext uri="{FF2B5EF4-FFF2-40B4-BE49-F238E27FC236}">
                  <a16:creationId xmlns:a16="http://schemas.microsoft.com/office/drawing/2014/main" id="{9DA7ECF2-CF72-43BF-8134-876F75D57585}"/>
                </a:ext>
              </a:extLst>
            </p:cNvPr>
            <p:cNvSpPr>
              <a:spLocks/>
            </p:cNvSpPr>
            <p:nvPr/>
          </p:nvSpPr>
          <p:spPr bwMode="auto">
            <a:xfrm>
              <a:off x="6943279" y="4638221"/>
              <a:ext cx="35075" cy="48228"/>
            </a:xfrm>
            <a:custGeom>
              <a:avLst/>
              <a:gdLst>
                <a:gd name="T0" fmla="*/ 30 w 48"/>
                <a:gd name="T1" fmla="*/ 66 h 66"/>
                <a:gd name="T2" fmla="*/ 30 w 48"/>
                <a:gd name="T3" fmla="*/ 66 h 66"/>
                <a:gd name="T4" fmla="*/ 36 w 48"/>
                <a:gd name="T5" fmla="*/ 64 h 66"/>
                <a:gd name="T6" fmla="*/ 42 w 48"/>
                <a:gd name="T7" fmla="*/ 60 h 66"/>
                <a:gd name="T8" fmla="*/ 42 w 48"/>
                <a:gd name="T9" fmla="*/ 60 h 66"/>
                <a:gd name="T10" fmla="*/ 46 w 48"/>
                <a:gd name="T11" fmla="*/ 54 h 66"/>
                <a:gd name="T12" fmla="*/ 48 w 48"/>
                <a:gd name="T13" fmla="*/ 48 h 66"/>
                <a:gd name="T14" fmla="*/ 48 w 48"/>
                <a:gd name="T15" fmla="*/ 42 h 66"/>
                <a:gd name="T16" fmla="*/ 48 w 48"/>
                <a:gd name="T17" fmla="*/ 34 h 66"/>
                <a:gd name="T18" fmla="*/ 48 w 48"/>
                <a:gd name="T19" fmla="*/ 34 h 66"/>
                <a:gd name="T20" fmla="*/ 44 w 48"/>
                <a:gd name="T21" fmla="*/ 22 h 66"/>
                <a:gd name="T22" fmla="*/ 38 w 48"/>
                <a:gd name="T23" fmla="*/ 10 h 66"/>
                <a:gd name="T24" fmla="*/ 30 w 48"/>
                <a:gd name="T25" fmla="*/ 2 h 66"/>
                <a:gd name="T26" fmla="*/ 24 w 48"/>
                <a:gd name="T27" fmla="*/ 0 h 66"/>
                <a:gd name="T28" fmla="*/ 20 w 48"/>
                <a:gd name="T29" fmla="*/ 0 h 66"/>
                <a:gd name="T30" fmla="*/ 18 w 48"/>
                <a:gd name="T31" fmla="*/ 0 h 66"/>
                <a:gd name="T32" fmla="*/ 18 w 48"/>
                <a:gd name="T33" fmla="*/ 0 h 66"/>
                <a:gd name="T34" fmla="*/ 12 w 48"/>
                <a:gd name="T35" fmla="*/ 2 h 66"/>
                <a:gd name="T36" fmla="*/ 6 w 48"/>
                <a:gd name="T37" fmla="*/ 6 h 66"/>
                <a:gd name="T38" fmla="*/ 6 w 48"/>
                <a:gd name="T39" fmla="*/ 6 h 66"/>
                <a:gd name="T40" fmla="*/ 2 w 48"/>
                <a:gd name="T41" fmla="*/ 10 h 66"/>
                <a:gd name="T42" fmla="*/ 0 w 48"/>
                <a:gd name="T43" fmla="*/ 16 h 66"/>
                <a:gd name="T44" fmla="*/ 0 w 48"/>
                <a:gd name="T45" fmla="*/ 24 h 66"/>
                <a:gd name="T46" fmla="*/ 0 w 48"/>
                <a:gd name="T47" fmla="*/ 30 h 66"/>
                <a:gd name="T48" fmla="*/ 0 w 48"/>
                <a:gd name="T49" fmla="*/ 30 h 66"/>
                <a:gd name="T50" fmla="*/ 4 w 48"/>
                <a:gd name="T51" fmla="*/ 44 h 66"/>
                <a:gd name="T52" fmla="*/ 10 w 48"/>
                <a:gd name="T53" fmla="*/ 54 h 66"/>
                <a:gd name="T54" fmla="*/ 20 w 48"/>
                <a:gd name="T55" fmla="*/ 62 h 66"/>
                <a:gd name="T56" fmla="*/ 24 w 48"/>
                <a:gd name="T57" fmla="*/ 64 h 66"/>
                <a:gd name="T58" fmla="*/ 30 w 48"/>
                <a:gd name="T59" fmla="*/ 66 h 66"/>
                <a:gd name="T60" fmla="*/ 30 w 48"/>
                <a:gd name="T6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6">
                  <a:moveTo>
                    <a:pt x="30" y="66"/>
                  </a:moveTo>
                  <a:lnTo>
                    <a:pt x="30" y="66"/>
                  </a:lnTo>
                  <a:lnTo>
                    <a:pt x="36" y="64"/>
                  </a:lnTo>
                  <a:lnTo>
                    <a:pt x="42" y="60"/>
                  </a:lnTo>
                  <a:lnTo>
                    <a:pt x="42" y="60"/>
                  </a:lnTo>
                  <a:lnTo>
                    <a:pt x="46" y="54"/>
                  </a:lnTo>
                  <a:lnTo>
                    <a:pt x="48" y="48"/>
                  </a:lnTo>
                  <a:lnTo>
                    <a:pt x="48" y="42"/>
                  </a:lnTo>
                  <a:lnTo>
                    <a:pt x="48" y="34"/>
                  </a:lnTo>
                  <a:lnTo>
                    <a:pt x="48" y="34"/>
                  </a:lnTo>
                  <a:lnTo>
                    <a:pt x="44" y="22"/>
                  </a:lnTo>
                  <a:lnTo>
                    <a:pt x="38" y="10"/>
                  </a:lnTo>
                  <a:lnTo>
                    <a:pt x="30" y="2"/>
                  </a:lnTo>
                  <a:lnTo>
                    <a:pt x="24" y="0"/>
                  </a:lnTo>
                  <a:lnTo>
                    <a:pt x="20" y="0"/>
                  </a:lnTo>
                  <a:lnTo>
                    <a:pt x="18" y="0"/>
                  </a:lnTo>
                  <a:lnTo>
                    <a:pt x="18" y="0"/>
                  </a:lnTo>
                  <a:lnTo>
                    <a:pt x="12" y="2"/>
                  </a:lnTo>
                  <a:lnTo>
                    <a:pt x="6" y="6"/>
                  </a:lnTo>
                  <a:lnTo>
                    <a:pt x="6" y="6"/>
                  </a:lnTo>
                  <a:lnTo>
                    <a:pt x="2" y="10"/>
                  </a:lnTo>
                  <a:lnTo>
                    <a:pt x="0" y="16"/>
                  </a:lnTo>
                  <a:lnTo>
                    <a:pt x="0" y="24"/>
                  </a:lnTo>
                  <a:lnTo>
                    <a:pt x="0" y="30"/>
                  </a:lnTo>
                  <a:lnTo>
                    <a:pt x="0" y="30"/>
                  </a:lnTo>
                  <a:lnTo>
                    <a:pt x="4" y="44"/>
                  </a:lnTo>
                  <a:lnTo>
                    <a:pt x="10" y="54"/>
                  </a:lnTo>
                  <a:lnTo>
                    <a:pt x="20" y="62"/>
                  </a:lnTo>
                  <a:lnTo>
                    <a:pt x="24" y="64"/>
                  </a:lnTo>
                  <a:lnTo>
                    <a:pt x="30" y="66"/>
                  </a:lnTo>
                  <a:lnTo>
                    <a:pt x="30" y="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4" name="Freeform 164">
              <a:extLst>
                <a:ext uri="{FF2B5EF4-FFF2-40B4-BE49-F238E27FC236}">
                  <a16:creationId xmlns:a16="http://schemas.microsoft.com/office/drawing/2014/main" id="{C22D0F6C-C28A-42E0-8415-B4B9ACA5CBE2}"/>
                </a:ext>
              </a:extLst>
            </p:cNvPr>
            <p:cNvSpPr>
              <a:spLocks/>
            </p:cNvSpPr>
            <p:nvPr/>
          </p:nvSpPr>
          <p:spPr bwMode="auto">
            <a:xfrm>
              <a:off x="6934510" y="4722986"/>
              <a:ext cx="55535" cy="40921"/>
            </a:xfrm>
            <a:custGeom>
              <a:avLst/>
              <a:gdLst>
                <a:gd name="T0" fmla="*/ 56 w 76"/>
                <a:gd name="T1" fmla="*/ 4 h 56"/>
                <a:gd name="T2" fmla="*/ 56 w 76"/>
                <a:gd name="T3" fmla="*/ 4 h 56"/>
                <a:gd name="T4" fmla="*/ 52 w 76"/>
                <a:gd name="T5" fmla="*/ 2 h 56"/>
                <a:gd name="T6" fmla="*/ 52 w 76"/>
                <a:gd name="T7" fmla="*/ 2 h 56"/>
                <a:gd name="T8" fmla="*/ 40 w 76"/>
                <a:gd name="T9" fmla="*/ 0 h 56"/>
                <a:gd name="T10" fmla="*/ 38 w 76"/>
                <a:gd name="T11" fmla="*/ 0 h 56"/>
                <a:gd name="T12" fmla="*/ 38 w 76"/>
                <a:gd name="T13" fmla="*/ 0 h 56"/>
                <a:gd name="T14" fmla="*/ 24 w 76"/>
                <a:gd name="T15" fmla="*/ 2 h 56"/>
                <a:gd name="T16" fmla="*/ 10 w 76"/>
                <a:gd name="T17" fmla="*/ 8 h 56"/>
                <a:gd name="T18" fmla="*/ 6 w 76"/>
                <a:gd name="T19" fmla="*/ 12 h 56"/>
                <a:gd name="T20" fmla="*/ 2 w 76"/>
                <a:gd name="T21" fmla="*/ 16 h 56"/>
                <a:gd name="T22" fmla="*/ 0 w 76"/>
                <a:gd name="T23" fmla="*/ 22 h 56"/>
                <a:gd name="T24" fmla="*/ 0 w 76"/>
                <a:gd name="T25" fmla="*/ 26 h 56"/>
                <a:gd name="T26" fmla="*/ 0 w 76"/>
                <a:gd name="T27" fmla="*/ 26 h 56"/>
                <a:gd name="T28" fmla="*/ 0 w 76"/>
                <a:gd name="T29" fmla="*/ 32 h 56"/>
                <a:gd name="T30" fmla="*/ 2 w 76"/>
                <a:gd name="T31" fmla="*/ 38 h 56"/>
                <a:gd name="T32" fmla="*/ 6 w 76"/>
                <a:gd name="T33" fmla="*/ 42 h 56"/>
                <a:gd name="T34" fmla="*/ 10 w 76"/>
                <a:gd name="T35" fmla="*/ 46 h 56"/>
                <a:gd name="T36" fmla="*/ 20 w 76"/>
                <a:gd name="T37" fmla="*/ 52 h 56"/>
                <a:gd name="T38" fmla="*/ 36 w 76"/>
                <a:gd name="T39" fmla="*/ 56 h 56"/>
                <a:gd name="T40" fmla="*/ 36 w 76"/>
                <a:gd name="T41" fmla="*/ 56 h 56"/>
                <a:gd name="T42" fmla="*/ 52 w 76"/>
                <a:gd name="T43" fmla="*/ 54 h 56"/>
                <a:gd name="T44" fmla="*/ 60 w 76"/>
                <a:gd name="T45" fmla="*/ 52 h 56"/>
                <a:gd name="T46" fmla="*/ 66 w 76"/>
                <a:gd name="T47" fmla="*/ 48 h 56"/>
                <a:gd name="T48" fmla="*/ 70 w 76"/>
                <a:gd name="T49" fmla="*/ 44 h 56"/>
                <a:gd name="T50" fmla="*/ 72 w 76"/>
                <a:gd name="T51" fmla="*/ 40 h 56"/>
                <a:gd name="T52" fmla="*/ 74 w 76"/>
                <a:gd name="T53" fmla="*/ 34 h 56"/>
                <a:gd name="T54" fmla="*/ 76 w 76"/>
                <a:gd name="T55" fmla="*/ 28 h 56"/>
                <a:gd name="T56" fmla="*/ 76 w 76"/>
                <a:gd name="T57" fmla="*/ 28 h 56"/>
                <a:gd name="T58" fmla="*/ 74 w 76"/>
                <a:gd name="T59" fmla="*/ 22 h 56"/>
                <a:gd name="T60" fmla="*/ 74 w 76"/>
                <a:gd name="T61" fmla="*/ 22 h 56"/>
                <a:gd name="T62" fmla="*/ 72 w 76"/>
                <a:gd name="T63" fmla="*/ 18 h 56"/>
                <a:gd name="T64" fmla="*/ 68 w 76"/>
                <a:gd name="T65" fmla="*/ 14 h 56"/>
                <a:gd name="T66" fmla="*/ 56 w 76"/>
                <a:gd name="T67" fmla="*/ 4 h 56"/>
                <a:gd name="T68" fmla="*/ 56 w 76"/>
                <a:gd name="T6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6">
                  <a:moveTo>
                    <a:pt x="56" y="4"/>
                  </a:moveTo>
                  <a:lnTo>
                    <a:pt x="56" y="4"/>
                  </a:lnTo>
                  <a:lnTo>
                    <a:pt x="52" y="2"/>
                  </a:lnTo>
                  <a:lnTo>
                    <a:pt x="52" y="2"/>
                  </a:lnTo>
                  <a:lnTo>
                    <a:pt x="40" y="0"/>
                  </a:lnTo>
                  <a:lnTo>
                    <a:pt x="38" y="0"/>
                  </a:lnTo>
                  <a:lnTo>
                    <a:pt x="38" y="0"/>
                  </a:lnTo>
                  <a:lnTo>
                    <a:pt x="24" y="2"/>
                  </a:lnTo>
                  <a:lnTo>
                    <a:pt x="10" y="8"/>
                  </a:lnTo>
                  <a:lnTo>
                    <a:pt x="6" y="12"/>
                  </a:lnTo>
                  <a:lnTo>
                    <a:pt x="2" y="16"/>
                  </a:lnTo>
                  <a:lnTo>
                    <a:pt x="0" y="22"/>
                  </a:lnTo>
                  <a:lnTo>
                    <a:pt x="0" y="26"/>
                  </a:lnTo>
                  <a:lnTo>
                    <a:pt x="0" y="26"/>
                  </a:lnTo>
                  <a:lnTo>
                    <a:pt x="0" y="32"/>
                  </a:lnTo>
                  <a:lnTo>
                    <a:pt x="2" y="38"/>
                  </a:lnTo>
                  <a:lnTo>
                    <a:pt x="6" y="42"/>
                  </a:lnTo>
                  <a:lnTo>
                    <a:pt x="10" y="46"/>
                  </a:lnTo>
                  <a:lnTo>
                    <a:pt x="20" y="52"/>
                  </a:lnTo>
                  <a:lnTo>
                    <a:pt x="36" y="56"/>
                  </a:lnTo>
                  <a:lnTo>
                    <a:pt x="36" y="56"/>
                  </a:lnTo>
                  <a:lnTo>
                    <a:pt x="52" y="54"/>
                  </a:lnTo>
                  <a:lnTo>
                    <a:pt x="60" y="52"/>
                  </a:lnTo>
                  <a:lnTo>
                    <a:pt x="66" y="48"/>
                  </a:lnTo>
                  <a:lnTo>
                    <a:pt x="70" y="44"/>
                  </a:lnTo>
                  <a:lnTo>
                    <a:pt x="72" y="40"/>
                  </a:lnTo>
                  <a:lnTo>
                    <a:pt x="74" y="34"/>
                  </a:lnTo>
                  <a:lnTo>
                    <a:pt x="76" y="28"/>
                  </a:lnTo>
                  <a:lnTo>
                    <a:pt x="76" y="28"/>
                  </a:lnTo>
                  <a:lnTo>
                    <a:pt x="74" y="22"/>
                  </a:lnTo>
                  <a:lnTo>
                    <a:pt x="74" y="22"/>
                  </a:lnTo>
                  <a:lnTo>
                    <a:pt x="72" y="18"/>
                  </a:lnTo>
                  <a:lnTo>
                    <a:pt x="68" y="14"/>
                  </a:lnTo>
                  <a:lnTo>
                    <a:pt x="56" y="4"/>
                  </a:lnTo>
                  <a:lnTo>
                    <a:pt x="56" y="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5" name="Freeform 165">
              <a:extLst>
                <a:ext uri="{FF2B5EF4-FFF2-40B4-BE49-F238E27FC236}">
                  <a16:creationId xmlns:a16="http://schemas.microsoft.com/office/drawing/2014/main" id="{18840C1F-B5DB-409B-A1B5-59E924633271}"/>
                </a:ext>
              </a:extLst>
            </p:cNvPr>
            <p:cNvSpPr>
              <a:spLocks noEditPoints="1"/>
            </p:cNvSpPr>
            <p:nvPr/>
          </p:nvSpPr>
          <p:spPr bwMode="auto">
            <a:xfrm>
              <a:off x="6848284" y="4553457"/>
              <a:ext cx="287906" cy="286445"/>
            </a:xfrm>
            <a:custGeom>
              <a:avLst/>
              <a:gdLst>
                <a:gd name="T0" fmla="*/ 156 w 393"/>
                <a:gd name="T1" fmla="*/ 4 h 391"/>
                <a:gd name="T2" fmla="*/ 86 w 393"/>
                <a:gd name="T3" fmla="*/ 32 h 391"/>
                <a:gd name="T4" fmla="*/ 32 w 393"/>
                <a:gd name="T5" fmla="*/ 86 h 391"/>
                <a:gd name="T6" fmla="*/ 4 w 393"/>
                <a:gd name="T7" fmla="*/ 156 h 391"/>
                <a:gd name="T8" fmla="*/ 0 w 393"/>
                <a:gd name="T9" fmla="*/ 216 h 391"/>
                <a:gd name="T10" fmla="*/ 24 w 393"/>
                <a:gd name="T11" fmla="*/ 290 h 391"/>
                <a:gd name="T12" fmla="*/ 70 w 393"/>
                <a:gd name="T13" fmla="*/ 347 h 391"/>
                <a:gd name="T14" fmla="*/ 138 w 393"/>
                <a:gd name="T15" fmla="*/ 383 h 391"/>
                <a:gd name="T16" fmla="*/ 196 w 393"/>
                <a:gd name="T17" fmla="*/ 391 h 391"/>
                <a:gd name="T18" fmla="*/ 271 w 393"/>
                <a:gd name="T19" fmla="*/ 377 h 391"/>
                <a:gd name="T20" fmla="*/ 335 w 393"/>
                <a:gd name="T21" fmla="*/ 335 h 391"/>
                <a:gd name="T22" fmla="*/ 377 w 393"/>
                <a:gd name="T23" fmla="*/ 272 h 391"/>
                <a:gd name="T24" fmla="*/ 393 w 393"/>
                <a:gd name="T25" fmla="*/ 196 h 391"/>
                <a:gd name="T26" fmla="*/ 383 w 393"/>
                <a:gd name="T27" fmla="*/ 138 h 391"/>
                <a:gd name="T28" fmla="*/ 347 w 393"/>
                <a:gd name="T29" fmla="*/ 70 h 391"/>
                <a:gd name="T30" fmla="*/ 289 w 393"/>
                <a:gd name="T31" fmla="*/ 22 h 391"/>
                <a:gd name="T32" fmla="*/ 216 w 393"/>
                <a:gd name="T33" fmla="*/ 0 h 391"/>
                <a:gd name="T34" fmla="*/ 178 w 393"/>
                <a:gd name="T35" fmla="*/ 304 h 391"/>
                <a:gd name="T36" fmla="*/ 138 w 393"/>
                <a:gd name="T37" fmla="*/ 306 h 391"/>
                <a:gd name="T38" fmla="*/ 102 w 393"/>
                <a:gd name="T39" fmla="*/ 294 h 391"/>
                <a:gd name="T40" fmla="*/ 86 w 393"/>
                <a:gd name="T41" fmla="*/ 272 h 391"/>
                <a:gd name="T42" fmla="*/ 88 w 393"/>
                <a:gd name="T43" fmla="*/ 250 h 391"/>
                <a:gd name="T44" fmla="*/ 106 w 393"/>
                <a:gd name="T45" fmla="*/ 230 h 391"/>
                <a:gd name="T46" fmla="*/ 140 w 393"/>
                <a:gd name="T47" fmla="*/ 216 h 391"/>
                <a:gd name="T48" fmla="*/ 152 w 393"/>
                <a:gd name="T49" fmla="*/ 216 h 391"/>
                <a:gd name="T50" fmla="*/ 148 w 393"/>
                <a:gd name="T51" fmla="*/ 198 h 391"/>
                <a:gd name="T52" fmla="*/ 120 w 393"/>
                <a:gd name="T53" fmla="*/ 188 h 391"/>
                <a:gd name="T54" fmla="*/ 100 w 393"/>
                <a:gd name="T55" fmla="*/ 158 h 391"/>
                <a:gd name="T56" fmla="*/ 102 w 393"/>
                <a:gd name="T57" fmla="*/ 134 h 391"/>
                <a:gd name="T58" fmla="*/ 136 w 393"/>
                <a:gd name="T59" fmla="*/ 102 h 391"/>
                <a:gd name="T60" fmla="*/ 218 w 393"/>
                <a:gd name="T61" fmla="*/ 98 h 391"/>
                <a:gd name="T62" fmla="*/ 224 w 393"/>
                <a:gd name="T63" fmla="*/ 100 h 391"/>
                <a:gd name="T64" fmla="*/ 208 w 393"/>
                <a:gd name="T65" fmla="*/ 116 h 391"/>
                <a:gd name="T66" fmla="*/ 204 w 393"/>
                <a:gd name="T67" fmla="*/ 124 h 391"/>
                <a:gd name="T68" fmla="*/ 210 w 393"/>
                <a:gd name="T69" fmla="*/ 148 h 391"/>
                <a:gd name="T70" fmla="*/ 190 w 393"/>
                <a:gd name="T71" fmla="*/ 184 h 391"/>
                <a:gd name="T72" fmla="*/ 180 w 393"/>
                <a:gd name="T73" fmla="*/ 198 h 391"/>
                <a:gd name="T74" fmla="*/ 206 w 393"/>
                <a:gd name="T75" fmla="*/ 222 h 391"/>
                <a:gd name="T76" fmla="*/ 218 w 393"/>
                <a:gd name="T77" fmla="*/ 258 h 391"/>
                <a:gd name="T78" fmla="*/ 208 w 393"/>
                <a:gd name="T79" fmla="*/ 286 h 391"/>
                <a:gd name="T80" fmla="*/ 178 w 393"/>
                <a:gd name="T81" fmla="*/ 304 h 391"/>
                <a:gd name="T82" fmla="*/ 315 w 393"/>
                <a:gd name="T83" fmla="*/ 200 h 391"/>
                <a:gd name="T84" fmla="*/ 277 w 393"/>
                <a:gd name="T85" fmla="*/ 238 h 391"/>
                <a:gd name="T86" fmla="*/ 263 w 393"/>
                <a:gd name="T87" fmla="*/ 242 h 391"/>
                <a:gd name="T88" fmla="*/ 224 w 393"/>
                <a:gd name="T89" fmla="*/ 202 h 391"/>
                <a:gd name="T90" fmla="*/ 218 w 393"/>
                <a:gd name="T91" fmla="*/ 188 h 391"/>
                <a:gd name="T92" fmla="*/ 257 w 393"/>
                <a:gd name="T93" fmla="*/ 182 h 391"/>
                <a:gd name="T94" fmla="*/ 263 w 393"/>
                <a:gd name="T95" fmla="*/ 142 h 391"/>
                <a:gd name="T96" fmla="*/ 277 w 393"/>
                <a:gd name="T97" fmla="*/ 148 h 391"/>
                <a:gd name="T98" fmla="*/ 315 w 393"/>
                <a:gd name="T99" fmla="*/ 18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3" h="391">
                  <a:moveTo>
                    <a:pt x="196" y="0"/>
                  </a:moveTo>
                  <a:lnTo>
                    <a:pt x="196" y="0"/>
                  </a:lnTo>
                  <a:lnTo>
                    <a:pt x="176" y="0"/>
                  </a:lnTo>
                  <a:lnTo>
                    <a:pt x="156" y="4"/>
                  </a:lnTo>
                  <a:lnTo>
                    <a:pt x="138" y="8"/>
                  </a:lnTo>
                  <a:lnTo>
                    <a:pt x="120" y="14"/>
                  </a:lnTo>
                  <a:lnTo>
                    <a:pt x="102" y="22"/>
                  </a:lnTo>
                  <a:lnTo>
                    <a:pt x="86" y="32"/>
                  </a:lnTo>
                  <a:lnTo>
                    <a:pt x="70" y="44"/>
                  </a:lnTo>
                  <a:lnTo>
                    <a:pt x="58" y="56"/>
                  </a:lnTo>
                  <a:lnTo>
                    <a:pt x="44" y="70"/>
                  </a:lnTo>
                  <a:lnTo>
                    <a:pt x="32" y="86"/>
                  </a:lnTo>
                  <a:lnTo>
                    <a:pt x="24" y="102"/>
                  </a:lnTo>
                  <a:lnTo>
                    <a:pt x="14" y="120"/>
                  </a:lnTo>
                  <a:lnTo>
                    <a:pt x="8" y="138"/>
                  </a:lnTo>
                  <a:lnTo>
                    <a:pt x="4" y="156"/>
                  </a:lnTo>
                  <a:lnTo>
                    <a:pt x="0" y="176"/>
                  </a:lnTo>
                  <a:lnTo>
                    <a:pt x="0" y="196"/>
                  </a:lnTo>
                  <a:lnTo>
                    <a:pt x="0" y="196"/>
                  </a:lnTo>
                  <a:lnTo>
                    <a:pt x="0" y="216"/>
                  </a:lnTo>
                  <a:lnTo>
                    <a:pt x="4" y="236"/>
                  </a:lnTo>
                  <a:lnTo>
                    <a:pt x="8" y="254"/>
                  </a:lnTo>
                  <a:lnTo>
                    <a:pt x="14" y="272"/>
                  </a:lnTo>
                  <a:lnTo>
                    <a:pt x="24" y="290"/>
                  </a:lnTo>
                  <a:lnTo>
                    <a:pt x="32" y="306"/>
                  </a:lnTo>
                  <a:lnTo>
                    <a:pt x="44" y="321"/>
                  </a:lnTo>
                  <a:lnTo>
                    <a:pt x="58" y="335"/>
                  </a:lnTo>
                  <a:lnTo>
                    <a:pt x="70" y="347"/>
                  </a:lnTo>
                  <a:lnTo>
                    <a:pt x="86" y="359"/>
                  </a:lnTo>
                  <a:lnTo>
                    <a:pt x="102" y="369"/>
                  </a:lnTo>
                  <a:lnTo>
                    <a:pt x="120" y="377"/>
                  </a:lnTo>
                  <a:lnTo>
                    <a:pt x="138" y="383"/>
                  </a:lnTo>
                  <a:lnTo>
                    <a:pt x="156" y="387"/>
                  </a:lnTo>
                  <a:lnTo>
                    <a:pt x="176" y="391"/>
                  </a:lnTo>
                  <a:lnTo>
                    <a:pt x="196" y="391"/>
                  </a:lnTo>
                  <a:lnTo>
                    <a:pt x="196" y="391"/>
                  </a:lnTo>
                  <a:lnTo>
                    <a:pt x="216" y="391"/>
                  </a:lnTo>
                  <a:lnTo>
                    <a:pt x="235" y="387"/>
                  </a:lnTo>
                  <a:lnTo>
                    <a:pt x="253" y="383"/>
                  </a:lnTo>
                  <a:lnTo>
                    <a:pt x="271" y="377"/>
                  </a:lnTo>
                  <a:lnTo>
                    <a:pt x="289" y="369"/>
                  </a:lnTo>
                  <a:lnTo>
                    <a:pt x="305" y="359"/>
                  </a:lnTo>
                  <a:lnTo>
                    <a:pt x="321" y="347"/>
                  </a:lnTo>
                  <a:lnTo>
                    <a:pt x="335" y="335"/>
                  </a:lnTo>
                  <a:lnTo>
                    <a:pt x="347" y="321"/>
                  </a:lnTo>
                  <a:lnTo>
                    <a:pt x="359" y="306"/>
                  </a:lnTo>
                  <a:lnTo>
                    <a:pt x="369" y="290"/>
                  </a:lnTo>
                  <a:lnTo>
                    <a:pt x="377" y="272"/>
                  </a:lnTo>
                  <a:lnTo>
                    <a:pt x="383" y="254"/>
                  </a:lnTo>
                  <a:lnTo>
                    <a:pt x="389" y="236"/>
                  </a:lnTo>
                  <a:lnTo>
                    <a:pt x="391" y="216"/>
                  </a:lnTo>
                  <a:lnTo>
                    <a:pt x="393" y="196"/>
                  </a:lnTo>
                  <a:lnTo>
                    <a:pt x="393" y="196"/>
                  </a:lnTo>
                  <a:lnTo>
                    <a:pt x="391" y="176"/>
                  </a:lnTo>
                  <a:lnTo>
                    <a:pt x="389" y="156"/>
                  </a:lnTo>
                  <a:lnTo>
                    <a:pt x="383" y="138"/>
                  </a:lnTo>
                  <a:lnTo>
                    <a:pt x="377" y="120"/>
                  </a:lnTo>
                  <a:lnTo>
                    <a:pt x="369" y="102"/>
                  </a:lnTo>
                  <a:lnTo>
                    <a:pt x="359" y="86"/>
                  </a:lnTo>
                  <a:lnTo>
                    <a:pt x="347" y="70"/>
                  </a:lnTo>
                  <a:lnTo>
                    <a:pt x="335" y="56"/>
                  </a:lnTo>
                  <a:lnTo>
                    <a:pt x="321" y="44"/>
                  </a:lnTo>
                  <a:lnTo>
                    <a:pt x="305" y="32"/>
                  </a:lnTo>
                  <a:lnTo>
                    <a:pt x="289" y="22"/>
                  </a:lnTo>
                  <a:lnTo>
                    <a:pt x="271" y="14"/>
                  </a:lnTo>
                  <a:lnTo>
                    <a:pt x="253" y="8"/>
                  </a:lnTo>
                  <a:lnTo>
                    <a:pt x="235" y="4"/>
                  </a:lnTo>
                  <a:lnTo>
                    <a:pt x="216" y="0"/>
                  </a:lnTo>
                  <a:lnTo>
                    <a:pt x="196" y="0"/>
                  </a:lnTo>
                  <a:lnTo>
                    <a:pt x="196" y="0"/>
                  </a:lnTo>
                  <a:close/>
                  <a:moveTo>
                    <a:pt x="178" y="304"/>
                  </a:moveTo>
                  <a:lnTo>
                    <a:pt x="178" y="304"/>
                  </a:lnTo>
                  <a:lnTo>
                    <a:pt x="166" y="306"/>
                  </a:lnTo>
                  <a:lnTo>
                    <a:pt x="154" y="306"/>
                  </a:lnTo>
                  <a:lnTo>
                    <a:pt x="154" y="306"/>
                  </a:lnTo>
                  <a:lnTo>
                    <a:pt x="138" y="306"/>
                  </a:lnTo>
                  <a:lnTo>
                    <a:pt x="124" y="304"/>
                  </a:lnTo>
                  <a:lnTo>
                    <a:pt x="124" y="304"/>
                  </a:lnTo>
                  <a:lnTo>
                    <a:pt x="112" y="300"/>
                  </a:lnTo>
                  <a:lnTo>
                    <a:pt x="102" y="294"/>
                  </a:lnTo>
                  <a:lnTo>
                    <a:pt x="94" y="288"/>
                  </a:lnTo>
                  <a:lnTo>
                    <a:pt x="88" y="280"/>
                  </a:lnTo>
                  <a:lnTo>
                    <a:pt x="88" y="280"/>
                  </a:lnTo>
                  <a:lnTo>
                    <a:pt x="86" y="272"/>
                  </a:lnTo>
                  <a:lnTo>
                    <a:pt x="86" y="266"/>
                  </a:lnTo>
                  <a:lnTo>
                    <a:pt x="86" y="266"/>
                  </a:lnTo>
                  <a:lnTo>
                    <a:pt x="86" y="258"/>
                  </a:lnTo>
                  <a:lnTo>
                    <a:pt x="88" y="250"/>
                  </a:lnTo>
                  <a:lnTo>
                    <a:pt x="88" y="250"/>
                  </a:lnTo>
                  <a:lnTo>
                    <a:pt x="94" y="242"/>
                  </a:lnTo>
                  <a:lnTo>
                    <a:pt x="98" y="236"/>
                  </a:lnTo>
                  <a:lnTo>
                    <a:pt x="106" y="230"/>
                  </a:lnTo>
                  <a:lnTo>
                    <a:pt x="112" y="226"/>
                  </a:lnTo>
                  <a:lnTo>
                    <a:pt x="122" y="222"/>
                  </a:lnTo>
                  <a:lnTo>
                    <a:pt x="130" y="218"/>
                  </a:lnTo>
                  <a:lnTo>
                    <a:pt x="140" y="216"/>
                  </a:lnTo>
                  <a:lnTo>
                    <a:pt x="150" y="216"/>
                  </a:lnTo>
                  <a:lnTo>
                    <a:pt x="150" y="216"/>
                  </a:lnTo>
                  <a:lnTo>
                    <a:pt x="152" y="216"/>
                  </a:lnTo>
                  <a:lnTo>
                    <a:pt x="152" y="216"/>
                  </a:lnTo>
                  <a:lnTo>
                    <a:pt x="148" y="210"/>
                  </a:lnTo>
                  <a:lnTo>
                    <a:pt x="148" y="204"/>
                  </a:lnTo>
                  <a:lnTo>
                    <a:pt x="148" y="204"/>
                  </a:lnTo>
                  <a:lnTo>
                    <a:pt x="148" y="198"/>
                  </a:lnTo>
                  <a:lnTo>
                    <a:pt x="148" y="198"/>
                  </a:lnTo>
                  <a:lnTo>
                    <a:pt x="138" y="196"/>
                  </a:lnTo>
                  <a:lnTo>
                    <a:pt x="128" y="194"/>
                  </a:lnTo>
                  <a:lnTo>
                    <a:pt x="120" y="188"/>
                  </a:lnTo>
                  <a:lnTo>
                    <a:pt x="112" y="182"/>
                  </a:lnTo>
                  <a:lnTo>
                    <a:pt x="106" y="176"/>
                  </a:lnTo>
                  <a:lnTo>
                    <a:pt x="102" y="168"/>
                  </a:lnTo>
                  <a:lnTo>
                    <a:pt x="100" y="158"/>
                  </a:lnTo>
                  <a:lnTo>
                    <a:pt x="98" y="148"/>
                  </a:lnTo>
                  <a:lnTo>
                    <a:pt x="98" y="148"/>
                  </a:lnTo>
                  <a:lnTo>
                    <a:pt x="100" y="140"/>
                  </a:lnTo>
                  <a:lnTo>
                    <a:pt x="102" y="134"/>
                  </a:lnTo>
                  <a:lnTo>
                    <a:pt x="104" y="126"/>
                  </a:lnTo>
                  <a:lnTo>
                    <a:pt x="110" y="120"/>
                  </a:lnTo>
                  <a:lnTo>
                    <a:pt x="122" y="108"/>
                  </a:lnTo>
                  <a:lnTo>
                    <a:pt x="136" y="102"/>
                  </a:lnTo>
                  <a:lnTo>
                    <a:pt x="136" y="102"/>
                  </a:lnTo>
                  <a:lnTo>
                    <a:pt x="146" y="98"/>
                  </a:lnTo>
                  <a:lnTo>
                    <a:pt x="158" y="98"/>
                  </a:lnTo>
                  <a:lnTo>
                    <a:pt x="218" y="98"/>
                  </a:lnTo>
                  <a:lnTo>
                    <a:pt x="218" y="98"/>
                  </a:lnTo>
                  <a:lnTo>
                    <a:pt x="222" y="98"/>
                  </a:lnTo>
                  <a:lnTo>
                    <a:pt x="224" y="100"/>
                  </a:lnTo>
                  <a:lnTo>
                    <a:pt x="224" y="100"/>
                  </a:lnTo>
                  <a:lnTo>
                    <a:pt x="224" y="104"/>
                  </a:lnTo>
                  <a:lnTo>
                    <a:pt x="222" y="106"/>
                  </a:lnTo>
                  <a:lnTo>
                    <a:pt x="208" y="116"/>
                  </a:lnTo>
                  <a:lnTo>
                    <a:pt x="208" y="116"/>
                  </a:lnTo>
                  <a:lnTo>
                    <a:pt x="204" y="118"/>
                  </a:lnTo>
                  <a:lnTo>
                    <a:pt x="200" y="118"/>
                  </a:lnTo>
                  <a:lnTo>
                    <a:pt x="200" y="118"/>
                  </a:lnTo>
                  <a:lnTo>
                    <a:pt x="204" y="124"/>
                  </a:lnTo>
                  <a:lnTo>
                    <a:pt x="208" y="130"/>
                  </a:lnTo>
                  <a:lnTo>
                    <a:pt x="210" y="140"/>
                  </a:lnTo>
                  <a:lnTo>
                    <a:pt x="210" y="148"/>
                  </a:lnTo>
                  <a:lnTo>
                    <a:pt x="210" y="148"/>
                  </a:lnTo>
                  <a:lnTo>
                    <a:pt x="208" y="158"/>
                  </a:lnTo>
                  <a:lnTo>
                    <a:pt x="206" y="168"/>
                  </a:lnTo>
                  <a:lnTo>
                    <a:pt x="200" y="176"/>
                  </a:lnTo>
                  <a:lnTo>
                    <a:pt x="190" y="184"/>
                  </a:lnTo>
                  <a:lnTo>
                    <a:pt x="190" y="184"/>
                  </a:lnTo>
                  <a:lnTo>
                    <a:pt x="182" y="192"/>
                  </a:lnTo>
                  <a:lnTo>
                    <a:pt x="180" y="198"/>
                  </a:lnTo>
                  <a:lnTo>
                    <a:pt x="180" y="198"/>
                  </a:lnTo>
                  <a:lnTo>
                    <a:pt x="186" y="204"/>
                  </a:lnTo>
                  <a:lnTo>
                    <a:pt x="196" y="214"/>
                  </a:lnTo>
                  <a:lnTo>
                    <a:pt x="196" y="214"/>
                  </a:lnTo>
                  <a:lnTo>
                    <a:pt x="206" y="222"/>
                  </a:lnTo>
                  <a:lnTo>
                    <a:pt x="214" y="232"/>
                  </a:lnTo>
                  <a:lnTo>
                    <a:pt x="218" y="244"/>
                  </a:lnTo>
                  <a:lnTo>
                    <a:pt x="218" y="258"/>
                  </a:lnTo>
                  <a:lnTo>
                    <a:pt x="218" y="258"/>
                  </a:lnTo>
                  <a:lnTo>
                    <a:pt x="218" y="264"/>
                  </a:lnTo>
                  <a:lnTo>
                    <a:pt x="216" y="272"/>
                  </a:lnTo>
                  <a:lnTo>
                    <a:pt x="212" y="280"/>
                  </a:lnTo>
                  <a:lnTo>
                    <a:pt x="208" y="286"/>
                  </a:lnTo>
                  <a:lnTo>
                    <a:pt x="202" y="292"/>
                  </a:lnTo>
                  <a:lnTo>
                    <a:pt x="194" y="296"/>
                  </a:lnTo>
                  <a:lnTo>
                    <a:pt x="188" y="300"/>
                  </a:lnTo>
                  <a:lnTo>
                    <a:pt x="178" y="304"/>
                  </a:lnTo>
                  <a:lnTo>
                    <a:pt x="178" y="304"/>
                  </a:lnTo>
                  <a:close/>
                  <a:moveTo>
                    <a:pt x="317" y="198"/>
                  </a:moveTo>
                  <a:lnTo>
                    <a:pt x="317" y="198"/>
                  </a:lnTo>
                  <a:lnTo>
                    <a:pt x="315" y="200"/>
                  </a:lnTo>
                  <a:lnTo>
                    <a:pt x="311" y="202"/>
                  </a:lnTo>
                  <a:lnTo>
                    <a:pt x="277" y="202"/>
                  </a:lnTo>
                  <a:lnTo>
                    <a:pt x="277" y="238"/>
                  </a:lnTo>
                  <a:lnTo>
                    <a:pt x="277" y="238"/>
                  </a:lnTo>
                  <a:lnTo>
                    <a:pt x="275" y="240"/>
                  </a:lnTo>
                  <a:lnTo>
                    <a:pt x="271" y="242"/>
                  </a:lnTo>
                  <a:lnTo>
                    <a:pt x="263" y="242"/>
                  </a:lnTo>
                  <a:lnTo>
                    <a:pt x="263" y="242"/>
                  </a:lnTo>
                  <a:lnTo>
                    <a:pt x="259" y="240"/>
                  </a:lnTo>
                  <a:lnTo>
                    <a:pt x="257" y="238"/>
                  </a:lnTo>
                  <a:lnTo>
                    <a:pt x="257" y="202"/>
                  </a:lnTo>
                  <a:lnTo>
                    <a:pt x="224" y="202"/>
                  </a:lnTo>
                  <a:lnTo>
                    <a:pt x="224" y="202"/>
                  </a:lnTo>
                  <a:lnTo>
                    <a:pt x="220" y="200"/>
                  </a:lnTo>
                  <a:lnTo>
                    <a:pt x="218" y="198"/>
                  </a:lnTo>
                  <a:lnTo>
                    <a:pt x="218" y="188"/>
                  </a:lnTo>
                  <a:lnTo>
                    <a:pt x="218" y="188"/>
                  </a:lnTo>
                  <a:lnTo>
                    <a:pt x="220" y="184"/>
                  </a:lnTo>
                  <a:lnTo>
                    <a:pt x="224" y="182"/>
                  </a:lnTo>
                  <a:lnTo>
                    <a:pt x="257" y="182"/>
                  </a:lnTo>
                  <a:lnTo>
                    <a:pt x="257" y="148"/>
                  </a:lnTo>
                  <a:lnTo>
                    <a:pt x="257" y="148"/>
                  </a:lnTo>
                  <a:lnTo>
                    <a:pt x="259" y="144"/>
                  </a:lnTo>
                  <a:lnTo>
                    <a:pt x="263" y="142"/>
                  </a:lnTo>
                  <a:lnTo>
                    <a:pt x="271" y="142"/>
                  </a:lnTo>
                  <a:lnTo>
                    <a:pt x="271" y="142"/>
                  </a:lnTo>
                  <a:lnTo>
                    <a:pt x="275" y="144"/>
                  </a:lnTo>
                  <a:lnTo>
                    <a:pt x="277" y="148"/>
                  </a:lnTo>
                  <a:lnTo>
                    <a:pt x="277" y="182"/>
                  </a:lnTo>
                  <a:lnTo>
                    <a:pt x="311" y="182"/>
                  </a:lnTo>
                  <a:lnTo>
                    <a:pt x="311" y="182"/>
                  </a:lnTo>
                  <a:lnTo>
                    <a:pt x="315" y="184"/>
                  </a:lnTo>
                  <a:lnTo>
                    <a:pt x="317" y="188"/>
                  </a:lnTo>
                  <a:lnTo>
                    <a:pt x="317" y="1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sp>
        <p:nvSpPr>
          <p:cNvPr id="38" name="Freeform 185">
            <a:extLst>
              <a:ext uri="{FF2B5EF4-FFF2-40B4-BE49-F238E27FC236}">
                <a16:creationId xmlns:a16="http://schemas.microsoft.com/office/drawing/2014/main" id="{54493175-BA10-4282-A81F-1922FD49A166}"/>
              </a:ext>
            </a:extLst>
          </p:cNvPr>
          <p:cNvSpPr>
            <a:spLocks noEditPoints="1"/>
          </p:cNvSpPr>
          <p:nvPr/>
        </p:nvSpPr>
        <p:spPr bwMode="auto">
          <a:xfrm>
            <a:off x="6492313" y="2692865"/>
            <a:ext cx="391952" cy="391955"/>
          </a:xfrm>
          <a:custGeom>
            <a:avLst/>
            <a:gdLst>
              <a:gd name="T0" fmla="*/ 177 w 393"/>
              <a:gd name="T1" fmla="*/ 0 h 393"/>
              <a:gd name="T2" fmla="*/ 119 w 393"/>
              <a:gd name="T3" fmla="*/ 16 h 393"/>
              <a:gd name="T4" fmla="*/ 72 w 393"/>
              <a:gd name="T5" fmla="*/ 44 h 393"/>
              <a:gd name="T6" fmla="*/ 34 w 393"/>
              <a:gd name="T7" fmla="*/ 85 h 393"/>
              <a:gd name="T8" fmla="*/ 10 w 393"/>
              <a:gd name="T9" fmla="*/ 137 h 393"/>
              <a:gd name="T10" fmla="*/ 0 w 393"/>
              <a:gd name="T11" fmla="*/ 195 h 393"/>
              <a:gd name="T12" fmla="*/ 4 w 393"/>
              <a:gd name="T13" fmla="*/ 235 h 393"/>
              <a:gd name="T14" fmla="*/ 24 w 393"/>
              <a:gd name="T15" fmla="*/ 289 h 393"/>
              <a:gd name="T16" fmla="*/ 58 w 393"/>
              <a:gd name="T17" fmla="*/ 335 h 393"/>
              <a:gd name="T18" fmla="*/ 103 w 393"/>
              <a:gd name="T19" fmla="*/ 369 h 393"/>
              <a:gd name="T20" fmla="*/ 157 w 393"/>
              <a:gd name="T21" fmla="*/ 389 h 393"/>
              <a:gd name="T22" fmla="*/ 197 w 393"/>
              <a:gd name="T23" fmla="*/ 393 h 393"/>
              <a:gd name="T24" fmla="*/ 255 w 393"/>
              <a:gd name="T25" fmla="*/ 385 h 393"/>
              <a:gd name="T26" fmla="*/ 307 w 393"/>
              <a:gd name="T27" fmla="*/ 359 h 393"/>
              <a:gd name="T28" fmla="*/ 349 w 393"/>
              <a:gd name="T29" fmla="*/ 321 h 393"/>
              <a:gd name="T30" fmla="*/ 379 w 393"/>
              <a:gd name="T31" fmla="*/ 273 h 393"/>
              <a:gd name="T32" fmla="*/ 393 w 393"/>
              <a:gd name="T33" fmla="*/ 217 h 393"/>
              <a:gd name="T34" fmla="*/ 393 w 393"/>
              <a:gd name="T35" fmla="*/ 175 h 393"/>
              <a:gd name="T36" fmla="*/ 379 w 393"/>
              <a:gd name="T37" fmla="*/ 119 h 393"/>
              <a:gd name="T38" fmla="*/ 349 w 393"/>
              <a:gd name="T39" fmla="*/ 71 h 393"/>
              <a:gd name="T40" fmla="*/ 307 w 393"/>
              <a:gd name="T41" fmla="*/ 34 h 393"/>
              <a:gd name="T42" fmla="*/ 255 w 393"/>
              <a:gd name="T43" fmla="*/ 8 h 393"/>
              <a:gd name="T44" fmla="*/ 197 w 393"/>
              <a:gd name="T45" fmla="*/ 0 h 393"/>
              <a:gd name="T46" fmla="*/ 295 w 393"/>
              <a:gd name="T47" fmla="*/ 157 h 393"/>
              <a:gd name="T48" fmla="*/ 293 w 393"/>
              <a:gd name="T49" fmla="*/ 187 h 393"/>
              <a:gd name="T50" fmla="*/ 269 w 393"/>
              <a:gd name="T51" fmla="*/ 247 h 393"/>
              <a:gd name="T52" fmla="*/ 239 w 393"/>
              <a:gd name="T53" fmla="*/ 277 h 393"/>
              <a:gd name="T54" fmla="*/ 201 w 393"/>
              <a:gd name="T55" fmla="*/ 297 h 393"/>
              <a:gd name="T56" fmla="*/ 155 w 393"/>
              <a:gd name="T57" fmla="*/ 303 h 393"/>
              <a:gd name="T58" fmla="*/ 115 w 393"/>
              <a:gd name="T59" fmla="*/ 297 h 393"/>
              <a:gd name="T60" fmla="*/ 80 w 393"/>
              <a:gd name="T61" fmla="*/ 281 h 393"/>
              <a:gd name="T62" fmla="*/ 107 w 393"/>
              <a:gd name="T63" fmla="*/ 281 h 393"/>
              <a:gd name="T64" fmla="*/ 153 w 393"/>
              <a:gd name="T65" fmla="*/ 261 h 393"/>
              <a:gd name="T66" fmla="*/ 137 w 393"/>
              <a:gd name="T67" fmla="*/ 259 h 393"/>
              <a:gd name="T68" fmla="*/ 109 w 393"/>
              <a:gd name="T69" fmla="*/ 233 h 393"/>
              <a:gd name="T70" fmla="*/ 115 w 393"/>
              <a:gd name="T71" fmla="*/ 227 h 393"/>
              <a:gd name="T72" fmla="*/ 129 w 393"/>
              <a:gd name="T73" fmla="*/ 225 h 393"/>
              <a:gd name="T74" fmla="*/ 105 w 393"/>
              <a:gd name="T75" fmla="*/ 215 h 393"/>
              <a:gd name="T76" fmla="*/ 92 w 393"/>
              <a:gd name="T77" fmla="*/ 195 h 393"/>
              <a:gd name="T78" fmla="*/ 90 w 393"/>
              <a:gd name="T79" fmla="*/ 177 h 393"/>
              <a:gd name="T80" fmla="*/ 99 w 393"/>
              <a:gd name="T81" fmla="*/ 181 h 393"/>
              <a:gd name="T82" fmla="*/ 101 w 393"/>
              <a:gd name="T83" fmla="*/ 175 h 393"/>
              <a:gd name="T84" fmla="*/ 90 w 393"/>
              <a:gd name="T85" fmla="*/ 141 h 393"/>
              <a:gd name="T86" fmla="*/ 95 w 393"/>
              <a:gd name="T87" fmla="*/ 117 h 393"/>
              <a:gd name="T88" fmla="*/ 115 w 393"/>
              <a:gd name="T89" fmla="*/ 137 h 393"/>
              <a:gd name="T90" fmla="*/ 153 w 393"/>
              <a:gd name="T91" fmla="*/ 159 h 393"/>
              <a:gd name="T92" fmla="*/ 197 w 393"/>
              <a:gd name="T93" fmla="*/ 169 h 393"/>
              <a:gd name="T94" fmla="*/ 197 w 393"/>
              <a:gd name="T95" fmla="*/ 157 h 393"/>
              <a:gd name="T96" fmla="*/ 205 w 393"/>
              <a:gd name="T97" fmla="*/ 129 h 393"/>
              <a:gd name="T98" fmla="*/ 227 w 393"/>
              <a:gd name="T99" fmla="*/ 111 h 393"/>
              <a:gd name="T100" fmla="*/ 247 w 393"/>
              <a:gd name="T101" fmla="*/ 107 h 393"/>
              <a:gd name="T102" fmla="*/ 275 w 393"/>
              <a:gd name="T103" fmla="*/ 117 h 393"/>
              <a:gd name="T104" fmla="*/ 299 w 393"/>
              <a:gd name="T105" fmla="*/ 119 h 393"/>
              <a:gd name="T106" fmla="*/ 311 w 393"/>
              <a:gd name="T107" fmla="*/ 119 h 393"/>
              <a:gd name="T108" fmla="*/ 293 w 393"/>
              <a:gd name="T109" fmla="*/ 139 h 393"/>
              <a:gd name="T110" fmla="*/ 321 w 393"/>
              <a:gd name="T111" fmla="*/ 131 h 393"/>
              <a:gd name="T112" fmla="*/ 295 w 393"/>
              <a:gd name="T113" fmla="*/ 15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3" h="393">
                <a:moveTo>
                  <a:pt x="197" y="0"/>
                </a:moveTo>
                <a:lnTo>
                  <a:pt x="197" y="0"/>
                </a:lnTo>
                <a:lnTo>
                  <a:pt x="177" y="0"/>
                </a:lnTo>
                <a:lnTo>
                  <a:pt x="157" y="4"/>
                </a:lnTo>
                <a:lnTo>
                  <a:pt x="139" y="8"/>
                </a:lnTo>
                <a:lnTo>
                  <a:pt x="119" y="16"/>
                </a:lnTo>
                <a:lnTo>
                  <a:pt x="103"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3" y="369"/>
                </a:lnTo>
                <a:lnTo>
                  <a:pt x="119" y="377"/>
                </a:lnTo>
                <a:lnTo>
                  <a:pt x="139" y="385"/>
                </a:lnTo>
                <a:lnTo>
                  <a:pt x="157" y="389"/>
                </a:lnTo>
                <a:lnTo>
                  <a:pt x="177" y="391"/>
                </a:lnTo>
                <a:lnTo>
                  <a:pt x="197" y="393"/>
                </a:lnTo>
                <a:lnTo>
                  <a:pt x="197" y="393"/>
                </a:lnTo>
                <a:lnTo>
                  <a:pt x="217" y="391"/>
                </a:lnTo>
                <a:lnTo>
                  <a:pt x="237" y="389"/>
                </a:lnTo>
                <a:lnTo>
                  <a:pt x="255" y="385"/>
                </a:lnTo>
                <a:lnTo>
                  <a:pt x="273" y="377"/>
                </a:lnTo>
                <a:lnTo>
                  <a:pt x="291" y="369"/>
                </a:lnTo>
                <a:lnTo>
                  <a:pt x="307" y="359"/>
                </a:lnTo>
                <a:lnTo>
                  <a:pt x="321" y="347"/>
                </a:lnTo>
                <a:lnTo>
                  <a:pt x="335" y="335"/>
                </a:lnTo>
                <a:lnTo>
                  <a:pt x="349" y="321"/>
                </a:lnTo>
                <a:lnTo>
                  <a:pt x="359"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59" y="85"/>
                </a:lnTo>
                <a:lnTo>
                  <a:pt x="349" y="71"/>
                </a:lnTo>
                <a:lnTo>
                  <a:pt x="335" y="57"/>
                </a:lnTo>
                <a:lnTo>
                  <a:pt x="321" y="44"/>
                </a:lnTo>
                <a:lnTo>
                  <a:pt x="307" y="34"/>
                </a:lnTo>
                <a:lnTo>
                  <a:pt x="291" y="24"/>
                </a:lnTo>
                <a:lnTo>
                  <a:pt x="273" y="16"/>
                </a:lnTo>
                <a:lnTo>
                  <a:pt x="255" y="8"/>
                </a:lnTo>
                <a:lnTo>
                  <a:pt x="237" y="4"/>
                </a:lnTo>
                <a:lnTo>
                  <a:pt x="217" y="0"/>
                </a:lnTo>
                <a:lnTo>
                  <a:pt x="197" y="0"/>
                </a:lnTo>
                <a:lnTo>
                  <a:pt x="197" y="0"/>
                </a:lnTo>
                <a:close/>
                <a:moveTo>
                  <a:pt x="295" y="157"/>
                </a:moveTo>
                <a:lnTo>
                  <a:pt x="295" y="157"/>
                </a:lnTo>
                <a:lnTo>
                  <a:pt x="295" y="163"/>
                </a:lnTo>
                <a:lnTo>
                  <a:pt x="295" y="163"/>
                </a:lnTo>
                <a:lnTo>
                  <a:pt x="293" y="187"/>
                </a:lnTo>
                <a:lnTo>
                  <a:pt x="287" y="213"/>
                </a:lnTo>
                <a:lnTo>
                  <a:pt x="275" y="237"/>
                </a:lnTo>
                <a:lnTo>
                  <a:pt x="269" y="247"/>
                </a:lnTo>
                <a:lnTo>
                  <a:pt x="259" y="257"/>
                </a:lnTo>
                <a:lnTo>
                  <a:pt x="251" y="267"/>
                </a:lnTo>
                <a:lnTo>
                  <a:pt x="239" y="277"/>
                </a:lnTo>
                <a:lnTo>
                  <a:pt x="227" y="285"/>
                </a:lnTo>
                <a:lnTo>
                  <a:pt x="215" y="291"/>
                </a:lnTo>
                <a:lnTo>
                  <a:pt x="201" y="297"/>
                </a:lnTo>
                <a:lnTo>
                  <a:pt x="187" y="301"/>
                </a:lnTo>
                <a:lnTo>
                  <a:pt x="171" y="303"/>
                </a:lnTo>
                <a:lnTo>
                  <a:pt x="155" y="303"/>
                </a:lnTo>
                <a:lnTo>
                  <a:pt x="155" y="303"/>
                </a:lnTo>
                <a:lnTo>
                  <a:pt x="135" y="303"/>
                </a:lnTo>
                <a:lnTo>
                  <a:pt x="115" y="297"/>
                </a:lnTo>
                <a:lnTo>
                  <a:pt x="95" y="291"/>
                </a:lnTo>
                <a:lnTo>
                  <a:pt x="80" y="281"/>
                </a:lnTo>
                <a:lnTo>
                  <a:pt x="80" y="281"/>
                </a:lnTo>
                <a:lnTo>
                  <a:pt x="92" y="283"/>
                </a:lnTo>
                <a:lnTo>
                  <a:pt x="92" y="283"/>
                </a:lnTo>
                <a:lnTo>
                  <a:pt x="107" y="281"/>
                </a:lnTo>
                <a:lnTo>
                  <a:pt x="123" y="277"/>
                </a:lnTo>
                <a:lnTo>
                  <a:pt x="139" y="269"/>
                </a:lnTo>
                <a:lnTo>
                  <a:pt x="153" y="261"/>
                </a:lnTo>
                <a:lnTo>
                  <a:pt x="153" y="261"/>
                </a:lnTo>
                <a:lnTo>
                  <a:pt x="145" y="261"/>
                </a:lnTo>
                <a:lnTo>
                  <a:pt x="137" y="259"/>
                </a:lnTo>
                <a:lnTo>
                  <a:pt x="123" y="251"/>
                </a:lnTo>
                <a:lnTo>
                  <a:pt x="113" y="241"/>
                </a:lnTo>
                <a:lnTo>
                  <a:pt x="109" y="233"/>
                </a:lnTo>
                <a:lnTo>
                  <a:pt x="105" y="227"/>
                </a:lnTo>
                <a:lnTo>
                  <a:pt x="105" y="227"/>
                </a:lnTo>
                <a:lnTo>
                  <a:pt x="115" y="227"/>
                </a:lnTo>
                <a:lnTo>
                  <a:pt x="115" y="227"/>
                </a:lnTo>
                <a:lnTo>
                  <a:pt x="129" y="225"/>
                </a:lnTo>
                <a:lnTo>
                  <a:pt x="129" y="225"/>
                </a:lnTo>
                <a:lnTo>
                  <a:pt x="119" y="223"/>
                </a:lnTo>
                <a:lnTo>
                  <a:pt x="113" y="219"/>
                </a:lnTo>
                <a:lnTo>
                  <a:pt x="105" y="215"/>
                </a:lnTo>
                <a:lnTo>
                  <a:pt x="99" y="209"/>
                </a:lnTo>
                <a:lnTo>
                  <a:pt x="95" y="201"/>
                </a:lnTo>
                <a:lnTo>
                  <a:pt x="92" y="195"/>
                </a:lnTo>
                <a:lnTo>
                  <a:pt x="90" y="185"/>
                </a:lnTo>
                <a:lnTo>
                  <a:pt x="90" y="177"/>
                </a:lnTo>
                <a:lnTo>
                  <a:pt x="90" y="177"/>
                </a:lnTo>
                <a:lnTo>
                  <a:pt x="90" y="177"/>
                </a:lnTo>
                <a:lnTo>
                  <a:pt x="90" y="177"/>
                </a:lnTo>
                <a:lnTo>
                  <a:pt x="99" y="181"/>
                </a:lnTo>
                <a:lnTo>
                  <a:pt x="111" y="183"/>
                </a:lnTo>
                <a:lnTo>
                  <a:pt x="111" y="183"/>
                </a:lnTo>
                <a:lnTo>
                  <a:pt x="101" y="175"/>
                </a:lnTo>
                <a:lnTo>
                  <a:pt x="95" y="165"/>
                </a:lnTo>
                <a:lnTo>
                  <a:pt x="92" y="153"/>
                </a:lnTo>
                <a:lnTo>
                  <a:pt x="90" y="141"/>
                </a:lnTo>
                <a:lnTo>
                  <a:pt x="90" y="141"/>
                </a:lnTo>
                <a:lnTo>
                  <a:pt x="92" y="129"/>
                </a:lnTo>
                <a:lnTo>
                  <a:pt x="95" y="117"/>
                </a:lnTo>
                <a:lnTo>
                  <a:pt x="95" y="117"/>
                </a:lnTo>
                <a:lnTo>
                  <a:pt x="105" y="127"/>
                </a:lnTo>
                <a:lnTo>
                  <a:pt x="115" y="137"/>
                </a:lnTo>
                <a:lnTo>
                  <a:pt x="127" y="145"/>
                </a:lnTo>
                <a:lnTo>
                  <a:pt x="141" y="153"/>
                </a:lnTo>
                <a:lnTo>
                  <a:pt x="153" y="159"/>
                </a:lnTo>
                <a:lnTo>
                  <a:pt x="167" y="163"/>
                </a:lnTo>
                <a:lnTo>
                  <a:pt x="183" y="167"/>
                </a:lnTo>
                <a:lnTo>
                  <a:pt x="197" y="169"/>
                </a:lnTo>
                <a:lnTo>
                  <a:pt x="197" y="169"/>
                </a:lnTo>
                <a:lnTo>
                  <a:pt x="197" y="157"/>
                </a:lnTo>
                <a:lnTo>
                  <a:pt x="197" y="157"/>
                </a:lnTo>
                <a:lnTo>
                  <a:pt x="197" y="147"/>
                </a:lnTo>
                <a:lnTo>
                  <a:pt x="201" y="137"/>
                </a:lnTo>
                <a:lnTo>
                  <a:pt x="205" y="129"/>
                </a:lnTo>
                <a:lnTo>
                  <a:pt x="211" y="121"/>
                </a:lnTo>
                <a:lnTo>
                  <a:pt x="219" y="115"/>
                </a:lnTo>
                <a:lnTo>
                  <a:pt x="227" y="111"/>
                </a:lnTo>
                <a:lnTo>
                  <a:pt x="237" y="109"/>
                </a:lnTo>
                <a:lnTo>
                  <a:pt x="247" y="107"/>
                </a:lnTo>
                <a:lnTo>
                  <a:pt x="247" y="107"/>
                </a:lnTo>
                <a:lnTo>
                  <a:pt x="257" y="109"/>
                </a:lnTo>
                <a:lnTo>
                  <a:pt x="267" y="111"/>
                </a:lnTo>
                <a:lnTo>
                  <a:pt x="275" y="117"/>
                </a:lnTo>
                <a:lnTo>
                  <a:pt x="283" y="123"/>
                </a:lnTo>
                <a:lnTo>
                  <a:pt x="283" y="123"/>
                </a:lnTo>
                <a:lnTo>
                  <a:pt x="299" y="119"/>
                </a:lnTo>
                <a:lnTo>
                  <a:pt x="313" y="111"/>
                </a:lnTo>
                <a:lnTo>
                  <a:pt x="313" y="111"/>
                </a:lnTo>
                <a:lnTo>
                  <a:pt x="311" y="119"/>
                </a:lnTo>
                <a:lnTo>
                  <a:pt x="305" y="127"/>
                </a:lnTo>
                <a:lnTo>
                  <a:pt x="299" y="133"/>
                </a:lnTo>
                <a:lnTo>
                  <a:pt x="293" y="139"/>
                </a:lnTo>
                <a:lnTo>
                  <a:pt x="293" y="139"/>
                </a:lnTo>
                <a:lnTo>
                  <a:pt x="307" y="135"/>
                </a:lnTo>
                <a:lnTo>
                  <a:pt x="321" y="131"/>
                </a:lnTo>
                <a:lnTo>
                  <a:pt x="321" y="131"/>
                </a:lnTo>
                <a:lnTo>
                  <a:pt x="309" y="145"/>
                </a:lnTo>
                <a:lnTo>
                  <a:pt x="295" y="157"/>
                </a:lnTo>
                <a:lnTo>
                  <a:pt x="295" y="15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48" name="Rectangle 202">
            <a:extLst>
              <a:ext uri="{FF2B5EF4-FFF2-40B4-BE49-F238E27FC236}">
                <a16:creationId xmlns:a16="http://schemas.microsoft.com/office/drawing/2014/main" id="{90F1CE99-4A04-454D-8961-4E93485C2191}"/>
              </a:ext>
            </a:extLst>
          </p:cNvPr>
          <p:cNvSpPr/>
          <p:nvPr/>
        </p:nvSpPr>
        <p:spPr>
          <a:xfrm>
            <a:off x="7153768" y="2381012"/>
            <a:ext cx="3945827" cy="1015663"/>
          </a:xfrm>
          <a:prstGeom prst="rect">
            <a:avLst/>
          </a:prstGeom>
        </p:spPr>
        <p:txBody>
          <a:bodyPr wrap="square">
            <a:spAutoFit/>
          </a:bodyPr>
          <a:lstStyle/>
          <a:p>
            <a:pPr>
              <a:buClr>
                <a:srgbClr val="E24848"/>
              </a:buClr>
              <a:defRPr/>
            </a:pPr>
            <a:r>
              <a:rPr lang="en-US" sz="2000" b="1" noProof="1">
                <a:solidFill>
                  <a:schemeClr val="tx1">
                    <a:lumMod val="75000"/>
                    <a:lumOff val="25000"/>
                  </a:schemeClr>
                </a:solidFill>
                <a:cs typeface="+mn-ea"/>
                <a:sym typeface="+mn-lt"/>
              </a:rPr>
              <a:t>1</a:t>
            </a:r>
            <a:r>
              <a:rPr lang="zh-CN" altLang="en-US" sz="2000" b="1" noProof="1">
                <a:solidFill>
                  <a:schemeClr val="tx1">
                    <a:lumMod val="75000"/>
                    <a:lumOff val="25000"/>
                  </a:schemeClr>
                </a:solidFill>
                <a:cs typeface="+mn-ea"/>
                <a:sym typeface="+mn-lt"/>
              </a:rPr>
              <a:t>、</a:t>
            </a:r>
            <a:r>
              <a:rPr lang="en-US" altLang="zh-CN" sz="2000" b="1" noProof="1">
                <a:solidFill>
                  <a:schemeClr val="tx1">
                    <a:lumMod val="75000"/>
                    <a:lumOff val="25000"/>
                  </a:schemeClr>
                </a:solidFill>
                <a:cs typeface="+mn-ea"/>
                <a:sym typeface="+mn-lt"/>
              </a:rPr>
              <a:t>Can you guess the meaning of “technology and technique”? </a:t>
            </a:r>
            <a:r>
              <a:rPr lang="zh-CN" altLang="en-US" sz="2000" b="1" noProof="1">
                <a:solidFill>
                  <a:schemeClr val="tx1">
                    <a:lumMod val="75000"/>
                    <a:lumOff val="25000"/>
                  </a:schemeClr>
                </a:solidFill>
                <a:cs typeface="+mn-ea"/>
                <a:sym typeface="+mn-lt"/>
              </a:rPr>
              <a:t> </a:t>
            </a:r>
            <a:r>
              <a:rPr lang="en-US" altLang="zh-CN" sz="2000" b="1" noProof="1">
                <a:solidFill>
                  <a:schemeClr val="tx1">
                    <a:lumMod val="75000"/>
                    <a:lumOff val="25000"/>
                  </a:schemeClr>
                </a:solidFill>
                <a:cs typeface="+mn-ea"/>
                <a:sym typeface="+mn-lt"/>
              </a:rPr>
              <a:t>What kind of things are they?</a:t>
            </a:r>
            <a:endParaRPr lang="en-US" sz="2000" b="1" noProof="1">
              <a:solidFill>
                <a:schemeClr val="tx1">
                  <a:lumMod val="75000"/>
                  <a:lumOff val="25000"/>
                </a:schemeClr>
              </a:solidFill>
              <a:cs typeface="+mn-ea"/>
              <a:sym typeface="+mn-lt"/>
            </a:endParaRPr>
          </a:p>
        </p:txBody>
      </p:sp>
      <p:pic>
        <p:nvPicPr>
          <p:cNvPr id="3" name="图片 2">
            <a:extLst>
              <a:ext uri="{FF2B5EF4-FFF2-40B4-BE49-F238E27FC236}">
                <a16:creationId xmlns:a16="http://schemas.microsoft.com/office/drawing/2014/main" id="{BAD69E38-75CA-485F-8129-1410778BF6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2405" y="1619495"/>
            <a:ext cx="5130405" cy="4277773"/>
          </a:xfrm>
          <a:prstGeom prst="rect">
            <a:avLst/>
          </a:prstGeom>
        </p:spPr>
      </p:pic>
      <p:sp>
        <p:nvSpPr>
          <p:cNvPr id="56" name="Rectangle 204">
            <a:extLst>
              <a:ext uri="{FF2B5EF4-FFF2-40B4-BE49-F238E27FC236}">
                <a16:creationId xmlns:a16="http://schemas.microsoft.com/office/drawing/2014/main" id="{6907FABF-FEBD-40A5-B156-F728BD66DCAB}"/>
              </a:ext>
            </a:extLst>
          </p:cNvPr>
          <p:cNvSpPr/>
          <p:nvPr/>
        </p:nvSpPr>
        <p:spPr>
          <a:xfrm>
            <a:off x="7344422" y="4881605"/>
            <a:ext cx="3381005" cy="1015663"/>
          </a:xfrm>
          <a:prstGeom prst="rect">
            <a:avLst/>
          </a:prstGeom>
        </p:spPr>
        <p:txBody>
          <a:bodyPr wrap="square">
            <a:spAutoFit/>
          </a:bodyPr>
          <a:lstStyle/>
          <a:p>
            <a:pPr>
              <a:buClr>
                <a:srgbClr val="E24848"/>
              </a:buClr>
              <a:defRPr/>
            </a:pPr>
            <a:r>
              <a:rPr lang="en-US" altLang="zh-CN" sz="2000" b="1" noProof="1">
                <a:solidFill>
                  <a:srgbClr val="FF0000"/>
                </a:solidFill>
                <a:cs typeface="+mn-ea"/>
                <a:sym typeface="+mn-lt"/>
              </a:rPr>
              <a:t>They are what the scientists do to make things different with science.</a:t>
            </a:r>
            <a:endParaRPr lang="en-US" sz="2000" b="1" noProof="1">
              <a:solidFill>
                <a:srgbClr val="FF0000"/>
              </a:solidFill>
              <a:cs typeface="+mn-ea"/>
              <a:sym typeface="+mn-lt"/>
            </a:endParaRPr>
          </a:p>
        </p:txBody>
      </p:sp>
      <p:pic>
        <p:nvPicPr>
          <p:cNvPr id="8" name="图片 7">
            <a:hlinkClick r:id="rId6" action="ppaction://hlinksldjump"/>
            <a:extLst>
              <a:ext uri="{FF2B5EF4-FFF2-40B4-BE49-F238E27FC236}">
                <a16:creationId xmlns:a16="http://schemas.microsoft.com/office/drawing/2014/main" id="{B1D97451-3F89-403B-9FB3-F461C1D4A877}"/>
              </a:ext>
            </a:extLst>
          </p:cNvPr>
          <p:cNvPicPr>
            <a:picLocks noChangeAspect="1"/>
          </p:cNvPicPr>
          <p:nvPr/>
        </p:nvPicPr>
        <p:blipFill rotWithShape="1">
          <a:blip r:embed="rId7">
            <a:extLst>
              <a:ext uri="{28A0092B-C50C-407E-A947-70E740481C1C}">
                <a14:useLocalDpi xmlns:a14="http://schemas.microsoft.com/office/drawing/2010/main" val="0"/>
              </a:ext>
            </a:extLst>
          </a:blip>
          <a:srcRect l="23366" r="26418" b="8884"/>
          <a:stretch/>
        </p:blipFill>
        <p:spPr>
          <a:xfrm>
            <a:off x="8530075" y="3562296"/>
            <a:ext cx="1193212" cy="1153687"/>
          </a:xfrm>
          <a:prstGeom prst="rect">
            <a:avLst/>
          </a:prstGeom>
        </p:spPr>
      </p:pic>
      <p:pic>
        <p:nvPicPr>
          <p:cNvPr id="26" name="图片 25">
            <a:hlinkClick r:id="rId8" action="ppaction://hlinksldjump"/>
            <a:extLst>
              <a:ext uri="{FF2B5EF4-FFF2-40B4-BE49-F238E27FC236}">
                <a16:creationId xmlns:a16="http://schemas.microsoft.com/office/drawing/2014/main" id="{4F852373-CF22-49D7-95C3-668FFC6DBF8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16867" y="648828"/>
            <a:ext cx="1179971" cy="1179971"/>
          </a:xfrm>
          <a:prstGeom prst="rect">
            <a:avLst/>
          </a:prstGeom>
        </p:spPr>
      </p:pic>
      <p:pic>
        <p:nvPicPr>
          <p:cNvPr id="28" name="图形 27">
            <a:extLst>
              <a:ext uri="{FF2B5EF4-FFF2-40B4-BE49-F238E27FC236}">
                <a16:creationId xmlns:a16="http://schemas.microsoft.com/office/drawing/2014/main" id="{E88241CA-A756-4B9E-84F7-0CABF13707C0}"/>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0954272" y="5462524"/>
            <a:ext cx="742018" cy="1015663"/>
          </a:xfrm>
          <a:prstGeom prst="rect">
            <a:avLst/>
          </a:prstGeom>
        </p:spPr>
      </p:pic>
    </p:spTree>
    <p:extLst>
      <p:ext uri="{BB962C8B-B14F-4D97-AF65-F5344CB8AC3E}">
        <p14:creationId xmlns:p14="http://schemas.microsoft.com/office/powerpoint/2010/main" val="2181836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56"/>
                                        </p:tgtEl>
                                        <p:attrNameLst>
                                          <p:attrName>style.visibility</p:attrName>
                                        </p:attrNameLst>
                                      </p:cBhvr>
                                      <p:to>
                                        <p:strVal val="visible"/>
                                      </p:to>
                                    </p:set>
                                    <p:animEffect transition="in" filter="randombar(horizontal)">
                                      <p:cBhvr>
                                        <p:cTn id="19" dur="500"/>
                                        <p:tgtEl>
                                          <p:spTgt spid="56"/>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heel(1)">
                                      <p:cBhvr>
                                        <p:cTn id="24" dur="2000"/>
                                        <p:tgtEl>
                                          <p:spTgt spid="26"/>
                                        </p:tgtEl>
                                      </p:cBhvr>
                                    </p:animEffect>
                                  </p:childTnLst>
                                </p:cTn>
                              </p:par>
                            </p:childTnLst>
                          </p:cTn>
                        </p:par>
                        <p:par>
                          <p:cTn id="25" fill="hold">
                            <p:stCondLst>
                              <p:cond delay="2000"/>
                            </p:stCondLst>
                            <p:childTnLst>
                              <p:par>
                                <p:cTn id="26" presetID="53" presetClass="entr" presetSubtype="16" fill="hold" nodeType="afterEffect">
                                  <p:stCondLst>
                                    <p:cond delay="0"/>
                                  </p:stCondLst>
                                  <p:childTnLst>
                                    <p:set>
                                      <p:cBhvr>
                                        <p:cTn id="27" dur="1" fill="hold">
                                          <p:stCondLst>
                                            <p:cond delay="0"/>
                                          </p:stCondLst>
                                        </p:cTn>
                                        <p:tgtEl>
                                          <p:spTgt spid="28"/>
                                        </p:tgtEl>
                                        <p:attrNameLst>
                                          <p:attrName>style.visibility</p:attrName>
                                        </p:attrNameLst>
                                      </p:cBhvr>
                                      <p:to>
                                        <p:strVal val="visible"/>
                                      </p:to>
                                    </p:set>
                                    <p:anim calcmode="lin" valueType="num">
                                      <p:cBhvr>
                                        <p:cTn id="28" dur="500" fill="hold"/>
                                        <p:tgtEl>
                                          <p:spTgt spid="28"/>
                                        </p:tgtEl>
                                        <p:attrNameLst>
                                          <p:attrName>ppt_w</p:attrName>
                                        </p:attrNameLst>
                                      </p:cBhvr>
                                      <p:tavLst>
                                        <p:tav tm="0">
                                          <p:val>
                                            <p:fltVal val="0"/>
                                          </p:val>
                                        </p:tav>
                                        <p:tav tm="100000">
                                          <p:val>
                                            <p:strVal val="#ppt_w"/>
                                          </p:val>
                                        </p:tav>
                                      </p:tavLst>
                                    </p:anim>
                                    <p:anim calcmode="lin" valueType="num">
                                      <p:cBhvr>
                                        <p:cTn id="29" dur="500" fill="hold"/>
                                        <p:tgtEl>
                                          <p:spTgt spid="28"/>
                                        </p:tgtEl>
                                        <p:attrNameLst>
                                          <p:attrName>ppt_h</p:attrName>
                                        </p:attrNameLst>
                                      </p:cBhvr>
                                      <p:tavLst>
                                        <p:tav tm="0">
                                          <p:val>
                                            <p:fltVal val="0"/>
                                          </p:val>
                                        </p:tav>
                                        <p:tav tm="100000">
                                          <p:val>
                                            <p:strVal val="#ppt_h"/>
                                          </p:val>
                                        </p:tav>
                                      </p:tavLst>
                                    </p:anim>
                                    <p:animEffect transition="in" filter="fade">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5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201803" y="370300"/>
            <a:ext cx="3924300" cy="646331"/>
          </a:xfrm>
          <a:prstGeom prst="rect">
            <a:avLst/>
          </a:prstGeom>
          <a:noFill/>
        </p:spPr>
        <p:txBody>
          <a:bodyPr wrap="square" rtlCol="0">
            <a:spAutoFit/>
          </a:bodyPr>
          <a:lstStyle/>
          <a:p>
            <a:pPr algn="ctr"/>
            <a:r>
              <a:rPr lang="en-US" altLang="zh-CN" sz="3600" b="1" dirty="0">
                <a:solidFill>
                  <a:schemeClr val="tx1">
                    <a:lumMod val="85000"/>
                    <a:lumOff val="15000"/>
                  </a:schemeClr>
                </a:solidFill>
                <a:cs typeface="+mn-ea"/>
                <a:sym typeface="+mn-lt"/>
              </a:rPr>
              <a:t>Reading Tips</a:t>
            </a:r>
            <a:endParaRPr lang="zh-CN" altLang="en-US" sz="3600" b="1" dirty="0">
              <a:solidFill>
                <a:schemeClr val="tx1">
                  <a:lumMod val="85000"/>
                  <a:lumOff val="15000"/>
                </a:schemeClr>
              </a:solidFill>
              <a:cs typeface="+mn-ea"/>
              <a:sym typeface="+mn-lt"/>
            </a:endParaRPr>
          </a:p>
        </p:txBody>
      </p:sp>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sp>
        <p:nvSpPr>
          <p:cNvPr id="12" name="î$ļîḋé">
            <a:extLst>
              <a:ext uri="{FF2B5EF4-FFF2-40B4-BE49-F238E27FC236}">
                <a16:creationId xmlns:a16="http://schemas.microsoft.com/office/drawing/2014/main" id="{E3F7D148-1ECF-4611-8B89-72943EC2F9FC}"/>
              </a:ext>
            </a:extLst>
          </p:cNvPr>
          <p:cNvSpPr/>
          <p:nvPr/>
        </p:nvSpPr>
        <p:spPr bwMode="auto">
          <a:xfrm>
            <a:off x="1186928" y="4220730"/>
            <a:ext cx="1738313" cy="173672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14" name="í$ḻïďé">
            <a:extLst>
              <a:ext uri="{FF2B5EF4-FFF2-40B4-BE49-F238E27FC236}">
                <a16:creationId xmlns:a16="http://schemas.microsoft.com/office/drawing/2014/main" id="{8BBDD922-86E2-4BC4-9D2A-CF595D94F367}"/>
              </a:ext>
            </a:extLst>
          </p:cNvPr>
          <p:cNvSpPr/>
          <p:nvPr/>
        </p:nvSpPr>
        <p:spPr bwMode="auto">
          <a:xfrm>
            <a:off x="1271066" y="1802968"/>
            <a:ext cx="3675063" cy="3671888"/>
          </a:xfrm>
          <a:custGeom>
            <a:avLst/>
            <a:gdLst>
              <a:gd name="T0" fmla="*/ 1174 w 2348"/>
              <a:gd name="T1" fmla="*/ 2348 h 2349"/>
              <a:gd name="T2" fmla="*/ 0 w 2348"/>
              <a:gd name="T3" fmla="*/ 1174 h 2349"/>
              <a:gd name="T4" fmla="*/ 1174 w 2348"/>
              <a:gd name="T5" fmla="*/ 0 h 2349"/>
              <a:gd name="T6" fmla="*/ 2348 w 2348"/>
              <a:gd name="T7" fmla="*/ 1174 h 2349"/>
              <a:gd name="T8" fmla="*/ 2004 w 2348"/>
              <a:gd name="T9" fmla="*/ 2004 h 2349"/>
              <a:gd name="T10" fmla="*/ 1174 w 2348"/>
              <a:gd name="T11" fmla="*/ 2348 h 2349"/>
              <a:gd name="T12" fmla="*/ 1174 w 2348"/>
              <a:gd name="T13" fmla="*/ 9 h 2349"/>
              <a:gd name="T14" fmla="*/ 9 w 2348"/>
              <a:gd name="T15" fmla="*/ 1174 h 2349"/>
              <a:gd name="T16" fmla="*/ 1174 w 2348"/>
              <a:gd name="T17" fmla="*/ 2339 h 2349"/>
              <a:gd name="T18" fmla="*/ 2339 w 2348"/>
              <a:gd name="T19" fmla="*/ 1174 h 2349"/>
              <a:gd name="T20" fmla="*/ 1174 w 2348"/>
              <a:gd name="T21" fmla="*/ 9 h 2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8" h="2349">
                <a:moveTo>
                  <a:pt x="1174" y="2348"/>
                </a:moveTo>
                <a:cubicBezTo>
                  <a:pt x="525" y="2348"/>
                  <a:pt x="0" y="1823"/>
                  <a:pt x="0" y="1174"/>
                </a:cubicBezTo>
                <a:cubicBezTo>
                  <a:pt x="0" y="526"/>
                  <a:pt x="525" y="0"/>
                  <a:pt x="1174" y="0"/>
                </a:cubicBezTo>
                <a:cubicBezTo>
                  <a:pt x="1822" y="0"/>
                  <a:pt x="2348" y="526"/>
                  <a:pt x="2348" y="1174"/>
                </a:cubicBezTo>
                <a:cubicBezTo>
                  <a:pt x="2348" y="1486"/>
                  <a:pt x="2224" y="1784"/>
                  <a:pt x="2004" y="2004"/>
                </a:cubicBezTo>
                <a:cubicBezTo>
                  <a:pt x="1784" y="2225"/>
                  <a:pt x="1485" y="2349"/>
                  <a:pt x="1174" y="2348"/>
                </a:cubicBezTo>
                <a:close/>
                <a:moveTo>
                  <a:pt x="1174" y="9"/>
                </a:moveTo>
                <a:cubicBezTo>
                  <a:pt x="531" y="9"/>
                  <a:pt x="9" y="532"/>
                  <a:pt x="9" y="1174"/>
                </a:cubicBezTo>
                <a:cubicBezTo>
                  <a:pt x="9" y="1817"/>
                  <a:pt x="531" y="2339"/>
                  <a:pt x="1174" y="2339"/>
                </a:cubicBezTo>
                <a:cubicBezTo>
                  <a:pt x="1816" y="2339"/>
                  <a:pt x="2339" y="1817"/>
                  <a:pt x="2339" y="1174"/>
                </a:cubicBezTo>
                <a:cubicBezTo>
                  <a:pt x="2339" y="532"/>
                  <a:pt x="1816" y="9"/>
                  <a:pt x="1174" y="9"/>
                </a:cubicBezTo>
                <a:close/>
              </a:path>
            </a:pathLst>
          </a:custGeom>
          <a:solidFill>
            <a:schemeClr val="bg1">
              <a:lumMod val="50000"/>
            </a:schemeClr>
          </a:solidFill>
          <a:ln>
            <a:noFill/>
          </a:ln>
        </p:spPr>
        <p:txBody>
          <a:bodyPr anchor="ctr"/>
          <a:lstStyle/>
          <a:p>
            <a:pPr algn="ctr"/>
            <a:endParaRPr>
              <a:cs typeface="+mn-ea"/>
              <a:sym typeface="+mn-lt"/>
            </a:endParaRPr>
          </a:p>
        </p:txBody>
      </p:sp>
      <p:sp>
        <p:nvSpPr>
          <p:cNvPr id="30" name="íśḷîḍé">
            <a:extLst>
              <a:ext uri="{FF2B5EF4-FFF2-40B4-BE49-F238E27FC236}">
                <a16:creationId xmlns:a16="http://schemas.microsoft.com/office/drawing/2014/main" id="{54995E89-8950-43AC-BCBE-15EF6B0F7ABE}"/>
              </a:ext>
            </a:extLst>
          </p:cNvPr>
          <p:cNvSpPr/>
          <p:nvPr/>
        </p:nvSpPr>
        <p:spPr bwMode="auto">
          <a:xfrm>
            <a:off x="4121150" y="2163330"/>
            <a:ext cx="701675" cy="700088"/>
          </a:xfrm>
          <a:prstGeom prst="ellipse">
            <a:avLst/>
          </a:prstGeom>
          <a:solidFill>
            <a:srgbClr val="60A8AF"/>
          </a:solidFill>
          <a:ln>
            <a:noFill/>
          </a:ln>
        </p:spPr>
        <p:txBody>
          <a:bodyPr anchor="ctr"/>
          <a:lstStyle/>
          <a:p>
            <a:pPr algn="ctr"/>
            <a:r>
              <a:rPr lang="en-US" altLang="zh-CN" sz="2000" b="1" dirty="0">
                <a:solidFill>
                  <a:schemeClr val="bg1"/>
                </a:solidFill>
                <a:cs typeface="+mn-ea"/>
                <a:sym typeface="+mn-lt"/>
              </a:rPr>
              <a:t>01</a:t>
            </a:r>
            <a:endParaRPr sz="2000" b="1" dirty="0">
              <a:solidFill>
                <a:schemeClr val="bg1"/>
              </a:solidFill>
              <a:cs typeface="+mn-ea"/>
              <a:sym typeface="+mn-lt"/>
            </a:endParaRPr>
          </a:p>
        </p:txBody>
      </p:sp>
      <p:sp>
        <p:nvSpPr>
          <p:cNvPr id="51" name="íśḷîḍé">
            <a:extLst>
              <a:ext uri="{FF2B5EF4-FFF2-40B4-BE49-F238E27FC236}">
                <a16:creationId xmlns:a16="http://schemas.microsoft.com/office/drawing/2014/main" id="{19301CF0-709D-47AA-A4A0-8F61B9148314}"/>
              </a:ext>
            </a:extLst>
          </p:cNvPr>
          <p:cNvSpPr/>
          <p:nvPr/>
        </p:nvSpPr>
        <p:spPr bwMode="auto">
          <a:xfrm>
            <a:off x="4092314" y="4545379"/>
            <a:ext cx="701675" cy="700088"/>
          </a:xfrm>
          <a:prstGeom prst="ellipse">
            <a:avLst/>
          </a:prstGeom>
          <a:solidFill>
            <a:srgbClr val="FFC73E"/>
          </a:solidFill>
          <a:ln>
            <a:noFill/>
          </a:ln>
        </p:spPr>
        <p:txBody>
          <a:bodyPr anchor="ctr"/>
          <a:lstStyle/>
          <a:p>
            <a:pPr algn="ctr"/>
            <a:r>
              <a:rPr lang="en-US" altLang="zh-CN" sz="2000" b="1" dirty="0">
                <a:solidFill>
                  <a:schemeClr val="bg1"/>
                </a:solidFill>
                <a:cs typeface="+mn-ea"/>
                <a:sym typeface="+mn-lt"/>
              </a:rPr>
              <a:t>02</a:t>
            </a:r>
            <a:endParaRPr sz="2000" b="1" dirty="0">
              <a:solidFill>
                <a:schemeClr val="bg1"/>
              </a:solidFill>
              <a:cs typeface="+mn-ea"/>
              <a:sym typeface="+mn-lt"/>
            </a:endParaRPr>
          </a:p>
        </p:txBody>
      </p:sp>
      <p:sp>
        <p:nvSpPr>
          <p:cNvPr id="55" name="TextBox 54">
            <a:extLst>
              <a:ext uri="{FF2B5EF4-FFF2-40B4-BE49-F238E27FC236}">
                <a16:creationId xmlns:a16="http://schemas.microsoft.com/office/drawing/2014/main" id="{8E8A3B61-B918-44B9-A0E3-092A5828AE83}"/>
              </a:ext>
            </a:extLst>
          </p:cNvPr>
          <p:cNvSpPr txBox="1"/>
          <p:nvPr/>
        </p:nvSpPr>
        <p:spPr>
          <a:xfrm>
            <a:off x="5702300" y="1746864"/>
            <a:ext cx="5077224" cy="1323439"/>
          </a:xfrm>
          <a:prstGeom prst="rect">
            <a:avLst/>
          </a:prstGeom>
          <a:noFill/>
        </p:spPr>
        <p:txBody>
          <a:bodyPr wrap="none" rtlCol="0">
            <a:spAutoFit/>
          </a:bodyPr>
          <a:lstStyle/>
          <a:p>
            <a:r>
              <a:rPr lang="en-US" altLang="zh-CN" sz="2000" b="1" dirty="0">
                <a:solidFill>
                  <a:srgbClr val="CC3399"/>
                </a:solidFill>
                <a:ea typeface="宋体" panose="02010600030101010101" pitchFamily="2" charset="-122"/>
              </a:rPr>
              <a:t>Don’t </a:t>
            </a:r>
            <a:r>
              <a:rPr lang="en-US" altLang="zh-CN" sz="2000" dirty="0">
                <a:ea typeface="宋体" panose="02010600030101010101" pitchFamily="2" charset="-122"/>
              </a:rPr>
              <a:t>stop every time you meet with new </a:t>
            </a:r>
          </a:p>
          <a:p>
            <a:r>
              <a:rPr lang="en-US" altLang="zh-CN" sz="2000" dirty="0">
                <a:ea typeface="宋体" panose="02010600030101010101" pitchFamily="2" charset="-122"/>
              </a:rPr>
              <a:t>words or difficult sentences, just </a:t>
            </a:r>
            <a:r>
              <a:rPr lang="en-US" altLang="zh-CN" sz="2000" b="1" dirty="0">
                <a:solidFill>
                  <a:srgbClr val="CC3399"/>
                </a:solidFill>
                <a:ea typeface="宋体" panose="02010600030101010101" pitchFamily="2" charset="-122"/>
              </a:rPr>
              <a:t>move on</a:t>
            </a:r>
            <a:r>
              <a:rPr lang="en-US" altLang="zh-CN" sz="2000" dirty="0">
                <a:ea typeface="宋体" panose="02010600030101010101" pitchFamily="2" charset="-122"/>
              </a:rPr>
              <a:t>. </a:t>
            </a:r>
          </a:p>
          <a:p>
            <a:r>
              <a:rPr lang="en-US" altLang="zh-CN" sz="2000" dirty="0">
                <a:ea typeface="宋体" panose="02010600030101010101" pitchFamily="2" charset="-122"/>
              </a:rPr>
              <a:t>After reading, look back to see if you can </a:t>
            </a:r>
          </a:p>
          <a:p>
            <a:r>
              <a:rPr lang="en-US" altLang="zh-CN" sz="2000" dirty="0">
                <a:ea typeface="宋体" panose="02010600030101010101" pitchFamily="2" charset="-122"/>
              </a:rPr>
              <a:t>guess the meanings. </a:t>
            </a:r>
          </a:p>
        </p:txBody>
      </p:sp>
      <p:sp>
        <p:nvSpPr>
          <p:cNvPr id="59" name="TextBox 54">
            <a:extLst>
              <a:ext uri="{FF2B5EF4-FFF2-40B4-BE49-F238E27FC236}">
                <a16:creationId xmlns:a16="http://schemas.microsoft.com/office/drawing/2014/main" id="{9AE580E0-E72A-41F9-A7E4-3EC7BFA36EB7}"/>
              </a:ext>
            </a:extLst>
          </p:cNvPr>
          <p:cNvSpPr txBox="1"/>
          <p:nvPr/>
        </p:nvSpPr>
        <p:spPr>
          <a:xfrm>
            <a:off x="5656477" y="4220730"/>
            <a:ext cx="5447325" cy="1323439"/>
          </a:xfrm>
          <a:prstGeom prst="rect">
            <a:avLst/>
          </a:prstGeom>
          <a:noFill/>
        </p:spPr>
        <p:txBody>
          <a:bodyPr wrap="none" rtlCol="0">
            <a:spAutoFit/>
          </a:bodyPr>
          <a:lstStyle/>
          <a:p>
            <a:pPr eaLnBrk="0" hangingPunct="0"/>
            <a:r>
              <a:rPr lang="en-US" altLang="zh-CN" sz="2000" b="1" dirty="0">
                <a:solidFill>
                  <a:srgbClr val="CC3399"/>
                </a:solidFill>
                <a:latin typeface="Arial" panose="020B0604020202020204" pitchFamily="34" charset="0"/>
                <a:ea typeface="宋体" panose="02010600030101010101" pitchFamily="2" charset="-122"/>
              </a:rPr>
              <a:t>Tips:</a:t>
            </a:r>
            <a:r>
              <a:rPr lang="en-US" altLang="zh-CN" sz="2000" dirty="0">
                <a:latin typeface="Arial" panose="020B0604020202020204" pitchFamily="34" charset="0"/>
                <a:ea typeface="宋体" panose="02010600030101010101" pitchFamily="2" charset="-122"/>
              </a:rPr>
              <a:t> Some proper nouns(</a:t>
            </a:r>
            <a:r>
              <a:rPr lang="zh-CN" altLang="en-US" sz="2000" dirty="0">
                <a:latin typeface="Arial" panose="020B0604020202020204" pitchFamily="34" charset="0"/>
                <a:ea typeface="宋体" panose="02010600030101010101" pitchFamily="2" charset="-122"/>
              </a:rPr>
              <a:t>专有名词）</a:t>
            </a:r>
            <a:r>
              <a:rPr lang="en-US" altLang="zh-CN" sz="2000" dirty="0">
                <a:latin typeface="Arial" panose="020B0604020202020204" pitchFamily="34" charset="0"/>
                <a:ea typeface="宋体" panose="02010600030101010101" pitchFamily="2" charset="-122"/>
              </a:rPr>
              <a:t>are </a:t>
            </a:r>
          </a:p>
          <a:p>
            <a:pPr eaLnBrk="0" hangingPunct="0"/>
            <a:r>
              <a:rPr lang="en-US" altLang="zh-CN" sz="2000" dirty="0">
                <a:latin typeface="Arial" panose="020B0604020202020204" pitchFamily="34" charset="0"/>
                <a:ea typeface="宋体" panose="02010600030101010101" pitchFamily="2" charset="-122"/>
              </a:rPr>
              <a:t>spelled with a capital letter. We only need to </a:t>
            </a:r>
          </a:p>
          <a:p>
            <a:pPr eaLnBrk="0" hangingPunct="0"/>
            <a:r>
              <a:rPr lang="en-US" altLang="zh-CN" sz="2000" dirty="0">
                <a:latin typeface="Arial" panose="020B0604020202020204" pitchFamily="34" charset="0"/>
                <a:ea typeface="宋体" panose="02010600030101010101" pitchFamily="2" charset="-122"/>
              </a:rPr>
              <a:t>know it refers to </a:t>
            </a:r>
            <a:r>
              <a:rPr lang="en-US" altLang="zh-CN" sz="2000" dirty="0">
                <a:solidFill>
                  <a:srgbClr val="CC3399"/>
                </a:solidFill>
                <a:latin typeface="Arial" panose="020B0604020202020204" pitchFamily="34" charset="0"/>
                <a:ea typeface="宋体" panose="02010600030101010101" pitchFamily="2" charset="-122"/>
              </a:rPr>
              <a:t>a person</a:t>
            </a:r>
            <a:r>
              <a:rPr lang="en-US" altLang="zh-CN" sz="2000" dirty="0">
                <a:latin typeface="Arial" panose="020B0604020202020204" pitchFamily="34" charset="0"/>
                <a:ea typeface="宋体" panose="02010600030101010101" pitchFamily="2" charset="-122"/>
              </a:rPr>
              <a:t>, </a:t>
            </a:r>
            <a:r>
              <a:rPr lang="en-US" altLang="zh-CN" sz="2000" dirty="0">
                <a:solidFill>
                  <a:srgbClr val="CC3399"/>
                </a:solidFill>
                <a:latin typeface="Arial" panose="020B0604020202020204" pitchFamily="34" charset="0"/>
                <a:ea typeface="宋体" panose="02010600030101010101" pitchFamily="2" charset="-122"/>
              </a:rPr>
              <a:t>time</a:t>
            </a:r>
            <a:r>
              <a:rPr lang="en-US" altLang="zh-CN" sz="2000" dirty="0">
                <a:latin typeface="Arial" panose="020B0604020202020204" pitchFamily="34" charset="0"/>
                <a:ea typeface="宋体" panose="02010600030101010101" pitchFamily="2" charset="-122"/>
              </a:rPr>
              <a:t>,  </a:t>
            </a:r>
            <a:r>
              <a:rPr lang="en-US" altLang="zh-CN" sz="2000" dirty="0">
                <a:solidFill>
                  <a:srgbClr val="CC3399"/>
                </a:solidFill>
                <a:latin typeface="Arial" panose="020B0604020202020204" pitchFamily="34" charset="0"/>
                <a:ea typeface="宋体" panose="02010600030101010101" pitchFamily="2" charset="-122"/>
              </a:rPr>
              <a:t>a place </a:t>
            </a:r>
            <a:r>
              <a:rPr lang="en-US" altLang="zh-CN" sz="2000" dirty="0">
                <a:latin typeface="Arial" panose="020B0604020202020204" pitchFamily="34" charset="0"/>
                <a:ea typeface="宋体" panose="02010600030101010101" pitchFamily="2" charset="-122"/>
              </a:rPr>
              <a:t>or </a:t>
            </a:r>
            <a:r>
              <a:rPr lang="en-US" altLang="zh-CN" sz="2000" dirty="0">
                <a:solidFill>
                  <a:srgbClr val="CC3399"/>
                </a:solidFill>
                <a:latin typeface="Arial" panose="020B0604020202020204" pitchFamily="34" charset="0"/>
                <a:ea typeface="宋体" panose="02010600030101010101" pitchFamily="2" charset="-122"/>
              </a:rPr>
              <a:t>an </a:t>
            </a:r>
          </a:p>
          <a:p>
            <a:pPr eaLnBrk="0" hangingPunct="0"/>
            <a:r>
              <a:rPr lang="en-US" altLang="zh-CN" sz="2000" dirty="0">
                <a:solidFill>
                  <a:srgbClr val="CC3399"/>
                </a:solidFill>
                <a:latin typeface="Arial" panose="020B0604020202020204" pitchFamily="34" charset="0"/>
                <a:ea typeface="宋体" panose="02010600030101010101" pitchFamily="2" charset="-122"/>
              </a:rPr>
              <a:t>organization</a:t>
            </a:r>
            <a:r>
              <a:rPr lang="en-US" altLang="zh-CN" sz="2000" dirty="0">
                <a:latin typeface="Arial" panose="020B0604020202020204" pitchFamily="34" charset="0"/>
                <a:ea typeface="宋体" panose="02010600030101010101" pitchFamily="2" charset="-122"/>
              </a:rPr>
              <a:t>. </a:t>
            </a:r>
          </a:p>
        </p:txBody>
      </p:sp>
      <p:cxnSp>
        <p:nvCxnSpPr>
          <p:cNvPr id="68" name="直接连接符 67">
            <a:extLst>
              <a:ext uri="{FF2B5EF4-FFF2-40B4-BE49-F238E27FC236}">
                <a16:creationId xmlns:a16="http://schemas.microsoft.com/office/drawing/2014/main" id="{699EA7B6-CEE6-4D36-A799-2D83AE2E4813}"/>
              </a:ext>
            </a:extLst>
          </p:cNvPr>
          <p:cNvCxnSpPr/>
          <p:nvPr/>
        </p:nvCxnSpPr>
        <p:spPr>
          <a:xfrm>
            <a:off x="5835628" y="3664484"/>
            <a:ext cx="4406900" cy="0"/>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4" name="弧形 3">
            <a:extLst>
              <a:ext uri="{FF2B5EF4-FFF2-40B4-BE49-F238E27FC236}">
                <a16:creationId xmlns:a16="http://schemas.microsoft.com/office/drawing/2014/main" id="{7C6C5170-8C9F-4DBB-A20B-0D8C8A340DB6}"/>
              </a:ext>
            </a:extLst>
          </p:cNvPr>
          <p:cNvSpPr/>
          <p:nvPr/>
        </p:nvSpPr>
        <p:spPr>
          <a:xfrm>
            <a:off x="4490923" y="2142940"/>
            <a:ext cx="432678" cy="469766"/>
          </a:xfrm>
          <a:prstGeom prst="arc">
            <a:avLst>
              <a:gd name="adj1" fmla="val 17767606"/>
              <a:gd name="adj2" fmla="val 20261617"/>
            </a:avLst>
          </a:prstGeom>
          <a:ln w="38100" cap="rnd">
            <a:solidFill>
              <a:srgbClr val="A0CBD0"/>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1" name="弧形 70">
            <a:extLst>
              <a:ext uri="{FF2B5EF4-FFF2-40B4-BE49-F238E27FC236}">
                <a16:creationId xmlns:a16="http://schemas.microsoft.com/office/drawing/2014/main" id="{0118F863-172B-44B9-B5FC-12A965DBF069}"/>
              </a:ext>
            </a:extLst>
          </p:cNvPr>
          <p:cNvSpPr/>
          <p:nvPr/>
        </p:nvSpPr>
        <p:spPr>
          <a:xfrm>
            <a:off x="4990933" y="3151226"/>
            <a:ext cx="432678" cy="469766"/>
          </a:xfrm>
          <a:prstGeom prst="arc">
            <a:avLst>
              <a:gd name="adj1" fmla="val 17767606"/>
              <a:gd name="adj2" fmla="val 20261617"/>
            </a:avLst>
          </a:prstGeom>
          <a:ln w="38100" cap="rnd">
            <a:solidFill>
              <a:srgbClr val="FFE9B3"/>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sp>
        <p:nvSpPr>
          <p:cNvPr id="72" name="弧形 71">
            <a:extLst>
              <a:ext uri="{FF2B5EF4-FFF2-40B4-BE49-F238E27FC236}">
                <a16:creationId xmlns:a16="http://schemas.microsoft.com/office/drawing/2014/main" id="{41BFA87C-D41A-4DBA-BC69-3D64A121B400}"/>
              </a:ext>
            </a:extLst>
          </p:cNvPr>
          <p:cNvSpPr/>
          <p:nvPr/>
        </p:nvSpPr>
        <p:spPr>
          <a:xfrm>
            <a:off x="4454275" y="4532086"/>
            <a:ext cx="432678" cy="469766"/>
          </a:xfrm>
          <a:prstGeom prst="arc">
            <a:avLst>
              <a:gd name="adj1" fmla="val 17767606"/>
              <a:gd name="adj2" fmla="val 20261617"/>
            </a:avLst>
          </a:prstGeom>
          <a:ln w="38100" cap="rnd">
            <a:solidFill>
              <a:srgbClr val="FFB9BE"/>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cs typeface="+mn-ea"/>
              <a:sym typeface="+mn-lt"/>
            </a:endParaRPr>
          </a:p>
        </p:txBody>
      </p:sp>
      <p:pic>
        <p:nvPicPr>
          <p:cNvPr id="8" name="图片 7">
            <a:extLst>
              <a:ext uri="{FF2B5EF4-FFF2-40B4-BE49-F238E27FC236}">
                <a16:creationId xmlns:a16="http://schemas.microsoft.com/office/drawing/2014/main" id="{14285BEC-762D-44A9-8D5E-107419649D6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216" y="2519930"/>
            <a:ext cx="2012156" cy="2012156"/>
          </a:xfrm>
          <a:prstGeom prst="rect">
            <a:avLst/>
          </a:prstGeom>
        </p:spPr>
      </p:pic>
      <p:pic>
        <p:nvPicPr>
          <p:cNvPr id="5" name="图片 4">
            <a:hlinkClick r:id="rId6" action="ppaction://hlinksldjump"/>
            <a:extLst>
              <a:ext uri="{FF2B5EF4-FFF2-40B4-BE49-F238E27FC236}">
                <a16:creationId xmlns:a16="http://schemas.microsoft.com/office/drawing/2014/main" id="{4BB31EF1-4CD0-48E6-9CDA-1E72A3D919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V="1">
            <a:off x="9918405" y="435612"/>
            <a:ext cx="1033130" cy="1033130"/>
          </a:xfrm>
          <a:prstGeom prst="rect">
            <a:avLst/>
          </a:prstGeom>
        </p:spPr>
      </p:pic>
      <p:pic>
        <p:nvPicPr>
          <p:cNvPr id="21" name="图形 20">
            <a:extLst>
              <a:ext uri="{FF2B5EF4-FFF2-40B4-BE49-F238E27FC236}">
                <a16:creationId xmlns:a16="http://schemas.microsoft.com/office/drawing/2014/main" id="{ED99DFFC-0180-4057-9385-A608D370C3C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0954272" y="5462524"/>
            <a:ext cx="742018" cy="1015663"/>
          </a:xfrm>
          <a:prstGeom prst="rect">
            <a:avLst/>
          </a:prstGeom>
        </p:spPr>
      </p:pic>
    </p:spTree>
    <p:extLst>
      <p:ext uri="{BB962C8B-B14F-4D97-AF65-F5344CB8AC3E}">
        <p14:creationId xmlns:p14="http://schemas.microsoft.com/office/powerpoint/2010/main" val="2961960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fill="hold"/>
                                        <p:tgtEl>
                                          <p:spTgt spid="55"/>
                                        </p:tgtEl>
                                        <p:attrNameLst>
                                          <p:attrName>ppt_x</p:attrName>
                                        </p:attrNameLst>
                                      </p:cBhvr>
                                      <p:tavLst>
                                        <p:tav tm="0">
                                          <p:val>
                                            <p:strVal val="#ppt_x"/>
                                          </p:val>
                                        </p:tav>
                                        <p:tav tm="100000">
                                          <p:val>
                                            <p:strVal val="#ppt_x"/>
                                          </p:val>
                                        </p:tav>
                                      </p:tavLst>
                                    </p:anim>
                                    <p:anim calcmode="lin" valueType="num">
                                      <p:cBhvr additive="base">
                                        <p:cTn id="8"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59"/>
                                        </p:tgtEl>
                                        <p:attrNameLst>
                                          <p:attrName>style.visibility</p:attrName>
                                        </p:attrNameLst>
                                      </p:cBhvr>
                                      <p:to>
                                        <p:strVal val="visible"/>
                                      </p:to>
                                    </p:set>
                                    <p:animEffect transition="in" filter="circle(in)">
                                      <p:cBhvr>
                                        <p:cTn id="13" dur="2000"/>
                                        <p:tgtEl>
                                          <p:spTgt spid="5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1+#ppt_w/2"/>
                                          </p:val>
                                        </p:tav>
                                        <p:tav tm="100000">
                                          <p:val>
                                            <p:strVal val="#ppt_x"/>
                                          </p:val>
                                        </p:tav>
                                      </p:tavLst>
                                    </p:anim>
                                    <p:anim calcmode="lin" valueType="num">
                                      <p:cBhvr additive="base">
                                        <p:cTn id="19"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形 48">
            <a:extLst>
              <a:ext uri="{FF2B5EF4-FFF2-40B4-BE49-F238E27FC236}">
                <a16:creationId xmlns:a16="http://schemas.microsoft.com/office/drawing/2014/main" id="{39DDB482-6A90-4F77-AE27-A16E6BA7B60F}"/>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0934862" y="5551667"/>
            <a:ext cx="742018" cy="1015663"/>
          </a:xfrm>
          <a:prstGeom prst="rect">
            <a:avLst/>
          </a:prstGeom>
        </p:spPr>
      </p:pic>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8608076" y="84492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519950" y="771957"/>
            <a:ext cx="171450" cy="171450"/>
          </a:xfrm>
          <a:prstGeom prst="rect">
            <a:avLst/>
          </a:prstGeom>
        </p:spPr>
      </p:pic>
      <p:grpSp>
        <p:nvGrpSpPr>
          <p:cNvPr id="3" name="组合 2">
            <a:extLst>
              <a:ext uri="{FF2B5EF4-FFF2-40B4-BE49-F238E27FC236}">
                <a16:creationId xmlns:a16="http://schemas.microsoft.com/office/drawing/2014/main" id="{CA0A1AF2-D97A-4DB8-8388-88183C8C7DC8}"/>
              </a:ext>
            </a:extLst>
          </p:cNvPr>
          <p:cNvGrpSpPr/>
          <p:nvPr/>
        </p:nvGrpSpPr>
        <p:grpSpPr>
          <a:xfrm>
            <a:off x="2877938" y="771957"/>
            <a:ext cx="794113" cy="171450"/>
            <a:chOff x="3269824" y="686232"/>
            <a:chExt cx="79411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flipH="1">
              <a:off x="3892487" y="686232"/>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flipH="1">
              <a:off x="3269824" y="771957"/>
              <a:ext cx="684454"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1" name="Freeform 115">
            <a:extLst>
              <a:ext uri="{FF2B5EF4-FFF2-40B4-BE49-F238E27FC236}">
                <a16:creationId xmlns:a16="http://schemas.microsoft.com/office/drawing/2014/main" id="{E64CA575-5BE4-44BD-8392-F0FA7344E811}"/>
              </a:ext>
            </a:extLst>
          </p:cNvPr>
          <p:cNvSpPr>
            <a:spLocks noEditPoints="1"/>
          </p:cNvSpPr>
          <p:nvPr/>
        </p:nvSpPr>
        <p:spPr bwMode="auto">
          <a:xfrm>
            <a:off x="2440686" y="5611854"/>
            <a:ext cx="474263" cy="474265"/>
          </a:xfrm>
          <a:custGeom>
            <a:avLst/>
            <a:gdLst>
              <a:gd name="T0" fmla="*/ 198 w 393"/>
              <a:gd name="T1" fmla="*/ 0 h 393"/>
              <a:gd name="T2" fmla="*/ 158 w 393"/>
              <a:gd name="T3" fmla="*/ 4 h 393"/>
              <a:gd name="T4" fmla="*/ 120 w 393"/>
              <a:gd name="T5" fmla="*/ 16 h 393"/>
              <a:gd name="T6" fmla="*/ 88 w 393"/>
              <a:gd name="T7" fmla="*/ 34 h 393"/>
              <a:gd name="T8" fmla="*/ 58 w 393"/>
              <a:gd name="T9" fmla="*/ 57 h 393"/>
              <a:gd name="T10" fmla="*/ 34 w 393"/>
              <a:gd name="T11" fmla="*/ 85 h 393"/>
              <a:gd name="T12" fmla="*/ 16 w 393"/>
              <a:gd name="T13" fmla="*/ 119 h 393"/>
              <a:gd name="T14" fmla="*/ 4 w 393"/>
              <a:gd name="T15" fmla="*/ 157 h 393"/>
              <a:gd name="T16" fmla="*/ 0 w 393"/>
              <a:gd name="T17" fmla="*/ 195 h 393"/>
              <a:gd name="T18" fmla="*/ 2 w 393"/>
              <a:gd name="T19" fmla="*/ 217 h 393"/>
              <a:gd name="T20" fmla="*/ 10 w 393"/>
              <a:gd name="T21" fmla="*/ 255 h 393"/>
              <a:gd name="T22" fmla="*/ 24 w 393"/>
              <a:gd name="T23" fmla="*/ 289 h 393"/>
              <a:gd name="T24" fmla="*/ 46 w 393"/>
              <a:gd name="T25" fmla="*/ 321 h 393"/>
              <a:gd name="T26" fmla="*/ 72 w 393"/>
              <a:gd name="T27" fmla="*/ 347 h 393"/>
              <a:gd name="T28" fmla="*/ 104 w 393"/>
              <a:gd name="T29" fmla="*/ 369 h 393"/>
              <a:gd name="T30" fmla="*/ 138 w 393"/>
              <a:gd name="T31" fmla="*/ 385 h 393"/>
              <a:gd name="T32" fmla="*/ 178 w 393"/>
              <a:gd name="T33" fmla="*/ 391 h 393"/>
              <a:gd name="T34" fmla="*/ 198 w 393"/>
              <a:gd name="T35" fmla="*/ 393 h 393"/>
              <a:gd name="T36" fmla="*/ 238 w 393"/>
              <a:gd name="T37" fmla="*/ 389 h 393"/>
              <a:gd name="T38" fmla="*/ 274 w 393"/>
              <a:gd name="T39" fmla="*/ 377 h 393"/>
              <a:gd name="T40" fmla="*/ 308 w 393"/>
              <a:gd name="T41" fmla="*/ 359 h 393"/>
              <a:gd name="T42" fmla="*/ 336 w 393"/>
              <a:gd name="T43" fmla="*/ 335 h 393"/>
              <a:gd name="T44" fmla="*/ 360 w 393"/>
              <a:gd name="T45" fmla="*/ 307 h 393"/>
              <a:gd name="T46" fmla="*/ 379 w 393"/>
              <a:gd name="T47" fmla="*/ 273 h 393"/>
              <a:gd name="T48" fmla="*/ 389 w 393"/>
              <a:gd name="T49" fmla="*/ 235 h 393"/>
              <a:gd name="T50" fmla="*/ 393 w 393"/>
              <a:gd name="T51" fmla="*/ 195 h 393"/>
              <a:gd name="T52" fmla="*/ 393 w 393"/>
              <a:gd name="T53" fmla="*/ 175 h 393"/>
              <a:gd name="T54" fmla="*/ 385 w 393"/>
              <a:gd name="T55" fmla="*/ 137 h 393"/>
              <a:gd name="T56" fmla="*/ 369 w 393"/>
              <a:gd name="T57" fmla="*/ 101 h 393"/>
              <a:gd name="T58" fmla="*/ 350 w 393"/>
              <a:gd name="T59" fmla="*/ 71 h 393"/>
              <a:gd name="T60" fmla="*/ 322 w 393"/>
              <a:gd name="T61" fmla="*/ 44 h 393"/>
              <a:gd name="T62" fmla="*/ 292 w 393"/>
              <a:gd name="T63" fmla="*/ 24 h 393"/>
              <a:gd name="T64" fmla="*/ 256 w 393"/>
              <a:gd name="T65" fmla="*/ 8 h 393"/>
              <a:gd name="T66" fmla="*/ 218 w 393"/>
              <a:gd name="T67" fmla="*/ 0 h 393"/>
              <a:gd name="T68" fmla="*/ 198 w 393"/>
              <a:gd name="T69" fmla="*/ 0 h 393"/>
              <a:gd name="T70" fmla="*/ 216 w 393"/>
              <a:gd name="T71" fmla="*/ 195 h 393"/>
              <a:gd name="T72" fmla="*/ 216 w 393"/>
              <a:gd name="T73" fmla="*/ 317 h 393"/>
              <a:gd name="T74" fmla="*/ 164 w 393"/>
              <a:gd name="T75" fmla="*/ 317 h 393"/>
              <a:gd name="T76" fmla="*/ 140 w 393"/>
              <a:gd name="T77" fmla="*/ 195 h 393"/>
              <a:gd name="T78" fmla="*/ 164 w 393"/>
              <a:gd name="T79" fmla="*/ 153 h 393"/>
              <a:gd name="T80" fmla="*/ 164 w 393"/>
              <a:gd name="T81" fmla="*/ 125 h 393"/>
              <a:gd name="T82" fmla="*/ 170 w 393"/>
              <a:gd name="T83" fmla="*/ 99 h 393"/>
              <a:gd name="T84" fmla="*/ 182 w 393"/>
              <a:gd name="T85" fmla="*/ 85 h 393"/>
              <a:gd name="T86" fmla="*/ 202 w 393"/>
              <a:gd name="T87" fmla="*/ 75 h 393"/>
              <a:gd name="T88" fmla="*/ 254 w 393"/>
              <a:gd name="T89" fmla="*/ 73 h 393"/>
              <a:gd name="T90" fmla="*/ 254 w 393"/>
              <a:gd name="T91" fmla="*/ 115 h 393"/>
              <a:gd name="T92" fmla="*/ 226 w 393"/>
              <a:gd name="T93" fmla="*/ 115 h 393"/>
              <a:gd name="T94" fmla="*/ 220 w 393"/>
              <a:gd name="T95" fmla="*/ 117 h 393"/>
              <a:gd name="T96" fmla="*/ 216 w 393"/>
              <a:gd name="T97" fmla="*/ 127 h 393"/>
              <a:gd name="T98" fmla="*/ 254 w 393"/>
              <a:gd name="T99" fmla="*/ 15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3" h="393">
                <a:moveTo>
                  <a:pt x="198" y="0"/>
                </a:moveTo>
                <a:lnTo>
                  <a:pt x="198" y="0"/>
                </a:lnTo>
                <a:lnTo>
                  <a:pt x="178" y="0"/>
                </a:lnTo>
                <a:lnTo>
                  <a:pt x="158" y="4"/>
                </a:lnTo>
                <a:lnTo>
                  <a:pt x="138" y="8"/>
                </a:lnTo>
                <a:lnTo>
                  <a:pt x="120" y="16"/>
                </a:lnTo>
                <a:lnTo>
                  <a:pt x="104"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4" y="369"/>
                </a:lnTo>
                <a:lnTo>
                  <a:pt x="120" y="377"/>
                </a:lnTo>
                <a:lnTo>
                  <a:pt x="138" y="385"/>
                </a:lnTo>
                <a:lnTo>
                  <a:pt x="158" y="389"/>
                </a:lnTo>
                <a:lnTo>
                  <a:pt x="178" y="391"/>
                </a:lnTo>
                <a:lnTo>
                  <a:pt x="198" y="393"/>
                </a:lnTo>
                <a:lnTo>
                  <a:pt x="198" y="393"/>
                </a:lnTo>
                <a:lnTo>
                  <a:pt x="218" y="391"/>
                </a:lnTo>
                <a:lnTo>
                  <a:pt x="238" y="389"/>
                </a:lnTo>
                <a:lnTo>
                  <a:pt x="256" y="385"/>
                </a:lnTo>
                <a:lnTo>
                  <a:pt x="274" y="377"/>
                </a:lnTo>
                <a:lnTo>
                  <a:pt x="292" y="369"/>
                </a:lnTo>
                <a:lnTo>
                  <a:pt x="308" y="359"/>
                </a:lnTo>
                <a:lnTo>
                  <a:pt x="322" y="347"/>
                </a:lnTo>
                <a:lnTo>
                  <a:pt x="336" y="335"/>
                </a:lnTo>
                <a:lnTo>
                  <a:pt x="350" y="321"/>
                </a:lnTo>
                <a:lnTo>
                  <a:pt x="360"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60" y="85"/>
                </a:lnTo>
                <a:lnTo>
                  <a:pt x="350" y="71"/>
                </a:lnTo>
                <a:lnTo>
                  <a:pt x="336" y="57"/>
                </a:lnTo>
                <a:lnTo>
                  <a:pt x="322" y="44"/>
                </a:lnTo>
                <a:lnTo>
                  <a:pt x="308" y="34"/>
                </a:lnTo>
                <a:lnTo>
                  <a:pt x="292" y="24"/>
                </a:lnTo>
                <a:lnTo>
                  <a:pt x="274" y="16"/>
                </a:lnTo>
                <a:lnTo>
                  <a:pt x="256" y="8"/>
                </a:lnTo>
                <a:lnTo>
                  <a:pt x="238" y="4"/>
                </a:lnTo>
                <a:lnTo>
                  <a:pt x="218" y="0"/>
                </a:lnTo>
                <a:lnTo>
                  <a:pt x="198" y="0"/>
                </a:lnTo>
                <a:lnTo>
                  <a:pt x="198" y="0"/>
                </a:lnTo>
                <a:close/>
                <a:moveTo>
                  <a:pt x="250" y="195"/>
                </a:moveTo>
                <a:lnTo>
                  <a:pt x="216" y="195"/>
                </a:lnTo>
                <a:lnTo>
                  <a:pt x="216" y="195"/>
                </a:lnTo>
                <a:lnTo>
                  <a:pt x="216" y="317"/>
                </a:lnTo>
                <a:lnTo>
                  <a:pt x="164" y="317"/>
                </a:lnTo>
                <a:lnTo>
                  <a:pt x="164" y="317"/>
                </a:lnTo>
                <a:lnTo>
                  <a:pt x="164" y="195"/>
                </a:lnTo>
                <a:lnTo>
                  <a:pt x="140" y="195"/>
                </a:lnTo>
                <a:lnTo>
                  <a:pt x="140" y="153"/>
                </a:lnTo>
                <a:lnTo>
                  <a:pt x="164" y="153"/>
                </a:lnTo>
                <a:lnTo>
                  <a:pt x="164" y="125"/>
                </a:lnTo>
                <a:lnTo>
                  <a:pt x="164" y="125"/>
                </a:lnTo>
                <a:lnTo>
                  <a:pt x="168" y="107"/>
                </a:lnTo>
                <a:lnTo>
                  <a:pt x="170" y="99"/>
                </a:lnTo>
                <a:lnTo>
                  <a:pt x="174" y="91"/>
                </a:lnTo>
                <a:lnTo>
                  <a:pt x="182" y="85"/>
                </a:lnTo>
                <a:lnTo>
                  <a:pt x="190" y="79"/>
                </a:lnTo>
                <a:lnTo>
                  <a:pt x="202" y="75"/>
                </a:lnTo>
                <a:lnTo>
                  <a:pt x="216" y="73"/>
                </a:lnTo>
                <a:lnTo>
                  <a:pt x="254" y="73"/>
                </a:lnTo>
                <a:lnTo>
                  <a:pt x="254" y="115"/>
                </a:lnTo>
                <a:lnTo>
                  <a:pt x="254" y="115"/>
                </a:lnTo>
                <a:lnTo>
                  <a:pt x="226" y="115"/>
                </a:lnTo>
                <a:lnTo>
                  <a:pt x="226" y="115"/>
                </a:lnTo>
                <a:lnTo>
                  <a:pt x="222" y="115"/>
                </a:lnTo>
                <a:lnTo>
                  <a:pt x="220" y="117"/>
                </a:lnTo>
                <a:lnTo>
                  <a:pt x="216" y="121"/>
                </a:lnTo>
                <a:lnTo>
                  <a:pt x="216" y="127"/>
                </a:lnTo>
                <a:lnTo>
                  <a:pt x="216" y="153"/>
                </a:lnTo>
                <a:lnTo>
                  <a:pt x="254" y="153"/>
                </a:lnTo>
                <a:lnTo>
                  <a:pt x="250" y="19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12" name="Freeform 185">
            <a:extLst>
              <a:ext uri="{FF2B5EF4-FFF2-40B4-BE49-F238E27FC236}">
                <a16:creationId xmlns:a16="http://schemas.microsoft.com/office/drawing/2014/main" id="{D1407D02-4D91-4A29-BE66-F46BCBA4B000}"/>
              </a:ext>
            </a:extLst>
          </p:cNvPr>
          <p:cNvSpPr>
            <a:spLocks noEditPoints="1"/>
          </p:cNvSpPr>
          <p:nvPr/>
        </p:nvSpPr>
        <p:spPr bwMode="auto">
          <a:xfrm>
            <a:off x="1257138" y="5611855"/>
            <a:ext cx="474263" cy="474264"/>
          </a:xfrm>
          <a:custGeom>
            <a:avLst/>
            <a:gdLst>
              <a:gd name="T0" fmla="*/ 177 w 393"/>
              <a:gd name="T1" fmla="*/ 0 h 393"/>
              <a:gd name="T2" fmla="*/ 119 w 393"/>
              <a:gd name="T3" fmla="*/ 16 h 393"/>
              <a:gd name="T4" fmla="*/ 72 w 393"/>
              <a:gd name="T5" fmla="*/ 44 h 393"/>
              <a:gd name="T6" fmla="*/ 34 w 393"/>
              <a:gd name="T7" fmla="*/ 85 h 393"/>
              <a:gd name="T8" fmla="*/ 10 w 393"/>
              <a:gd name="T9" fmla="*/ 137 h 393"/>
              <a:gd name="T10" fmla="*/ 0 w 393"/>
              <a:gd name="T11" fmla="*/ 195 h 393"/>
              <a:gd name="T12" fmla="*/ 4 w 393"/>
              <a:gd name="T13" fmla="*/ 235 h 393"/>
              <a:gd name="T14" fmla="*/ 24 w 393"/>
              <a:gd name="T15" fmla="*/ 289 h 393"/>
              <a:gd name="T16" fmla="*/ 58 w 393"/>
              <a:gd name="T17" fmla="*/ 335 h 393"/>
              <a:gd name="T18" fmla="*/ 103 w 393"/>
              <a:gd name="T19" fmla="*/ 369 h 393"/>
              <a:gd name="T20" fmla="*/ 157 w 393"/>
              <a:gd name="T21" fmla="*/ 389 h 393"/>
              <a:gd name="T22" fmla="*/ 197 w 393"/>
              <a:gd name="T23" fmla="*/ 393 h 393"/>
              <a:gd name="T24" fmla="*/ 255 w 393"/>
              <a:gd name="T25" fmla="*/ 385 h 393"/>
              <a:gd name="T26" fmla="*/ 307 w 393"/>
              <a:gd name="T27" fmla="*/ 359 h 393"/>
              <a:gd name="T28" fmla="*/ 349 w 393"/>
              <a:gd name="T29" fmla="*/ 321 h 393"/>
              <a:gd name="T30" fmla="*/ 379 w 393"/>
              <a:gd name="T31" fmla="*/ 273 h 393"/>
              <a:gd name="T32" fmla="*/ 393 w 393"/>
              <a:gd name="T33" fmla="*/ 217 h 393"/>
              <a:gd name="T34" fmla="*/ 393 w 393"/>
              <a:gd name="T35" fmla="*/ 175 h 393"/>
              <a:gd name="T36" fmla="*/ 379 w 393"/>
              <a:gd name="T37" fmla="*/ 119 h 393"/>
              <a:gd name="T38" fmla="*/ 349 w 393"/>
              <a:gd name="T39" fmla="*/ 71 h 393"/>
              <a:gd name="T40" fmla="*/ 307 w 393"/>
              <a:gd name="T41" fmla="*/ 34 h 393"/>
              <a:gd name="T42" fmla="*/ 255 w 393"/>
              <a:gd name="T43" fmla="*/ 8 h 393"/>
              <a:gd name="T44" fmla="*/ 197 w 393"/>
              <a:gd name="T45" fmla="*/ 0 h 393"/>
              <a:gd name="T46" fmla="*/ 295 w 393"/>
              <a:gd name="T47" fmla="*/ 157 h 393"/>
              <a:gd name="T48" fmla="*/ 293 w 393"/>
              <a:gd name="T49" fmla="*/ 187 h 393"/>
              <a:gd name="T50" fmla="*/ 269 w 393"/>
              <a:gd name="T51" fmla="*/ 247 h 393"/>
              <a:gd name="T52" fmla="*/ 239 w 393"/>
              <a:gd name="T53" fmla="*/ 277 h 393"/>
              <a:gd name="T54" fmla="*/ 201 w 393"/>
              <a:gd name="T55" fmla="*/ 297 h 393"/>
              <a:gd name="T56" fmla="*/ 155 w 393"/>
              <a:gd name="T57" fmla="*/ 303 h 393"/>
              <a:gd name="T58" fmla="*/ 115 w 393"/>
              <a:gd name="T59" fmla="*/ 297 h 393"/>
              <a:gd name="T60" fmla="*/ 80 w 393"/>
              <a:gd name="T61" fmla="*/ 281 h 393"/>
              <a:gd name="T62" fmla="*/ 107 w 393"/>
              <a:gd name="T63" fmla="*/ 281 h 393"/>
              <a:gd name="T64" fmla="*/ 153 w 393"/>
              <a:gd name="T65" fmla="*/ 261 h 393"/>
              <a:gd name="T66" fmla="*/ 137 w 393"/>
              <a:gd name="T67" fmla="*/ 259 h 393"/>
              <a:gd name="T68" fmla="*/ 109 w 393"/>
              <a:gd name="T69" fmla="*/ 233 h 393"/>
              <a:gd name="T70" fmla="*/ 115 w 393"/>
              <a:gd name="T71" fmla="*/ 227 h 393"/>
              <a:gd name="T72" fmla="*/ 129 w 393"/>
              <a:gd name="T73" fmla="*/ 225 h 393"/>
              <a:gd name="T74" fmla="*/ 105 w 393"/>
              <a:gd name="T75" fmla="*/ 215 h 393"/>
              <a:gd name="T76" fmla="*/ 92 w 393"/>
              <a:gd name="T77" fmla="*/ 195 h 393"/>
              <a:gd name="T78" fmla="*/ 90 w 393"/>
              <a:gd name="T79" fmla="*/ 177 h 393"/>
              <a:gd name="T80" fmla="*/ 99 w 393"/>
              <a:gd name="T81" fmla="*/ 181 h 393"/>
              <a:gd name="T82" fmla="*/ 101 w 393"/>
              <a:gd name="T83" fmla="*/ 175 h 393"/>
              <a:gd name="T84" fmla="*/ 90 w 393"/>
              <a:gd name="T85" fmla="*/ 141 h 393"/>
              <a:gd name="T86" fmla="*/ 95 w 393"/>
              <a:gd name="T87" fmla="*/ 117 h 393"/>
              <a:gd name="T88" fmla="*/ 115 w 393"/>
              <a:gd name="T89" fmla="*/ 137 h 393"/>
              <a:gd name="T90" fmla="*/ 153 w 393"/>
              <a:gd name="T91" fmla="*/ 159 h 393"/>
              <a:gd name="T92" fmla="*/ 197 w 393"/>
              <a:gd name="T93" fmla="*/ 169 h 393"/>
              <a:gd name="T94" fmla="*/ 197 w 393"/>
              <a:gd name="T95" fmla="*/ 157 h 393"/>
              <a:gd name="T96" fmla="*/ 205 w 393"/>
              <a:gd name="T97" fmla="*/ 129 h 393"/>
              <a:gd name="T98" fmla="*/ 227 w 393"/>
              <a:gd name="T99" fmla="*/ 111 h 393"/>
              <a:gd name="T100" fmla="*/ 247 w 393"/>
              <a:gd name="T101" fmla="*/ 107 h 393"/>
              <a:gd name="T102" fmla="*/ 275 w 393"/>
              <a:gd name="T103" fmla="*/ 117 h 393"/>
              <a:gd name="T104" fmla="*/ 299 w 393"/>
              <a:gd name="T105" fmla="*/ 119 h 393"/>
              <a:gd name="T106" fmla="*/ 311 w 393"/>
              <a:gd name="T107" fmla="*/ 119 h 393"/>
              <a:gd name="T108" fmla="*/ 293 w 393"/>
              <a:gd name="T109" fmla="*/ 139 h 393"/>
              <a:gd name="T110" fmla="*/ 321 w 393"/>
              <a:gd name="T111" fmla="*/ 131 h 393"/>
              <a:gd name="T112" fmla="*/ 295 w 393"/>
              <a:gd name="T113" fmla="*/ 15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3" h="393">
                <a:moveTo>
                  <a:pt x="197" y="0"/>
                </a:moveTo>
                <a:lnTo>
                  <a:pt x="197" y="0"/>
                </a:lnTo>
                <a:lnTo>
                  <a:pt x="177" y="0"/>
                </a:lnTo>
                <a:lnTo>
                  <a:pt x="157" y="4"/>
                </a:lnTo>
                <a:lnTo>
                  <a:pt x="139" y="8"/>
                </a:lnTo>
                <a:lnTo>
                  <a:pt x="119" y="16"/>
                </a:lnTo>
                <a:lnTo>
                  <a:pt x="103"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3" y="369"/>
                </a:lnTo>
                <a:lnTo>
                  <a:pt x="119" y="377"/>
                </a:lnTo>
                <a:lnTo>
                  <a:pt x="139" y="385"/>
                </a:lnTo>
                <a:lnTo>
                  <a:pt x="157" y="389"/>
                </a:lnTo>
                <a:lnTo>
                  <a:pt x="177" y="391"/>
                </a:lnTo>
                <a:lnTo>
                  <a:pt x="197" y="393"/>
                </a:lnTo>
                <a:lnTo>
                  <a:pt x="197" y="393"/>
                </a:lnTo>
                <a:lnTo>
                  <a:pt x="217" y="391"/>
                </a:lnTo>
                <a:lnTo>
                  <a:pt x="237" y="389"/>
                </a:lnTo>
                <a:lnTo>
                  <a:pt x="255" y="385"/>
                </a:lnTo>
                <a:lnTo>
                  <a:pt x="273" y="377"/>
                </a:lnTo>
                <a:lnTo>
                  <a:pt x="291" y="369"/>
                </a:lnTo>
                <a:lnTo>
                  <a:pt x="307" y="359"/>
                </a:lnTo>
                <a:lnTo>
                  <a:pt x="321" y="347"/>
                </a:lnTo>
                <a:lnTo>
                  <a:pt x="335" y="335"/>
                </a:lnTo>
                <a:lnTo>
                  <a:pt x="349" y="321"/>
                </a:lnTo>
                <a:lnTo>
                  <a:pt x="359"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59" y="85"/>
                </a:lnTo>
                <a:lnTo>
                  <a:pt x="349" y="71"/>
                </a:lnTo>
                <a:lnTo>
                  <a:pt x="335" y="57"/>
                </a:lnTo>
                <a:lnTo>
                  <a:pt x="321" y="44"/>
                </a:lnTo>
                <a:lnTo>
                  <a:pt x="307" y="34"/>
                </a:lnTo>
                <a:lnTo>
                  <a:pt x="291" y="24"/>
                </a:lnTo>
                <a:lnTo>
                  <a:pt x="273" y="16"/>
                </a:lnTo>
                <a:lnTo>
                  <a:pt x="255" y="8"/>
                </a:lnTo>
                <a:lnTo>
                  <a:pt x="237" y="4"/>
                </a:lnTo>
                <a:lnTo>
                  <a:pt x="217" y="0"/>
                </a:lnTo>
                <a:lnTo>
                  <a:pt x="197" y="0"/>
                </a:lnTo>
                <a:lnTo>
                  <a:pt x="197" y="0"/>
                </a:lnTo>
                <a:close/>
                <a:moveTo>
                  <a:pt x="295" y="157"/>
                </a:moveTo>
                <a:lnTo>
                  <a:pt x="295" y="157"/>
                </a:lnTo>
                <a:lnTo>
                  <a:pt x="295" y="163"/>
                </a:lnTo>
                <a:lnTo>
                  <a:pt x="295" y="163"/>
                </a:lnTo>
                <a:lnTo>
                  <a:pt x="293" y="187"/>
                </a:lnTo>
                <a:lnTo>
                  <a:pt x="287" y="213"/>
                </a:lnTo>
                <a:lnTo>
                  <a:pt x="275" y="237"/>
                </a:lnTo>
                <a:lnTo>
                  <a:pt x="269" y="247"/>
                </a:lnTo>
                <a:lnTo>
                  <a:pt x="259" y="257"/>
                </a:lnTo>
                <a:lnTo>
                  <a:pt x="251" y="267"/>
                </a:lnTo>
                <a:lnTo>
                  <a:pt x="239" y="277"/>
                </a:lnTo>
                <a:lnTo>
                  <a:pt x="227" y="285"/>
                </a:lnTo>
                <a:lnTo>
                  <a:pt x="215" y="291"/>
                </a:lnTo>
                <a:lnTo>
                  <a:pt x="201" y="297"/>
                </a:lnTo>
                <a:lnTo>
                  <a:pt x="187" y="301"/>
                </a:lnTo>
                <a:lnTo>
                  <a:pt x="171" y="303"/>
                </a:lnTo>
                <a:lnTo>
                  <a:pt x="155" y="303"/>
                </a:lnTo>
                <a:lnTo>
                  <a:pt x="155" y="303"/>
                </a:lnTo>
                <a:lnTo>
                  <a:pt x="135" y="303"/>
                </a:lnTo>
                <a:lnTo>
                  <a:pt x="115" y="297"/>
                </a:lnTo>
                <a:lnTo>
                  <a:pt x="95" y="291"/>
                </a:lnTo>
                <a:lnTo>
                  <a:pt x="80" y="281"/>
                </a:lnTo>
                <a:lnTo>
                  <a:pt x="80" y="281"/>
                </a:lnTo>
                <a:lnTo>
                  <a:pt x="92" y="283"/>
                </a:lnTo>
                <a:lnTo>
                  <a:pt x="92" y="283"/>
                </a:lnTo>
                <a:lnTo>
                  <a:pt x="107" y="281"/>
                </a:lnTo>
                <a:lnTo>
                  <a:pt x="123" y="277"/>
                </a:lnTo>
                <a:lnTo>
                  <a:pt x="139" y="269"/>
                </a:lnTo>
                <a:lnTo>
                  <a:pt x="153" y="261"/>
                </a:lnTo>
                <a:lnTo>
                  <a:pt x="153" y="261"/>
                </a:lnTo>
                <a:lnTo>
                  <a:pt x="145" y="261"/>
                </a:lnTo>
                <a:lnTo>
                  <a:pt x="137" y="259"/>
                </a:lnTo>
                <a:lnTo>
                  <a:pt x="123" y="251"/>
                </a:lnTo>
                <a:lnTo>
                  <a:pt x="113" y="241"/>
                </a:lnTo>
                <a:lnTo>
                  <a:pt x="109" y="233"/>
                </a:lnTo>
                <a:lnTo>
                  <a:pt x="105" y="227"/>
                </a:lnTo>
                <a:lnTo>
                  <a:pt x="105" y="227"/>
                </a:lnTo>
                <a:lnTo>
                  <a:pt x="115" y="227"/>
                </a:lnTo>
                <a:lnTo>
                  <a:pt x="115" y="227"/>
                </a:lnTo>
                <a:lnTo>
                  <a:pt x="129" y="225"/>
                </a:lnTo>
                <a:lnTo>
                  <a:pt x="129" y="225"/>
                </a:lnTo>
                <a:lnTo>
                  <a:pt x="119" y="223"/>
                </a:lnTo>
                <a:lnTo>
                  <a:pt x="113" y="219"/>
                </a:lnTo>
                <a:lnTo>
                  <a:pt x="105" y="215"/>
                </a:lnTo>
                <a:lnTo>
                  <a:pt x="99" y="209"/>
                </a:lnTo>
                <a:lnTo>
                  <a:pt x="95" y="201"/>
                </a:lnTo>
                <a:lnTo>
                  <a:pt x="92" y="195"/>
                </a:lnTo>
                <a:lnTo>
                  <a:pt x="90" y="185"/>
                </a:lnTo>
                <a:lnTo>
                  <a:pt x="90" y="177"/>
                </a:lnTo>
                <a:lnTo>
                  <a:pt x="90" y="177"/>
                </a:lnTo>
                <a:lnTo>
                  <a:pt x="90" y="177"/>
                </a:lnTo>
                <a:lnTo>
                  <a:pt x="90" y="177"/>
                </a:lnTo>
                <a:lnTo>
                  <a:pt x="99" y="181"/>
                </a:lnTo>
                <a:lnTo>
                  <a:pt x="111" y="183"/>
                </a:lnTo>
                <a:lnTo>
                  <a:pt x="111" y="183"/>
                </a:lnTo>
                <a:lnTo>
                  <a:pt x="101" y="175"/>
                </a:lnTo>
                <a:lnTo>
                  <a:pt x="95" y="165"/>
                </a:lnTo>
                <a:lnTo>
                  <a:pt x="92" y="153"/>
                </a:lnTo>
                <a:lnTo>
                  <a:pt x="90" y="141"/>
                </a:lnTo>
                <a:lnTo>
                  <a:pt x="90" y="141"/>
                </a:lnTo>
                <a:lnTo>
                  <a:pt x="92" y="129"/>
                </a:lnTo>
                <a:lnTo>
                  <a:pt x="95" y="117"/>
                </a:lnTo>
                <a:lnTo>
                  <a:pt x="95" y="117"/>
                </a:lnTo>
                <a:lnTo>
                  <a:pt x="105" y="127"/>
                </a:lnTo>
                <a:lnTo>
                  <a:pt x="115" y="137"/>
                </a:lnTo>
                <a:lnTo>
                  <a:pt x="127" y="145"/>
                </a:lnTo>
                <a:lnTo>
                  <a:pt x="141" y="153"/>
                </a:lnTo>
                <a:lnTo>
                  <a:pt x="153" y="159"/>
                </a:lnTo>
                <a:lnTo>
                  <a:pt x="167" y="163"/>
                </a:lnTo>
                <a:lnTo>
                  <a:pt x="183" y="167"/>
                </a:lnTo>
                <a:lnTo>
                  <a:pt x="197" y="169"/>
                </a:lnTo>
                <a:lnTo>
                  <a:pt x="197" y="169"/>
                </a:lnTo>
                <a:lnTo>
                  <a:pt x="197" y="157"/>
                </a:lnTo>
                <a:lnTo>
                  <a:pt x="197" y="157"/>
                </a:lnTo>
                <a:lnTo>
                  <a:pt x="197" y="147"/>
                </a:lnTo>
                <a:lnTo>
                  <a:pt x="201" y="137"/>
                </a:lnTo>
                <a:lnTo>
                  <a:pt x="205" y="129"/>
                </a:lnTo>
                <a:lnTo>
                  <a:pt x="211" y="121"/>
                </a:lnTo>
                <a:lnTo>
                  <a:pt x="219" y="115"/>
                </a:lnTo>
                <a:lnTo>
                  <a:pt x="227" y="111"/>
                </a:lnTo>
                <a:lnTo>
                  <a:pt x="237" y="109"/>
                </a:lnTo>
                <a:lnTo>
                  <a:pt x="247" y="107"/>
                </a:lnTo>
                <a:lnTo>
                  <a:pt x="247" y="107"/>
                </a:lnTo>
                <a:lnTo>
                  <a:pt x="257" y="109"/>
                </a:lnTo>
                <a:lnTo>
                  <a:pt x="267" y="111"/>
                </a:lnTo>
                <a:lnTo>
                  <a:pt x="275" y="117"/>
                </a:lnTo>
                <a:lnTo>
                  <a:pt x="283" y="123"/>
                </a:lnTo>
                <a:lnTo>
                  <a:pt x="283" y="123"/>
                </a:lnTo>
                <a:lnTo>
                  <a:pt x="299" y="119"/>
                </a:lnTo>
                <a:lnTo>
                  <a:pt x="313" y="111"/>
                </a:lnTo>
                <a:lnTo>
                  <a:pt x="313" y="111"/>
                </a:lnTo>
                <a:lnTo>
                  <a:pt x="311" y="119"/>
                </a:lnTo>
                <a:lnTo>
                  <a:pt x="305" y="127"/>
                </a:lnTo>
                <a:lnTo>
                  <a:pt x="299" y="133"/>
                </a:lnTo>
                <a:lnTo>
                  <a:pt x="293" y="139"/>
                </a:lnTo>
                <a:lnTo>
                  <a:pt x="293" y="139"/>
                </a:lnTo>
                <a:lnTo>
                  <a:pt x="307" y="135"/>
                </a:lnTo>
                <a:lnTo>
                  <a:pt x="321" y="131"/>
                </a:lnTo>
                <a:lnTo>
                  <a:pt x="321" y="131"/>
                </a:lnTo>
                <a:lnTo>
                  <a:pt x="309" y="145"/>
                </a:lnTo>
                <a:lnTo>
                  <a:pt x="295" y="157"/>
                </a:lnTo>
                <a:lnTo>
                  <a:pt x="295" y="15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nvGrpSpPr>
          <p:cNvPr id="14" name="Group 88">
            <a:extLst>
              <a:ext uri="{FF2B5EF4-FFF2-40B4-BE49-F238E27FC236}">
                <a16:creationId xmlns:a16="http://schemas.microsoft.com/office/drawing/2014/main" id="{0A2FDC37-D9A1-4DB7-85CB-10225BF148EF}"/>
              </a:ext>
            </a:extLst>
          </p:cNvPr>
          <p:cNvGrpSpPr/>
          <p:nvPr/>
        </p:nvGrpSpPr>
        <p:grpSpPr>
          <a:xfrm>
            <a:off x="3792439" y="5614263"/>
            <a:ext cx="474263" cy="471856"/>
            <a:chOff x="5682043" y="4553457"/>
            <a:chExt cx="287906" cy="286445"/>
          </a:xfrm>
          <a:solidFill>
            <a:schemeClr val="bg1">
              <a:lumMod val="50000"/>
            </a:schemeClr>
          </a:solidFill>
        </p:grpSpPr>
        <p:sp>
          <p:nvSpPr>
            <p:cNvPr id="17" name="Freeform 155">
              <a:extLst>
                <a:ext uri="{FF2B5EF4-FFF2-40B4-BE49-F238E27FC236}">
                  <a16:creationId xmlns:a16="http://schemas.microsoft.com/office/drawing/2014/main" id="{82BD746C-89BF-4FFA-9692-6B1799E9CA88}"/>
                </a:ext>
              </a:extLst>
            </p:cNvPr>
            <p:cNvSpPr>
              <a:spLocks/>
            </p:cNvSpPr>
            <p:nvPr/>
          </p:nvSpPr>
          <p:spPr bwMode="auto">
            <a:xfrm>
              <a:off x="5858880" y="4638221"/>
              <a:ext cx="26306" cy="27768"/>
            </a:xfrm>
            <a:custGeom>
              <a:avLst/>
              <a:gdLst>
                <a:gd name="T0" fmla="*/ 36 w 36"/>
                <a:gd name="T1" fmla="*/ 36 h 38"/>
                <a:gd name="T2" fmla="*/ 36 w 36"/>
                <a:gd name="T3" fmla="*/ 6 h 38"/>
                <a:gd name="T4" fmla="*/ 36 w 36"/>
                <a:gd name="T5" fmla="*/ 0 h 38"/>
                <a:gd name="T6" fmla="*/ 30 w 36"/>
                <a:gd name="T7" fmla="*/ 0 h 38"/>
                <a:gd name="T8" fmla="*/ 0 w 36"/>
                <a:gd name="T9" fmla="*/ 0 h 38"/>
                <a:gd name="T10" fmla="*/ 0 w 36"/>
                <a:gd name="T11" fmla="*/ 38 h 38"/>
                <a:gd name="T12" fmla="*/ 36 w 36"/>
                <a:gd name="T13" fmla="*/ 36 h 38"/>
              </a:gdLst>
              <a:ahLst/>
              <a:cxnLst>
                <a:cxn ang="0">
                  <a:pos x="T0" y="T1"/>
                </a:cxn>
                <a:cxn ang="0">
                  <a:pos x="T2" y="T3"/>
                </a:cxn>
                <a:cxn ang="0">
                  <a:pos x="T4" y="T5"/>
                </a:cxn>
                <a:cxn ang="0">
                  <a:pos x="T6" y="T7"/>
                </a:cxn>
                <a:cxn ang="0">
                  <a:pos x="T8" y="T9"/>
                </a:cxn>
                <a:cxn ang="0">
                  <a:pos x="T10" y="T11"/>
                </a:cxn>
                <a:cxn ang="0">
                  <a:pos x="T12" y="T13"/>
                </a:cxn>
              </a:cxnLst>
              <a:rect l="0" t="0" r="r" b="b"/>
              <a:pathLst>
                <a:path w="36" h="38">
                  <a:moveTo>
                    <a:pt x="36" y="36"/>
                  </a:moveTo>
                  <a:lnTo>
                    <a:pt x="36" y="6"/>
                  </a:lnTo>
                  <a:lnTo>
                    <a:pt x="36" y="0"/>
                  </a:lnTo>
                  <a:lnTo>
                    <a:pt x="30" y="0"/>
                  </a:lnTo>
                  <a:lnTo>
                    <a:pt x="0" y="0"/>
                  </a:lnTo>
                  <a:lnTo>
                    <a:pt x="0" y="38"/>
                  </a:lnTo>
                  <a:lnTo>
                    <a:pt x="36" y="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19" name="Freeform 156">
              <a:extLst>
                <a:ext uri="{FF2B5EF4-FFF2-40B4-BE49-F238E27FC236}">
                  <a16:creationId xmlns:a16="http://schemas.microsoft.com/office/drawing/2014/main" id="{BED7A1CD-12CC-435C-BE93-A8AD7E3BF492}"/>
                </a:ext>
              </a:extLst>
            </p:cNvPr>
            <p:cNvSpPr>
              <a:spLocks/>
            </p:cNvSpPr>
            <p:nvPr/>
          </p:nvSpPr>
          <p:spPr bwMode="auto">
            <a:xfrm>
              <a:off x="5797498" y="4671835"/>
              <a:ext cx="55535" cy="54074"/>
            </a:xfrm>
            <a:custGeom>
              <a:avLst/>
              <a:gdLst>
                <a:gd name="T0" fmla="*/ 38 w 76"/>
                <a:gd name="T1" fmla="*/ 74 h 74"/>
                <a:gd name="T2" fmla="*/ 38 w 76"/>
                <a:gd name="T3" fmla="*/ 74 h 74"/>
                <a:gd name="T4" fmla="*/ 44 w 76"/>
                <a:gd name="T5" fmla="*/ 74 h 74"/>
                <a:gd name="T6" fmla="*/ 52 w 76"/>
                <a:gd name="T7" fmla="*/ 72 h 74"/>
                <a:gd name="T8" fmla="*/ 58 w 76"/>
                <a:gd name="T9" fmla="*/ 68 h 74"/>
                <a:gd name="T10" fmla="*/ 64 w 76"/>
                <a:gd name="T11" fmla="*/ 64 h 74"/>
                <a:gd name="T12" fmla="*/ 68 w 76"/>
                <a:gd name="T13" fmla="*/ 58 h 74"/>
                <a:gd name="T14" fmla="*/ 72 w 76"/>
                <a:gd name="T15" fmla="*/ 52 h 74"/>
                <a:gd name="T16" fmla="*/ 74 w 76"/>
                <a:gd name="T17" fmla="*/ 44 h 74"/>
                <a:gd name="T18" fmla="*/ 76 w 76"/>
                <a:gd name="T19" fmla="*/ 38 h 74"/>
                <a:gd name="T20" fmla="*/ 76 w 76"/>
                <a:gd name="T21" fmla="*/ 38 h 74"/>
                <a:gd name="T22" fmla="*/ 74 w 76"/>
                <a:gd name="T23" fmla="*/ 26 h 74"/>
                <a:gd name="T24" fmla="*/ 68 w 76"/>
                <a:gd name="T25" fmla="*/ 16 h 74"/>
                <a:gd name="T26" fmla="*/ 68 w 76"/>
                <a:gd name="T27" fmla="*/ 16 h 74"/>
                <a:gd name="T28" fmla="*/ 62 w 76"/>
                <a:gd name="T29" fmla="*/ 8 h 74"/>
                <a:gd name="T30" fmla="*/ 54 w 76"/>
                <a:gd name="T31" fmla="*/ 4 h 74"/>
                <a:gd name="T32" fmla="*/ 46 w 76"/>
                <a:gd name="T33" fmla="*/ 0 h 74"/>
                <a:gd name="T34" fmla="*/ 38 w 76"/>
                <a:gd name="T35" fmla="*/ 0 h 74"/>
                <a:gd name="T36" fmla="*/ 38 w 76"/>
                <a:gd name="T37" fmla="*/ 0 h 74"/>
                <a:gd name="T38" fmla="*/ 28 w 76"/>
                <a:gd name="T39" fmla="*/ 0 h 74"/>
                <a:gd name="T40" fmla="*/ 20 w 76"/>
                <a:gd name="T41" fmla="*/ 4 h 74"/>
                <a:gd name="T42" fmla="*/ 12 w 76"/>
                <a:gd name="T43" fmla="*/ 8 h 74"/>
                <a:gd name="T44" fmla="*/ 6 w 76"/>
                <a:gd name="T45" fmla="*/ 16 h 74"/>
                <a:gd name="T46" fmla="*/ 6 w 76"/>
                <a:gd name="T47" fmla="*/ 16 h 74"/>
                <a:gd name="T48" fmla="*/ 2 w 76"/>
                <a:gd name="T49" fmla="*/ 26 h 74"/>
                <a:gd name="T50" fmla="*/ 0 w 76"/>
                <a:gd name="T51" fmla="*/ 38 h 74"/>
                <a:gd name="T52" fmla="*/ 0 w 76"/>
                <a:gd name="T53" fmla="*/ 38 h 74"/>
                <a:gd name="T54" fmla="*/ 0 w 76"/>
                <a:gd name="T55" fmla="*/ 44 h 74"/>
                <a:gd name="T56" fmla="*/ 2 w 76"/>
                <a:gd name="T57" fmla="*/ 52 h 74"/>
                <a:gd name="T58" fmla="*/ 6 w 76"/>
                <a:gd name="T59" fmla="*/ 58 h 74"/>
                <a:gd name="T60" fmla="*/ 10 w 76"/>
                <a:gd name="T61" fmla="*/ 64 h 74"/>
                <a:gd name="T62" fmla="*/ 16 w 76"/>
                <a:gd name="T63" fmla="*/ 68 h 74"/>
                <a:gd name="T64" fmla="*/ 22 w 76"/>
                <a:gd name="T65" fmla="*/ 72 h 74"/>
                <a:gd name="T66" fmla="*/ 30 w 76"/>
                <a:gd name="T67" fmla="*/ 74 h 74"/>
                <a:gd name="T68" fmla="*/ 38 w 76"/>
                <a:gd name="T69" fmla="*/ 74 h 74"/>
                <a:gd name="T70" fmla="*/ 38 w 76"/>
                <a:gd name="T7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4">
                  <a:moveTo>
                    <a:pt x="38" y="74"/>
                  </a:moveTo>
                  <a:lnTo>
                    <a:pt x="38" y="74"/>
                  </a:lnTo>
                  <a:lnTo>
                    <a:pt x="44" y="74"/>
                  </a:lnTo>
                  <a:lnTo>
                    <a:pt x="52" y="72"/>
                  </a:lnTo>
                  <a:lnTo>
                    <a:pt x="58" y="68"/>
                  </a:lnTo>
                  <a:lnTo>
                    <a:pt x="64" y="64"/>
                  </a:lnTo>
                  <a:lnTo>
                    <a:pt x="68" y="58"/>
                  </a:lnTo>
                  <a:lnTo>
                    <a:pt x="72" y="52"/>
                  </a:lnTo>
                  <a:lnTo>
                    <a:pt x="74" y="44"/>
                  </a:lnTo>
                  <a:lnTo>
                    <a:pt x="76" y="38"/>
                  </a:lnTo>
                  <a:lnTo>
                    <a:pt x="76" y="38"/>
                  </a:lnTo>
                  <a:lnTo>
                    <a:pt x="74" y="26"/>
                  </a:lnTo>
                  <a:lnTo>
                    <a:pt x="68" y="16"/>
                  </a:lnTo>
                  <a:lnTo>
                    <a:pt x="68" y="16"/>
                  </a:lnTo>
                  <a:lnTo>
                    <a:pt x="62" y="8"/>
                  </a:lnTo>
                  <a:lnTo>
                    <a:pt x="54" y="4"/>
                  </a:lnTo>
                  <a:lnTo>
                    <a:pt x="46" y="0"/>
                  </a:lnTo>
                  <a:lnTo>
                    <a:pt x="38" y="0"/>
                  </a:lnTo>
                  <a:lnTo>
                    <a:pt x="38" y="0"/>
                  </a:lnTo>
                  <a:lnTo>
                    <a:pt x="28" y="0"/>
                  </a:lnTo>
                  <a:lnTo>
                    <a:pt x="20" y="4"/>
                  </a:lnTo>
                  <a:lnTo>
                    <a:pt x="12" y="8"/>
                  </a:lnTo>
                  <a:lnTo>
                    <a:pt x="6" y="16"/>
                  </a:lnTo>
                  <a:lnTo>
                    <a:pt x="6" y="16"/>
                  </a:lnTo>
                  <a:lnTo>
                    <a:pt x="2" y="26"/>
                  </a:lnTo>
                  <a:lnTo>
                    <a:pt x="0" y="38"/>
                  </a:lnTo>
                  <a:lnTo>
                    <a:pt x="0" y="38"/>
                  </a:lnTo>
                  <a:lnTo>
                    <a:pt x="0" y="44"/>
                  </a:lnTo>
                  <a:lnTo>
                    <a:pt x="2" y="52"/>
                  </a:lnTo>
                  <a:lnTo>
                    <a:pt x="6" y="58"/>
                  </a:lnTo>
                  <a:lnTo>
                    <a:pt x="10" y="64"/>
                  </a:lnTo>
                  <a:lnTo>
                    <a:pt x="16" y="68"/>
                  </a:lnTo>
                  <a:lnTo>
                    <a:pt x="22" y="72"/>
                  </a:lnTo>
                  <a:lnTo>
                    <a:pt x="30" y="74"/>
                  </a:lnTo>
                  <a:lnTo>
                    <a:pt x="38" y="74"/>
                  </a:lnTo>
                  <a:lnTo>
                    <a:pt x="38" y="7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0" name="Freeform 157">
              <a:extLst>
                <a:ext uri="{FF2B5EF4-FFF2-40B4-BE49-F238E27FC236}">
                  <a16:creationId xmlns:a16="http://schemas.microsoft.com/office/drawing/2014/main" id="{FDC992B4-3F61-4FCC-9DFF-A0B7ED22F03A}"/>
                </a:ext>
              </a:extLst>
            </p:cNvPr>
            <p:cNvSpPr>
              <a:spLocks noEditPoints="1"/>
            </p:cNvSpPr>
            <p:nvPr/>
          </p:nvSpPr>
          <p:spPr bwMode="auto">
            <a:xfrm>
              <a:off x="5682043" y="4553457"/>
              <a:ext cx="287906" cy="286445"/>
            </a:xfrm>
            <a:custGeom>
              <a:avLst/>
              <a:gdLst>
                <a:gd name="T0" fmla="*/ 196 w 393"/>
                <a:gd name="T1" fmla="*/ 0 h 391"/>
                <a:gd name="T2" fmla="*/ 156 w 393"/>
                <a:gd name="T3" fmla="*/ 4 h 391"/>
                <a:gd name="T4" fmla="*/ 120 w 393"/>
                <a:gd name="T5" fmla="*/ 14 h 391"/>
                <a:gd name="T6" fmla="*/ 86 w 393"/>
                <a:gd name="T7" fmla="*/ 32 h 391"/>
                <a:gd name="T8" fmla="*/ 58 w 393"/>
                <a:gd name="T9" fmla="*/ 56 h 391"/>
                <a:gd name="T10" fmla="*/ 32 w 393"/>
                <a:gd name="T11" fmla="*/ 86 h 391"/>
                <a:gd name="T12" fmla="*/ 14 w 393"/>
                <a:gd name="T13" fmla="*/ 120 h 391"/>
                <a:gd name="T14" fmla="*/ 4 w 393"/>
                <a:gd name="T15" fmla="*/ 156 h 391"/>
                <a:gd name="T16" fmla="*/ 0 w 393"/>
                <a:gd name="T17" fmla="*/ 196 h 391"/>
                <a:gd name="T18" fmla="*/ 0 w 393"/>
                <a:gd name="T19" fmla="*/ 216 h 391"/>
                <a:gd name="T20" fmla="*/ 8 w 393"/>
                <a:gd name="T21" fmla="*/ 254 h 391"/>
                <a:gd name="T22" fmla="*/ 24 w 393"/>
                <a:gd name="T23" fmla="*/ 290 h 391"/>
                <a:gd name="T24" fmla="*/ 44 w 393"/>
                <a:gd name="T25" fmla="*/ 321 h 391"/>
                <a:gd name="T26" fmla="*/ 70 w 393"/>
                <a:gd name="T27" fmla="*/ 347 h 391"/>
                <a:gd name="T28" fmla="*/ 102 w 393"/>
                <a:gd name="T29" fmla="*/ 369 h 391"/>
                <a:gd name="T30" fmla="*/ 138 w 393"/>
                <a:gd name="T31" fmla="*/ 383 h 391"/>
                <a:gd name="T32" fmla="*/ 176 w 393"/>
                <a:gd name="T33" fmla="*/ 391 h 391"/>
                <a:gd name="T34" fmla="*/ 196 w 393"/>
                <a:gd name="T35" fmla="*/ 391 h 391"/>
                <a:gd name="T36" fmla="*/ 236 w 393"/>
                <a:gd name="T37" fmla="*/ 387 h 391"/>
                <a:gd name="T38" fmla="*/ 272 w 393"/>
                <a:gd name="T39" fmla="*/ 377 h 391"/>
                <a:gd name="T40" fmla="*/ 305 w 393"/>
                <a:gd name="T41" fmla="*/ 359 h 391"/>
                <a:gd name="T42" fmla="*/ 335 w 393"/>
                <a:gd name="T43" fmla="*/ 335 h 391"/>
                <a:gd name="T44" fmla="*/ 359 w 393"/>
                <a:gd name="T45" fmla="*/ 306 h 391"/>
                <a:gd name="T46" fmla="*/ 377 w 393"/>
                <a:gd name="T47" fmla="*/ 272 h 391"/>
                <a:gd name="T48" fmla="*/ 389 w 393"/>
                <a:gd name="T49" fmla="*/ 236 h 391"/>
                <a:gd name="T50" fmla="*/ 393 w 393"/>
                <a:gd name="T51" fmla="*/ 196 h 391"/>
                <a:gd name="T52" fmla="*/ 391 w 393"/>
                <a:gd name="T53" fmla="*/ 176 h 391"/>
                <a:gd name="T54" fmla="*/ 383 w 393"/>
                <a:gd name="T55" fmla="*/ 138 h 391"/>
                <a:gd name="T56" fmla="*/ 369 w 393"/>
                <a:gd name="T57" fmla="*/ 102 h 391"/>
                <a:gd name="T58" fmla="*/ 347 w 393"/>
                <a:gd name="T59" fmla="*/ 70 h 391"/>
                <a:gd name="T60" fmla="*/ 321 w 393"/>
                <a:gd name="T61" fmla="*/ 44 h 391"/>
                <a:gd name="T62" fmla="*/ 290 w 393"/>
                <a:gd name="T63" fmla="*/ 22 h 391"/>
                <a:gd name="T64" fmla="*/ 254 w 393"/>
                <a:gd name="T65" fmla="*/ 8 h 391"/>
                <a:gd name="T66" fmla="*/ 216 w 393"/>
                <a:gd name="T67" fmla="*/ 0 h 391"/>
                <a:gd name="T68" fmla="*/ 196 w 393"/>
                <a:gd name="T69" fmla="*/ 0 h 391"/>
                <a:gd name="T70" fmla="*/ 301 w 393"/>
                <a:gd name="T71" fmla="*/ 264 h 391"/>
                <a:gd name="T72" fmla="*/ 301 w 393"/>
                <a:gd name="T73" fmla="*/ 274 h 391"/>
                <a:gd name="T74" fmla="*/ 296 w 393"/>
                <a:gd name="T75" fmla="*/ 288 h 391"/>
                <a:gd name="T76" fmla="*/ 284 w 393"/>
                <a:gd name="T77" fmla="*/ 300 h 391"/>
                <a:gd name="T78" fmla="*/ 270 w 393"/>
                <a:gd name="T79" fmla="*/ 306 h 391"/>
                <a:gd name="T80" fmla="*/ 130 w 393"/>
                <a:gd name="T81" fmla="*/ 306 h 391"/>
                <a:gd name="T82" fmla="*/ 122 w 393"/>
                <a:gd name="T83" fmla="*/ 306 h 391"/>
                <a:gd name="T84" fmla="*/ 106 w 393"/>
                <a:gd name="T85" fmla="*/ 300 h 391"/>
                <a:gd name="T86" fmla="*/ 96 w 393"/>
                <a:gd name="T87" fmla="*/ 288 h 391"/>
                <a:gd name="T88" fmla="*/ 90 w 393"/>
                <a:gd name="T89" fmla="*/ 274 h 391"/>
                <a:gd name="T90" fmla="*/ 88 w 393"/>
                <a:gd name="T91" fmla="*/ 178 h 391"/>
                <a:gd name="T92" fmla="*/ 88 w 393"/>
                <a:gd name="T93" fmla="*/ 134 h 391"/>
                <a:gd name="T94" fmla="*/ 92 w 393"/>
                <a:gd name="T95" fmla="*/ 118 h 391"/>
                <a:gd name="T96" fmla="*/ 100 w 393"/>
                <a:gd name="T97" fmla="*/ 104 h 391"/>
                <a:gd name="T98" fmla="*/ 114 w 393"/>
                <a:gd name="T99" fmla="*/ 96 h 391"/>
                <a:gd name="T100" fmla="*/ 130 w 393"/>
                <a:gd name="T101" fmla="*/ 92 h 391"/>
                <a:gd name="T102" fmla="*/ 262 w 393"/>
                <a:gd name="T103" fmla="*/ 92 h 391"/>
                <a:gd name="T104" fmla="*/ 278 w 393"/>
                <a:gd name="T105" fmla="*/ 96 h 391"/>
                <a:gd name="T106" fmla="*/ 290 w 393"/>
                <a:gd name="T107" fmla="*/ 104 h 391"/>
                <a:gd name="T108" fmla="*/ 300 w 393"/>
                <a:gd name="T109" fmla="*/ 118 h 391"/>
                <a:gd name="T110" fmla="*/ 301 w 393"/>
                <a:gd name="T111" fmla="*/ 13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3" h="391">
                  <a:moveTo>
                    <a:pt x="196" y="0"/>
                  </a:moveTo>
                  <a:lnTo>
                    <a:pt x="196" y="0"/>
                  </a:lnTo>
                  <a:lnTo>
                    <a:pt x="176" y="0"/>
                  </a:lnTo>
                  <a:lnTo>
                    <a:pt x="156" y="4"/>
                  </a:lnTo>
                  <a:lnTo>
                    <a:pt x="138" y="8"/>
                  </a:lnTo>
                  <a:lnTo>
                    <a:pt x="120" y="14"/>
                  </a:lnTo>
                  <a:lnTo>
                    <a:pt x="102" y="22"/>
                  </a:lnTo>
                  <a:lnTo>
                    <a:pt x="86" y="32"/>
                  </a:lnTo>
                  <a:lnTo>
                    <a:pt x="70" y="44"/>
                  </a:lnTo>
                  <a:lnTo>
                    <a:pt x="58" y="56"/>
                  </a:lnTo>
                  <a:lnTo>
                    <a:pt x="44" y="70"/>
                  </a:lnTo>
                  <a:lnTo>
                    <a:pt x="32" y="86"/>
                  </a:lnTo>
                  <a:lnTo>
                    <a:pt x="24" y="102"/>
                  </a:lnTo>
                  <a:lnTo>
                    <a:pt x="14" y="120"/>
                  </a:lnTo>
                  <a:lnTo>
                    <a:pt x="8" y="138"/>
                  </a:lnTo>
                  <a:lnTo>
                    <a:pt x="4" y="156"/>
                  </a:lnTo>
                  <a:lnTo>
                    <a:pt x="0" y="176"/>
                  </a:lnTo>
                  <a:lnTo>
                    <a:pt x="0" y="196"/>
                  </a:lnTo>
                  <a:lnTo>
                    <a:pt x="0" y="196"/>
                  </a:lnTo>
                  <a:lnTo>
                    <a:pt x="0" y="216"/>
                  </a:lnTo>
                  <a:lnTo>
                    <a:pt x="4" y="236"/>
                  </a:lnTo>
                  <a:lnTo>
                    <a:pt x="8" y="254"/>
                  </a:lnTo>
                  <a:lnTo>
                    <a:pt x="14" y="272"/>
                  </a:lnTo>
                  <a:lnTo>
                    <a:pt x="24" y="290"/>
                  </a:lnTo>
                  <a:lnTo>
                    <a:pt x="32" y="306"/>
                  </a:lnTo>
                  <a:lnTo>
                    <a:pt x="44" y="321"/>
                  </a:lnTo>
                  <a:lnTo>
                    <a:pt x="58" y="335"/>
                  </a:lnTo>
                  <a:lnTo>
                    <a:pt x="70" y="347"/>
                  </a:lnTo>
                  <a:lnTo>
                    <a:pt x="86" y="359"/>
                  </a:lnTo>
                  <a:lnTo>
                    <a:pt x="102" y="369"/>
                  </a:lnTo>
                  <a:lnTo>
                    <a:pt x="120" y="377"/>
                  </a:lnTo>
                  <a:lnTo>
                    <a:pt x="138" y="383"/>
                  </a:lnTo>
                  <a:lnTo>
                    <a:pt x="156" y="387"/>
                  </a:lnTo>
                  <a:lnTo>
                    <a:pt x="176" y="391"/>
                  </a:lnTo>
                  <a:lnTo>
                    <a:pt x="196" y="391"/>
                  </a:lnTo>
                  <a:lnTo>
                    <a:pt x="196" y="391"/>
                  </a:lnTo>
                  <a:lnTo>
                    <a:pt x="216" y="391"/>
                  </a:lnTo>
                  <a:lnTo>
                    <a:pt x="236" y="387"/>
                  </a:lnTo>
                  <a:lnTo>
                    <a:pt x="254" y="383"/>
                  </a:lnTo>
                  <a:lnTo>
                    <a:pt x="272" y="377"/>
                  </a:lnTo>
                  <a:lnTo>
                    <a:pt x="290" y="369"/>
                  </a:lnTo>
                  <a:lnTo>
                    <a:pt x="305" y="359"/>
                  </a:lnTo>
                  <a:lnTo>
                    <a:pt x="321" y="347"/>
                  </a:lnTo>
                  <a:lnTo>
                    <a:pt x="335" y="335"/>
                  </a:lnTo>
                  <a:lnTo>
                    <a:pt x="347" y="321"/>
                  </a:lnTo>
                  <a:lnTo>
                    <a:pt x="359" y="306"/>
                  </a:lnTo>
                  <a:lnTo>
                    <a:pt x="369" y="290"/>
                  </a:lnTo>
                  <a:lnTo>
                    <a:pt x="377" y="272"/>
                  </a:lnTo>
                  <a:lnTo>
                    <a:pt x="383" y="254"/>
                  </a:lnTo>
                  <a:lnTo>
                    <a:pt x="389" y="236"/>
                  </a:lnTo>
                  <a:lnTo>
                    <a:pt x="391" y="216"/>
                  </a:lnTo>
                  <a:lnTo>
                    <a:pt x="393" y="196"/>
                  </a:lnTo>
                  <a:lnTo>
                    <a:pt x="393" y="196"/>
                  </a:lnTo>
                  <a:lnTo>
                    <a:pt x="391" y="176"/>
                  </a:lnTo>
                  <a:lnTo>
                    <a:pt x="389" y="156"/>
                  </a:lnTo>
                  <a:lnTo>
                    <a:pt x="383" y="138"/>
                  </a:lnTo>
                  <a:lnTo>
                    <a:pt x="377" y="120"/>
                  </a:lnTo>
                  <a:lnTo>
                    <a:pt x="369" y="102"/>
                  </a:lnTo>
                  <a:lnTo>
                    <a:pt x="359" y="86"/>
                  </a:lnTo>
                  <a:lnTo>
                    <a:pt x="347" y="70"/>
                  </a:lnTo>
                  <a:lnTo>
                    <a:pt x="335" y="56"/>
                  </a:lnTo>
                  <a:lnTo>
                    <a:pt x="321" y="44"/>
                  </a:lnTo>
                  <a:lnTo>
                    <a:pt x="305" y="32"/>
                  </a:lnTo>
                  <a:lnTo>
                    <a:pt x="290" y="22"/>
                  </a:lnTo>
                  <a:lnTo>
                    <a:pt x="272" y="14"/>
                  </a:lnTo>
                  <a:lnTo>
                    <a:pt x="254" y="8"/>
                  </a:lnTo>
                  <a:lnTo>
                    <a:pt x="236" y="4"/>
                  </a:lnTo>
                  <a:lnTo>
                    <a:pt x="216" y="0"/>
                  </a:lnTo>
                  <a:lnTo>
                    <a:pt x="196" y="0"/>
                  </a:lnTo>
                  <a:lnTo>
                    <a:pt x="196" y="0"/>
                  </a:lnTo>
                  <a:close/>
                  <a:moveTo>
                    <a:pt x="301" y="178"/>
                  </a:moveTo>
                  <a:lnTo>
                    <a:pt x="301" y="264"/>
                  </a:lnTo>
                  <a:lnTo>
                    <a:pt x="301" y="264"/>
                  </a:lnTo>
                  <a:lnTo>
                    <a:pt x="301" y="274"/>
                  </a:lnTo>
                  <a:lnTo>
                    <a:pt x="300" y="280"/>
                  </a:lnTo>
                  <a:lnTo>
                    <a:pt x="296" y="288"/>
                  </a:lnTo>
                  <a:lnTo>
                    <a:pt x="290" y="294"/>
                  </a:lnTo>
                  <a:lnTo>
                    <a:pt x="284" y="300"/>
                  </a:lnTo>
                  <a:lnTo>
                    <a:pt x="278" y="302"/>
                  </a:lnTo>
                  <a:lnTo>
                    <a:pt x="270" y="306"/>
                  </a:lnTo>
                  <a:lnTo>
                    <a:pt x="262" y="306"/>
                  </a:lnTo>
                  <a:lnTo>
                    <a:pt x="130" y="306"/>
                  </a:lnTo>
                  <a:lnTo>
                    <a:pt x="130" y="306"/>
                  </a:lnTo>
                  <a:lnTo>
                    <a:pt x="122" y="306"/>
                  </a:lnTo>
                  <a:lnTo>
                    <a:pt x="114" y="302"/>
                  </a:lnTo>
                  <a:lnTo>
                    <a:pt x="106" y="300"/>
                  </a:lnTo>
                  <a:lnTo>
                    <a:pt x="100" y="294"/>
                  </a:lnTo>
                  <a:lnTo>
                    <a:pt x="96" y="288"/>
                  </a:lnTo>
                  <a:lnTo>
                    <a:pt x="92" y="280"/>
                  </a:lnTo>
                  <a:lnTo>
                    <a:pt x="90" y="274"/>
                  </a:lnTo>
                  <a:lnTo>
                    <a:pt x="88" y="264"/>
                  </a:lnTo>
                  <a:lnTo>
                    <a:pt x="88" y="178"/>
                  </a:lnTo>
                  <a:lnTo>
                    <a:pt x="88" y="134"/>
                  </a:lnTo>
                  <a:lnTo>
                    <a:pt x="88" y="134"/>
                  </a:lnTo>
                  <a:lnTo>
                    <a:pt x="90" y="124"/>
                  </a:lnTo>
                  <a:lnTo>
                    <a:pt x="92" y="118"/>
                  </a:lnTo>
                  <a:lnTo>
                    <a:pt x="96" y="110"/>
                  </a:lnTo>
                  <a:lnTo>
                    <a:pt x="100" y="104"/>
                  </a:lnTo>
                  <a:lnTo>
                    <a:pt x="106" y="98"/>
                  </a:lnTo>
                  <a:lnTo>
                    <a:pt x="114" y="96"/>
                  </a:lnTo>
                  <a:lnTo>
                    <a:pt x="122" y="92"/>
                  </a:lnTo>
                  <a:lnTo>
                    <a:pt x="130" y="92"/>
                  </a:lnTo>
                  <a:lnTo>
                    <a:pt x="262" y="92"/>
                  </a:lnTo>
                  <a:lnTo>
                    <a:pt x="262" y="92"/>
                  </a:lnTo>
                  <a:lnTo>
                    <a:pt x="270" y="92"/>
                  </a:lnTo>
                  <a:lnTo>
                    <a:pt x="278" y="96"/>
                  </a:lnTo>
                  <a:lnTo>
                    <a:pt x="284" y="98"/>
                  </a:lnTo>
                  <a:lnTo>
                    <a:pt x="290" y="104"/>
                  </a:lnTo>
                  <a:lnTo>
                    <a:pt x="296" y="110"/>
                  </a:lnTo>
                  <a:lnTo>
                    <a:pt x="300" y="118"/>
                  </a:lnTo>
                  <a:lnTo>
                    <a:pt x="301" y="124"/>
                  </a:lnTo>
                  <a:lnTo>
                    <a:pt x="301" y="134"/>
                  </a:lnTo>
                  <a:lnTo>
                    <a:pt x="301" y="1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1" name="Freeform 158">
              <a:extLst>
                <a:ext uri="{FF2B5EF4-FFF2-40B4-BE49-F238E27FC236}">
                  <a16:creationId xmlns:a16="http://schemas.microsoft.com/office/drawing/2014/main" id="{1E7F712A-8218-4402-8329-0B04288D4E3F}"/>
                </a:ext>
              </a:extLst>
            </p:cNvPr>
            <p:cNvSpPr>
              <a:spLocks/>
            </p:cNvSpPr>
            <p:nvPr/>
          </p:nvSpPr>
          <p:spPr bwMode="auto">
            <a:xfrm>
              <a:off x="5762424" y="4683527"/>
              <a:ext cx="125685" cy="78919"/>
            </a:xfrm>
            <a:custGeom>
              <a:avLst/>
              <a:gdLst>
                <a:gd name="T0" fmla="*/ 144 w 172"/>
                <a:gd name="T1" fmla="*/ 22 h 108"/>
                <a:gd name="T2" fmla="*/ 144 w 172"/>
                <a:gd name="T3" fmla="*/ 22 h 108"/>
                <a:gd name="T4" fmla="*/ 142 w 172"/>
                <a:gd name="T5" fmla="*/ 32 h 108"/>
                <a:gd name="T6" fmla="*/ 140 w 172"/>
                <a:gd name="T7" fmla="*/ 44 h 108"/>
                <a:gd name="T8" fmla="*/ 134 w 172"/>
                <a:gd name="T9" fmla="*/ 54 h 108"/>
                <a:gd name="T10" fmla="*/ 126 w 172"/>
                <a:gd name="T11" fmla="*/ 62 h 108"/>
                <a:gd name="T12" fmla="*/ 118 w 172"/>
                <a:gd name="T13" fmla="*/ 70 h 108"/>
                <a:gd name="T14" fmla="*/ 108 w 172"/>
                <a:gd name="T15" fmla="*/ 74 h 108"/>
                <a:gd name="T16" fmla="*/ 98 w 172"/>
                <a:gd name="T17" fmla="*/ 78 h 108"/>
                <a:gd name="T18" fmla="*/ 86 w 172"/>
                <a:gd name="T19" fmla="*/ 80 h 108"/>
                <a:gd name="T20" fmla="*/ 86 w 172"/>
                <a:gd name="T21" fmla="*/ 80 h 108"/>
                <a:gd name="T22" fmla="*/ 74 w 172"/>
                <a:gd name="T23" fmla="*/ 78 h 108"/>
                <a:gd name="T24" fmla="*/ 62 w 172"/>
                <a:gd name="T25" fmla="*/ 74 h 108"/>
                <a:gd name="T26" fmla="*/ 52 w 172"/>
                <a:gd name="T27" fmla="*/ 70 h 108"/>
                <a:gd name="T28" fmla="*/ 44 w 172"/>
                <a:gd name="T29" fmla="*/ 62 h 108"/>
                <a:gd name="T30" fmla="*/ 36 w 172"/>
                <a:gd name="T31" fmla="*/ 54 h 108"/>
                <a:gd name="T32" fmla="*/ 32 w 172"/>
                <a:gd name="T33" fmla="*/ 44 h 108"/>
                <a:gd name="T34" fmla="*/ 28 w 172"/>
                <a:gd name="T35" fmla="*/ 32 h 108"/>
                <a:gd name="T36" fmla="*/ 26 w 172"/>
                <a:gd name="T37" fmla="*/ 22 h 108"/>
                <a:gd name="T38" fmla="*/ 26 w 172"/>
                <a:gd name="T39" fmla="*/ 22 h 108"/>
                <a:gd name="T40" fmla="*/ 28 w 172"/>
                <a:gd name="T41" fmla="*/ 10 h 108"/>
                <a:gd name="T42" fmla="*/ 32 w 172"/>
                <a:gd name="T43" fmla="*/ 0 h 108"/>
                <a:gd name="T44" fmla="*/ 0 w 172"/>
                <a:gd name="T45" fmla="*/ 0 h 108"/>
                <a:gd name="T46" fmla="*/ 0 w 172"/>
                <a:gd name="T47" fmla="*/ 86 h 108"/>
                <a:gd name="T48" fmla="*/ 0 w 172"/>
                <a:gd name="T49" fmla="*/ 86 h 108"/>
                <a:gd name="T50" fmla="*/ 0 w 172"/>
                <a:gd name="T51" fmla="*/ 94 h 108"/>
                <a:gd name="T52" fmla="*/ 6 w 172"/>
                <a:gd name="T53" fmla="*/ 102 h 108"/>
                <a:gd name="T54" fmla="*/ 12 w 172"/>
                <a:gd name="T55" fmla="*/ 106 h 108"/>
                <a:gd name="T56" fmla="*/ 20 w 172"/>
                <a:gd name="T57" fmla="*/ 108 h 108"/>
                <a:gd name="T58" fmla="*/ 152 w 172"/>
                <a:gd name="T59" fmla="*/ 108 h 108"/>
                <a:gd name="T60" fmla="*/ 152 w 172"/>
                <a:gd name="T61" fmla="*/ 108 h 108"/>
                <a:gd name="T62" fmla="*/ 160 w 172"/>
                <a:gd name="T63" fmla="*/ 106 h 108"/>
                <a:gd name="T64" fmla="*/ 166 w 172"/>
                <a:gd name="T65" fmla="*/ 102 h 108"/>
                <a:gd name="T66" fmla="*/ 170 w 172"/>
                <a:gd name="T67" fmla="*/ 94 h 108"/>
                <a:gd name="T68" fmla="*/ 172 w 172"/>
                <a:gd name="T69" fmla="*/ 86 h 108"/>
                <a:gd name="T70" fmla="*/ 172 w 172"/>
                <a:gd name="T71" fmla="*/ 0 h 108"/>
                <a:gd name="T72" fmla="*/ 140 w 172"/>
                <a:gd name="T73" fmla="*/ 0 h 108"/>
                <a:gd name="T74" fmla="*/ 140 w 172"/>
                <a:gd name="T75" fmla="*/ 0 h 108"/>
                <a:gd name="T76" fmla="*/ 142 w 172"/>
                <a:gd name="T77" fmla="*/ 10 h 108"/>
                <a:gd name="T78" fmla="*/ 144 w 172"/>
                <a:gd name="T79" fmla="*/ 22 h 108"/>
                <a:gd name="T80" fmla="*/ 144 w 172"/>
                <a:gd name="T81"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2" h="108">
                  <a:moveTo>
                    <a:pt x="144" y="22"/>
                  </a:moveTo>
                  <a:lnTo>
                    <a:pt x="144" y="22"/>
                  </a:lnTo>
                  <a:lnTo>
                    <a:pt x="142" y="32"/>
                  </a:lnTo>
                  <a:lnTo>
                    <a:pt x="140" y="44"/>
                  </a:lnTo>
                  <a:lnTo>
                    <a:pt x="134" y="54"/>
                  </a:lnTo>
                  <a:lnTo>
                    <a:pt x="126" y="62"/>
                  </a:lnTo>
                  <a:lnTo>
                    <a:pt x="118" y="70"/>
                  </a:lnTo>
                  <a:lnTo>
                    <a:pt x="108" y="74"/>
                  </a:lnTo>
                  <a:lnTo>
                    <a:pt x="98" y="78"/>
                  </a:lnTo>
                  <a:lnTo>
                    <a:pt x="86" y="80"/>
                  </a:lnTo>
                  <a:lnTo>
                    <a:pt x="86" y="80"/>
                  </a:lnTo>
                  <a:lnTo>
                    <a:pt x="74" y="78"/>
                  </a:lnTo>
                  <a:lnTo>
                    <a:pt x="62" y="74"/>
                  </a:lnTo>
                  <a:lnTo>
                    <a:pt x="52" y="70"/>
                  </a:lnTo>
                  <a:lnTo>
                    <a:pt x="44" y="62"/>
                  </a:lnTo>
                  <a:lnTo>
                    <a:pt x="36" y="54"/>
                  </a:lnTo>
                  <a:lnTo>
                    <a:pt x="32" y="44"/>
                  </a:lnTo>
                  <a:lnTo>
                    <a:pt x="28" y="32"/>
                  </a:lnTo>
                  <a:lnTo>
                    <a:pt x="26" y="22"/>
                  </a:lnTo>
                  <a:lnTo>
                    <a:pt x="26" y="22"/>
                  </a:lnTo>
                  <a:lnTo>
                    <a:pt x="28" y="10"/>
                  </a:lnTo>
                  <a:lnTo>
                    <a:pt x="32" y="0"/>
                  </a:lnTo>
                  <a:lnTo>
                    <a:pt x="0" y="0"/>
                  </a:lnTo>
                  <a:lnTo>
                    <a:pt x="0" y="86"/>
                  </a:lnTo>
                  <a:lnTo>
                    <a:pt x="0" y="86"/>
                  </a:lnTo>
                  <a:lnTo>
                    <a:pt x="0" y="94"/>
                  </a:lnTo>
                  <a:lnTo>
                    <a:pt x="6" y="102"/>
                  </a:lnTo>
                  <a:lnTo>
                    <a:pt x="12" y="106"/>
                  </a:lnTo>
                  <a:lnTo>
                    <a:pt x="20" y="108"/>
                  </a:lnTo>
                  <a:lnTo>
                    <a:pt x="152" y="108"/>
                  </a:lnTo>
                  <a:lnTo>
                    <a:pt x="152" y="108"/>
                  </a:lnTo>
                  <a:lnTo>
                    <a:pt x="160" y="106"/>
                  </a:lnTo>
                  <a:lnTo>
                    <a:pt x="166" y="102"/>
                  </a:lnTo>
                  <a:lnTo>
                    <a:pt x="170" y="94"/>
                  </a:lnTo>
                  <a:lnTo>
                    <a:pt x="172" y="86"/>
                  </a:lnTo>
                  <a:lnTo>
                    <a:pt x="172" y="0"/>
                  </a:lnTo>
                  <a:lnTo>
                    <a:pt x="140" y="0"/>
                  </a:lnTo>
                  <a:lnTo>
                    <a:pt x="140" y="0"/>
                  </a:lnTo>
                  <a:lnTo>
                    <a:pt x="142" y="10"/>
                  </a:lnTo>
                  <a:lnTo>
                    <a:pt x="144" y="22"/>
                  </a:lnTo>
                  <a:lnTo>
                    <a:pt x="144" y="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grpSp>
        <p:nvGrpSpPr>
          <p:cNvPr id="22" name="Group 89">
            <a:extLst>
              <a:ext uri="{FF2B5EF4-FFF2-40B4-BE49-F238E27FC236}">
                <a16:creationId xmlns:a16="http://schemas.microsoft.com/office/drawing/2014/main" id="{750475C8-D20D-4AE3-9BA3-6DB1B392E159}"/>
              </a:ext>
            </a:extLst>
          </p:cNvPr>
          <p:cNvGrpSpPr/>
          <p:nvPr/>
        </p:nvGrpSpPr>
        <p:grpSpPr>
          <a:xfrm>
            <a:off x="5165450" y="5614263"/>
            <a:ext cx="474263" cy="471856"/>
            <a:chOff x="6848284" y="4553457"/>
            <a:chExt cx="287906" cy="286445"/>
          </a:xfrm>
          <a:solidFill>
            <a:schemeClr val="bg1">
              <a:lumMod val="50000"/>
            </a:schemeClr>
          </a:solidFill>
        </p:grpSpPr>
        <p:sp>
          <p:nvSpPr>
            <p:cNvPr id="23" name="Freeform 163">
              <a:extLst>
                <a:ext uri="{FF2B5EF4-FFF2-40B4-BE49-F238E27FC236}">
                  <a16:creationId xmlns:a16="http://schemas.microsoft.com/office/drawing/2014/main" id="{9DA7ECF2-CF72-43BF-8134-876F75D57585}"/>
                </a:ext>
              </a:extLst>
            </p:cNvPr>
            <p:cNvSpPr>
              <a:spLocks/>
            </p:cNvSpPr>
            <p:nvPr/>
          </p:nvSpPr>
          <p:spPr bwMode="auto">
            <a:xfrm>
              <a:off x="6943279" y="4638221"/>
              <a:ext cx="35075" cy="48228"/>
            </a:xfrm>
            <a:custGeom>
              <a:avLst/>
              <a:gdLst>
                <a:gd name="T0" fmla="*/ 30 w 48"/>
                <a:gd name="T1" fmla="*/ 66 h 66"/>
                <a:gd name="T2" fmla="*/ 30 w 48"/>
                <a:gd name="T3" fmla="*/ 66 h 66"/>
                <a:gd name="T4" fmla="*/ 36 w 48"/>
                <a:gd name="T5" fmla="*/ 64 h 66"/>
                <a:gd name="T6" fmla="*/ 42 w 48"/>
                <a:gd name="T7" fmla="*/ 60 h 66"/>
                <a:gd name="T8" fmla="*/ 42 w 48"/>
                <a:gd name="T9" fmla="*/ 60 h 66"/>
                <a:gd name="T10" fmla="*/ 46 w 48"/>
                <a:gd name="T11" fmla="*/ 54 h 66"/>
                <a:gd name="T12" fmla="*/ 48 w 48"/>
                <a:gd name="T13" fmla="*/ 48 h 66"/>
                <a:gd name="T14" fmla="*/ 48 w 48"/>
                <a:gd name="T15" fmla="*/ 42 h 66"/>
                <a:gd name="T16" fmla="*/ 48 w 48"/>
                <a:gd name="T17" fmla="*/ 34 h 66"/>
                <a:gd name="T18" fmla="*/ 48 w 48"/>
                <a:gd name="T19" fmla="*/ 34 h 66"/>
                <a:gd name="T20" fmla="*/ 44 w 48"/>
                <a:gd name="T21" fmla="*/ 22 h 66"/>
                <a:gd name="T22" fmla="*/ 38 w 48"/>
                <a:gd name="T23" fmla="*/ 10 h 66"/>
                <a:gd name="T24" fmla="*/ 30 w 48"/>
                <a:gd name="T25" fmla="*/ 2 h 66"/>
                <a:gd name="T26" fmla="*/ 24 w 48"/>
                <a:gd name="T27" fmla="*/ 0 h 66"/>
                <a:gd name="T28" fmla="*/ 20 w 48"/>
                <a:gd name="T29" fmla="*/ 0 h 66"/>
                <a:gd name="T30" fmla="*/ 18 w 48"/>
                <a:gd name="T31" fmla="*/ 0 h 66"/>
                <a:gd name="T32" fmla="*/ 18 w 48"/>
                <a:gd name="T33" fmla="*/ 0 h 66"/>
                <a:gd name="T34" fmla="*/ 12 w 48"/>
                <a:gd name="T35" fmla="*/ 2 h 66"/>
                <a:gd name="T36" fmla="*/ 6 w 48"/>
                <a:gd name="T37" fmla="*/ 6 h 66"/>
                <a:gd name="T38" fmla="*/ 6 w 48"/>
                <a:gd name="T39" fmla="*/ 6 h 66"/>
                <a:gd name="T40" fmla="*/ 2 w 48"/>
                <a:gd name="T41" fmla="*/ 10 h 66"/>
                <a:gd name="T42" fmla="*/ 0 w 48"/>
                <a:gd name="T43" fmla="*/ 16 h 66"/>
                <a:gd name="T44" fmla="*/ 0 w 48"/>
                <a:gd name="T45" fmla="*/ 24 h 66"/>
                <a:gd name="T46" fmla="*/ 0 w 48"/>
                <a:gd name="T47" fmla="*/ 30 h 66"/>
                <a:gd name="T48" fmla="*/ 0 w 48"/>
                <a:gd name="T49" fmla="*/ 30 h 66"/>
                <a:gd name="T50" fmla="*/ 4 w 48"/>
                <a:gd name="T51" fmla="*/ 44 h 66"/>
                <a:gd name="T52" fmla="*/ 10 w 48"/>
                <a:gd name="T53" fmla="*/ 54 h 66"/>
                <a:gd name="T54" fmla="*/ 20 w 48"/>
                <a:gd name="T55" fmla="*/ 62 h 66"/>
                <a:gd name="T56" fmla="*/ 24 w 48"/>
                <a:gd name="T57" fmla="*/ 64 h 66"/>
                <a:gd name="T58" fmla="*/ 30 w 48"/>
                <a:gd name="T59" fmla="*/ 66 h 66"/>
                <a:gd name="T60" fmla="*/ 30 w 48"/>
                <a:gd name="T6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6">
                  <a:moveTo>
                    <a:pt x="30" y="66"/>
                  </a:moveTo>
                  <a:lnTo>
                    <a:pt x="30" y="66"/>
                  </a:lnTo>
                  <a:lnTo>
                    <a:pt x="36" y="64"/>
                  </a:lnTo>
                  <a:lnTo>
                    <a:pt x="42" y="60"/>
                  </a:lnTo>
                  <a:lnTo>
                    <a:pt x="42" y="60"/>
                  </a:lnTo>
                  <a:lnTo>
                    <a:pt x="46" y="54"/>
                  </a:lnTo>
                  <a:lnTo>
                    <a:pt x="48" y="48"/>
                  </a:lnTo>
                  <a:lnTo>
                    <a:pt x="48" y="42"/>
                  </a:lnTo>
                  <a:lnTo>
                    <a:pt x="48" y="34"/>
                  </a:lnTo>
                  <a:lnTo>
                    <a:pt x="48" y="34"/>
                  </a:lnTo>
                  <a:lnTo>
                    <a:pt x="44" y="22"/>
                  </a:lnTo>
                  <a:lnTo>
                    <a:pt x="38" y="10"/>
                  </a:lnTo>
                  <a:lnTo>
                    <a:pt x="30" y="2"/>
                  </a:lnTo>
                  <a:lnTo>
                    <a:pt x="24" y="0"/>
                  </a:lnTo>
                  <a:lnTo>
                    <a:pt x="20" y="0"/>
                  </a:lnTo>
                  <a:lnTo>
                    <a:pt x="18" y="0"/>
                  </a:lnTo>
                  <a:lnTo>
                    <a:pt x="18" y="0"/>
                  </a:lnTo>
                  <a:lnTo>
                    <a:pt x="12" y="2"/>
                  </a:lnTo>
                  <a:lnTo>
                    <a:pt x="6" y="6"/>
                  </a:lnTo>
                  <a:lnTo>
                    <a:pt x="6" y="6"/>
                  </a:lnTo>
                  <a:lnTo>
                    <a:pt x="2" y="10"/>
                  </a:lnTo>
                  <a:lnTo>
                    <a:pt x="0" y="16"/>
                  </a:lnTo>
                  <a:lnTo>
                    <a:pt x="0" y="24"/>
                  </a:lnTo>
                  <a:lnTo>
                    <a:pt x="0" y="30"/>
                  </a:lnTo>
                  <a:lnTo>
                    <a:pt x="0" y="30"/>
                  </a:lnTo>
                  <a:lnTo>
                    <a:pt x="4" y="44"/>
                  </a:lnTo>
                  <a:lnTo>
                    <a:pt x="10" y="54"/>
                  </a:lnTo>
                  <a:lnTo>
                    <a:pt x="20" y="62"/>
                  </a:lnTo>
                  <a:lnTo>
                    <a:pt x="24" y="64"/>
                  </a:lnTo>
                  <a:lnTo>
                    <a:pt x="30" y="66"/>
                  </a:lnTo>
                  <a:lnTo>
                    <a:pt x="30" y="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4" name="Freeform 164">
              <a:extLst>
                <a:ext uri="{FF2B5EF4-FFF2-40B4-BE49-F238E27FC236}">
                  <a16:creationId xmlns:a16="http://schemas.microsoft.com/office/drawing/2014/main" id="{C22D0F6C-C28A-42E0-8415-B4B9ACA5CBE2}"/>
                </a:ext>
              </a:extLst>
            </p:cNvPr>
            <p:cNvSpPr>
              <a:spLocks/>
            </p:cNvSpPr>
            <p:nvPr/>
          </p:nvSpPr>
          <p:spPr bwMode="auto">
            <a:xfrm>
              <a:off x="6934510" y="4722986"/>
              <a:ext cx="55535" cy="40921"/>
            </a:xfrm>
            <a:custGeom>
              <a:avLst/>
              <a:gdLst>
                <a:gd name="T0" fmla="*/ 56 w 76"/>
                <a:gd name="T1" fmla="*/ 4 h 56"/>
                <a:gd name="T2" fmla="*/ 56 w 76"/>
                <a:gd name="T3" fmla="*/ 4 h 56"/>
                <a:gd name="T4" fmla="*/ 52 w 76"/>
                <a:gd name="T5" fmla="*/ 2 h 56"/>
                <a:gd name="T6" fmla="*/ 52 w 76"/>
                <a:gd name="T7" fmla="*/ 2 h 56"/>
                <a:gd name="T8" fmla="*/ 40 w 76"/>
                <a:gd name="T9" fmla="*/ 0 h 56"/>
                <a:gd name="T10" fmla="*/ 38 w 76"/>
                <a:gd name="T11" fmla="*/ 0 h 56"/>
                <a:gd name="T12" fmla="*/ 38 w 76"/>
                <a:gd name="T13" fmla="*/ 0 h 56"/>
                <a:gd name="T14" fmla="*/ 24 w 76"/>
                <a:gd name="T15" fmla="*/ 2 h 56"/>
                <a:gd name="T16" fmla="*/ 10 w 76"/>
                <a:gd name="T17" fmla="*/ 8 h 56"/>
                <a:gd name="T18" fmla="*/ 6 w 76"/>
                <a:gd name="T19" fmla="*/ 12 h 56"/>
                <a:gd name="T20" fmla="*/ 2 w 76"/>
                <a:gd name="T21" fmla="*/ 16 h 56"/>
                <a:gd name="T22" fmla="*/ 0 w 76"/>
                <a:gd name="T23" fmla="*/ 22 h 56"/>
                <a:gd name="T24" fmla="*/ 0 w 76"/>
                <a:gd name="T25" fmla="*/ 26 h 56"/>
                <a:gd name="T26" fmla="*/ 0 w 76"/>
                <a:gd name="T27" fmla="*/ 26 h 56"/>
                <a:gd name="T28" fmla="*/ 0 w 76"/>
                <a:gd name="T29" fmla="*/ 32 h 56"/>
                <a:gd name="T30" fmla="*/ 2 w 76"/>
                <a:gd name="T31" fmla="*/ 38 h 56"/>
                <a:gd name="T32" fmla="*/ 6 w 76"/>
                <a:gd name="T33" fmla="*/ 42 h 56"/>
                <a:gd name="T34" fmla="*/ 10 w 76"/>
                <a:gd name="T35" fmla="*/ 46 h 56"/>
                <a:gd name="T36" fmla="*/ 20 w 76"/>
                <a:gd name="T37" fmla="*/ 52 h 56"/>
                <a:gd name="T38" fmla="*/ 36 w 76"/>
                <a:gd name="T39" fmla="*/ 56 h 56"/>
                <a:gd name="T40" fmla="*/ 36 w 76"/>
                <a:gd name="T41" fmla="*/ 56 h 56"/>
                <a:gd name="T42" fmla="*/ 52 w 76"/>
                <a:gd name="T43" fmla="*/ 54 h 56"/>
                <a:gd name="T44" fmla="*/ 60 w 76"/>
                <a:gd name="T45" fmla="*/ 52 h 56"/>
                <a:gd name="T46" fmla="*/ 66 w 76"/>
                <a:gd name="T47" fmla="*/ 48 h 56"/>
                <a:gd name="T48" fmla="*/ 70 w 76"/>
                <a:gd name="T49" fmla="*/ 44 h 56"/>
                <a:gd name="T50" fmla="*/ 72 w 76"/>
                <a:gd name="T51" fmla="*/ 40 h 56"/>
                <a:gd name="T52" fmla="*/ 74 w 76"/>
                <a:gd name="T53" fmla="*/ 34 h 56"/>
                <a:gd name="T54" fmla="*/ 76 w 76"/>
                <a:gd name="T55" fmla="*/ 28 h 56"/>
                <a:gd name="T56" fmla="*/ 76 w 76"/>
                <a:gd name="T57" fmla="*/ 28 h 56"/>
                <a:gd name="T58" fmla="*/ 74 w 76"/>
                <a:gd name="T59" fmla="*/ 22 h 56"/>
                <a:gd name="T60" fmla="*/ 74 w 76"/>
                <a:gd name="T61" fmla="*/ 22 h 56"/>
                <a:gd name="T62" fmla="*/ 72 w 76"/>
                <a:gd name="T63" fmla="*/ 18 h 56"/>
                <a:gd name="T64" fmla="*/ 68 w 76"/>
                <a:gd name="T65" fmla="*/ 14 h 56"/>
                <a:gd name="T66" fmla="*/ 56 w 76"/>
                <a:gd name="T67" fmla="*/ 4 h 56"/>
                <a:gd name="T68" fmla="*/ 56 w 76"/>
                <a:gd name="T6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6">
                  <a:moveTo>
                    <a:pt x="56" y="4"/>
                  </a:moveTo>
                  <a:lnTo>
                    <a:pt x="56" y="4"/>
                  </a:lnTo>
                  <a:lnTo>
                    <a:pt x="52" y="2"/>
                  </a:lnTo>
                  <a:lnTo>
                    <a:pt x="52" y="2"/>
                  </a:lnTo>
                  <a:lnTo>
                    <a:pt x="40" y="0"/>
                  </a:lnTo>
                  <a:lnTo>
                    <a:pt x="38" y="0"/>
                  </a:lnTo>
                  <a:lnTo>
                    <a:pt x="38" y="0"/>
                  </a:lnTo>
                  <a:lnTo>
                    <a:pt x="24" y="2"/>
                  </a:lnTo>
                  <a:lnTo>
                    <a:pt x="10" y="8"/>
                  </a:lnTo>
                  <a:lnTo>
                    <a:pt x="6" y="12"/>
                  </a:lnTo>
                  <a:lnTo>
                    <a:pt x="2" y="16"/>
                  </a:lnTo>
                  <a:lnTo>
                    <a:pt x="0" y="22"/>
                  </a:lnTo>
                  <a:lnTo>
                    <a:pt x="0" y="26"/>
                  </a:lnTo>
                  <a:lnTo>
                    <a:pt x="0" y="26"/>
                  </a:lnTo>
                  <a:lnTo>
                    <a:pt x="0" y="32"/>
                  </a:lnTo>
                  <a:lnTo>
                    <a:pt x="2" y="38"/>
                  </a:lnTo>
                  <a:lnTo>
                    <a:pt x="6" y="42"/>
                  </a:lnTo>
                  <a:lnTo>
                    <a:pt x="10" y="46"/>
                  </a:lnTo>
                  <a:lnTo>
                    <a:pt x="20" y="52"/>
                  </a:lnTo>
                  <a:lnTo>
                    <a:pt x="36" y="56"/>
                  </a:lnTo>
                  <a:lnTo>
                    <a:pt x="36" y="56"/>
                  </a:lnTo>
                  <a:lnTo>
                    <a:pt x="52" y="54"/>
                  </a:lnTo>
                  <a:lnTo>
                    <a:pt x="60" y="52"/>
                  </a:lnTo>
                  <a:lnTo>
                    <a:pt x="66" y="48"/>
                  </a:lnTo>
                  <a:lnTo>
                    <a:pt x="70" y="44"/>
                  </a:lnTo>
                  <a:lnTo>
                    <a:pt x="72" y="40"/>
                  </a:lnTo>
                  <a:lnTo>
                    <a:pt x="74" y="34"/>
                  </a:lnTo>
                  <a:lnTo>
                    <a:pt x="76" y="28"/>
                  </a:lnTo>
                  <a:lnTo>
                    <a:pt x="76" y="28"/>
                  </a:lnTo>
                  <a:lnTo>
                    <a:pt x="74" y="22"/>
                  </a:lnTo>
                  <a:lnTo>
                    <a:pt x="74" y="22"/>
                  </a:lnTo>
                  <a:lnTo>
                    <a:pt x="72" y="18"/>
                  </a:lnTo>
                  <a:lnTo>
                    <a:pt x="68" y="14"/>
                  </a:lnTo>
                  <a:lnTo>
                    <a:pt x="56" y="4"/>
                  </a:lnTo>
                  <a:lnTo>
                    <a:pt x="56" y="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25" name="Freeform 165">
              <a:extLst>
                <a:ext uri="{FF2B5EF4-FFF2-40B4-BE49-F238E27FC236}">
                  <a16:creationId xmlns:a16="http://schemas.microsoft.com/office/drawing/2014/main" id="{18840C1F-B5DB-409B-A1B5-59E924633271}"/>
                </a:ext>
              </a:extLst>
            </p:cNvPr>
            <p:cNvSpPr>
              <a:spLocks noEditPoints="1"/>
            </p:cNvSpPr>
            <p:nvPr/>
          </p:nvSpPr>
          <p:spPr bwMode="auto">
            <a:xfrm>
              <a:off x="6848284" y="4553457"/>
              <a:ext cx="287906" cy="286445"/>
            </a:xfrm>
            <a:custGeom>
              <a:avLst/>
              <a:gdLst>
                <a:gd name="T0" fmla="*/ 156 w 393"/>
                <a:gd name="T1" fmla="*/ 4 h 391"/>
                <a:gd name="T2" fmla="*/ 86 w 393"/>
                <a:gd name="T3" fmla="*/ 32 h 391"/>
                <a:gd name="T4" fmla="*/ 32 w 393"/>
                <a:gd name="T5" fmla="*/ 86 h 391"/>
                <a:gd name="T6" fmla="*/ 4 w 393"/>
                <a:gd name="T7" fmla="*/ 156 h 391"/>
                <a:gd name="T8" fmla="*/ 0 w 393"/>
                <a:gd name="T9" fmla="*/ 216 h 391"/>
                <a:gd name="T10" fmla="*/ 24 w 393"/>
                <a:gd name="T11" fmla="*/ 290 h 391"/>
                <a:gd name="T12" fmla="*/ 70 w 393"/>
                <a:gd name="T13" fmla="*/ 347 h 391"/>
                <a:gd name="T14" fmla="*/ 138 w 393"/>
                <a:gd name="T15" fmla="*/ 383 h 391"/>
                <a:gd name="T16" fmla="*/ 196 w 393"/>
                <a:gd name="T17" fmla="*/ 391 h 391"/>
                <a:gd name="T18" fmla="*/ 271 w 393"/>
                <a:gd name="T19" fmla="*/ 377 h 391"/>
                <a:gd name="T20" fmla="*/ 335 w 393"/>
                <a:gd name="T21" fmla="*/ 335 h 391"/>
                <a:gd name="T22" fmla="*/ 377 w 393"/>
                <a:gd name="T23" fmla="*/ 272 h 391"/>
                <a:gd name="T24" fmla="*/ 393 w 393"/>
                <a:gd name="T25" fmla="*/ 196 h 391"/>
                <a:gd name="T26" fmla="*/ 383 w 393"/>
                <a:gd name="T27" fmla="*/ 138 h 391"/>
                <a:gd name="T28" fmla="*/ 347 w 393"/>
                <a:gd name="T29" fmla="*/ 70 h 391"/>
                <a:gd name="T30" fmla="*/ 289 w 393"/>
                <a:gd name="T31" fmla="*/ 22 h 391"/>
                <a:gd name="T32" fmla="*/ 216 w 393"/>
                <a:gd name="T33" fmla="*/ 0 h 391"/>
                <a:gd name="T34" fmla="*/ 178 w 393"/>
                <a:gd name="T35" fmla="*/ 304 h 391"/>
                <a:gd name="T36" fmla="*/ 138 w 393"/>
                <a:gd name="T37" fmla="*/ 306 h 391"/>
                <a:gd name="T38" fmla="*/ 102 w 393"/>
                <a:gd name="T39" fmla="*/ 294 h 391"/>
                <a:gd name="T40" fmla="*/ 86 w 393"/>
                <a:gd name="T41" fmla="*/ 272 h 391"/>
                <a:gd name="T42" fmla="*/ 88 w 393"/>
                <a:gd name="T43" fmla="*/ 250 h 391"/>
                <a:gd name="T44" fmla="*/ 106 w 393"/>
                <a:gd name="T45" fmla="*/ 230 h 391"/>
                <a:gd name="T46" fmla="*/ 140 w 393"/>
                <a:gd name="T47" fmla="*/ 216 h 391"/>
                <a:gd name="T48" fmla="*/ 152 w 393"/>
                <a:gd name="T49" fmla="*/ 216 h 391"/>
                <a:gd name="T50" fmla="*/ 148 w 393"/>
                <a:gd name="T51" fmla="*/ 198 h 391"/>
                <a:gd name="T52" fmla="*/ 120 w 393"/>
                <a:gd name="T53" fmla="*/ 188 h 391"/>
                <a:gd name="T54" fmla="*/ 100 w 393"/>
                <a:gd name="T55" fmla="*/ 158 h 391"/>
                <a:gd name="T56" fmla="*/ 102 w 393"/>
                <a:gd name="T57" fmla="*/ 134 h 391"/>
                <a:gd name="T58" fmla="*/ 136 w 393"/>
                <a:gd name="T59" fmla="*/ 102 h 391"/>
                <a:gd name="T60" fmla="*/ 218 w 393"/>
                <a:gd name="T61" fmla="*/ 98 h 391"/>
                <a:gd name="T62" fmla="*/ 224 w 393"/>
                <a:gd name="T63" fmla="*/ 100 h 391"/>
                <a:gd name="T64" fmla="*/ 208 w 393"/>
                <a:gd name="T65" fmla="*/ 116 h 391"/>
                <a:gd name="T66" fmla="*/ 204 w 393"/>
                <a:gd name="T67" fmla="*/ 124 h 391"/>
                <a:gd name="T68" fmla="*/ 210 w 393"/>
                <a:gd name="T69" fmla="*/ 148 h 391"/>
                <a:gd name="T70" fmla="*/ 190 w 393"/>
                <a:gd name="T71" fmla="*/ 184 h 391"/>
                <a:gd name="T72" fmla="*/ 180 w 393"/>
                <a:gd name="T73" fmla="*/ 198 h 391"/>
                <a:gd name="T74" fmla="*/ 206 w 393"/>
                <a:gd name="T75" fmla="*/ 222 h 391"/>
                <a:gd name="T76" fmla="*/ 218 w 393"/>
                <a:gd name="T77" fmla="*/ 258 h 391"/>
                <a:gd name="T78" fmla="*/ 208 w 393"/>
                <a:gd name="T79" fmla="*/ 286 h 391"/>
                <a:gd name="T80" fmla="*/ 178 w 393"/>
                <a:gd name="T81" fmla="*/ 304 h 391"/>
                <a:gd name="T82" fmla="*/ 315 w 393"/>
                <a:gd name="T83" fmla="*/ 200 h 391"/>
                <a:gd name="T84" fmla="*/ 277 w 393"/>
                <a:gd name="T85" fmla="*/ 238 h 391"/>
                <a:gd name="T86" fmla="*/ 263 w 393"/>
                <a:gd name="T87" fmla="*/ 242 h 391"/>
                <a:gd name="T88" fmla="*/ 224 w 393"/>
                <a:gd name="T89" fmla="*/ 202 h 391"/>
                <a:gd name="T90" fmla="*/ 218 w 393"/>
                <a:gd name="T91" fmla="*/ 188 h 391"/>
                <a:gd name="T92" fmla="*/ 257 w 393"/>
                <a:gd name="T93" fmla="*/ 182 h 391"/>
                <a:gd name="T94" fmla="*/ 263 w 393"/>
                <a:gd name="T95" fmla="*/ 142 h 391"/>
                <a:gd name="T96" fmla="*/ 277 w 393"/>
                <a:gd name="T97" fmla="*/ 148 h 391"/>
                <a:gd name="T98" fmla="*/ 315 w 393"/>
                <a:gd name="T99" fmla="*/ 18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3" h="391">
                  <a:moveTo>
                    <a:pt x="196" y="0"/>
                  </a:moveTo>
                  <a:lnTo>
                    <a:pt x="196" y="0"/>
                  </a:lnTo>
                  <a:lnTo>
                    <a:pt x="176" y="0"/>
                  </a:lnTo>
                  <a:lnTo>
                    <a:pt x="156" y="4"/>
                  </a:lnTo>
                  <a:lnTo>
                    <a:pt x="138" y="8"/>
                  </a:lnTo>
                  <a:lnTo>
                    <a:pt x="120" y="14"/>
                  </a:lnTo>
                  <a:lnTo>
                    <a:pt x="102" y="22"/>
                  </a:lnTo>
                  <a:lnTo>
                    <a:pt x="86" y="32"/>
                  </a:lnTo>
                  <a:lnTo>
                    <a:pt x="70" y="44"/>
                  </a:lnTo>
                  <a:lnTo>
                    <a:pt x="58" y="56"/>
                  </a:lnTo>
                  <a:lnTo>
                    <a:pt x="44" y="70"/>
                  </a:lnTo>
                  <a:lnTo>
                    <a:pt x="32" y="86"/>
                  </a:lnTo>
                  <a:lnTo>
                    <a:pt x="24" y="102"/>
                  </a:lnTo>
                  <a:lnTo>
                    <a:pt x="14" y="120"/>
                  </a:lnTo>
                  <a:lnTo>
                    <a:pt x="8" y="138"/>
                  </a:lnTo>
                  <a:lnTo>
                    <a:pt x="4" y="156"/>
                  </a:lnTo>
                  <a:lnTo>
                    <a:pt x="0" y="176"/>
                  </a:lnTo>
                  <a:lnTo>
                    <a:pt x="0" y="196"/>
                  </a:lnTo>
                  <a:lnTo>
                    <a:pt x="0" y="196"/>
                  </a:lnTo>
                  <a:lnTo>
                    <a:pt x="0" y="216"/>
                  </a:lnTo>
                  <a:lnTo>
                    <a:pt x="4" y="236"/>
                  </a:lnTo>
                  <a:lnTo>
                    <a:pt x="8" y="254"/>
                  </a:lnTo>
                  <a:lnTo>
                    <a:pt x="14" y="272"/>
                  </a:lnTo>
                  <a:lnTo>
                    <a:pt x="24" y="290"/>
                  </a:lnTo>
                  <a:lnTo>
                    <a:pt x="32" y="306"/>
                  </a:lnTo>
                  <a:lnTo>
                    <a:pt x="44" y="321"/>
                  </a:lnTo>
                  <a:lnTo>
                    <a:pt x="58" y="335"/>
                  </a:lnTo>
                  <a:lnTo>
                    <a:pt x="70" y="347"/>
                  </a:lnTo>
                  <a:lnTo>
                    <a:pt x="86" y="359"/>
                  </a:lnTo>
                  <a:lnTo>
                    <a:pt x="102" y="369"/>
                  </a:lnTo>
                  <a:lnTo>
                    <a:pt x="120" y="377"/>
                  </a:lnTo>
                  <a:lnTo>
                    <a:pt x="138" y="383"/>
                  </a:lnTo>
                  <a:lnTo>
                    <a:pt x="156" y="387"/>
                  </a:lnTo>
                  <a:lnTo>
                    <a:pt x="176" y="391"/>
                  </a:lnTo>
                  <a:lnTo>
                    <a:pt x="196" y="391"/>
                  </a:lnTo>
                  <a:lnTo>
                    <a:pt x="196" y="391"/>
                  </a:lnTo>
                  <a:lnTo>
                    <a:pt x="216" y="391"/>
                  </a:lnTo>
                  <a:lnTo>
                    <a:pt x="235" y="387"/>
                  </a:lnTo>
                  <a:lnTo>
                    <a:pt x="253" y="383"/>
                  </a:lnTo>
                  <a:lnTo>
                    <a:pt x="271" y="377"/>
                  </a:lnTo>
                  <a:lnTo>
                    <a:pt x="289" y="369"/>
                  </a:lnTo>
                  <a:lnTo>
                    <a:pt x="305" y="359"/>
                  </a:lnTo>
                  <a:lnTo>
                    <a:pt x="321" y="347"/>
                  </a:lnTo>
                  <a:lnTo>
                    <a:pt x="335" y="335"/>
                  </a:lnTo>
                  <a:lnTo>
                    <a:pt x="347" y="321"/>
                  </a:lnTo>
                  <a:lnTo>
                    <a:pt x="359" y="306"/>
                  </a:lnTo>
                  <a:lnTo>
                    <a:pt x="369" y="290"/>
                  </a:lnTo>
                  <a:lnTo>
                    <a:pt x="377" y="272"/>
                  </a:lnTo>
                  <a:lnTo>
                    <a:pt x="383" y="254"/>
                  </a:lnTo>
                  <a:lnTo>
                    <a:pt x="389" y="236"/>
                  </a:lnTo>
                  <a:lnTo>
                    <a:pt x="391" y="216"/>
                  </a:lnTo>
                  <a:lnTo>
                    <a:pt x="393" y="196"/>
                  </a:lnTo>
                  <a:lnTo>
                    <a:pt x="393" y="196"/>
                  </a:lnTo>
                  <a:lnTo>
                    <a:pt x="391" y="176"/>
                  </a:lnTo>
                  <a:lnTo>
                    <a:pt x="389" y="156"/>
                  </a:lnTo>
                  <a:lnTo>
                    <a:pt x="383" y="138"/>
                  </a:lnTo>
                  <a:lnTo>
                    <a:pt x="377" y="120"/>
                  </a:lnTo>
                  <a:lnTo>
                    <a:pt x="369" y="102"/>
                  </a:lnTo>
                  <a:lnTo>
                    <a:pt x="359" y="86"/>
                  </a:lnTo>
                  <a:lnTo>
                    <a:pt x="347" y="70"/>
                  </a:lnTo>
                  <a:lnTo>
                    <a:pt x="335" y="56"/>
                  </a:lnTo>
                  <a:lnTo>
                    <a:pt x="321" y="44"/>
                  </a:lnTo>
                  <a:lnTo>
                    <a:pt x="305" y="32"/>
                  </a:lnTo>
                  <a:lnTo>
                    <a:pt x="289" y="22"/>
                  </a:lnTo>
                  <a:lnTo>
                    <a:pt x="271" y="14"/>
                  </a:lnTo>
                  <a:lnTo>
                    <a:pt x="253" y="8"/>
                  </a:lnTo>
                  <a:lnTo>
                    <a:pt x="235" y="4"/>
                  </a:lnTo>
                  <a:lnTo>
                    <a:pt x="216" y="0"/>
                  </a:lnTo>
                  <a:lnTo>
                    <a:pt x="196" y="0"/>
                  </a:lnTo>
                  <a:lnTo>
                    <a:pt x="196" y="0"/>
                  </a:lnTo>
                  <a:close/>
                  <a:moveTo>
                    <a:pt x="178" y="304"/>
                  </a:moveTo>
                  <a:lnTo>
                    <a:pt x="178" y="304"/>
                  </a:lnTo>
                  <a:lnTo>
                    <a:pt x="166" y="306"/>
                  </a:lnTo>
                  <a:lnTo>
                    <a:pt x="154" y="306"/>
                  </a:lnTo>
                  <a:lnTo>
                    <a:pt x="154" y="306"/>
                  </a:lnTo>
                  <a:lnTo>
                    <a:pt x="138" y="306"/>
                  </a:lnTo>
                  <a:lnTo>
                    <a:pt x="124" y="304"/>
                  </a:lnTo>
                  <a:lnTo>
                    <a:pt x="124" y="304"/>
                  </a:lnTo>
                  <a:lnTo>
                    <a:pt x="112" y="300"/>
                  </a:lnTo>
                  <a:lnTo>
                    <a:pt x="102" y="294"/>
                  </a:lnTo>
                  <a:lnTo>
                    <a:pt x="94" y="288"/>
                  </a:lnTo>
                  <a:lnTo>
                    <a:pt x="88" y="280"/>
                  </a:lnTo>
                  <a:lnTo>
                    <a:pt x="88" y="280"/>
                  </a:lnTo>
                  <a:lnTo>
                    <a:pt x="86" y="272"/>
                  </a:lnTo>
                  <a:lnTo>
                    <a:pt x="86" y="266"/>
                  </a:lnTo>
                  <a:lnTo>
                    <a:pt x="86" y="266"/>
                  </a:lnTo>
                  <a:lnTo>
                    <a:pt x="86" y="258"/>
                  </a:lnTo>
                  <a:lnTo>
                    <a:pt x="88" y="250"/>
                  </a:lnTo>
                  <a:lnTo>
                    <a:pt x="88" y="250"/>
                  </a:lnTo>
                  <a:lnTo>
                    <a:pt x="94" y="242"/>
                  </a:lnTo>
                  <a:lnTo>
                    <a:pt x="98" y="236"/>
                  </a:lnTo>
                  <a:lnTo>
                    <a:pt x="106" y="230"/>
                  </a:lnTo>
                  <a:lnTo>
                    <a:pt x="112" y="226"/>
                  </a:lnTo>
                  <a:lnTo>
                    <a:pt x="122" y="222"/>
                  </a:lnTo>
                  <a:lnTo>
                    <a:pt x="130" y="218"/>
                  </a:lnTo>
                  <a:lnTo>
                    <a:pt x="140" y="216"/>
                  </a:lnTo>
                  <a:lnTo>
                    <a:pt x="150" y="216"/>
                  </a:lnTo>
                  <a:lnTo>
                    <a:pt x="150" y="216"/>
                  </a:lnTo>
                  <a:lnTo>
                    <a:pt x="152" y="216"/>
                  </a:lnTo>
                  <a:lnTo>
                    <a:pt x="152" y="216"/>
                  </a:lnTo>
                  <a:lnTo>
                    <a:pt x="148" y="210"/>
                  </a:lnTo>
                  <a:lnTo>
                    <a:pt x="148" y="204"/>
                  </a:lnTo>
                  <a:lnTo>
                    <a:pt x="148" y="204"/>
                  </a:lnTo>
                  <a:lnTo>
                    <a:pt x="148" y="198"/>
                  </a:lnTo>
                  <a:lnTo>
                    <a:pt x="148" y="198"/>
                  </a:lnTo>
                  <a:lnTo>
                    <a:pt x="138" y="196"/>
                  </a:lnTo>
                  <a:lnTo>
                    <a:pt x="128" y="194"/>
                  </a:lnTo>
                  <a:lnTo>
                    <a:pt x="120" y="188"/>
                  </a:lnTo>
                  <a:lnTo>
                    <a:pt x="112" y="182"/>
                  </a:lnTo>
                  <a:lnTo>
                    <a:pt x="106" y="176"/>
                  </a:lnTo>
                  <a:lnTo>
                    <a:pt x="102" y="168"/>
                  </a:lnTo>
                  <a:lnTo>
                    <a:pt x="100" y="158"/>
                  </a:lnTo>
                  <a:lnTo>
                    <a:pt x="98" y="148"/>
                  </a:lnTo>
                  <a:lnTo>
                    <a:pt x="98" y="148"/>
                  </a:lnTo>
                  <a:lnTo>
                    <a:pt x="100" y="140"/>
                  </a:lnTo>
                  <a:lnTo>
                    <a:pt x="102" y="134"/>
                  </a:lnTo>
                  <a:lnTo>
                    <a:pt x="104" y="126"/>
                  </a:lnTo>
                  <a:lnTo>
                    <a:pt x="110" y="120"/>
                  </a:lnTo>
                  <a:lnTo>
                    <a:pt x="122" y="108"/>
                  </a:lnTo>
                  <a:lnTo>
                    <a:pt x="136" y="102"/>
                  </a:lnTo>
                  <a:lnTo>
                    <a:pt x="136" y="102"/>
                  </a:lnTo>
                  <a:lnTo>
                    <a:pt x="146" y="98"/>
                  </a:lnTo>
                  <a:lnTo>
                    <a:pt x="158" y="98"/>
                  </a:lnTo>
                  <a:lnTo>
                    <a:pt x="218" y="98"/>
                  </a:lnTo>
                  <a:lnTo>
                    <a:pt x="218" y="98"/>
                  </a:lnTo>
                  <a:lnTo>
                    <a:pt x="222" y="98"/>
                  </a:lnTo>
                  <a:lnTo>
                    <a:pt x="224" y="100"/>
                  </a:lnTo>
                  <a:lnTo>
                    <a:pt x="224" y="100"/>
                  </a:lnTo>
                  <a:lnTo>
                    <a:pt x="224" y="104"/>
                  </a:lnTo>
                  <a:lnTo>
                    <a:pt x="222" y="106"/>
                  </a:lnTo>
                  <a:lnTo>
                    <a:pt x="208" y="116"/>
                  </a:lnTo>
                  <a:lnTo>
                    <a:pt x="208" y="116"/>
                  </a:lnTo>
                  <a:lnTo>
                    <a:pt x="204" y="118"/>
                  </a:lnTo>
                  <a:lnTo>
                    <a:pt x="200" y="118"/>
                  </a:lnTo>
                  <a:lnTo>
                    <a:pt x="200" y="118"/>
                  </a:lnTo>
                  <a:lnTo>
                    <a:pt x="204" y="124"/>
                  </a:lnTo>
                  <a:lnTo>
                    <a:pt x="208" y="130"/>
                  </a:lnTo>
                  <a:lnTo>
                    <a:pt x="210" y="140"/>
                  </a:lnTo>
                  <a:lnTo>
                    <a:pt x="210" y="148"/>
                  </a:lnTo>
                  <a:lnTo>
                    <a:pt x="210" y="148"/>
                  </a:lnTo>
                  <a:lnTo>
                    <a:pt x="208" y="158"/>
                  </a:lnTo>
                  <a:lnTo>
                    <a:pt x="206" y="168"/>
                  </a:lnTo>
                  <a:lnTo>
                    <a:pt x="200" y="176"/>
                  </a:lnTo>
                  <a:lnTo>
                    <a:pt x="190" y="184"/>
                  </a:lnTo>
                  <a:lnTo>
                    <a:pt x="190" y="184"/>
                  </a:lnTo>
                  <a:lnTo>
                    <a:pt x="182" y="192"/>
                  </a:lnTo>
                  <a:lnTo>
                    <a:pt x="180" y="198"/>
                  </a:lnTo>
                  <a:lnTo>
                    <a:pt x="180" y="198"/>
                  </a:lnTo>
                  <a:lnTo>
                    <a:pt x="186" y="204"/>
                  </a:lnTo>
                  <a:lnTo>
                    <a:pt x="196" y="214"/>
                  </a:lnTo>
                  <a:lnTo>
                    <a:pt x="196" y="214"/>
                  </a:lnTo>
                  <a:lnTo>
                    <a:pt x="206" y="222"/>
                  </a:lnTo>
                  <a:lnTo>
                    <a:pt x="214" y="232"/>
                  </a:lnTo>
                  <a:lnTo>
                    <a:pt x="218" y="244"/>
                  </a:lnTo>
                  <a:lnTo>
                    <a:pt x="218" y="258"/>
                  </a:lnTo>
                  <a:lnTo>
                    <a:pt x="218" y="258"/>
                  </a:lnTo>
                  <a:lnTo>
                    <a:pt x="218" y="264"/>
                  </a:lnTo>
                  <a:lnTo>
                    <a:pt x="216" y="272"/>
                  </a:lnTo>
                  <a:lnTo>
                    <a:pt x="212" y="280"/>
                  </a:lnTo>
                  <a:lnTo>
                    <a:pt x="208" y="286"/>
                  </a:lnTo>
                  <a:lnTo>
                    <a:pt x="202" y="292"/>
                  </a:lnTo>
                  <a:lnTo>
                    <a:pt x="194" y="296"/>
                  </a:lnTo>
                  <a:lnTo>
                    <a:pt x="188" y="300"/>
                  </a:lnTo>
                  <a:lnTo>
                    <a:pt x="178" y="304"/>
                  </a:lnTo>
                  <a:lnTo>
                    <a:pt x="178" y="304"/>
                  </a:lnTo>
                  <a:close/>
                  <a:moveTo>
                    <a:pt x="317" y="198"/>
                  </a:moveTo>
                  <a:lnTo>
                    <a:pt x="317" y="198"/>
                  </a:lnTo>
                  <a:lnTo>
                    <a:pt x="315" y="200"/>
                  </a:lnTo>
                  <a:lnTo>
                    <a:pt x="311" y="202"/>
                  </a:lnTo>
                  <a:lnTo>
                    <a:pt x="277" y="202"/>
                  </a:lnTo>
                  <a:lnTo>
                    <a:pt x="277" y="238"/>
                  </a:lnTo>
                  <a:lnTo>
                    <a:pt x="277" y="238"/>
                  </a:lnTo>
                  <a:lnTo>
                    <a:pt x="275" y="240"/>
                  </a:lnTo>
                  <a:lnTo>
                    <a:pt x="271" y="242"/>
                  </a:lnTo>
                  <a:lnTo>
                    <a:pt x="263" y="242"/>
                  </a:lnTo>
                  <a:lnTo>
                    <a:pt x="263" y="242"/>
                  </a:lnTo>
                  <a:lnTo>
                    <a:pt x="259" y="240"/>
                  </a:lnTo>
                  <a:lnTo>
                    <a:pt x="257" y="238"/>
                  </a:lnTo>
                  <a:lnTo>
                    <a:pt x="257" y="202"/>
                  </a:lnTo>
                  <a:lnTo>
                    <a:pt x="224" y="202"/>
                  </a:lnTo>
                  <a:lnTo>
                    <a:pt x="224" y="202"/>
                  </a:lnTo>
                  <a:lnTo>
                    <a:pt x="220" y="200"/>
                  </a:lnTo>
                  <a:lnTo>
                    <a:pt x="218" y="198"/>
                  </a:lnTo>
                  <a:lnTo>
                    <a:pt x="218" y="188"/>
                  </a:lnTo>
                  <a:lnTo>
                    <a:pt x="218" y="188"/>
                  </a:lnTo>
                  <a:lnTo>
                    <a:pt x="220" y="184"/>
                  </a:lnTo>
                  <a:lnTo>
                    <a:pt x="224" y="182"/>
                  </a:lnTo>
                  <a:lnTo>
                    <a:pt x="257" y="182"/>
                  </a:lnTo>
                  <a:lnTo>
                    <a:pt x="257" y="148"/>
                  </a:lnTo>
                  <a:lnTo>
                    <a:pt x="257" y="148"/>
                  </a:lnTo>
                  <a:lnTo>
                    <a:pt x="259" y="144"/>
                  </a:lnTo>
                  <a:lnTo>
                    <a:pt x="263" y="142"/>
                  </a:lnTo>
                  <a:lnTo>
                    <a:pt x="271" y="142"/>
                  </a:lnTo>
                  <a:lnTo>
                    <a:pt x="271" y="142"/>
                  </a:lnTo>
                  <a:lnTo>
                    <a:pt x="275" y="144"/>
                  </a:lnTo>
                  <a:lnTo>
                    <a:pt x="277" y="148"/>
                  </a:lnTo>
                  <a:lnTo>
                    <a:pt x="277" y="182"/>
                  </a:lnTo>
                  <a:lnTo>
                    <a:pt x="311" y="182"/>
                  </a:lnTo>
                  <a:lnTo>
                    <a:pt x="311" y="182"/>
                  </a:lnTo>
                  <a:lnTo>
                    <a:pt x="315" y="184"/>
                  </a:lnTo>
                  <a:lnTo>
                    <a:pt x="317" y="188"/>
                  </a:lnTo>
                  <a:lnTo>
                    <a:pt x="317" y="1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sp>
        <p:nvSpPr>
          <p:cNvPr id="37" name="Freeform 115">
            <a:extLst>
              <a:ext uri="{FF2B5EF4-FFF2-40B4-BE49-F238E27FC236}">
                <a16:creationId xmlns:a16="http://schemas.microsoft.com/office/drawing/2014/main" id="{08605A9B-D7BC-4000-A84B-D7EF6DE25A8B}"/>
              </a:ext>
            </a:extLst>
          </p:cNvPr>
          <p:cNvSpPr>
            <a:spLocks noEditPoints="1"/>
          </p:cNvSpPr>
          <p:nvPr/>
        </p:nvSpPr>
        <p:spPr bwMode="auto">
          <a:xfrm>
            <a:off x="6481552" y="2806111"/>
            <a:ext cx="391952" cy="391955"/>
          </a:xfrm>
          <a:custGeom>
            <a:avLst/>
            <a:gdLst>
              <a:gd name="T0" fmla="*/ 198 w 393"/>
              <a:gd name="T1" fmla="*/ 0 h 393"/>
              <a:gd name="T2" fmla="*/ 158 w 393"/>
              <a:gd name="T3" fmla="*/ 4 h 393"/>
              <a:gd name="T4" fmla="*/ 120 w 393"/>
              <a:gd name="T5" fmla="*/ 16 h 393"/>
              <a:gd name="T6" fmla="*/ 88 w 393"/>
              <a:gd name="T7" fmla="*/ 34 h 393"/>
              <a:gd name="T8" fmla="*/ 58 w 393"/>
              <a:gd name="T9" fmla="*/ 57 h 393"/>
              <a:gd name="T10" fmla="*/ 34 w 393"/>
              <a:gd name="T11" fmla="*/ 85 h 393"/>
              <a:gd name="T12" fmla="*/ 16 w 393"/>
              <a:gd name="T13" fmla="*/ 119 h 393"/>
              <a:gd name="T14" fmla="*/ 4 w 393"/>
              <a:gd name="T15" fmla="*/ 157 h 393"/>
              <a:gd name="T16" fmla="*/ 0 w 393"/>
              <a:gd name="T17" fmla="*/ 195 h 393"/>
              <a:gd name="T18" fmla="*/ 2 w 393"/>
              <a:gd name="T19" fmla="*/ 217 h 393"/>
              <a:gd name="T20" fmla="*/ 10 w 393"/>
              <a:gd name="T21" fmla="*/ 255 h 393"/>
              <a:gd name="T22" fmla="*/ 24 w 393"/>
              <a:gd name="T23" fmla="*/ 289 h 393"/>
              <a:gd name="T24" fmla="*/ 46 w 393"/>
              <a:gd name="T25" fmla="*/ 321 h 393"/>
              <a:gd name="T26" fmla="*/ 72 w 393"/>
              <a:gd name="T27" fmla="*/ 347 h 393"/>
              <a:gd name="T28" fmla="*/ 104 w 393"/>
              <a:gd name="T29" fmla="*/ 369 h 393"/>
              <a:gd name="T30" fmla="*/ 138 w 393"/>
              <a:gd name="T31" fmla="*/ 385 h 393"/>
              <a:gd name="T32" fmla="*/ 178 w 393"/>
              <a:gd name="T33" fmla="*/ 391 h 393"/>
              <a:gd name="T34" fmla="*/ 198 w 393"/>
              <a:gd name="T35" fmla="*/ 393 h 393"/>
              <a:gd name="T36" fmla="*/ 238 w 393"/>
              <a:gd name="T37" fmla="*/ 389 h 393"/>
              <a:gd name="T38" fmla="*/ 274 w 393"/>
              <a:gd name="T39" fmla="*/ 377 h 393"/>
              <a:gd name="T40" fmla="*/ 308 w 393"/>
              <a:gd name="T41" fmla="*/ 359 h 393"/>
              <a:gd name="T42" fmla="*/ 336 w 393"/>
              <a:gd name="T43" fmla="*/ 335 h 393"/>
              <a:gd name="T44" fmla="*/ 360 w 393"/>
              <a:gd name="T45" fmla="*/ 307 h 393"/>
              <a:gd name="T46" fmla="*/ 379 w 393"/>
              <a:gd name="T47" fmla="*/ 273 h 393"/>
              <a:gd name="T48" fmla="*/ 389 w 393"/>
              <a:gd name="T49" fmla="*/ 235 h 393"/>
              <a:gd name="T50" fmla="*/ 393 w 393"/>
              <a:gd name="T51" fmla="*/ 195 h 393"/>
              <a:gd name="T52" fmla="*/ 393 w 393"/>
              <a:gd name="T53" fmla="*/ 175 h 393"/>
              <a:gd name="T54" fmla="*/ 385 w 393"/>
              <a:gd name="T55" fmla="*/ 137 h 393"/>
              <a:gd name="T56" fmla="*/ 369 w 393"/>
              <a:gd name="T57" fmla="*/ 101 h 393"/>
              <a:gd name="T58" fmla="*/ 350 w 393"/>
              <a:gd name="T59" fmla="*/ 71 h 393"/>
              <a:gd name="T60" fmla="*/ 322 w 393"/>
              <a:gd name="T61" fmla="*/ 44 h 393"/>
              <a:gd name="T62" fmla="*/ 292 w 393"/>
              <a:gd name="T63" fmla="*/ 24 h 393"/>
              <a:gd name="T64" fmla="*/ 256 w 393"/>
              <a:gd name="T65" fmla="*/ 8 h 393"/>
              <a:gd name="T66" fmla="*/ 218 w 393"/>
              <a:gd name="T67" fmla="*/ 0 h 393"/>
              <a:gd name="T68" fmla="*/ 198 w 393"/>
              <a:gd name="T69" fmla="*/ 0 h 393"/>
              <a:gd name="T70" fmla="*/ 216 w 393"/>
              <a:gd name="T71" fmla="*/ 195 h 393"/>
              <a:gd name="T72" fmla="*/ 216 w 393"/>
              <a:gd name="T73" fmla="*/ 317 h 393"/>
              <a:gd name="T74" fmla="*/ 164 w 393"/>
              <a:gd name="T75" fmla="*/ 317 h 393"/>
              <a:gd name="T76" fmla="*/ 140 w 393"/>
              <a:gd name="T77" fmla="*/ 195 h 393"/>
              <a:gd name="T78" fmla="*/ 164 w 393"/>
              <a:gd name="T79" fmla="*/ 153 h 393"/>
              <a:gd name="T80" fmla="*/ 164 w 393"/>
              <a:gd name="T81" fmla="*/ 125 h 393"/>
              <a:gd name="T82" fmla="*/ 170 w 393"/>
              <a:gd name="T83" fmla="*/ 99 h 393"/>
              <a:gd name="T84" fmla="*/ 182 w 393"/>
              <a:gd name="T85" fmla="*/ 85 h 393"/>
              <a:gd name="T86" fmla="*/ 202 w 393"/>
              <a:gd name="T87" fmla="*/ 75 h 393"/>
              <a:gd name="T88" fmla="*/ 254 w 393"/>
              <a:gd name="T89" fmla="*/ 73 h 393"/>
              <a:gd name="T90" fmla="*/ 254 w 393"/>
              <a:gd name="T91" fmla="*/ 115 h 393"/>
              <a:gd name="T92" fmla="*/ 226 w 393"/>
              <a:gd name="T93" fmla="*/ 115 h 393"/>
              <a:gd name="T94" fmla="*/ 220 w 393"/>
              <a:gd name="T95" fmla="*/ 117 h 393"/>
              <a:gd name="T96" fmla="*/ 216 w 393"/>
              <a:gd name="T97" fmla="*/ 127 h 393"/>
              <a:gd name="T98" fmla="*/ 254 w 393"/>
              <a:gd name="T99" fmla="*/ 153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3" h="393">
                <a:moveTo>
                  <a:pt x="198" y="0"/>
                </a:moveTo>
                <a:lnTo>
                  <a:pt x="198" y="0"/>
                </a:lnTo>
                <a:lnTo>
                  <a:pt x="178" y="0"/>
                </a:lnTo>
                <a:lnTo>
                  <a:pt x="158" y="4"/>
                </a:lnTo>
                <a:lnTo>
                  <a:pt x="138" y="8"/>
                </a:lnTo>
                <a:lnTo>
                  <a:pt x="120" y="16"/>
                </a:lnTo>
                <a:lnTo>
                  <a:pt x="104"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4" y="369"/>
                </a:lnTo>
                <a:lnTo>
                  <a:pt x="120" y="377"/>
                </a:lnTo>
                <a:lnTo>
                  <a:pt x="138" y="385"/>
                </a:lnTo>
                <a:lnTo>
                  <a:pt x="158" y="389"/>
                </a:lnTo>
                <a:lnTo>
                  <a:pt x="178" y="391"/>
                </a:lnTo>
                <a:lnTo>
                  <a:pt x="198" y="393"/>
                </a:lnTo>
                <a:lnTo>
                  <a:pt x="198" y="393"/>
                </a:lnTo>
                <a:lnTo>
                  <a:pt x="218" y="391"/>
                </a:lnTo>
                <a:lnTo>
                  <a:pt x="238" y="389"/>
                </a:lnTo>
                <a:lnTo>
                  <a:pt x="256" y="385"/>
                </a:lnTo>
                <a:lnTo>
                  <a:pt x="274" y="377"/>
                </a:lnTo>
                <a:lnTo>
                  <a:pt x="292" y="369"/>
                </a:lnTo>
                <a:lnTo>
                  <a:pt x="308" y="359"/>
                </a:lnTo>
                <a:lnTo>
                  <a:pt x="322" y="347"/>
                </a:lnTo>
                <a:lnTo>
                  <a:pt x="336" y="335"/>
                </a:lnTo>
                <a:lnTo>
                  <a:pt x="350" y="321"/>
                </a:lnTo>
                <a:lnTo>
                  <a:pt x="360"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60" y="85"/>
                </a:lnTo>
                <a:lnTo>
                  <a:pt x="350" y="71"/>
                </a:lnTo>
                <a:lnTo>
                  <a:pt x="336" y="57"/>
                </a:lnTo>
                <a:lnTo>
                  <a:pt x="322" y="44"/>
                </a:lnTo>
                <a:lnTo>
                  <a:pt x="308" y="34"/>
                </a:lnTo>
                <a:lnTo>
                  <a:pt x="292" y="24"/>
                </a:lnTo>
                <a:lnTo>
                  <a:pt x="274" y="16"/>
                </a:lnTo>
                <a:lnTo>
                  <a:pt x="256" y="8"/>
                </a:lnTo>
                <a:lnTo>
                  <a:pt x="238" y="4"/>
                </a:lnTo>
                <a:lnTo>
                  <a:pt x="218" y="0"/>
                </a:lnTo>
                <a:lnTo>
                  <a:pt x="198" y="0"/>
                </a:lnTo>
                <a:lnTo>
                  <a:pt x="198" y="0"/>
                </a:lnTo>
                <a:close/>
                <a:moveTo>
                  <a:pt x="250" y="195"/>
                </a:moveTo>
                <a:lnTo>
                  <a:pt x="216" y="195"/>
                </a:lnTo>
                <a:lnTo>
                  <a:pt x="216" y="195"/>
                </a:lnTo>
                <a:lnTo>
                  <a:pt x="216" y="317"/>
                </a:lnTo>
                <a:lnTo>
                  <a:pt x="164" y="317"/>
                </a:lnTo>
                <a:lnTo>
                  <a:pt x="164" y="317"/>
                </a:lnTo>
                <a:lnTo>
                  <a:pt x="164" y="195"/>
                </a:lnTo>
                <a:lnTo>
                  <a:pt x="140" y="195"/>
                </a:lnTo>
                <a:lnTo>
                  <a:pt x="140" y="153"/>
                </a:lnTo>
                <a:lnTo>
                  <a:pt x="164" y="153"/>
                </a:lnTo>
                <a:lnTo>
                  <a:pt x="164" y="125"/>
                </a:lnTo>
                <a:lnTo>
                  <a:pt x="164" y="125"/>
                </a:lnTo>
                <a:lnTo>
                  <a:pt x="168" y="107"/>
                </a:lnTo>
                <a:lnTo>
                  <a:pt x="170" y="99"/>
                </a:lnTo>
                <a:lnTo>
                  <a:pt x="174" y="91"/>
                </a:lnTo>
                <a:lnTo>
                  <a:pt x="182" y="85"/>
                </a:lnTo>
                <a:lnTo>
                  <a:pt x="190" y="79"/>
                </a:lnTo>
                <a:lnTo>
                  <a:pt x="202" y="75"/>
                </a:lnTo>
                <a:lnTo>
                  <a:pt x="216" y="73"/>
                </a:lnTo>
                <a:lnTo>
                  <a:pt x="254" y="73"/>
                </a:lnTo>
                <a:lnTo>
                  <a:pt x="254" y="115"/>
                </a:lnTo>
                <a:lnTo>
                  <a:pt x="254" y="115"/>
                </a:lnTo>
                <a:lnTo>
                  <a:pt x="226" y="115"/>
                </a:lnTo>
                <a:lnTo>
                  <a:pt x="226" y="115"/>
                </a:lnTo>
                <a:lnTo>
                  <a:pt x="222" y="115"/>
                </a:lnTo>
                <a:lnTo>
                  <a:pt x="220" y="117"/>
                </a:lnTo>
                <a:lnTo>
                  <a:pt x="216" y="121"/>
                </a:lnTo>
                <a:lnTo>
                  <a:pt x="216" y="127"/>
                </a:lnTo>
                <a:lnTo>
                  <a:pt x="216" y="153"/>
                </a:lnTo>
                <a:lnTo>
                  <a:pt x="254" y="153"/>
                </a:lnTo>
                <a:lnTo>
                  <a:pt x="250" y="195"/>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nvGrpSpPr>
          <p:cNvPr id="39" name="Group 193">
            <a:extLst>
              <a:ext uri="{FF2B5EF4-FFF2-40B4-BE49-F238E27FC236}">
                <a16:creationId xmlns:a16="http://schemas.microsoft.com/office/drawing/2014/main" id="{B1F515DE-3018-4BCE-94DD-D071EAC6195E}"/>
              </a:ext>
            </a:extLst>
          </p:cNvPr>
          <p:cNvGrpSpPr/>
          <p:nvPr/>
        </p:nvGrpSpPr>
        <p:grpSpPr>
          <a:xfrm>
            <a:off x="6481552" y="3734309"/>
            <a:ext cx="391952" cy="389964"/>
            <a:chOff x="5682043" y="4553457"/>
            <a:chExt cx="287906" cy="286445"/>
          </a:xfrm>
          <a:solidFill>
            <a:schemeClr val="bg1">
              <a:lumMod val="50000"/>
            </a:schemeClr>
          </a:solidFill>
        </p:grpSpPr>
        <p:sp>
          <p:nvSpPr>
            <p:cNvPr id="40" name="Freeform 155">
              <a:extLst>
                <a:ext uri="{FF2B5EF4-FFF2-40B4-BE49-F238E27FC236}">
                  <a16:creationId xmlns:a16="http://schemas.microsoft.com/office/drawing/2014/main" id="{C1E4C703-4809-48B5-881D-48AA41A9DE27}"/>
                </a:ext>
              </a:extLst>
            </p:cNvPr>
            <p:cNvSpPr>
              <a:spLocks/>
            </p:cNvSpPr>
            <p:nvPr/>
          </p:nvSpPr>
          <p:spPr bwMode="auto">
            <a:xfrm>
              <a:off x="5858880" y="4638221"/>
              <a:ext cx="26306" cy="27768"/>
            </a:xfrm>
            <a:custGeom>
              <a:avLst/>
              <a:gdLst>
                <a:gd name="T0" fmla="*/ 36 w 36"/>
                <a:gd name="T1" fmla="*/ 36 h 38"/>
                <a:gd name="T2" fmla="*/ 36 w 36"/>
                <a:gd name="T3" fmla="*/ 6 h 38"/>
                <a:gd name="T4" fmla="*/ 36 w 36"/>
                <a:gd name="T5" fmla="*/ 0 h 38"/>
                <a:gd name="T6" fmla="*/ 30 w 36"/>
                <a:gd name="T7" fmla="*/ 0 h 38"/>
                <a:gd name="T8" fmla="*/ 0 w 36"/>
                <a:gd name="T9" fmla="*/ 0 h 38"/>
                <a:gd name="T10" fmla="*/ 0 w 36"/>
                <a:gd name="T11" fmla="*/ 38 h 38"/>
                <a:gd name="T12" fmla="*/ 36 w 36"/>
                <a:gd name="T13" fmla="*/ 36 h 38"/>
              </a:gdLst>
              <a:ahLst/>
              <a:cxnLst>
                <a:cxn ang="0">
                  <a:pos x="T0" y="T1"/>
                </a:cxn>
                <a:cxn ang="0">
                  <a:pos x="T2" y="T3"/>
                </a:cxn>
                <a:cxn ang="0">
                  <a:pos x="T4" y="T5"/>
                </a:cxn>
                <a:cxn ang="0">
                  <a:pos x="T6" y="T7"/>
                </a:cxn>
                <a:cxn ang="0">
                  <a:pos x="T8" y="T9"/>
                </a:cxn>
                <a:cxn ang="0">
                  <a:pos x="T10" y="T11"/>
                </a:cxn>
                <a:cxn ang="0">
                  <a:pos x="T12" y="T13"/>
                </a:cxn>
              </a:cxnLst>
              <a:rect l="0" t="0" r="r" b="b"/>
              <a:pathLst>
                <a:path w="36" h="38">
                  <a:moveTo>
                    <a:pt x="36" y="36"/>
                  </a:moveTo>
                  <a:lnTo>
                    <a:pt x="36" y="6"/>
                  </a:lnTo>
                  <a:lnTo>
                    <a:pt x="36" y="0"/>
                  </a:lnTo>
                  <a:lnTo>
                    <a:pt x="30" y="0"/>
                  </a:lnTo>
                  <a:lnTo>
                    <a:pt x="0" y="0"/>
                  </a:lnTo>
                  <a:lnTo>
                    <a:pt x="0" y="38"/>
                  </a:lnTo>
                  <a:lnTo>
                    <a:pt x="36" y="3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41" name="Freeform 156">
              <a:extLst>
                <a:ext uri="{FF2B5EF4-FFF2-40B4-BE49-F238E27FC236}">
                  <a16:creationId xmlns:a16="http://schemas.microsoft.com/office/drawing/2014/main" id="{8F7FCC80-56E4-453D-92B4-9DAF37013575}"/>
                </a:ext>
              </a:extLst>
            </p:cNvPr>
            <p:cNvSpPr>
              <a:spLocks/>
            </p:cNvSpPr>
            <p:nvPr/>
          </p:nvSpPr>
          <p:spPr bwMode="auto">
            <a:xfrm>
              <a:off x="5797498" y="4671835"/>
              <a:ext cx="55535" cy="54074"/>
            </a:xfrm>
            <a:custGeom>
              <a:avLst/>
              <a:gdLst>
                <a:gd name="T0" fmla="*/ 38 w 76"/>
                <a:gd name="T1" fmla="*/ 74 h 74"/>
                <a:gd name="T2" fmla="*/ 38 w 76"/>
                <a:gd name="T3" fmla="*/ 74 h 74"/>
                <a:gd name="T4" fmla="*/ 44 w 76"/>
                <a:gd name="T5" fmla="*/ 74 h 74"/>
                <a:gd name="T6" fmla="*/ 52 w 76"/>
                <a:gd name="T7" fmla="*/ 72 h 74"/>
                <a:gd name="T8" fmla="*/ 58 w 76"/>
                <a:gd name="T9" fmla="*/ 68 h 74"/>
                <a:gd name="T10" fmla="*/ 64 w 76"/>
                <a:gd name="T11" fmla="*/ 64 h 74"/>
                <a:gd name="T12" fmla="*/ 68 w 76"/>
                <a:gd name="T13" fmla="*/ 58 h 74"/>
                <a:gd name="T14" fmla="*/ 72 w 76"/>
                <a:gd name="T15" fmla="*/ 52 h 74"/>
                <a:gd name="T16" fmla="*/ 74 w 76"/>
                <a:gd name="T17" fmla="*/ 44 h 74"/>
                <a:gd name="T18" fmla="*/ 76 w 76"/>
                <a:gd name="T19" fmla="*/ 38 h 74"/>
                <a:gd name="T20" fmla="*/ 76 w 76"/>
                <a:gd name="T21" fmla="*/ 38 h 74"/>
                <a:gd name="T22" fmla="*/ 74 w 76"/>
                <a:gd name="T23" fmla="*/ 26 h 74"/>
                <a:gd name="T24" fmla="*/ 68 w 76"/>
                <a:gd name="T25" fmla="*/ 16 h 74"/>
                <a:gd name="T26" fmla="*/ 68 w 76"/>
                <a:gd name="T27" fmla="*/ 16 h 74"/>
                <a:gd name="T28" fmla="*/ 62 w 76"/>
                <a:gd name="T29" fmla="*/ 8 h 74"/>
                <a:gd name="T30" fmla="*/ 54 w 76"/>
                <a:gd name="T31" fmla="*/ 4 h 74"/>
                <a:gd name="T32" fmla="*/ 46 w 76"/>
                <a:gd name="T33" fmla="*/ 0 h 74"/>
                <a:gd name="T34" fmla="*/ 38 w 76"/>
                <a:gd name="T35" fmla="*/ 0 h 74"/>
                <a:gd name="T36" fmla="*/ 38 w 76"/>
                <a:gd name="T37" fmla="*/ 0 h 74"/>
                <a:gd name="T38" fmla="*/ 28 w 76"/>
                <a:gd name="T39" fmla="*/ 0 h 74"/>
                <a:gd name="T40" fmla="*/ 20 w 76"/>
                <a:gd name="T41" fmla="*/ 4 h 74"/>
                <a:gd name="T42" fmla="*/ 12 w 76"/>
                <a:gd name="T43" fmla="*/ 8 h 74"/>
                <a:gd name="T44" fmla="*/ 6 w 76"/>
                <a:gd name="T45" fmla="*/ 16 h 74"/>
                <a:gd name="T46" fmla="*/ 6 w 76"/>
                <a:gd name="T47" fmla="*/ 16 h 74"/>
                <a:gd name="T48" fmla="*/ 2 w 76"/>
                <a:gd name="T49" fmla="*/ 26 h 74"/>
                <a:gd name="T50" fmla="*/ 0 w 76"/>
                <a:gd name="T51" fmla="*/ 38 h 74"/>
                <a:gd name="T52" fmla="*/ 0 w 76"/>
                <a:gd name="T53" fmla="*/ 38 h 74"/>
                <a:gd name="T54" fmla="*/ 0 w 76"/>
                <a:gd name="T55" fmla="*/ 44 h 74"/>
                <a:gd name="T56" fmla="*/ 2 w 76"/>
                <a:gd name="T57" fmla="*/ 52 h 74"/>
                <a:gd name="T58" fmla="*/ 6 w 76"/>
                <a:gd name="T59" fmla="*/ 58 h 74"/>
                <a:gd name="T60" fmla="*/ 10 w 76"/>
                <a:gd name="T61" fmla="*/ 64 h 74"/>
                <a:gd name="T62" fmla="*/ 16 w 76"/>
                <a:gd name="T63" fmla="*/ 68 h 74"/>
                <a:gd name="T64" fmla="*/ 22 w 76"/>
                <a:gd name="T65" fmla="*/ 72 h 74"/>
                <a:gd name="T66" fmla="*/ 30 w 76"/>
                <a:gd name="T67" fmla="*/ 74 h 74"/>
                <a:gd name="T68" fmla="*/ 38 w 76"/>
                <a:gd name="T69" fmla="*/ 74 h 74"/>
                <a:gd name="T70" fmla="*/ 38 w 76"/>
                <a:gd name="T71" fmla="*/ 74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74">
                  <a:moveTo>
                    <a:pt x="38" y="74"/>
                  </a:moveTo>
                  <a:lnTo>
                    <a:pt x="38" y="74"/>
                  </a:lnTo>
                  <a:lnTo>
                    <a:pt x="44" y="74"/>
                  </a:lnTo>
                  <a:lnTo>
                    <a:pt x="52" y="72"/>
                  </a:lnTo>
                  <a:lnTo>
                    <a:pt x="58" y="68"/>
                  </a:lnTo>
                  <a:lnTo>
                    <a:pt x="64" y="64"/>
                  </a:lnTo>
                  <a:lnTo>
                    <a:pt x="68" y="58"/>
                  </a:lnTo>
                  <a:lnTo>
                    <a:pt x="72" y="52"/>
                  </a:lnTo>
                  <a:lnTo>
                    <a:pt x="74" y="44"/>
                  </a:lnTo>
                  <a:lnTo>
                    <a:pt x="76" y="38"/>
                  </a:lnTo>
                  <a:lnTo>
                    <a:pt x="76" y="38"/>
                  </a:lnTo>
                  <a:lnTo>
                    <a:pt x="74" y="26"/>
                  </a:lnTo>
                  <a:lnTo>
                    <a:pt x="68" y="16"/>
                  </a:lnTo>
                  <a:lnTo>
                    <a:pt x="68" y="16"/>
                  </a:lnTo>
                  <a:lnTo>
                    <a:pt x="62" y="8"/>
                  </a:lnTo>
                  <a:lnTo>
                    <a:pt x="54" y="4"/>
                  </a:lnTo>
                  <a:lnTo>
                    <a:pt x="46" y="0"/>
                  </a:lnTo>
                  <a:lnTo>
                    <a:pt x="38" y="0"/>
                  </a:lnTo>
                  <a:lnTo>
                    <a:pt x="38" y="0"/>
                  </a:lnTo>
                  <a:lnTo>
                    <a:pt x="28" y="0"/>
                  </a:lnTo>
                  <a:lnTo>
                    <a:pt x="20" y="4"/>
                  </a:lnTo>
                  <a:lnTo>
                    <a:pt x="12" y="8"/>
                  </a:lnTo>
                  <a:lnTo>
                    <a:pt x="6" y="16"/>
                  </a:lnTo>
                  <a:lnTo>
                    <a:pt x="6" y="16"/>
                  </a:lnTo>
                  <a:lnTo>
                    <a:pt x="2" y="26"/>
                  </a:lnTo>
                  <a:lnTo>
                    <a:pt x="0" y="38"/>
                  </a:lnTo>
                  <a:lnTo>
                    <a:pt x="0" y="38"/>
                  </a:lnTo>
                  <a:lnTo>
                    <a:pt x="0" y="44"/>
                  </a:lnTo>
                  <a:lnTo>
                    <a:pt x="2" y="52"/>
                  </a:lnTo>
                  <a:lnTo>
                    <a:pt x="6" y="58"/>
                  </a:lnTo>
                  <a:lnTo>
                    <a:pt x="10" y="64"/>
                  </a:lnTo>
                  <a:lnTo>
                    <a:pt x="16" y="68"/>
                  </a:lnTo>
                  <a:lnTo>
                    <a:pt x="22" y="72"/>
                  </a:lnTo>
                  <a:lnTo>
                    <a:pt x="30" y="74"/>
                  </a:lnTo>
                  <a:lnTo>
                    <a:pt x="38" y="74"/>
                  </a:lnTo>
                  <a:lnTo>
                    <a:pt x="38" y="7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42" name="Freeform 157">
              <a:extLst>
                <a:ext uri="{FF2B5EF4-FFF2-40B4-BE49-F238E27FC236}">
                  <a16:creationId xmlns:a16="http://schemas.microsoft.com/office/drawing/2014/main" id="{A4457601-7B98-4B10-A033-0307560DB05B}"/>
                </a:ext>
              </a:extLst>
            </p:cNvPr>
            <p:cNvSpPr>
              <a:spLocks noEditPoints="1"/>
            </p:cNvSpPr>
            <p:nvPr/>
          </p:nvSpPr>
          <p:spPr bwMode="auto">
            <a:xfrm>
              <a:off x="5682043" y="4553457"/>
              <a:ext cx="287906" cy="286445"/>
            </a:xfrm>
            <a:custGeom>
              <a:avLst/>
              <a:gdLst>
                <a:gd name="T0" fmla="*/ 196 w 393"/>
                <a:gd name="T1" fmla="*/ 0 h 391"/>
                <a:gd name="T2" fmla="*/ 156 w 393"/>
                <a:gd name="T3" fmla="*/ 4 h 391"/>
                <a:gd name="T4" fmla="*/ 120 w 393"/>
                <a:gd name="T5" fmla="*/ 14 h 391"/>
                <a:gd name="T6" fmla="*/ 86 w 393"/>
                <a:gd name="T7" fmla="*/ 32 h 391"/>
                <a:gd name="T8" fmla="*/ 58 w 393"/>
                <a:gd name="T9" fmla="*/ 56 h 391"/>
                <a:gd name="T10" fmla="*/ 32 w 393"/>
                <a:gd name="T11" fmla="*/ 86 h 391"/>
                <a:gd name="T12" fmla="*/ 14 w 393"/>
                <a:gd name="T13" fmla="*/ 120 h 391"/>
                <a:gd name="T14" fmla="*/ 4 w 393"/>
                <a:gd name="T15" fmla="*/ 156 h 391"/>
                <a:gd name="T16" fmla="*/ 0 w 393"/>
                <a:gd name="T17" fmla="*/ 196 h 391"/>
                <a:gd name="T18" fmla="*/ 0 w 393"/>
                <a:gd name="T19" fmla="*/ 216 h 391"/>
                <a:gd name="T20" fmla="*/ 8 w 393"/>
                <a:gd name="T21" fmla="*/ 254 h 391"/>
                <a:gd name="T22" fmla="*/ 24 w 393"/>
                <a:gd name="T23" fmla="*/ 290 h 391"/>
                <a:gd name="T24" fmla="*/ 44 w 393"/>
                <a:gd name="T25" fmla="*/ 321 h 391"/>
                <a:gd name="T26" fmla="*/ 70 w 393"/>
                <a:gd name="T27" fmla="*/ 347 h 391"/>
                <a:gd name="T28" fmla="*/ 102 w 393"/>
                <a:gd name="T29" fmla="*/ 369 h 391"/>
                <a:gd name="T30" fmla="*/ 138 w 393"/>
                <a:gd name="T31" fmla="*/ 383 h 391"/>
                <a:gd name="T32" fmla="*/ 176 w 393"/>
                <a:gd name="T33" fmla="*/ 391 h 391"/>
                <a:gd name="T34" fmla="*/ 196 w 393"/>
                <a:gd name="T35" fmla="*/ 391 h 391"/>
                <a:gd name="T36" fmla="*/ 236 w 393"/>
                <a:gd name="T37" fmla="*/ 387 h 391"/>
                <a:gd name="T38" fmla="*/ 272 w 393"/>
                <a:gd name="T39" fmla="*/ 377 h 391"/>
                <a:gd name="T40" fmla="*/ 305 w 393"/>
                <a:gd name="T41" fmla="*/ 359 h 391"/>
                <a:gd name="T42" fmla="*/ 335 w 393"/>
                <a:gd name="T43" fmla="*/ 335 h 391"/>
                <a:gd name="T44" fmla="*/ 359 w 393"/>
                <a:gd name="T45" fmla="*/ 306 h 391"/>
                <a:gd name="T46" fmla="*/ 377 w 393"/>
                <a:gd name="T47" fmla="*/ 272 h 391"/>
                <a:gd name="T48" fmla="*/ 389 w 393"/>
                <a:gd name="T49" fmla="*/ 236 h 391"/>
                <a:gd name="T50" fmla="*/ 393 w 393"/>
                <a:gd name="T51" fmla="*/ 196 h 391"/>
                <a:gd name="T52" fmla="*/ 391 w 393"/>
                <a:gd name="T53" fmla="*/ 176 h 391"/>
                <a:gd name="T54" fmla="*/ 383 w 393"/>
                <a:gd name="T55" fmla="*/ 138 h 391"/>
                <a:gd name="T56" fmla="*/ 369 w 393"/>
                <a:gd name="T57" fmla="*/ 102 h 391"/>
                <a:gd name="T58" fmla="*/ 347 w 393"/>
                <a:gd name="T59" fmla="*/ 70 h 391"/>
                <a:gd name="T60" fmla="*/ 321 w 393"/>
                <a:gd name="T61" fmla="*/ 44 h 391"/>
                <a:gd name="T62" fmla="*/ 290 w 393"/>
                <a:gd name="T63" fmla="*/ 22 h 391"/>
                <a:gd name="T64" fmla="*/ 254 w 393"/>
                <a:gd name="T65" fmla="*/ 8 h 391"/>
                <a:gd name="T66" fmla="*/ 216 w 393"/>
                <a:gd name="T67" fmla="*/ 0 h 391"/>
                <a:gd name="T68" fmla="*/ 196 w 393"/>
                <a:gd name="T69" fmla="*/ 0 h 391"/>
                <a:gd name="T70" fmla="*/ 301 w 393"/>
                <a:gd name="T71" fmla="*/ 264 h 391"/>
                <a:gd name="T72" fmla="*/ 301 w 393"/>
                <a:gd name="T73" fmla="*/ 274 h 391"/>
                <a:gd name="T74" fmla="*/ 296 w 393"/>
                <a:gd name="T75" fmla="*/ 288 h 391"/>
                <a:gd name="T76" fmla="*/ 284 w 393"/>
                <a:gd name="T77" fmla="*/ 300 h 391"/>
                <a:gd name="T78" fmla="*/ 270 w 393"/>
                <a:gd name="T79" fmla="*/ 306 h 391"/>
                <a:gd name="T80" fmla="*/ 130 w 393"/>
                <a:gd name="T81" fmla="*/ 306 h 391"/>
                <a:gd name="T82" fmla="*/ 122 w 393"/>
                <a:gd name="T83" fmla="*/ 306 h 391"/>
                <a:gd name="T84" fmla="*/ 106 w 393"/>
                <a:gd name="T85" fmla="*/ 300 h 391"/>
                <a:gd name="T86" fmla="*/ 96 w 393"/>
                <a:gd name="T87" fmla="*/ 288 h 391"/>
                <a:gd name="T88" fmla="*/ 90 w 393"/>
                <a:gd name="T89" fmla="*/ 274 h 391"/>
                <a:gd name="T90" fmla="*/ 88 w 393"/>
                <a:gd name="T91" fmla="*/ 178 h 391"/>
                <a:gd name="T92" fmla="*/ 88 w 393"/>
                <a:gd name="T93" fmla="*/ 134 h 391"/>
                <a:gd name="T94" fmla="*/ 92 w 393"/>
                <a:gd name="T95" fmla="*/ 118 h 391"/>
                <a:gd name="T96" fmla="*/ 100 w 393"/>
                <a:gd name="T97" fmla="*/ 104 h 391"/>
                <a:gd name="T98" fmla="*/ 114 w 393"/>
                <a:gd name="T99" fmla="*/ 96 h 391"/>
                <a:gd name="T100" fmla="*/ 130 w 393"/>
                <a:gd name="T101" fmla="*/ 92 h 391"/>
                <a:gd name="T102" fmla="*/ 262 w 393"/>
                <a:gd name="T103" fmla="*/ 92 h 391"/>
                <a:gd name="T104" fmla="*/ 278 w 393"/>
                <a:gd name="T105" fmla="*/ 96 h 391"/>
                <a:gd name="T106" fmla="*/ 290 w 393"/>
                <a:gd name="T107" fmla="*/ 104 h 391"/>
                <a:gd name="T108" fmla="*/ 300 w 393"/>
                <a:gd name="T109" fmla="*/ 118 h 391"/>
                <a:gd name="T110" fmla="*/ 301 w 393"/>
                <a:gd name="T111" fmla="*/ 13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93" h="391">
                  <a:moveTo>
                    <a:pt x="196" y="0"/>
                  </a:moveTo>
                  <a:lnTo>
                    <a:pt x="196" y="0"/>
                  </a:lnTo>
                  <a:lnTo>
                    <a:pt x="176" y="0"/>
                  </a:lnTo>
                  <a:lnTo>
                    <a:pt x="156" y="4"/>
                  </a:lnTo>
                  <a:lnTo>
                    <a:pt x="138" y="8"/>
                  </a:lnTo>
                  <a:lnTo>
                    <a:pt x="120" y="14"/>
                  </a:lnTo>
                  <a:lnTo>
                    <a:pt x="102" y="22"/>
                  </a:lnTo>
                  <a:lnTo>
                    <a:pt x="86" y="32"/>
                  </a:lnTo>
                  <a:lnTo>
                    <a:pt x="70" y="44"/>
                  </a:lnTo>
                  <a:lnTo>
                    <a:pt x="58" y="56"/>
                  </a:lnTo>
                  <a:lnTo>
                    <a:pt x="44" y="70"/>
                  </a:lnTo>
                  <a:lnTo>
                    <a:pt x="32" y="86"/>
                  </a:lnTo>
                  <a:lnTo>
                    <a:pt x="24" y="102"/>
                  </a:lnTo>
                  <a:lnTo>
                    <a:pt x="14" y="120"/>
                  </a:lnTo>
                  <a:lnTo>
                    <a:pt x="8" y="138"/>
                  </a:lnTo>
                  <a:lnTo>
                    <a:pt x="4" y="156"/>
                  </a:lnTo>
                  <a:lnTo>
                    <a:pt x="0" y="176"/>
                  </a:lnTo>
                  <a:lnTo>
                    <a:pt x="0" y="196"/>
                  </a:lnTo>
                  <a:lnTo>
                    <a:pt x="0" y="196"/>
                  </a:lnTo>
                  <a:lnTo>
                    <a:pt x="0" y="216"/>
                  </a:lnTo>
                  <a:lnTo>
                    <a:pt x="4" y="236"/>
                  </a:lnTo>
                  <a:lnTo>
                    <a:pt x="8" y="254"/>
                  </a:lnTo>
                  <a:lnTo>
                    <a:pt x="14" y="272"/>
                  </a:lnTo>
                  <a:lnTo>
                    <a:pt x="24" y="290"/>
                  </a:lnTo>
                  <a:lnTo>
                    <a:pt x="32" y="306"/>
                  </a:lnTo>
                  <a:lnTo>
                    <a:pt x="44" y="321"/>
                  </a:lnTo>
                  <a:lnTo>
                    <a:pt x="58" y="335"/>
                  </a:lnTo>
                  <a:lnTo>
                    <a:pt x="70" y="347"/>
                  </a:lnTo>
                  <a:lnTo>
                    <a:pt x="86" y="359"/>
                  </a:lnTo>
                  <a:lnTo>
                    <a:pt x="102" y="369"/>
                  </a:lnTo>
                  <a:lnTo>
                    <a:pt x="120" y="377"/>
                  </a:lnTo>
                  <a:lnTo>
                    <a:pt x="138" y="383"/>
                  </a:lnTo>
                  <a:lnTo>
                    <a:pt x="156" y="387"/>
                  </a:lnTo>
                  <a:lnTo>
                    <a:pt x="176" y="391"/>
                  </a:lnTo>
                  <a:lnTo>
                    <a:pt x="196" y="391"/>
                  </a:lnTo>
                  <a:lnTo>
                    <a:pt x="196" y="391"/>
                  </a:lnTo>
                  <a:lnTo>
                    <a:pt x="216" y="391"/>
                  </a:lnTo>
                  <a:lnTo>
                    <a:pt x="236" y="387"/>
                  </a:lnTo>
                  <a:lnTo>
                    <a:pt x="254" y="383"/>
                  </a:lnTo>
                  <a:lnTo>
                    <a:pt x="272" y="377"/>
                  </a:lnTo>
                  <a:lnTo>
                    <a:pt x="290" y="369"/>
                  </a:lnTo>
                  <a:lnTo>
                    <a:pt x="305" y="359"/>
                  </a:lnTo>
                  <a:lnTo>
                    <a:pt x="321" y="347"/>
                  </a:lnTo>
                  <a:lnTo>
                    <a:pt x="335" y="335"/>
                  </a:lnTo>
                  <a:lnTo>
                    <a:pt x="347" y="321"/>
                  </a:lnTo>
                  <a:lnTo>
                    <a:pt x="359" y="306"/>
                  </a:lnTo>
                  <a:lnTo>
                    <a:pt x="369" y="290"/>
                  </a:lnTo>
                  <a:lnTo>
                    <a:pt x="377" y="272"/>
                  </a:lnTo>
                  <a:lnTo>
                    <a:pt x="383" y="254"/>
                  </a:lnTo>
                  <a:lnTo>
                    <a:pt x="389" y="236"/>
                  </a:lnTo>
                  <a:lnTo>
                    <a:pt x="391" y="216"/>
                  </a:lnTo>
                  <a:lnTo>
                    <a:pt x="393" y="196"/>
                  </a:lnTo>
                  <a:lnTo>
                    <a:pt x="393" y="196"/>
                  </a:lnTo>
                  <a:lnTo>
                    <a:pt x="391" y="176"/>
                  </a:lnTo>
                  <a:lnTo>
                    <a:pt x="389" y="156"/>
                  </a:lnTo>
                  <a:lnTo>
                    <a:pt x="383" y="138"/>
                  </a:lnTo>
                  <a:lnTo>
                    <a:pt x="377" y="120"/>
                  </a:lnTo>
                  <a:lnTo>
                    <a:pt x="369" y="102"/>
                  </a:lnTo>
                  <a:lnTo>
                    <a:pt x="359" y="86"/>
                  </a:lnTo>
                  <a:lnTo>
                    <a:pt x="347" y="70"/>
                  </a:lnTo>
                  <a:lnTo>
                    <a:pt x="335" y="56"/>
                  </a:lnTo>
                  <a:lnTo>
                    <a:pt x="321" y="44"/>
                  </a:lnTo>
                  <a:lnTo>
                    <a:pt x="305" y="32"/>
                  </a:lnTo>
                  <a:lnTo>
                    <a:pt x="290" y="22"/>
                  </a:lnTo>
                  <a:lnTo>
                    <a:pt x="272" y="14"/>
                  </a:lnTo>
                  <a:lnTo>
                    <a:pt x="254" y="8"/>
                  </a:lnTo>
                  <a:lnTo>
                    <a:pt x="236" y="4"/>
                  </a:lnTo>
                  <a:lnTo>
                    <a:pt x="216" y="0"/>
                  </a:lnTo>
                  <a:lnTo>
                    <a:pt x="196" y="0"/>
                  </a:lnTo>
                  <a:lnTo>
                    <a:pt x="196" y="0"/>
                  </a:lnTo>
                  <a:close/>
                  <a:moveTo>
                    <a:pt x="301" y="178"/>
                  </a:moveTo>
                  <a:lnTo>
                    <a:pt x="301" y="264"/>
                  </a:lnTo>
                  <a:lnTo>
                    <a:pt x="301" y="264"/>
                  </a:lnTo>
                  <a:lnTo>
                    <a:pt x="301" y="274"/>
                  </a:lnTo>
                  <a:lnTo>
                    <a:pt x="300" y="280"/>
                  </a:lnTo>
                  <a:lnTo>
                    <a:pt x="296" y="288"/>
                  </a:lnTo>
                  <a:lnTo>
                    <a:pt x="290" y="294"/>
                  </a:lnTo>
                  <a:lnTo>
                    <a:pt x="284" y="300"/>
                  </a:lnTo>
                  <a:lnTo>
                    <a:pt x="278" y="302"/>
                  </a:lnTo>
                  <a:lnTo>
                    <a:pt x="270" y="306"/>
                  </a:lnTo>
                  <a:lnTo>
                    <a:pt x="262" y="306"/>
                  </a:lnTo>
                  <a:lnTo>
                    <a:pt x="130" y="306"/>
                  </a:lnTo>
                  <a:lnTo>
                    <a:pt x="130" y="306"/>
                  </a:lnTo>
                  <a:lnTo>
                    <a:pt x="122" y="306"/>
                  </a:lnTo>
                  <a:lnTo>
                    <a:pt x="114" y="302"/>
                  </a:lnTo>
                  <a:lnTo>
                    <a:pt x="106" y="300"/>
                  </a:lnTo>
                  <a:lnTo>
                    <a:pt x="100" y="294"/>
                  </a:lnTo>
                  <a:lnTo>
                    <a:pt x="96" y="288"/>
                  </a:lnTo>
                  <a:lnTo>
                    <a:pt x="92" y="280"/>
                  </a:lnTo>
                  <a:lnTo>
                    <a:pt x="90" y="274"/>
                  </a:lnTo>
                  <a:lnTo>
                    <a:pt x="88" y="264"/>
                  </a:lnTo>
                  <a:lnTo>
                    <a:pt x="88" y="178"/>
                  </a:lnTo>
                  <a:lnTo>
                    <a:pt x="88" y="134"/>
                  </a:lnTo>
                  <a:lnTo>
                    <a:pt x="88" y="134"/>
                  </a:lnTo>
                  <a:lnTo>
                    <a:pt x="90" y="124"/>
                  </a:lnTo>
                  <a:lnTo>
                    <a:pt x="92" y="118"/>
                  </a:lnTo>
                  <a:lnTo>
                    <a:pt x="96" y="110"/>
                  </a:lnTo>
                  <a:lnTo>
                    <a:pt x="100" y="104"/>
                  </a:lnTo>
                  <a:lnTo>
                    <a:pt x="106" y="98"/>
                  </a:lnTo>
                  <a:lnTo>
                    <a:pt x="114" y="96"/>
                  </a:lnTo>
                  <a:lnTo>
                    <a:pt x="122" y="92"/>
                  </a:lnTo>
                  <a:lnTo>
                    <a:pt x="130" y="92"/>
                  </a:lnTo>
                  <a:lnTo>
                    <a:pt x="262" y="92"/>
                  </a:lnTo>
                  <a:lnTo>
                    <a:pt x="262" y="92"/>
                  </a:lnTo>
                  <a:lnTo>
                    <a:pt x="270" y="92"/>
                  </a:lnTo>
                  <a:lnTo>
                    <a:pt x="278" y="96"/>
                  </a:lnTo>
                  <a:lnTo>
                    <a:pt x="284" y="98"/>
                  </a:lnTo>
                  <a:lnTo>
                    <a:pt x="290" y="104"/>
                  </a:lnTo>
                  <a:lnTo>
                    <a:pt x="296" y="110"/>
                  </a:lnTo>
                  <a:lnTo>
                    <a:pt x="300" y="118"/>
                  </a:lnTo>
                  <a:lnTo>
                    <a:pt x="301" y="124"/>
                  </a:lnTo>
                  <a:lnTo>
                    <a:pt x="301" y="134"/>
                  </a:lnTo>
                  <a:lnTo>
                    <a:pt x="301" y="17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43" name="Freeform 158">
              <a:extLst>
                <a:ext uri="{FF2B5EF4-FFF2-40B4-BE49-F238E27FC236}">
                  <a16:creationId xmlns:a16="http://schemas.microsoft.com/office/drawing/2014/main" id="{251CDD79-1CC1-42C9-B237-DB1D8CB692CB}"/>
                </a:ext>
              </a:extLst>
            </p:cNvPr>
            <p:cNvSpPr>
              <a:spLocks/>
            </p:cNvSpPr>
            <p:nvPr/>
          </p:nvSpPr>
          <p:spPr bwMode="auto">
            <a:xfrm>
              <a:off x="5762424" y="4683527"/>
              <a:ext cx="125685" cy="78919"/>
            </a:xfrm>
            <a:custGeom>
              <a:avLst/>
              <a:gdLst>
                <a:gd name="T0" fmla="*/ 144 w 172"/>
                <a:gd name="T1" fmla="*/ 22 h 108"/>
                <a:gd name="T2" fmla="*/ 144 w 172"/>
                <a:gd name="T3" fmla="*/ 22 h 108"/>
                <a:gd name="T4" fmla="*/ 142 w 172"/>
                <a:gd name="T5" fmla="*/ 32 h 108"/>
                <a:gd name="T6" fmla="*/ 140 w 172"/>
                <a:gd name="T7" fmla="*/ 44 h 108"/>
                <a:gd name="T8" fmla="*/ 134 w 172"/>
                <a:gd name="T9" fmla="*/ 54 h 108"/>
                <a:gd name="T10" fmla="*/ 126 w 172"/>
                <a:gd name="T11" fmla="*/ 62 h 108"/>
                <a:gd name="T12" fmla="*/ 118 w 172"/>
                <a:gd name="T13" fmla="*/ 70 h 108"/>
                <a:gd name="T14" fmla="*/ 108 w 172"/>
                <a:gd name="T15" fmla="*/ 74 h 108"/>
                <a:gd name="T16" fmla="*/ 98 w 172"/>
                <a:gd name="T17" fmla="*/ 78 h 108"/>
                <a:gd name="T18" fmla="*/ 86 w 172"/>
                <a:gd name="T19" fmla="*/ 80 h 108"/>
                <a:gd name="T20" fmla="*/ 86 w 172"/>
                <a:gd name="T21" fmla="*/ 80 h 108"/>
                <a:gd name="T22" fmla="*/ 74 w 172"/>
                <a:gd name="T23" fmla="*/ 78 h 108"/>
                <a:gd name="T24" fmla="*/ 62 w 172"/>
                <a:gd name="T25" fmla="*/ 74 h 108"/>
                <a:gd name="T26" fmla="*/ 52 w 172"/>
                <a:gd name="T27" fmla="*/ 70 h 108"/>
                <a:gd name="T28" fmla="*/ 44 w 172"/>
                <a:gd name="T29" fmla="*/ 62 h 108"/>
                <a:gd name="T30" fmla="*/ 36 w 172"/>
                <a:gd name="T31" fmla="*/ 54 h 108"/>
                <a:gd name="T32" fmla="*/ 32 w 172"/>
                <a:gd name="T33" fmla="*/ 44 h 108"/>
                <a:gd name="T34" fmla="*/ 28 w 172"/>
                <a:gd name="T35" fmla="*/ 32 h 108"/>
                <a:gd name="T36" fmla="*/ 26 w 172"/>
                <a:gd name="T37" fmla="*/ 22 h 108"/>
                <a:gd name="T38" fmla="*/ 26 w 172"/>
                <a:gd name="T39" fmla="*/ 22 h 108"/>
                <a:gd name="T40" fmla="*/ 28 w 172"/>
                <a:gd name="T41" fmla="*/ 10 h 108"/>
                <a:gd name="T42" fmla="*/ 32 w 172"/>
                <a:gd name="T43" fmla="*/ 0 h 108"/>
                <a:gd name="T44" fmla="*/ 0 w 172"/>
                <a:gd name="T45" fmla="*/ 0 h 108"/>
                <a:gd name="T46" fmla="*/ 0 w 172"/>
                <a:gd name="T47" fmla="*/ 86 h 108"/>
                <a:gd name="T48" fmla="*/ 0 w 172"/>
                <a:gd name="T49" fmla="*/ 86 h 108"/>
                <a:gd name="T50" fmla="*/ 0 w 172"/>
                <a:gd name="T51" fmla="*/ 94 h 108"/>
                <a:gd name="T52" fmla="*/ 6 w 172"/>
                <a:gd name="T53" fmla="*/ 102 h 108"/>
                <a:gd name="T54" fmla="*/ 12 w 172"/>
                <a:gd name="T55" fmla="*/ 106 h 108"/>
                <a:gd name="T56" fmla="*/ 20 w 172"/>
                <a:gd name="T57" fmla="*/ 108 h 108"/>
                <a:gd name="T58" fmla="*/ 152 w 172"/>
                <a:gd name="T59" fmla="*/ 108 h 108"/>
                <a:gd name="T60" fmla="*/ 152 w 172"/>
                <a:gd name="T61" fmla="*/ 108 h 108"/>
                <a:gd name="T62" fmla="*/ 160 w 172"/>
                <a:gd name="T63" fmla="*/ 106 h 108"/>
                <a:gd name="T64" fmla="*/ 166 w 172"/>
                <a:gd name="T65" fmla="*/ 102 h 108"/>
                <a:gd name="T66" fmla="*/ 170 w 172"/>
                <a:gd name="T67" fmla="*/ 94 h 108"/>
                <a:gd name="T68" fmla="*/ 172 w 172"/>
                <a:gd name="T69" fmla="*/ 86 h 108"/>
                <a:gd name="T70" fmla="*/ 172 w 172"/>
                <a:gd name="T71" fmla="*/ 0 h 108"/>
                <a:gd name="T72" fmla="*/ 140 w 172"/>
                <a:gd name="T73" fmla="*/ 0 h 108"/>
                <a:gd name="T74" fmla="*/ 140 w 172"/>
                <a:gd name="T75" fmla="*/ 0 h 108"/>
                <a:gd name="T76" fmla="*/ 142 w 172"/>
                <a:gd name="T77" fmla="*/ 10 h 108"/>
                <a:gd name="T78" fmla="*/ 144 w 172"/>
                <a:gd name="T79" fmla="*/ 22 h 108"/>
                <a:gd name="T80" fmla="*/ 144 w 172"/>
                <a:gd name="T81" fmla="*/ 2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72" h="108">
                  <a:moveTo>
                    <a:pt x="144" y="22"/>
                  </a:moveTo>
                  <a:lnTo>
                    <a:pt x="144" y="22"/>
                  </a:lnTo>
                  <a:lnTo>
                    <a:pt x="142" y="32"/>
                  </a:lnTo>
                  <a:lnTo>
                    <a:pt x="140" y="44"/>
                  </a:lnTo>
                  <a:lnTo>
                    <a:pt x="134" y="54"/>
                  </a:lnTo>
                  <a:lnTo>
                    <a:pt x="126" y="62"/>
                  </a:lnTo>
                  <a:lnTo>
                    <a:pt x="118" y="70"/>
                  </a:lnTo>
                  <a:lnTo>
                    <a:pt x="108" y="74"/>
                  </a:lnTo>
                  <a:lnTo>
                    <a:pt x="98" y="78"/>
                  </a:lnTo>
                  <a:lnTo>
                    <a:pt x="86" y="80"/>
                  </a:lnTo>
                  <a:lnTo>
                    <a:pt x="86" y="80"/>
                  </a:lnTo>
                  <a:lnTo>
                    <a:pt x="74" y="78"/>
                  </a:lnTo>
                  <a:lnTo>
                    <a:pt x="62" y="74"/>
                  </a:lnTo>
                  <a:lnTo>
                    <a:pt x="52" y="70"/>
                  </a:lnTo>
                  <a:lnTo>
                    <a:pt x="44" y="62"/>
                  </a:lnTo>
                  <a:lnTo>
                    <a:pt x="36" y="54"/>
                  </a:lnTo>
                  <a:lnTo>
                    <a:pt x="32" y="44"/>
                  </a:lnTo>
                  <a:lnTo>
                    <a:pt x="28" y="32"/>
                  </a:lnTo>
                  <a:lnTo>
                    <a:pt x="26" y="22"/>
                  </a:lnTo>
                  <a:lnTo>
                    <a:pt x="26" y="22"/>
                  </a:lnTo>
                  <a:lnTo>
                    <a:pt x="28" y="10"/>
                  </a:lnTo>
                  <a:lnTo>
                    <a:pt x="32" y="0"/>
                  </a:lnTo>
                  <a:lnTo>
                    <a:pt x="0" y="0"/>
                  </a:lnTo>
                  <a:lnTo>
                    <a:pt x="0" y="86"/>
                  </a:lnTo>
                  <a:lnTo>
                    <a:pt x="0" y="86"/>
                  </a:lnTo>
                  <a:lnTo>
                    <a:pt x="0" y="94"/>
                  </a:lnTo>
                  <a:lnTo>
                    <a:pt x="6" y="102"/>
                  </a:lnTo>
                  <a:lnTo>
                    <a:pt x="12" y="106"/>
                  </a:lnTo>
                  <a:lnTo>
                    <a:pt x="20" y="108"/>
                  </a:lnTo>
                  <a:lnTo>
                    <a:pt x="152" y="108"/>
                  </a:lnTo>
                  <a:lnTo>
                    <a:pt x="152" y="108"/>
                  </a:lnTo>
                  <a:lnTo>
                    <a:pt x="160" y="106"/>
                  </a:lnTo>
                  <a:lnTo>
                    <a:pt x="166" y="102"/>
                  </a:lnTo>
                  <a:lnTo>
                    <a:pt x="170" y="94"/>
                  </a:lnTo>
                  <a:lnTo>
                    <a:pt x="172" y="86"/>
                  </a:lnTo>
                  <a:lnTo>
                    <a:pt x="172" y="0"/>
                  </a:lnTo>
                  <a:lnTo>
                    <a:pt x="140" y="0"/>
                  </a:lnTo>
                  <a:lnTo>
                    <a:pt x="140" y="0"/>
                  </a:lnTo>
                  <a:lnTo>
                    <a:pt x="142" y="10"/>
                  </a:lnTo>
                  <a:lnTo>
                    <a:pt x="144" y="22"/>
                  </a:lnTo>
                  <a:lnTo>
                    <a:pt x="144" y="22"/>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sp>
        <p:nvSpPr>
          <p:cNvPr id="48" name="Rectangle 202">
            <a:extLst>
              <a:ext uri="{FF2B5EF4-FFF2-40B4-BE49-F238E27FC236}">
                <a16:creationId xmlns:a16="http://schemas.microsoft.com/office/drawing/2014/main" id="{90F1CE99-4A04-454D-8961-4E93485C2191}"/>
              </a:ext>
            </a:extLst>
          </p:cNvPr>
          <p:cNvSpPr/>
          <p:nvPr/>
        </p:nvSpPr>
        <p:spPr>
          <a:xfrm>
            <a:off x="6536869" y="1323343"/>
            <a:ext cx="5201270" cy="1200329"/>
          </a:xfrm>
          <a:prstGeom prst="rect">
            <a:avLst/>
          </a:prstGeom>
        </p:spPr>
        <p:txBody>
          <a:bodyPr wrap="square">
            <a:spAutoFit/>
          </a:bodyPr>
          <a:lstStyle/>
          <a:p>
            <a:pPr>
              <a:buFont typeface="Arial" panose="020B0604020202020204" pitchFamily="34" charset="0"/>
              <a:buNone/>
            </a:pPr>
            <a:r>
              <a:rPr lang="en-US" altLang="zh-CN" sz="2400" b="1" dirty="0">
                <a:solidFill>
                  <a:schemeClr val="tx1">
                    <a:lumMod val="75000"/>
                    <a:lumOff val="25000"/>
                  </a:schemeClr>
                </a:solidFill>
                <a:cs typeface="+mn-ea"/>
              </a:rPr>
              <a:t>Read the article again and tell your classmates whether these sentences are True or False. And Why?</a:t>
            </a:r>
            <a:endParaRPr lang="zh-CN" altLang="en-US" sz="2400" b="1" dirty="0">
              <a:solidFill>
                <a:schemeClr val="tx1">
                  <a:lumMod val="75000"/>
                  <a:lumOff val="25000"/>
                </a:schemeClr>
              </a:solidFill>
              <a:cs typeface="+mn-ea"/>
            </a:endParaRPr>
          </a:p>
        </p:txBody>
      </p:sp>
      <p:sp>
        <p:nvSpPr>
          <p:cNvPr id="50" name="Rectangle 204">
            <a:extLst>
              <a:ext uri="{FF2B5EF4-FFF2-40B4-BE49-F238E27FC236}">
                <a16:creationId xmlns:a16="http://schemas.microsoft.com/office/drawing/2014/main" id="{5C31C04C-6F85-4961-8E5F-2286B6C07E59}"/>
              </a:ext>
            </a:extLst>
          </p:cNvPr>
          <p:cNvSpPr/>
          <p:nvPr/>
        </p:nvSpPr>
        <p:spPr>
          <a:xfrm>
            <a:off x="7038753" y="2704894"/>
            <a:ext cx="4944139" cy="707886"/>
          </a:xfrm>
          <a:prstGeom prst="rect">
            <a:avLst/>
          </a:prstGeom>
        </p:spPr>
        <p:txBody>
          <a:bodyPr wrap="square">
            <a:spAutoFit/>
          </a:bodyPr>
          <a:lstStyle/>
          <a:p>
            <a:pPr>
              <a:buClr>
                <a:srgbClr val="E24848"/>
              </a:buClr>
              <a:defRPr/>
            </a:pPr>
            <a:r>
              <a:rPr lang="en-US" sz="2000" b="1" noProof="1">
                <a:solidFill>
                  <a:schemeClr val="tx1">
                    <a:lumMod val="75000"/>
                    <a:lumOff val="25000"/>
                  </a:schemeClr>
                </a:solidFill>
                <a:cs typeface="+mn-ea"/>
                <a:sym typeface="+mn-lt"/>
              </a:rPr>
              <a:t>Chicken, beef, pork and fish have the same structures. </a:t>
            </a:r>
          </a:p>
        </p:txBody>
      </p:sp>
      <p:sp>
        <p:nvSpPr>
          <p:cNvPr id="56" name="文本框 55">
            <a:extLst>
              <a:ext uri="{FF2B5EF4-FFF2-40B4-BE49-F238E27FC236}">
                <a16:creationId xmlns:a16="http://schemas.microsoft.com/office/drawing/2014/main" id="{AB8A9198-187C-4E6B-BCB1-3EB62A240448}"/>
              </a:ext>
            </a:extLst>
          </p:cNvPr>
          <p:cNvSpPr txBox="1"/>
          <p:nvPr/>
        </p:nvSpPr>
        <p:spPr>
          <a:xfrm>
            <a:off x="4185055" y="534516"/>
            <a:ext cx="3924300"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sz="3600" dirty="0">
                <a:solidFill>
                  <a:schemeClr val="tx1">
                    <a:lumMod val="85000"/>
                    <a:lumOff val="15000"/>
                  </a:schemeClr>
                </a:solidFill>
                <a:cs typeface="+mn-ea"/>
                <a:sym typeface="+mn-lt"/>
              </a:rPr>
              <a:t>Detailed Reading </a:t>
            </a:r>
            <a:endParaRPr lang="zh-CN" altLang="en-US" sz="3600" dirty="0">
              <a:solidFill>
                <a:schemeClr val="tx1">
                  <a:lumMod val="85000"/>
                  <a:lumOff val="15000"/>
                </a:schemeClr>
              </a:solidFill>
              <a:cs typeface="+mn-ea"/>
              <a:sym typeface="+mn-lt"/>
            </a:endParaRPr>
          </a:p>
        </p:txBody>
      </p:sp>
      <p:pic>
        <p:nvPicPr>
          <p:cNvPr id="4" name="图片 3">
            <a:extLst>
              <a:ext uri="{FF2B5EF4-FFF2-40B4-BE49-F238E27FC236}">
                <a16:creationId xmlns:a16="http://schemas.microsoft.com/office/drawing/2014/main" id="{B793D050-D55F-4CA5-9320-D62F08883B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5647" y="1273894"/>
            <a:ext cx="5130405" cy="4277773"/>
          </a:xfrm>
          <a:prstGeom prst="rect">
            <a:avLst/>
          </a:prstGeom>
        </p:spPr>
      </p:pic>
      <p:sp>
        <p:nvSpPr>
          <p:cNvPr id="57" name="Rectangle 204">
            <a:extLst>
              <a:ext uri="{FF2B5EF4-FFF2-40B4-BE49-F238E27FC236}">
                <a16:creationId xmlns:a16="http://schemas.microsoft.com/office/drawing/2014/main" id="{D2596B8E-A017-4BCE-9D4E-0780AF05A6D3}"/>
              </a:ext>
            </a:extLst>
          </p:cNvPr>
          <p:cNvSpPr/>
          <p:nvPr/>
        </p:nvSpPr>
        <p:spPr>
          <a:xfrm>
            <a:off x="6982934" y="3623288"/>
            <a:ext cx="5039833" cy="707886"/>
          </a:xfrm>
          <a:prstGeom prst="rect">
            <a:avLst/>
          </a:prstGeom>
        </p:spPr>
        <p:txBody>
          <a:bodyPr wrap="square">
            <a:spAutoFit/>
          </a:bodyPr>
          <a:lstStyle/>
          <a:p>
            <a:pPr>
              <a:buClr>
                <a:srgbClr val="E24848"/>
              </a:buClr>
              <a:defRPr/>
            </a:pPr>
            <a:r>
              <a:rPr lang="en-US" sz="2000" b="1" noProof="1">
                <a:cs typeface="+mn-ea"/>
                <a:sym typeface="+mn-lt"/>
              </a:rPr>
              <a:t>Plants like soy and peas have the similar molecules as those in meat. </a:t>
            </a:r>
          </a:p>
        </p:txBody>
      </p:sp>
      <p:sp>
        <p:nvSpPr>
          <p:cNvPr id="33" name="Rectangle 204">
            <a:extLst>
              <a:ext uri="{FF2B5EF4-FFF2-40B4-BE49-F238E27FC236}">
                <a16:creationId xmlns:a16="http://schemas.microsoft.com/office/drawing/2014/main" id="{373AB0D5-0434-4462-A425-ACE640697CFC}"/>
              </a:ext>
            </a:extLst>
          </p:cNvPr>
          <p:cNvSpPr/>
          <p:nvPr/>
        </p:nvSpPr>
        <p:spPr>
          <a:xfrm>
            <a:off x="6982934" y="4512396"/>
            <a:ext cx="4944139" cy="707886"/>
          </a:xfrm>
          <a:prstGeom prst="rect">
            <a:avLst/>
          </a:prstGeom>
        </p:spPr>
        <p:txBody>
          <a:bodyPr wrap="square">
            <a:spAutoFit/>
          </a:bodyPr>
          <a:lstStyle/>
          <a:p>
            <a:pPr>
              <a:buClr>
                <a:srgbClr val="E24848"/>
              </a:buClr>
              <a:defRPr/>
            </a:pPr>
            <a:r>
              <a:rPr lang="en-US" sz="2000" b="1" noProof="1">
                <a:solidFill>
                  <a:schemeClr val="tx1">
                    <a:lumMod val="75000"/>
                    <a:lumOff val="25000"/>
                  </a:schemeClr>
                </a:solidFill>
                <a:cs typeface="+mn-ea"/>
                <a:sym typeface="+mn-lt"/>
              </a:rPr>
              <a:t>Scientists mix meat and plant together to make the plant-based meat. </a:t>
            </a:r>
          </a:p>
        </p:txBody>
      </p:sp>
      <p:sp>
        <p:nvSpPr>
          <p:cNvPr id="2" name="Freeform 185">
            <a:extLst>
              <a:ext uri="{FF2B5EF4-FFF2-40B4-BE49-F238E27FC236}">
                <a16:creationId xmlns:a16="http://schemas.microsoft.com/office/drawing/2014/main" id="{36C5892B-1F85-4FC0-8919-2E085BEC54D1}"/>
              </a:ext>
            </a:extLst>
          </p:cNvPr>
          <p:cNvSpPr>
            <a:spLocks noEditPoints="1"/>
          </p:cNvSpPr>
          <p:nvPr/>
        </p:nvSpPr>
        <p:spPr bwMode="auto">
          <a:xfrm>
            <a:off x="6489111" y="4627352"/>
            <a:ext cx="356510" cy="391955"/>
          </a:xfrm>
          <a:custGeom>
            <a:avLst/>
            <a:gdLst>
              <a:gd name="T0" fmla="*/ 177 w 393"/>
              <a:gd name="T1" fmla="*/ 0 h 393"/>
              <a:gd name="T2" fmla="*/ 119 w 393"/>
              <a:gd name="T3" fmla="*/ 16 h 393"/>
              <a:gd name="T4" fmla="*/ 72 w 393"/>
              <a:gd name="T5" fmla="*/ 44 h 393"/>
              <a:gd name="T6" fmla="*/ 34 w 393"/>
              <a:gd name="T7" fmla="*/ 85 h 393"/>
              <a:gd name="T8" fmla="*/ 10 w 393"/>
              <a:gd name="T9" fmla="*/ 137 h 393"/>
              <a:gd name="T10" fmla="*/ 0 w 393"/>
              <a:gd name="T11" fmla="*/ 195 h 393"/>
              <a:gd name="T12" fmla="*/ 4 w 393"/>
              <a:gd name="T13" fmla="*/ 235 h 393"/>
              <a:gd name="T14" fmla="*/ 24 w 393"/>
              <a:gd name="T15" fmla="*/ 289 h 393"/>
              <a:gd name="T16" fmla="*/ 58 w 393"/>
              <a:gd name="T17" fmla="*/ 335 h 393"/>
              <a:gd name="T18" fmla="*/ 103 w 393"/>
              <a:gd name="T19" fmla="*/ 369 h 393"/>
              <a:gd name="T20" fmla="*/ 157 w 393"/>
              <a:gd name="T21" fmla="*/ 389 h 393"/>
              <a:gd name="T22" fmla="*/ 197 w 393"/>
              <a:gd name="T23" fmla="*/ 393 h 393"/>
              <a:gd name="T24" fmla="*/ 255 w 393"/>
              <a:gd name="T25" fmla="*/ 385 h 393"/>
              <a:gd name="T26" fmla="*/ 307 w 393"/>
              <a:gd name="T27" fmla="*/ 359 h 393"/>
              <a:gd name="T28" fmla="*/ 349 w 393"/>
              <a:gd name="T29" fmla="*/ 321 h 393"/>
              <a:gd name="T30" fmla="*/ 379 w 393"/>
              <a:gd name="T31" fmla="*/ 273 h 393"/>
              <a:gd name="T32" fmla="*/ 393 w 393"/>
              <a:gd name="T33" fmla="*/ 217 h 393"/>
              <a:gd name="T34" fmla="*/ 393 w 393"/>
              <a:gd name="T35" fmla="*/ 175 h 393"/>
              <a:gd name="T36" fmla="*/ 379 w 393"/>
              <a:gd name="T37" fmla="*/ 119 h 393"/>
              <a:gd name="T38" fmla="*/ 349 w 393"/>
              <a:gd name="T39" fmla="*/ 71 h 393"/>
              <a:gd name="T40" fmla="*/ 307 w 393"/>
              <a:gd name="T41" fmla="*/ 34 h 393"/>
              <a:gd name="T42" fmla="*/ 255 w 393"/>
              <a:gd name="T43" fmla="*/ 8 h 393"/>
              <a:gd name="T44" fmla="*/ 197 w 393"/>
              <a:gd name="T45" fmla="*/ 0 h 393"/>
              <a:gd name="T46" fmla="*/ 295 w 393"/>
              <a:gd name="T47" fmla="*/ 157 h 393"/>
              <a:gd name="T48" fmla="*/ 293 w 393"/>
              <a:gd name="T49" fmla="*/ 187 h 393"/>
              <a:gd name="T50" fmla="*/ 269 w 393"/>
              <a:gd name="T51" fmla="*/ 247 h 393"/>
              <a:gd name="T52" fmla="*/ 239 w 393"/>
              <a:gd name="T53" fmla="*/ 277 h 393"/>
              <a:gd name="T54" fmla="*/ 201 w 393"/>
              <a:gd name="T55" fmla="*/ 297 h 393"/>
              <a:gd name="T56" fmla="*/ 155 w 393"/>
              <a:gd name="T57" fmla="*/ 303 h 393"/>
              <a:gd name="T58" fmla="*/ 115 w 393"/>
              <a:gd name="T59" fmla="*/ 297 h 393"/>
              <a:gd name="T60" fmla="*/ 80 w 393"/>
              <a:gd name="T61" fmla="*/ 281 h 393"/>
              <a:gd name="T62" fmla="*/ 107 w 393"/>
              <a:gd name="T63" fmla="*/ 281 h 393"/>
              <a:gd name="T64" fmla="*/ 153 w 393"/>
              <a:gd name="T65" fmla="*/ 261 h 393"/>
              <a:gd name="T66" fmla="*/ 137 w 393"/>
              <a:gd name="T67" fmla="*/ 259 h 393"/>
              <a:gd name="T68" fmla="*/ 109 w 393"/>
              <a:gd name="T69" fmla="*/ 233 h 393"/>
              <a:gd name="T70" fmla="*/ 115 w 393"/>
              <a:gd name="T71" fmla="*/ 227 h 393"/>
              <a:gd name="T72" fmla="*/ 129 w 393"/>
              <a:gd name="T73" fmla="*/ 225 h 393"/>
              <a:gd name="T74" fmla="*/ 105 w 393"/>
              <a:gd name="T75" fmla="*/ 215 h 393"/>
              <a:gd name="T76" fmla="*/ 92 w 393"/>
              <a:gd name="T77" fmla="*/ 195 h 393"/>
              <a:gd name="T78" fmla="*/ 90 w 393"/>
              <a:gd name="T79" fmla="*/ 177 h 393"/>
              <a:gd name="T80" fmla="*/ 99 w 393"/>
              <a:gd name="T81" fmla="*/ 181 h 393"/>
              <a:gd name="T82" fmla="*/ 101 w 393"/>
              <a:gd name="T83" fmla="*/ 175 h 393"/>
              <a:gd name="T84" fmla="*/ 90 w 393"/>
              <a:gd name="T85" fmla="*/ 141 h 393"/>
              <a:gd name="T86" fmla="*/ 95 w 393"/>
              <a:gd name="T87" fmla="*/ 117 h 393"/>
              <a:gd name="T88" fmla="*/ 115 w 393"/>
              <a:gd name="T89" fmla="*/ 137 h 393"/>
              <a:gd name="T90" fmla="*/ 153 w 393"/>
              <a:gd name="T91" fmla="*/ 159 h 393"/>
              <a:gd name="T92" fmla="*/ 197 w 393"/>
              <a:gd name="T93" fmla="*/ 169 h 393"/>
              <a:gd name="T94" fmla="*/ 197 w 393"/>
              <a:gd name="T95" fmla="*/ 157 h 393"/>
              <a:gd name="T96" fmla="*/ 205 w 393"/>
              <a:gd name="T97" fmla="*/ 129 h 393"/>
              <a:gd name="T98" fmla="*/ 227 w 393"/>
              <a:gd name="T99" fmla="*/ 111 h 393"/>
              <a:gd name="T100" fmla="*/ 247 w 393"/>
              <a:gd name="T101" fmla="*/ 107 h 393"/>
              <a:gd name="T102" fmla="*/ 275 w 393"/>
              <a:gd name="T103" fmla="*/ 117 h 393"/>
              <a:gd name="T104" fmla="*/ 299 w 393"/>
              <a:gd name="T105" fmla="*/ 119 h 393"/>
              <a:gd name="T106" fmla="*/ 311 w 393"/>
              <a:gd name="T107" fmla="*/ 119 h 393"/>
              <a:gd name="T108" fmla="*/ 293 w 393"/>
              <a:gd name="T109" fmla="*/ 139 h 393"/>
              <a:gd name="T110" fmla="*/ 321 w 393"/>
              <a:gd name="T111" fmla="*/ 131 h 393"/>
              <a:gd name="T112" fmla="*/ 295 w 393"/>
              <a:gd name="T113" fmla="*/ 157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93" h="393">
                <a:moveTo>
                  <a:pt x="197" y="0"/>
                </a:moveTo>
                <a:lnTo>
                  <a:pt x="197" y="0"/>
                </a:lnTo>
                <a:lnTo>
                  <a:pt x="177" y="0"/>
                </a:lnTo>
                <a:lnTo>
                  <a:pt x="157" y="4"/>
                </a:lnTo>
                <a:lnTo>
                  <a:pt x="139" y="8"/>
                </a:lnTo>
                <a:lnTo>
                  <a:pt x="119" y="16"/>
                </a:lnTo>
                <a:lnTo>
                  <a:pt x="103" y="24"/>
                </a:lnTo>
                <a:lnTo>
                  <a:pt x="88" y="34"/>
                </a:lnTo>
                <a:lnTo>
                  <a:pt x="72" y="44"/>
                </a:lnTo>
                <a:lnTo>
                  <a:pt x="58" y="57"/>
                </a:lnTo>
                <a:lnTo>
                  <a:pt x="46" y="71"/>
                </a:lnTo>
                <a:lnTo>
                  <a:pt x="34" y="85"/>
                </a:lnTo>
                <a:lnTo>
                  <a:pt x="24" y="101"/>
                </a:lnTo>
                <a:lnTo>
                  <a:pt x="16" y="119"/>
                </a:lnTo>
                <a:lnTo>
                  <a:pt x="10" y="137"/>
                </a:lnTo>
                <a:lnTo>
                  <a:pt x="4" y="157"/>
                </a:lnTo>
                <a:lnTo>
                  <a:pt x="2" y="175"/>
                </a:lnTo>
                <a:lnTo>
                  <a:pt x="0" y="195"/>
                </a:lnTo>
                <a:lnTo>
                  <a:pt x="0" y="195"/>
                </a:lnTo>
                <a:lnTo>
                  <a:pt x="2" y="217"/>
                </a:lnTo>
                <a:lnTo>
                  <a:pt x="4" y="235"/>
                </a:lnTo>
                <a:lnTo>
                  <a:pt x="10" y="255"/>
                </a:lnTo>
                <a:lnTo>
                  <a:pt x="16" y="273"/>
                </a:lnTo>
                <a:lnTo>
                  <a:pt x="24" y="289"/>
                </a:lnTo>
                <a:lnTo>
                  <a:pt x="34" y="307"/>
                </a:lnTo>
                <a:lnTo>
                  <a:pt x="46" y="321"/>
                </a:lnTo>
                <a:lnTo>
                  <a:pt x="58" y="335"/>
                </a:lnTo>
                <a:lnTo>
                  <a:pt x="72" y="347"/>
                </a:lnTo>
                <a:lnTo>
                  <a:pt x="88" y="359"/>
                </a:lnTo>
                <a:lnTo>
                  <a:pt x="103" y="369"/>
                </a:lnTo>
                <a:lnTo>
                  <a:pt x="119" y="377"/>
                </a:lnTo>
                <a:lnTo>
                  <a:pt x="139" y="385"/>
                </a:lnTo>
                <a:lnTo>
                  <a:pt x="157" y="389"/>
                </a:lnTo>
                <a:lnTo>
                  <a:pt x="177" y="391"/>
                </a:lnTo>
                <a:lnTo>
                  <a:pt x="197" y="393"/>
                </a:lnTo>
                <a:lnTo>
                  <a:pt x="197" y="393"/>
                </a:lnTo>
                <a:lnTo>
                  <a:pt x="217" y="391"/>
                </a:lnTo>
                <a:lnTo>
                  <a:pt x="237" y="389"/>
                </a:lnTo>
                <a:lnTo>
                  <a:pt x="255" y="385"/>
                </a:lnTo>
                <a:lnTo>
                  <a:pt x="273" y="377"/>
                </a:lnTo>
                <a:lnTo>
                  <a:pt x="291" y="369"/>
                </a:lnTo>
                <a:lnTo>
                  <a:pt x="307" y="359"/>
                </a:lnTo>
                <a:lnTo>
                  <a:pt x="321" y="347"/>
                </a:lnTo>
                <a:lnTo>
                  <a:pt x="335" y="335"/>
                </a:lnTo>
                <a:lnTo>
                  <a:pt x="349" y="321"/>
                </a:lnTo>
                <a:lnTo>
                  <a:pt x="359" y="307"/>
                </a:lnTo>
                <a:lnTo>
                  <a:pt x="369" y="289"/>
                </a:lnTo>
                <a:lnTo>
                  <a:pt x="379" y="273"/>
                </a:lnTo>
                <a:lnTo>
                  <a:pt x="385" y="255"/>
                </a:lnTo>
                <a:lnTo>
                  <a:pt x="389" y="235"/>
                </a:lnTo>
                <a:lnTo>
                  <a:pt x="393" y="217"/>
                </a:lnTo>
                <a:lnTo>
                  <a:pt x="393" y="195"/>
                </a:lnTo>
                <a:lnTo>
                  <a:pt x="393" y="195"/>
                </a:lnTo>
                <a:lnTo>
                  <a:pt x="393" y="175"/>
                </a:lnTo>
                <a:lnTo>
                  <a:pt x="389" y="157"/>
                </a:lnTo>
                <a:lnTo>
                  <a:pt x="385" y="137"/>
                </a:lnTo>
                <a:lnTo>
                  <a:pt x="379" y="119"/>
                </a:lnTo>
                <a:lnTo>
                  <a:pt x="369" y="101"/>
                </a:lnTo>
                <a:lnTo>
                  <a:pt x="359" y="85"/>
                </a:lnTo>
                <a:lnTo>
                  <a:pt x="349" y="71"/>
                </a:lnTo>
                <a:lnTo>
                  <a:pt x="335" y="57"/>
                </a:lnTo>
                <a:lnTo>
                  <a:pt x="321" y="44"/>
                </a:lnTo>
                <a:lnTo>
                  <a:pt x="307" y="34"/>
                </a:lnTo>
                <a:lnTo>
                  <a:pt x="291" y="24"/>
                </a:lnTo>
                <a:lnTo>
                  <a:pt x="273" y="16"/>
                </a:lnTo>
                <a:lnTo>
                  <a:pt x="255" y="8"/>
                </a:lnTo>
                <a:lnTo>
                  <a:pt x="237" y="4"/>
                </a:lnTo>
                <a:lnTo>
                  <a:pt x="217" y="0"/>
                </a:lnTo>
                <a:lnTo>
                  <a:pt x="197" y="0"/>
                </a:lnTo>
                <a:lnTo>
                  <a:pt x="197" y="0"/>
                </a:lnTo>
                <a:close/>
                <a:moveTo>
                  <a:pt x="295" y="157"/>
                </a:moveTo>
                <a:lnTo>
                  <a:pt x="295" y="157"/>
                </a:lnTo>
                <a:lnTo>
                  <a:pt x="295" y="163"/>
                </a:lnTo>
                <a:lnTo>
                  <a:pt x="295" y="163"/>
                </a:lnTo>
                <a:lnTo>
                  <a:pt x="293" y="187"/>
                </a:lnTo>
                <a:lnTo>
                  <a:pt x="287" y="213"/>
                </a:lnTo>
                <a:lnTo>
                  <a:pt x="275" y="237"/>
                </a:lnTo>
                <a:lnTo>
                  <a:pt x="269" y="247"/>
                </a:lnTo>
                <a:lnTo>
                  <a:pt x="259" y="257"/>
                </a:lnTo>
                <a:lnTo>
                  <a:pt x="251" y="267"/>
                </a:lnTo>
                <a:lnTo>
                  <a:pt x="239" y="277"/>
                </a:lnTo>
                <a:lnTo>
                  <a:pt x="227" y="285"/>
                </a:lnTo>
                <a:lnTo>
                  <a:pt x="215" y="291"/>
                </a:lnTo>
                <a:lnTo>
                  <a:pt x="201" y="297"/>
                </a:lnTo>
                <a:lnTo>
                  <a:pt x="187" y="301"/>
                </a:lnTo>
                <a:lnTo>
                  <a:pt x="171" y="303"/>
                </a:lnTo>
                <a:lnTo>
                  <a:pt x="155" y="303"/>
                </a:lnTo>
                <a:lnTo>
                  <a:pt x="155" y="303"/>
                </a:lnTo>
                <a:lnTo>
                  <a:pt x="135" y="303"/>
                </a:lnTo>
                <a:lnTo>
                  <a:pt x="115" y="297"/>
                </a:lnTo>
                <a:lnTo>
                  <a:pt x="95" y="291"/>
                </a:lnTo>
                <a:lnTo>
                  <a:pt x="80" y="281"/>
                </a:lnTo>
                <a:lnTo>
                  <a:pt x="80" y="281"/>
                </a:lnTo>
                <a:lnTo>
                  <a:pt x="92" y="283"/>
                </a:lnTo>
                <a:lnTo>
                  <a:pt x="92" y="283"/>
                </a:lnTo>
                <a:lnTo>
                  <a:pt x="107" y="281"/>
                </a:lnTo>
                <a:lnTo>
                  <a:pt x="123" y="277"/>
                </a:lnTo>
                <a:lnTo>
                  <a:pt x="139" y="269"/>
                </a:lnTo>
                <a:lnTo>
                  <a:pt x="153" y="261"/>
                </a:lnTo>
                <a:lnTo>
                  <a:pt x="153" y="261"/>
                </a:lnTo>
                <a:lnTo>
                  <a:pt x="145" y="261"/>
                </a:lnTo>
                <a:lnTo>
                  <a:pt x="137" y="259"/>
                </a:lnTo>
                <a:lnTo>
                  <a:pt x="123" y="251"/>
                </a:lnTo>
                <a:lnTo>
                  <a:pt x="113" y="241"/>
                </a:lnTo>
                <a:lnTo>
                  <a:pt x="109" y="233"/>
                </a:lnTo>
                <a:lnTo>
                  <a:pt x="105" y="227"/>
                </a:lnTo>
                <a:lnTo>
                  <a:pt x="105" y="227"/>
                </a:lnTo>
                <a:lnTo>
                  <a:pt x="115" y="227"/>
                </a:lnTo>
                <a:lnTo>
                  <a:pt x="115" y="227"/>
                </a:lnTo>
                <a:lnTo>
                  <a:pt x="129" y="225"/>
                </a:lnTo>
                <a:lnTo>
                  <a:pt x="129" y="225"/>
                </a:lnTo>
                <a:lnTo>
                  <a:pt x="119" y="223"/>
                </a:lnTo>
                <a:lnTo>
                  <a:pt x="113" y="219"/>
                </a:lnTo>
                <a:lnTo>
                  <a:pt x="105" y="215"/>
                </a:lnTo>
                <a:lnTo>
                  <a:pt x="99" y="209"/>
                </a:lnTo>
                <a:lnTo>
                  <a:pt x="95" y="201"/>
                </a:lnTo>
                <a:lnTo>
                  <a:pt x="92" y="195"/>
                </a:lnTo>
                <a:lnTo>
                  <a:pt x="90" y="185"/>
                </a:lnTo>
                <a:lnTo>
                  <a:pt x="90" y="177"/>
                </a:lnTo>
                <a:lnTo>
                  <a:pt x="90" y="177"/>
                </a:lnTo>
                <a:lnTo>
                  <a:pt x="90" y="177"/>
                </a:lnTo>
                <a:lnTo>
                  <a:pt x="90" y="177"/>
                </a:lnTo>
                <a:lnTo>
                  <a:pt x="99" y="181"/>
                </a:lnTo>
                <a:lnTo>
                  <a:pt x="111" y="183"/>
                </a:lnTo>
                <a:lnTo>
                  <a:pt x="111" y="183"/>
                </a:lnTo>
                <a:lnTo>
                  <a:pt x="101" y="175"/>
                </a:lnTo>
                <a:lnTo>
                  <a:pt x="95" y="165"/>
                </a:lnTo>
                <a:lnTo>
                  <a:pt x="92" y="153"/>
                </a:lnTo>
                <a:lnTo>
                  <a:pt x="90" y="141"/>
                </a:lnTo>
                <a:lnTo>
                  <a:pt x="90" y="141"/>
                </a:lnTo>
                <a:lnTo>
                  <a:pt x="92" y="129"/>
                </a:lnTo>
                <a:lnTo>
                  <a:pt x="95" y="117"/>
                </a:lnTo>
                <a:lnTo>
                  <a:pt x="95" y="117"/>
                </a:lnTo>
                <a:lnTo>
                  <a:pt x="105" y="127"/>
                </a:lnTo>
                <a:lnTo>
                  <a:pt x="115" y="137"/>
                </a:lnTo>
                <a:lnTo>
                  <a:pt x="127" y="145"/>
                </a:lnTo>
                <a:lnTo>
                  <a:pt x="141" y="153"/>
                </a:lnTo>
                <a:lnTo>
                  <a:pt x="153" y="159"/>
                </a:lnTo>
                <a:lnTo>
                  <a:pt x="167" y="163"/>
                </a:lnTo>
                <a:lnTo>
                  <a:pt x="183" y="167"/>
                </a:lnTo>
                <a:lnTo>
                  <a:pt x="197" y="169"/>
                </a:lnTo>
                <a:lnTo>
                  <a:pt x="197" y="169"/>
                </a:lnTo>
                <a:lnTo>
                  <a:pt x="197" y="157"/>
                </a:lnTo>
                <a:lnTo>
                  <a:pt x="197" y="157"/>
                </a:lnTo>
                <a:lnTo>
                  <a:pt x="197" y="147"/>
                </a:lnTo>
                <a:lnTo>
                  <a:pt x="201" y="137"/>
                </a:lnTo>
                <a:lnTo>
                  <a:pt x="205" y="129"/>
                </a:lnTo>
                <a:lnTo>
                  <a:pt x="211" y="121"/>
                </a:lnTo>
                <a:lnTo>
                  <a:pt x="219" y="115"/>
                </a:lnTo>
                <a:lnTo>
                  <a:pt x="227" y="111"/>
                </a:lnTo>
                <a:lnTo>
                  <a:pt x="237" y="109"/>
                </a:lnTo>
                <a:lnTo>
                  <a:pt x="247" y="107"/>
                </a:lnTo>
                <a:lnTo>
                  <a:pt x="247" y="107"/>
                </a:lnTo>
                <a:lnTo>
                  <a:pt x="257" y="109"/>
                </a:lnTo>
                <a:lnTo>
                  <a:pt x="267" y="111"/>
                </a:lnTo>
                <a:lnTo>
                  <a:pt x="275" y="117"/>
                </a:lnTo>
                <a:lnTo>
                  <a:pt x="283" y="123"/>
                </a:lnTo>
                <a:lnTo>
                  <a:pt x="283" y="123"/>
                </a:lnTo>
                <a:lnTo>
                  <a:pt x="299" y="119"/>
                </a:lnTo>
                <a:lnTo>
                  <a:pt x="313" y="111"/>
                </a:lnTo>
                <a:lnTo>
                  <a:pt x="313" y="111"/>
                </a:lnTo>
                <a:lnTo>
                  <a:pt x="311" y="119"/>
                </a:lnTo>
                <a:lnTo>
                  <a:pt x="305" y="127"/>
                </a:lnTo>
                <a:lnTo>
                  <a:pt x="299" y="133"/>
                </a:lnTo>
                <a:lnTo>
                  <a:pt x="293" y="139"/>
                </a:lnTo>
                <a:lnTo>
                  <a:pt x="293" y="139"/>
                </a:lnTo>
                <a:lnTo>
                  <a:pt x="307" y="135"/>
                </a:lnTo>
                <a:lnTo>
                  <a:pt x="321" y="131"/>
                </a:lnTo>
                <a:lnTo>
                  <a:pt x="321" y="131"/>
                </a:lnTo>
                <a:lnTo>
                  <a:pt x="309" y="145"/>
                </a:lnTo>
                <a:lnTo>
                  <a:pt x="295" y="157"/>
                </a:lnTo>
                <a:lnTo>
                  <a:pt x="295" y="157"/>
                </a:ln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36" name="Rectangle 204">
            <a:extLst>
              <a:ext uri="{FF2B5EF4-FFF2-40B4-BE49-F238E27FC236}">
                <a16:creationId xmlns:a16="http://schemas.microsoft.com/office/drawing/2014/main" id="{1EC7CA8C-9F5A-4A22-96F3-CC15F81400FA}"/>
              </a:ext>
            </a:extLst>
          </p:cNvPr>
          <p:cNvSpPr/>
          <p:nvPr/>
        </p:nvSpPr>
        <p:spPr>
          <a:xfrm>
            <a:off x="6990905" y="5378157"/>
            <a:ext cx="5039833" cy="1015663"/>
          </a:xfrm>
          <a:prstGeom prst="rect">
            <a:avLst/>
          </a:prstGeom>
        </p:spPr>
        <p:txBody>
          <a:bodyPr wrap="square">
            <a:spAutoFit/>
          </a:bodyPr>
          <a:lstStyle/>
          <a:p>
            <a:pPr>
              <a:buClr>
                <a:srgbClr val="E24848"/>
              </a:buClr>
              <a:defRPr/>
            </a:pPr>
            <a:r>
              <a:rPr lang="en-US" sz="2000" b="1" noProof="1">
                <a:cs typeface="+mn-ea"/>
                <a:sym typeface="+mn-lt"/>
              </a:rPr>
              <a:t>The technology is perfect now so that the new meat tastes exactly the same as the real meat. </a:t>
            </a:r>
          </a:p>
        </p:txBody>
      </p:sp>
      <p:grpSp>
        <p:nvGrpSpPr>
          <p:cNvPr id="44" name="Group 89">
            <a:extLst>
              <a:ext uri="{FF2B5EF4-FFF2-40B4-BE49-F238E27FC236}">
                <a16:creationId xmlns:a16="http://schemas.microsoft.com/office/drawing/2014/main" id="{53C9673A-AB09-475C-A502-CDB26571FA15}"/>
              </a:ext>
            </a:extLst>
          </p:cNvPr>
          <p:cNvGrpSpPr/>
          <p:nvPr/>
        </p:nvGrpSpPr>
        <p:grpSpPr>
          <a:xfrm>
            <a:off x="6456031" y="5510215"/>
            <a:ext cx="389590" cy="392572"/>
            <a:chOff x="6848284" y="4553457"/>
            <a:chExt cx="287906" cy="286445"/>
          </a:xfrm>
          <a:solidFill>
            <a:schemeClr val="bg1">
              <a:lumMod val="50000"/>
            </a:schemeClr>
          </a:solidFill>
        </p:grpSpPr>
        <p:sp>
          <p:nvSpPr>
            <p:cNvPr id="45" name="Freeform 163">
              <a:extLst>
                <a:ext uri="{FF2B5EF4-FFF2-40B4-BE49-F238E27FC236}">
                  <a16:creationId xmlns:a16="http://schemas.microsoft.com/office/drawing/2014/main" id="{FA910AC6-656B-4631-8820-C0B221C71EA3}"/>
                </a:ext>
              </a:extLst>
            </p:cNvPr>
            <p:cNvSpPr>
              <a:spLocks/>
            </p:cNvSpPr>
            <p:nvPr/>
          </p:nvSpPr>
          <p:spPr bwMode="auto">
            <a:xfrm>
              <a:off x="6943279" y="4638221"/>
              <a:ext cx="35075" cy="48228"/>
            </a:xfrm>
            <a:custGeom>
              <a:avLst/>
              <a:gdLst>
                <a:gd name="T0" fmla="*/ 30 w 48"/>
                <a:gd name="T1" fmla="*/ 66 h 66"/>
                <a:gd name="T2" fmla="*/ 30 w 48"/>
                <a:gd name="T3" fmla="*/ 66 h 66"/>
                <a:gd name="T4" fmla="*/ 36 w 48"/>
                <a:gd name="T5" fmla="*/ 64 h 66"/>
                <a:gd name="T6" fmla="*/ 42 w 48"/>
                <a:gd name="T7" fmla="*/ 60 h 66"/>
                <a:gd name="T8" fmla="*/ 42 w 48"/>
                <a:gd name="T9" fmla="*/ 60 h 66"/>
                <a:gd name="T10" fmla="*/ 46 w 48"/>
                <a:gd name="T11" fmla="*/ 54 h 66"/>
                <a:gd name="T12" fmla="*/ 48 w 48"/>
                <a:gd name="T13" fmla="*/ 48 h 66"/>
                <a:gd name="T14" fmla="*/ 48 w 48"/>
                <a:gd name="T15" fmla="*/ 42 h 66"/>
                <a:gd name="T16" fmla="*/ 48 w 48"/>
                <a:gd name="T17" fmla="*/ 34 h 66"/>
                <a:gd name="T18" fmla="*/ 48 w 48"/>
                <a:gd name="T19" fmla="*/ 34 h 66"/>
                <a:gd name="T20" fmla="*/ 44 w 48"/>
                <a:gd name="T21" fmla="*/ 22 h 66"/>
                <a:gd name="T22" fmla="*/ 38 w 48"/>
                <a:gd name="T23" fmla="*/ 10 h 66"/>
                <a:gd name="T24" fmla="*/ 30 w 48"/>
                <a:gd name="T25" fmla="*/ 2 h 66"/>
                <a:gd name="T26" fmla="*/ 24 w 48"/>
                <a:gd name="T27" fmla="*/ 0 h 66"/>
                <a:gd name="T28" fmla="*/ 20 w 48"/>
                <a:gd name="T29" fmla="*/ 0 h 66"/>
                <a:gd name="T30" fmla="*/ 18 w 48"/>
                <a:gd name="T31" fmla="*/ 0 h 66"/>
                <a:gd name="T32" fmla="*/ 18 w 48"/>
                <a:gd name="T33" fmla="*/ 0 h 66"/>
                <a:gd name="T34" fmla="*/ 12 w 48"/>
                <a:gd name="T35" fmla="*/ 2 h 66"/>
                <a:gd name="T36" fmla="*/ 6 w 48"/>
                <a:gd name="T37" fmla="*/ 6 h 66"/>
                <a:gd name="T38" fmla="*/ 6 w 48"/>
                <a:gd name="T39" fmla="*/ 6 h 66"/>
                <a:gd name="T40" fmla="*/ 2 w 48"/>
                <a:gd name="T41" fmla="*/ 10 h 66"/>
                <a:gd name="T42" fmla="*/ 0 w 48"/>
                <a:gd name="T43" fmla="*/ 16 h 66"/>
                <a:gd name="T44" fmla="*/ 0 w 48"/>
                <a:gd name="T45" fmla="*/ 24 h 66"/>
                <a:gd name="T46" fmla="*/ 0 w 48"/>
                <a:gd name="T47" fmla="*/ 30 h 66"/>
                <a:gd name="T48" fmla="*/ 0 w 48"/>
                <a:gd name="T49" fmla="*/ 30 h 66"/>
                <a:gd name="T50" fmla="*/ 4 w 48"/>
                <a:gd name="T51" fmla="*/ 44 h 66"/>
                <a:gd name="T52" fmla="*/ 10 w 48"/>
                <a:gd name="T53" fmla="*/ 54 h 66"/>
                <a:gd name="T54" fmla="*/ 20 w 48"/>
                <a:gd name="T55" fmla="*/ 62 h 66"/>
                <a:gd name="T56" fmla="*/ 24 w 48"/>
                <a:gd name="T57" fmla="*/ 64 h 66"/>
                <a:gd name="T58" fmla="*/ 30 w 48"/>
                <a:gd name="T59" fmla="*/ 66 h 66"/>
                <a:gd name="T60" fmla="*/ 30 w 48"/>
                <a:gd name="T6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 h="66">
                  <a:moveTo>
                    <a:pt x="30" y="66"/>
                  </a:moveTo>
                  <a:lnTo>
                    <a:pt x="30" y="66"/>
                  </a:lnTo>
                  <a:lnTo>
                    <a:pt x="36" y="64"/>
                  </a:lnTo>
                  <a:lnTo>
                    <a:pt x="42" y="60"/>
                  </a:lnTo>
                  <a:lnTo>
                    <a:pt x="42" y="60"/>
                  </a:lnTo>
                  <a:lnTo>
                    <a:pt x="46" y="54"/>
                  </a:lnTo>
                  <a:lnTo>
                    <a:pt x="48" y="48"/>
                  </a:lnTo>
                  <a:lnTo>
                    <a:pt x="48" y="42"/>
                  </a:lnTo>
                  <a:lnTo>
                    <a:pt x="48" y="34"/>
                  </a:lnTo>
                  <a:lnTo>
                    <a:pt x="48" y="34"/>
                  </a:lnTo>
                  <a:lnTo>
                    <a:pt x="44" y="22"/>
                  </a:lnTo>
                  <a:lnTo>
                    <a:pt x="38" y="10"/>
                  </a:lnTo>
                  <a:lnTo>
                    <a:pt x="30" y="2"/>
                  </a:lnTo>
                  <a:lnTo>
                    <a:pt x="24" y="0"/>
                  </a:lnTo>
                  <a:lnTo>
                    <a:pt x="20" y="0"/>
                  </a:lnTo>
                  <a:lnTo>
                    <a:pt x="18" y="0"/>
                  </a:lnTo>
                  <a:lnTo>
                    <a:pt x="18" y="0"/>
                  </a:lnTo>
                  <a:lnTo>
                    <a:pt x="12" y="2"/>
                  </a:lnTo>
                  <a:lnTo>
                    <a:pt x="6" y="6"/>
                  </a:lnTo>
                  <a:lnTo>
                    <a:pt x="6" y="6"/>
                  </a:lnTo>
                  <a:lnTo>
                    <a:pt x="2" y="10"/>
                  </a:lnTo>
                  <a:lnTo>
                    <a:pt x="0" y="16"/>
                  </a:lnTo>
                  <a:lnTo>
                    <a:pt x="0" y="24"/>
                  </a:lnTo>
                  <a:lnTo>
                    <a:pt x="0" y="30"/>
                  </a:lnTo>
                  <a:lnTo>
                    <a:pt x="0" y="30"/>
                  </a:lnTo>
                  <a:lnTo>
                    <a:pt x="4" y="44"/>
                  </a:lnTo>
                  <a:lnTo>
                    <a:pt x="10" y="54"/>
                  </a:lnTo>
                  <a:lnTo>
                    <a:pt x="20" y="62"/>
                  </a:lnTo>
                  <a:lnTo>
                    <a:pt x="24" y="64"/>
                  </a:lnTo>
                  <a:lnTo>
                    <a:pt x="30" y="66"/>
                  </a:lnTo>
                  <a:lnTo>
                    <a:pt x="30" y="66"/>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46" name="Freeform 164">
              <a:extLst>
                <a:ext uri="{FF2B5EF4-FFF2-40B4-BE49-F238E27FC236}">
                  <a16:creationId xmlns:a16="http://schemas.microsoft.com/office/drawing/2014/main" id="{68CDD7C5-4CA0-42E2-96FD-C81346CEE84F}"/>
                </a:ext>
              </a:extLst>
            </p:cNvPr>
            <p:cNvSpPr>
              <a:spLocks/>
            </p:cNvSpPr>
            <p:nvPr/>
          </p:nvSpPr>
          <p:spPr bwMode="auto">
            <a:xfrm>
              <a:off x="6934510" y="4722986"/>
              <a:ext cx="55535" cy="40921"/>
            </a:xfrm>
            <a:custGeom>
              <a:avLst/>
              <a:gdLst>
                <a:gd name="T0" fmla="*/ 56 w 76"/>
                <a:gd name="T1" fmla="*/ 4 h 56"/>
                <a:gd name="T2" fmla="*/ 56 w 76"/>
                <a:gd name="T3" fmla="*/ 4 h 56"/>
                <a:gd name="T4" fmla="*/ 52 w 76"/>
                <a:gd name="T5" fmla="*/ 2 h 56"/>
                <a:gd name="T6" fmla="*/ 52 w 76"/>
                <a:gd name="T7" fmla="*/ 2 h 56"/>
                <a:gd name="T8" fmla="*/ 40 w 76"/>
                <a:gd name="T9" fmla="*/ 0 h 56"/>
                <a:gd name="T10" fmla="*/ 38 w 76"/>
                <a:gd name="T11" fmla="*/ 0 h 56"/>
                <a:gd name="T12" fmla="*/ 38 w 76"/>
                <a:gd name="T13" fmla="*/ 0 h 56"/>
                <a:gd name="T14" fmla="*/ 24 w 76"/>
                <a:gd name="T15" fmla="*/ 2 h 56"/>
                <a:gd name="T16" fmla="*/ 10 w 76"/>
                <a:gd name="T17" fmla="*/ 8 h 56"/>
                <a:gd name="T18" fmla="*/ 6 w 76"/>
                <a:gd name="T19" fmla="*/ 12 h 56"/>
                <a:gd name="T20" fmla="*/ 2 w 76"/>
                <a:gd name="T21" fmla="*/ 16 h 56"/>
                <a:gd name="T22" fmla="*/ 0 w 76"/>
                <a:gd name="T23" fmla="*/ 22 h 56"/>
                <a:gd name="T24" fmla="*/ 0 w 76"/>
                <a:gd name="T25" fmla="*/ 26 h 56"/>
                <a:gd name="T26" fmla="*/ 0 w 76"/>
                <a:gd name="T27" fmla="*/ 26 h 56"/>
                <a:gd name="T28" fmla="*/ 0 w 76"/>
                <a:gd name="T29" fmla="*/ 32 h 56"/>
                <a:gd name="T30" fmla="*/ 2 w 76"/>
                <a:gd name="T31" fmla="*/ 38 h 56"/>
                <a:gd name="T32" fmla="*/ 6 w 76"/>
                <a:gd name="T33" fmla="*/ 42 h 56"/>
                <a:gd name="T34" fmla="*/ 10 w 76"/>
                <a:gd name="T35" fmla="*/ 46 h 56"/>
                <a:gd name="T36" fmla="*/ 20 w 76"/>
                <a:gd name="T37" fmla="*/ 52 h 56"/>
                <a:gd name="T38" fmla="*/ 36 w 76"/>
                <a:gd name="T39" fmla="*/ 56 h 56"/>
                <a:gd name="T40" fmla="*/ 36 w 76"/>
                <a:gd name="T41" fmla="*/ 56 h 56"/>
                <a:gd name="T42" fmla="*/ 52 w 76"/>
                <a:gd name="T43" fmla="*/ 54 h 56"/>
                <a:gd name="T44" fmla="*/ 60 w 76"/>
                <a:gd name="T45" fmla="*/ 52 h 56"/>
                <a:gd name="T46" fmla="*/ 66 w 76"/>
                <a:gd name="T47" fmla="*/ 48 h 56"/>
                <a:gd name="T48" fmla="*/ 70 w 76"/>
                <a:gd name="T49" fmla="*/ 44 h 56"/>
                <a:gd name="T50" fmla="*/ 72 w 76"/>
                <a:gd name="T51" fmla="*/ 40 h 56"/>
                <a:gd name="T52" fmla="*/ 74 w 76"/>
                <a:gd name="T53" fmla="*/ 34 h 56"/>
                <a:gd name="T54" fmla="*/ 76 w 76"/>
                <a:gd name="T55" fmla="*/ 28 h 56"/>
                <a:gd name="T56" fmla="*/ 76 w 76"/>
                <a:gd name="T57" fmla="*/ 28 h 56"/>
                <a:gd name="T58" fmla="*/ 74 w 76"/>
                <a:gd name="T59" fmla="*/ 22 h 56"/>
                <a:gd name="T60" fmla="*/ 74 w 76"/>
                <a:gd name="T61" fmla="*/ 22 h 56"/>
                <a:gd name="T62" fmla="*/ 72 w 76"/>
                <a:gd name="T63" fmla="*/ 18 h 56"/>
                <a:gd name="T64" fmla="*/ 68 w 76"/>
                <a:gd name="T65" fmla="*/ 14 h 56"/>
                <a:gd name="T66" fmla="*/ 56 w 76"/>
                <a:gd name="T67" fmla="*/ 4 h 56"/>
                <a:gd name="T68" fmla="*/ 56 w 76"/>
                <a:gd name="T69" fmla="*/ 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6" h="56">
                  <a:moveTo>
                    <a:pt x="56" y="4"/>
                  </a:moveTo>
                  <a:lnTo>
                    <a:pt x="56" y="4"/>
                  </a:lnTo>
                  <a:lnTo>
                    <a:pt x="52" y="2"/>
                  </a:lnTo>
                  <a:lnTo>
                    <a:pt x="52" y="2"/>
                  </a:lnTo>
                  <a:lnTo>
                    <a:pt x="40" y="0"/>
                  </a:lnTo>
                  <a:lnTo>
                    <a:pt x="38" y="0"/>
                  </a:lnTo>
                  <a:lnTo>
                    <a:pt x="38" y="0"/>
                  </a:lnTo>
                  <a:lnTo>
                    <a:pt x="24" y="2"/>
                  </a:lnTo>
                  <a:lnTo>
                    <a:pt x="10" y="8"/>
                  </a:lnTo>
                  <a:lnTo>
                    <a:pt x="6" y="12"/>
                  </a:lnTo>
                  <a:lnTo>
                    <a:pt x="2" y="16"/>
                  </a:lnTo>
                  <a:lnTo>
                    <a:pt x="0" y="22"/>
                  </a:lnTo>
                  <a:lnTo>
                    <a:pt x="0" y="26"/>
                  </a:lnTo>
                  <a:lnTo>
                    <a:pt x="0" y="26"/>
                  </a:lnTo>
                  <a:lnTo>
                    <a:pt x="0" y="32"/>
                  </a:lnTo>
                  <a:lnTo>
                    <a:pt x="2" y="38"/>
                  </a:lnTo>
                  <a:lnTo>
                    <a:pt x="6" y="42"/>
                  </a:lnTo>
                  <a:lnTo>
                    <a:pt x="10" y="46"/>
                  </a:lnTo>
                  <a:lnTo>
                    <a:pt x="20" y="52"/>
                  </a:lnTo>
                  <a:lnTo>
                    <a:pt x="36" y="56"/>
                  </a:lnTo>
                  <a:lnTo>
                    <a:pt x="36" y="56"/>
                  </a:lnTo>
                  <a:lnTo>
                    <a:pt x="52" y="54"/>
                  </a:lnTo>
                  <a:lnTo>
                    <a:pt x="60" y="52"/>
                  </a:lnTo>
                  <a:lnTo>
                    <a:pt x="66" y="48"/>
                  </a:lnTo>
                  <a:lnTo>
                    <a:pt x="70" y="44"/>
                  </a:lnTo>
                  <a:lnTo>
                    <a:pt x="72" y="40"/>
                  </a:lnTo>
                  <a:lnTo>
                    <a:pt x="74" y="34"/>
                  </a:lnTo>
                  <a:lnTo>
                    <a:pt x="76" y="28"/>
                  </a:lnTo>
                  <a:lnTo>
                    <a:pt x="76" y="28"/>
                  </a:lnTo>
                  <a:lnTo>
                    <a:pt x="74" y="22"/>
                  </a:lnTo>
                  <a:lnTo>
                    <a:pt x="74" y="22"/>
                  </a:lnTo>
                  <a:lnTo>
                    <a:pt x="72" y="18"/>
                  </a:lnTo>
                  <a:lnTo>
                    <a:pt x="68" y="14"/>
                  </a:lnTo>
                  <a:lnTo>
                    <a:pt x="56" y="4"/>
                  </a:lnTo>
                  <a:lnTo>
                    <a:pt x="56" y="4"/>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sp>
          <p:nvSpPr>
            <p:cNvPr id="47" name="Freeform 165">
              <a:extLst>
                <a:ext uri="{FF2B5EF4-FFF2-40B4-BE49-F238E27FC236}">
                  <a16:creationId xmlns:a16="http://schemas.microsoft.com/office/drawing/2014/main" id="{6FC1EFC9-2278-41B8-B6C3-E21644FC531A}"/>
                </a:ext>
              </a:extLst>
            </p:cNvPr>
            <p:cNvSpPr>
              <a:spLocks noEditPoints="1"/>
            </p:cNvSpPr>
            <p:nvPr/>
          </p:nvSpPr>
          <p:spPr bwMode="auto">
            <a:xfrm>
              <a:off x="6848284" y="4553457"/>
              <a:ext cx="287906" cy="286445"/>
            </a:xfrm>
            <a:custGeom>
              <a:avLst/>
              <a:gdLst>
                <a:gd name="T0" fmla="*/ 156 w 393"/>
                <a:gd name="T1" fmla="*/ 4 h 391"/>
                <a:gd name="T2" fmla="*/ 86 w 393"/>
                <a:gd name="T3" fmla="*/ 32 h 391"/>
                <a:gd name="T4" fmla="*/ 32 w 393"/>
                <a:gd name="T5" fmla="*/ 86 h 391"/>
                <a:gd name="T6" fmla="*/ 4 w 393"/>
                <a:gd name="T7" fmla="*/ 156 h 391"/>
                <a:gd name="T8" fmla="*/ 0 w 393"/>
                <a:gd name="T9" fmla="*/ 216 h 391"/>
                <a:gd name="T10" fmla="*/ 24 w 393"/>
                <a:gd name="T11" fmla="*/ 290 h 391"/>
                <a:gd name="T12" fmla="*/ 70 w 393"/>
                <a:gd name="T13" fmla="*/ 347 h 391"/>
                <a:gd name="T14" fmla="*/ 138 w 393"/>
                <a:gd name="T15" fmla="*/ 383 h 391"/>
                <a:gd name="T16" fmla="*/ 196 w 393"/>
                <a:gd name="T17" fmla="*/ 391 h 391"/>
                <a:gd name="T18" fmla="*/ 271 w 393"/>
                <a:gd name="T19" fmla="*/ 377 h 391"/>
                <a:gd name="T20" fmla="*/ 335 w 393"/>
                <a:gd name="T21" fmla="*/ 335 h 391"/>
                <a:gd name="T22" fmla="*/ 377 w 393"/>
                <a:gd name="T23" fmla="*/ 272 h 391"/>
                <a:gd name="T24" fmla="*/ 393 w 393"/>
                <a:gd name="T25" fmla="*/ 196 h 391"/>
                <a:gd name="T26" fmla="*/ 383 w 393"/>
                <a:gd name="T27" fmla="*/ 138 h 391"/>
                <a:gd name="T28" fmla="*/ 347 w 393"/>
                <a:gd name="T29" fmla="*/ 70 h 391"/>
                <a:gd name="T30" fmla="*/ 289 w 393"/>
                <a:gd name="T31" fmla="*/ 22 h 391"/>
                <a:gd name="T32" fmla="*/ 216 w 393"/>
                <a:gd name="T33" fmla="*/ 0 h 391"/>
                <a:gd name="T34" fmla="*/ 178 w 393"/>
                <a:gd name="T35" fmla="*/ 304 h 391"/>
                <a:gd name="T36" fmla="*/ 138 w 393"/>
                <a:gd name="T37" fmla="*/ 306 h 391"/>
                <a:gd name="T38" fmla="*/ 102 w 393"/>
                <a:gd name="T39" fmla="*/ 294 h 391"/>
                <a:gd name="T40" fmla="*/ 86 w 393"/>
                <a:gd name="T41" fmla="*/ 272 h 391"/>
                <a:gd name="T42" fmla="*/ 88 w 393"/>
                <a:gd name="T43" fmla="*/ 250 h 391"/>
                <a:gd name="T44" fmla="*/ 106 w 393"/>
                <a:gd name="T45" fmla="*/ 230 h 391"/>
                <a:gd name="T46" fmla="*/ 140 w 393"/>
                <a:gd name="T47" fmla="*/ 216 h 391"/>
                <a:gd name="T48" fmla="*/ 152 w 393"/>
                <a:gd name="T49" fmla="*/ 216 h 391"/>
                <a:gd name="T50" fmla="*/ 148 w 393"/>
                <a:gd name="T51" fmla="*/ 198 h 391"/>
                <a:gd name="T52" fmla="*/ 120 w 393"/>
                <a:gd name="T53" fmla="*/ 188 h 391"/>
                <a:gd name="T54" fmla="*/ 100 w 393"/>
                <a:gd name="T55" fmla="*/ 158 h 391"/>
                <a:gd name="T56" fmla="*/ 102 w 393"/>
                <a:gd name="T57" fmla="*/ 134 h 391"/>
                <a:gd name="T58" fmla="*/ 136 w 393"/>
                <a:gd name="T59" fmla="*/ 102 h 391"/>
                <a:gd name="T60" fmla="*/ 218 w 393"/>
                <a:gd name="T61" fmla="*/ 98 h 391"/>
                <a:gd name="T62" fmla="*/ 224 w 393"/>
                <a:gd name="T63" fmla="*/ 100 h 391"/>
                <a:gd name="T64" fmla="*/ 208 w 393"/>
                <a:gd name="T65" fmla="*/ 116 h 391"/>
                <a:gd name="T66" fmla="*/ 204 w 393"/>
                <a:gd name="T67" fmla="*/ 124 h 391"/>
                <a:gd name="T68" fmla="*/ 210 w 393"/>
                <a:gd name="T69" fmla="*/ 148 h 391"/>
                <a:gd name="T70" fmla="*/ 190 w 393"/>
                <a:gd name="T71" fmla="*/ 184 h 391"/>
                <a:gd name="T72" fmla="*/ 180 w 393"/>
                <a:gd name="T73" fmla="*/ 198 h 391"/>
                <a:gd name="T74" fmla="*/ 206 w 393"/>
                <a:gd name="T75" fmla="*/ 222 h 391"/>
                <a:gd name="T76" fmla="*/ 218 w 393"/>
                <a:gd name="T77" fmla="*/ 258 h 391"/>
                <a:gd name="T78" fmla="*/ 208 w 393"/>
                <a:gd name="T79" fmla="*/ 286 h 391"/>
                <a:gd name="T80" fmla="*/ 178 w 393"/>
                <a:gd name="T81" fmla="*/ 304 h 391"/>
                <a:gd name="T82" fmla="*/ 315 w 393"/>
                <a:gd name="T83" fmla="*/ 200 h 391"/>
                <a:gd name="T84" fmla="*/ 277 w 393"/>
                <a:gd name="T85" fmla="*/ 238 h 391"/>
                <a:gd name="T86" fmla="*/ 263 w 393"/>
                <a:gd name="T87" fmla="*/ 242 h 391"/>
                <a:gd name="T88" fmla="*/ 224 w 393"/>
                <a:gd name="T89" fmla="*/ 202 h 391"/>
                <a:gd name="T90" fmla="*/ 218 w 393"/>
                <a:gd name="T91" fmla="*/ 188 h 391"/>
                <a:gd name="T92" fmla="*/ 257 w 393"/>
                <a:gd name="T93" fmla="*/ 182 h 391"/>
                <a:gd name="T94" fmla="*/ 263 w 393"/>
                <a:gd name="T95" fmla="*/ 142 h 391"/>
                <a:gd name="T96" fmla="*/ 277 w 393"/>
                <a:gd name="T97" fmla="*/ 148 h 391"/>
                <a:gd name="T98" fmla="*/ 315 w 393"/>
                <a:gd name="T99" fmla="*/ 184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93" h="391">
                  <a:moveTo>
                    <a:pt x="196" y="0"/>
                  </a:moveTo>
                  <a:lnTo>
                    <a:pt x="196" y="0"/>
                  </a:lnTo>
                  <a:lnTo>
                    <a:pt x="176" y="0"/>
                  </a:lnTo>
                  <a:lnTo>
                    <a:pt x="156" y="4"/>
                  </a:lnTo>
                  <a:lnTo>
                    <a:pt x="138" y="8"/>
                  </a:lnTo>
                  <a:lnTo>
                    <a:pt x="120" y="14"/>
                  </a:lnTo>
                  <a:lnTo>
                    <a:pt x="102" y="22"/>
                  </a:lnTo>
                  <a:lnTo>
                    <a:pt x="86" y="32"/>
                  </a:lnTo>
                  <a:lnTo>
                    <a:pt x="70" y="44"/>
                  </a:lnTo>
                  <a:lnTo>
                    <a:pt x="58" y="56"/>
                  </a:lnTo>
                  <a:lnTo>
                    <a:pt x="44" y="70"/>
                  </a:lnTo>
                  <a:lnTo>
                    <a:pt x="32" y="86"/>
                  </a:lnTo>
                  <a:lnTo>
                    <a:pt x="24" y="102"/>
                  </a:lnTo>
                  <a:lnTo>
                    <a:pt x="14" y="120"/>
                  </a:lnTo>
                  <a:lnTo>
                    <a:pt x="8" y="138"/>
                  </a:lnTo>
                  <a:lnTo>
                    <a:pt x="4" y="156"/>
                  </a:lnTo>
                  <a:lnTo>
                    <a:pt x="0" y="176"/>
                  </a:lnTo>
                  <a:lnTo>
                    <a:pt x="0" y="196"/>
                  </a:lnTo>
                  <a:lnTo>
                    <a:pt x="0" y="196"/>
                  </a:lnTo>
                  <a:lnTo>
                    <a:pt x="0" y="216"/>
                  </a:lnTo>
                  <a:lnTo>
                    <a:pt x="4" y="236"/>
                  </a:lnTo>
                  <a:lnTo>
                    <a:pt x="8" y="254"/>
                  </a:lnTo>
                  <a:lnTo>
                    <a:pt x="14" y="272"/>
                  </a:lnTo>
                  <a:lnTo>
                    <a:pt x="24" y="290"/>
                  </a:lnTo>
                  <a:lnTo>
                    <a:pt x="32" y="306"/>
                  </a:lnTo>
                  <a:lnTo>
                    <a:pt x="44" y="321"/>
                  </a:lnTo>
                  <a:lnTo>
                    <a:pt x="58" y="335"/>
                  </a:lnTo>
                  <a:lnTo>
                    <a:pt x="70" y="347"/>
                  </a:lnTo>
                  <a:lnTo>
                    <a:pt x="86" y="359"/>
                  </a:lnTo>
                  <a:lnTo>
                    <a:pt x="102" y="369"/>
                  </a:lnTo>
                  <a:lnTo>
                    <a:pt x="120" y="377"/>
                  </a:lnTo>
                  <a:lnTo>
                    <a:pt x="138" y="383"/>
                  </a:lnTo>
                  <a:lnTo>
                    <a:pt x="156" y="387"/>
                  </a:lnTo>
                  <a:lnTo>
                    <a:pt x="176" y="391"/>
                  </a:lnTo>
                  <a:lnTo>
                    <a:pt x="196" y="391"/>
                  </a:lnTo>
                  <a:lnTo>
                    <a:pt x="196" y="391"/>
                  </a:lnTo>
                  <a:lnTo>
                    <a:pt x="216" y="391"/>
                  </a:lnTo>
                  <a:lnTo>
                    <a:pt x="235" y="387"/>
                  </a:lnTo>
                  <a:lnTo>
                    <a:pt x="253" y="383"/>
                  </a:lnTo>
                  <a:lnTo>
                    <a:pt x="271" y="377"/>
                  </a:lnTo>
                  <a:lnTo>
                    <a:pt x="289" y="369"/>
                  </a:lnTo>
                  <a:lnTo>
                    <a:pt x="305" y="359"/>
                  </a:lnTo>
                  <a:lnTo>
                    <a:pt x="321" y="347"/>
                  </a:lnTo>
                  <a:lnTo>
                    <a:pt x="335" y="335"/>
                  </a:lnTo>
                  <a:lnTo>
                    <a:pt x="347" y="321"/>
                  </a:lnTo>
                  <a:lnTo>
                    <a:pt x="359" y="306"/>
                  </a:lnTo>
                  <a:lnTo>
                    <a:pt x="369" y="290"/>
                  </a:lnTo>
                  <a:lnTo>
                    <a:pt x="377" y="272"/>
                  </a:lnTo>
                  <a:lnTo>
                    <a:pt x="383" y="254"/>
                  </a:lnTo>
                  <a:lnTo>
                    <a:pt x="389" y="236"/>
                  </a:lnTo>
                  <a:lnTo>
                    <a:pt x="391" y="216"/>
                  </a:lnTo>
                  <a:lnTo>
                    <a:pt x="393" y="196"/>
                  </a:lnTo>
                  <a:lnTo>
                    <a:pt x="393" y="196"/>
                  </a:lnTo>
                  <a:lnTo>
                    <a:pt x="391" y="176"/>
                  </a:lnTo>
                  <a:lnTo>
                    <a:pt x="389" y="156"/>
                  </a:lnTo>
                  <a:lnTo>
                    <a:pt x="383" y="138"/>
                  </a:lnTo>
                  <a:lnTo>
                    <a:pt x="377" y="120"/>
                  </a:lnTo>
                  <a:lnTo>
                    <a:pt x="369" y="102"/>
                  </a:lnTo>
                  <a:lnTo>
                    <a:pt x="359" y="86"/>
                  </a:lnTo>
                  <a:lnTo>
                    <a:pt x="347" y="70"/>
                  </a:lnTo>
                  <a:lnTo>
                    <a:pt x="335" y="56"/>
                  </a:lnTo>
                  <a:lnTo>
                    <a:pt x="321" y="44"/>
                  </a:lnTo>
                  <a:lnTo>
                    <a:pt x="305" y="32"/>
                  </a:lnTo>
                  <a:lnTo>
                    <a:pt x="289" y="22"/>
                  </a:lnTo>
                  <a:lnTo>
                    <a:pt x="271" y="14"/>
                  </a:lnTo>
                  <a:lnTo>
                    <a:pt x="253" y="8"/>
                  </a:lnTo>
                  <a:lnTo>
                    <a:pt x="235" y="4"/>
                  </a:lnTo>
                  <a:lnTo>
                    <a:pt x="216" y="0"/>
                  </a:lnTo>
                  <a:lnTo>
                    <a:pt x="196" y="0"/>
                  </a:lnTo>
                  <a:lnTo>
                    <a:pt x="196" y="0"/>
                  </a:lnTo>
                  <a:close/>
                  <a:moveTo>
                    <a:pt x="178" y="304"/>
                  </a:moveTo>
                  <a:lnTo>
                    <a:pt x="178" y="304"/>
                  </a:lnTo>
                  <a:lnTo>
                    <a:pt x="166" y="306"/>
                  </a:lnTo>
                  <a:lnTo>
                    <a:pt x="154" y="306"/>
                  </a:lnTo>
                  <a:lnTo>
                    <a:pt x="154" y="306"/>
                  </a:lnTo>
                  <a:lnTo>
                    <a:pt x="138" y="306"/>
                  </a:lnTo>
                  <a:lnTo>
                    <a:pt x="124" y="304"/>
                  </a:lnTo>
                  <a:lnTo>
                    <a:pt x="124" y="304"/>
                  </a:lnTo>
                  <a:lnTo>
                    <a:pt x="112" y="300"/>
                  </a:lnTo>
                  <a:lnTo>
                    <a:pt x="102" y="294"/>
                  </a:lnTo>
                  <a:lnTo>
                    <a:pt x="94" y="288"/>
                  </a:lnTo>
                  <a:lnTo>
                    <a:pt x="88" y="280"/>
                  </a:lnTo>
                  <a:lnTo>
                    <a:pt x="88" y="280"/>
                  </a:lnTo>
                  <a:lnTo>
                    <a:pt x="86" y="272"/>
                  </a:lnTo>
                  <a:lnTo>
                    <a:pt x="86" y="266"/>
                  </a:lnTo>
                  <a:lnTo>
                    <a:pt x="86" y="266"/>
                  </a:lnTo>
                  <a:lnTo>
                    <a:pt x="86" y="258"/>
                  </a:lnTo>
                  <a:lnTo>
                    <a:pt x="88" y="250"/>
                  </a:lnTo>
                  <a:lnTo>
                    <a:pt x="88" y="250"/>
                  </a:lnTo>
                  <a:lnTo>
                    <a:pt x="94" y="242"/>
                  </a:lnTo>
                  <a:lnTo>
                    <a:pt x="98" y="236"/>
                  </a:lnTo>
                  <a:lnTo>
                    <a:pt x="106" y="230"/>
                  </a:lnTo>
                  <a:lnTo>
                    <a:pt x="112" y="226"/>
                  </a:lnTo>
                  <a:lnTo>
                    <a:pt x="122" y="222"/>
                  </a:lnTo>
                  <a:lnTo>
                    <a:pt x="130" y="218"/>
                  </a:lnTo>
                  <a:lnTo>
                    <a:pt x="140" y="216"/>
                  </a:lnTo>
                  <a:lnTo>
                    <a:pt x="150" y="216"/>
                  </a:lnTo>
                  <a:lnTo>
                    <a:pt x="150" y="216"/>
                  </a:lnTo>
                  <a:lnTo>
                    <a:pt x="152" y="216"/>
                  </a:lnTo>
                  <a:lnTo>
                    <a:pt x="152" y="216"/>
                  </a:lnTo>
                  <a:lnTo>
                    <a:pt x="148" y="210"/>
                  </a:lnTo>
                  <a:lnTo>
                    <a:pt x="148" y="204"/>
                  </a:lnTo>
                  <a:lnTo>
                    <a:pt x="148" y="204"/>
                  </a:lnTo>
                  <a:lnTo>
                    <a:pt x="148" y="198"/>
                  </a:lnTo>
                  <a:lnTo>
                    <a:pt x="148" y="198"/>
                  </a:lnTo>
                  <a:lnTo>
                    <a:pt x="138" y="196"/>
                  </a:lnTo>
                  <a:lnTo>
                    <a:pt x="128" y="194"/>
                  </a:lnTo>
                  <a:lnTo>
                    <a:pt x="120" y="188"/>
                  </a:lnTo>
                  <a:lnTo>
                    <a:pt x="112" y="182"/>
                  </a:lnTo>
                  <a:lnTo>
                    <a:pt x="106" y="176"/>
                  </a:lnTo>
                  <a:lnTo>
                    <a:pt x="102" y="168"/>
                  </a:lnTo>
                  <a:lnTo>
                    <a:pt x="100" y="158"/>
                  </a:lnTo>
                  <a:lnTo>
                    <a:pt x="98" y="148"/>
                  </a:lnTo>
                  <a:lnTo>
                    <a:pt x="98" y="148"/>
                  </a:lnTo>
                  <a:lnTo>
                    <a:pt x="100" y="140"/>
                  </a:lnTo>
                  <a:lnTo>
                    <a:pt x="102" y="134"/>
                  </a:lnTo>
                  <a:lnTo>
                    <a:pt x="104" y="126"/>
                  </a:lnTo>
                  <a:lnTo>
                    <a:pt x="110" y="120"/>
                  </a:lnTo>
                  <a:lnTo>
                    <a:pt x="122" y="108"/>
                  </a:lnTo>
                  <a:lnTo>
                    <a:pt x="136" y="102"/>
                  </a:lnTo>
                  <a:lnTo>
                    <a:pt x="136" y="102"/>
                  </a:lnTo>
                  <a:lnTo>
                    <a:pt x="146" y="98"/>
                  </a:lnTo>
                  <a:lnTo>
                    <a:pt x="158" y="98"/>
                  </a:lnTo>
                  <a:lnTo>
                    <a:pt x="218" y="98"/>
                  </a:lnTo>
                  <a:lnTo>
                    <a:pt x="218" y="98"/>
                  </a:lnTo>
                  <a:lnTo>
                    <a:pt x="222" y="98"/>
                  </a:lnTo>
                  <a:lnTo>
                    <a:pt x="224" y="100"/>
                  </a:lnTo>
                  <a:lnTo>
                    <a:pt x="224" y="100"/>
                  </a:lnTo>
                  <a:lnTo>
                    <a:pt x="224" y="104"/>
                  </a:lnTo>
                  <a:lnTo>
                    <a:pt x="222" y="106"/>
                  </a:lnTo>
                  <a:lnTo>
                    <a:pt x="208" y="116"/>
                  </a:lnTo>
                  <a:lnTo>
                    <a:pt x="208" y="116"/>
                  </a:lnTo>
                  <a:lnTo>
                    <a:pt x="204" y="118"/>
                  </a:lnTo>
                  <a:lnTo>
                    <a:pt x="200" y="118"/>
                  </a:lnTo>
                  <a:lnTo>
                    <a:pt x="200" y="118"/>
                  </a:lnTo>
                  <a:lnTo>
                    <a:pt x="204" y="124"/>
                  </a:lnTo>
                  <a:lnTo>
                    <a:pt x="208" y="130"/>
                  </a:lnTo>
                  <a:lnTo>
                    <a:pt x="210" y="140"/>
                  </a:lnTo>
                  <a:lnTo>
                    <a:pt x="210" y="148"/>
                  </a:lnTo>
                  <a:lnTo>
                    <a:pt x="210" y="148"/>
                  </a:lnTo>
                  <a:lnTo>
                    <a:pt x="208" y="158"/>
                  </a:lnTo>
                  <a:lnTo>
                    <a:pt x="206" y="168"/>
                  </a:lnTo>
                  <a:lnTo>
                    <a:pt x="200" y="176"/>
                  </a:lnTo>
                  <a:lnTo>
                    <a:pt x="190" y="184"/>
                  </a:lnTo>
                  <a:lnTo>
                    <a:pt x="190" y="184"/>
                  </a:lnTo>
                  <a:lnTo>
                    <a:pt x="182" y="192"/>
                  </a:lnTo>
                  <a:lnTo>
                    <a:pt x="180" y="198"/>
                  </a:lnTo>
                  <a:lnTo>
                    <a:pt x="180" y="198"/>
                  </a:lnTo>
                  <a:lnTo>
                    <a:pt x="186" y="204"/>
                  </a:lnTo>
                  <a:lnTo>
                    <a:pt x="196" y="214"/>
                  </a:lnTo>
                  <a:lnTo>
                    <a:pt x="196" y="214"/>
                  </a:lnTo>
                  <a:lnTo>
                    <a:pt x="206" y="222"/>
                  </a:lnTo>
                  <a:lnTo>
                    <a:pt x="214" y="232"/>
                  </a:lnTo>
                  <a:lnTo>
                    <a:pt x="218" y="244"/>
                  </a:lnTo>
                  <a:lnTo>
                    <a:pt x="218" y="258"/>
                  </a:lnTo>
                  <a:lnTo>
                    <a:pt x="218" y="258"/>
                  </a:lnTo>
                  <a:lnTo>
                    <a:pt x="218" y="264"/>
                  </a:lnTo>
                  <a:lnTo>
                    <a:pt x="216" y="272"/>
                  </a:lnTo>
                  <a:lnTo>
                    <a:pt x="212" y="280"/>
                  </a:lnTo>
                  <a:lnTo>
                    <a:pt x="208" y="286"/>
                  </a:lnTo>
                  <a:lnTo>
                    <a:pt x="202" y="292"/>
                  </a:lnTo>
                  <a:lnTo>
                    <a:pt x="194" y="296"/>
                  </a:lnTo>
                  <a:lnTo>
                    <a:pt x="188" y="300"/>
                  </a:lnTo>
                  <a:lnTo>
                    <a:pt x="178" y="304"/>
                  </a:lnTo>
                  <a:lnTo>
                    <a:pt x="178" y="304"/>
                  </a:lnTo>
                  <a:close/>
                  <a:moveTo>
                    <a:pt x="317" y="198"/>
                  </a:moveTo>
                  <a:lnTo>
                    <a:pt x="317" y="198"/>
                  </a:lnTo>
                  <a:lnTo>
                    <a:pt x="315" y="200"/>
                  </a:lnTo>
                  <a:lnTo>
                    <a:pt x="311" y="202"/>
                  </a:lnTo>
                  <a:lnTo>
                    <a:pt x="277" y="202"/>
                  </a:lnTo>
                  <a:lnTo>
                    <a:pt x="277" y="238"/>
                  </a:lnTo>
                  <a:lnTo>
                    <a:pt x="277" y="238"/>
                  </a:lnTo>
                  <a:lnTo>
                    <a:pt x="275" y="240"/>
                  </a:lnTo>
                  <a:lnTo>
                    <a:pt x="271" y="242"/>
                  </a:lnTo>
                  <a:lnTo>
                    <a:pt x="263" y="242"/>
                  </a:lnTo>
                  <a:lnTo>
                    <a:pt x="263" y="242"/>
                  </a:lnTo>
                  <a:lnTo>
                    <a:pt x="259" y="240"/>
                  </a:lnTo>
                  <a:lnTo>
                    <a:pt x="257" y="238"/>
                  </a:lnTo>
                  <a:lnTo>
                    <a:pt x="257" y="202"/>
                  </a:lnTo>
                  <a:lnTo>
                    <a:pt x="224" y="202"/>
                  </a:lnTo>
                  <a:lnTo>
                    <a:pt x="224" y="202"/>
                  </a:lnTo>
                  <a:lnTo>
                    <a:pt x="220" y="200"/>
                  </a:lnTo>
                  <a:lnTo>
                    <a:pt x="218" y="198"/>
                  </a:lnTo>
                  <a:lnTo>
                    <a:pt x="218" y="188"/>
                  </a:lnTo>
                  <a:lnTo>
                    <a:pt x="218" y="188"/>
                  </a:lnTo>
                  <a:lnTo>
                    <a:pt x="220" y="184"/>
                  </a:lnTo>
                  <a:lnTo>
                    <a:pt x="224" y="182"/>
                  </a:lnTo>
                  <a:lnTo>
                    <a:pt x="257" y="182"/>
                  </a:lnTo>
                  <a:lnTo>
                    <a:pt x="257" y="148"/>
                  </a:lnTo>
                  <a:lnTo>
                    <a:pt x="257" y="148"/>
                  </a:lnTo>
                  <a:lnTo>
                    <a:pt x="259" y="144"/>
                  </a:lnTo>
                  <a:lnTo>
                    <a:pt x="263" y="142"/>
                  </a:lnTo>
                  <a:lnTo>
                    <a:pt x="271" y="142"/>
                  </a:lnTo>
                  <a:lnTo>
                    <a:pt x="271" y="142"/>
                  </a:lnTo>
                  <a:lnTo>
                    <a:pt x="275" y="144"/>
                  </a:lnTo>
                  <a:lnTo>
                    <a:pt x="277" y="148"/>
                  </a:lnTo>
                  <a:lnTo>
                    <a:pt x="277" y="182"/>
                  </a:lnTo>
                  <a:lnTo>
                    <a:pt x="311" y="182"/>
                  </a:lnTo>
                  <a:lnTo>
                    <a:pt x="311" y="182"/>
                  </a:lnTo>
                  <a:lnTo>
                    <a:pt x="315" y="184"/>
                  </a:lnTo>
                  <a:lnTo>
                    <a:pt x="317" y="188"/>
                  </a:lnTo>
                  <a:lnTo>
                    <a:pt x="317" y="19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5000">
                <a:cs typeface="+mn-ea"/>
                <a:sym typeface="+mn-lt"/>
              </a:endParaRPr>
            </a:p>
          </p:txBody>
        </p:sp>
      </p:grpSp>
      <p:pic>
        <p:nvPicPr>
          <p:cNvPr id="28" name="图片 27">
            <a:extLst>
              <a:ext uri="{FF2B5EF4-FFF2-40B4-BE49-F238E27FC236}">
                <a16:creationId xmlns:a16="http://schemas.microsoft.com/office/drawing/2014/main" id="{60993AE2-4536-48FE-9BFB-4A42B69DE21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44533" y="3058837"/>
            <a:ext cx="516633" cy="517428"/>
          </a:xfrm>
          <a:prstGeom prst="rect">
            <a:avLst/>
          </a:prstGeom>
        </p:spPr>
      </p:pic>
      <p:pic>
        <p:nvPicPr>
          <p:cNvPr id="30" name="图片 29">
            <a:extLst>
              <a:ext uri="{FF2B5EF4-FFF2-40B4-BE49-F238E27FC236}">
                <a16:creationId xmlns:a16="http://schemas.microsoft.com/office/drawing/2014/main" id="{3373D82A-261A-43A0-ABF7-026F6C650E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06825" y="4056438"/>
            <a:ext cx="402304" cy="353674"/>
          </a:xfrm>
          <a:prstGeom prst="rect">
            <a:avLst/>
          </a:prstGeom>
        </p:spPr>
      </p:pic>
      <p:pic>
        <p:nvPicPr>
          <p:cNvPr id="31" name="图片 30">
            <a:extLst>
              <a:ext uri="{FF2B5EF4-FFF2-40B4-BE49-F238E27FC236}">
                <a16:creationId xmlns:a16="http://schemas.microsoft.com/office/drawing/2014/main" id="{FE95114B-AF3F-45BE-81CD-AD93B13F87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04863" y="6008551"/>
            <a:ext cx="516633" cy="517428"/>
          </a:xfrm>
          <a:prstGeom prst="rect">
            <a:avLst/>
          </a:prstGeom>
        </p:spPr>
      </p:pic>
      <p:pic>
        <p:nvPicPr>
          <p:cNvPr id="32" name="图片 31">
            <a:extLst>
              <a:ext uri="{FF2B5EF4-FFF2-40B4-BE49-F238E27FC236}">
                <a16:creationId xmlns:a16="http://schemas.microsoft.com/office/drawing/2014/main" id="{15C9AFB3-E4DA-4C27-8BFE-DF6E4049B24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8036" y="4829794"/>
            <a:ext cx="516633" cy="517428"/>
          </a:xfrm>
          <a:prstGeom prst="rect">
            <a:avLst/>
          </a:prstGeom>
        </p:spPr>
      </p:pic>
    </p:spTree>
    <p:extLst>
      <p:ext uri="{BB962C8B-B14F-4D97-AF65-F5344CB8AC3E}">
        <p14:creationId xmlns:p14="http://schemas.microsoft.com/office/powerpoint/2010/main" val="2732039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heel(1)">
                                      <p:cBhvr>
                                        <p:cTn id="7" dur="20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wheel(1)">
                                      <p:cBhvr>
                                        <p:cTn id="12" dur="2000"/>
                                        <p:tgtEl>
                                          <p:spTgt spid="5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wheel(1)">
                                      <p:cBhvr>
                                        <p:cTn id="17" dur="2000"/>
                                        <p:tgtEl>
                                          <p:spTgt spid="3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wheel(1)">
                                      <p:cBhvr>
                                        <p:cTn id="22" dur="20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500" fill="hold"/>
                                        <p:tgtEl>
                                          <p:spTgt spid="28"/>
                                        </p:tgtEl>
                                        <p:attrNameLst>
                                          <p:attrName>ppt_x</p:attrName>
                                        </p:attrNameLst>
                                      </p:cBhvr>
                                      <p:tavLst>
                                        <p:tav tm="0">
                                          <p:val>
                                            <p:strVal val="0-#ppt_w/2"/>
                                          </p:val>
                                        </p:tav>
                                        <p:tav tm="100000">
                                          <p:val>
                                            <p:strVal val="#ppt_x"/>
                                          </p:val>
                                        </p:tav>
                                      </p:tavLst>
                                    </p:anim>
                                    <p:anim calcmode="lin" valueType="num">
                                      <p:cBhvr additive="base">
                                        <p:cTn id="28" dur="5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additive="base">
                                        <p:cTn id="33" dur="500" fill="hold"/>
                                        <p:tgtEl>
                                          <p:spTgt spid="30"/>
                                        </p:tgtEl>
                                        <p:attrNameLst>
                                          <p:attrName>ppt_x</p:attrName>
                                        </p:attrNameLst>
                                      </p:cBhvr>
                                      <p:tavLst>
                                        <p:tav tm="0">
                                          <p:val>
                                            <p:strVal val="0-#ppt_w/2"/>
                                          </p:val>
                                        </p:tav>
                                        <p:tav tm="100000">
                                          <p:val>
                                            <p:strVal val="#ppt_x"/>
                                          </p:val>
                                        </p:tav>
                                      </p:tavLst>
                                    </p:anim>
                                    <p:anim calcmode="lin" valueType="num">
                                      <p:cBhvr additive="base">
                                        <p:cTn id="34"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0-#ppt_w/2"/>
                                          </p:val>
                                        </p:tav>
                                        <p:tav tm="100000">
                                          <p:val>
                                            <p:strVal val="#ppt_x"/>
                                          </p:val>
                                        </p:tav>
                                      </p:tavLst>
                                    </p:anim>
                                    <p:anim calcmode="lin" valueType="num">
                                      <p:cBhvr additive="base">
                                        <p:cTn id="40"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8"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additive="base">
                                        <p:cTn id="45" dur="500" fill="hold"/>
                                        <p:tgtEl>
                                          <p:spTgt spid="31"/>
                                        </p:tgtEl>
                                        <p:attrNameLst>
                                          <p:attrName>ppt_x</p:attrName>
                                        </p:attrNameLst>
                                      </p:cBhvr>
                                      <p:tavLst>
                                        <p:tav tm="0">
                                          <p:val>
                                            <p:strVal val="0-#ppt_w/2"/>
                                          </p:val>
                                        </p:tav>
                                        <p:tav tm="100000">
                                          <p:val>
                                            <p:strVal val="#ppt_x"/>
                                          </p:val>
                                        </p:tav>
                                      </p:tavLst>
                                    </p:anim>
                                    <p:anim calcmode="lin" valueType="num">
                                      <p:cBhvr additive="base">
                                        <p:cTn id="46" dur="500" fill="hold"/>
                                        <p:tgtEl>
                                          <p:spTgt spid="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57" grpId="0"/>
      <p:bldP spid="33"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5" name="组合 4">
            <a:extLst>
              <a:ext uri="{FF2B5EF4-FFF2-40B4-BE49-F238E27FC236}">
                <a16:creationId xmlns:a16="http://schemas.microsoft.com/office/drawing/2014/main" id="{D0693170-6409-4243-B3CA-226E69A241D3}"/>
              </a:ext>
            </a:extLst>
          </p:cNvPr>
          <p:cNvGrpSpPr/>
          <p:nvPr/>
        </p:nvGrpSpPr>
        <p:grpSpPr>
          <a:xfrm>
            <a:off x="8557122" y="650394"/>
            <a:ext cx="657223" cy="171450"/>
            <a:chOff x="7705727" y="597280"/>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4" name="组合 3">
            <a:extLst>
              <a:ext uri="{FF2B5EF4-FFF2-40B4-BE49-F238E27FC236}">
                <a16:creationId xmlns:a16="http://schemas.microsoft.com/office/drawing/2014/main" id="{B3A77B47-E3FF-404C-99EE-291921EF692A}"/>
              </a:ext>
            </a:extLst>
          </p:cNvPr>
          <p:cNvGrpSpPr/>
          <p:nvPr/>
        </p:nvGrpSpPr>
        <p:grpSpPr>
          <a:xfrm>
            <a:off x="2967849" y="642429"/>
            <a:ext cx="657223" cy="171450"/>
            <a:chOff x="3829052" y="597280"/>
            <a:chExt cx="65722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207" name="Title 20">
            <a:extLst>
              <a:ext uri="{FF2B5EF4-FFF2-40B4-BE49-F238E27FC236}">
                <a16:creationId xmlns:a16="http://schemas.microsoft.com/office/drawing/2014/main" id="{E466C391-345A-4DBD-877A-CB1D814AF539}"/>
              </a:ext>
            </a:extLst>
          </p:cNvPr>
          <p:cNvSpPr txBox="1"/>
          <p:nvPr/>
        </p:nvSpPr>
        <p:spPr>
          <a:xfrm>
            <a:off x="3356203" y="2732932"/>
            <a:ext cx="2002132" cy="1451077"/>
          </a:xfrm>
          <a:prstGeom prst="rect">
            <a:avLst/>
          </a:prstGeom>
        </p:spPr>
        <p:txBody>
          <a:bodyPr vert="horz" wrap="square" lIns="121893" tIns="60947" rIns="121893" bIns="60947"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50000"/>
              </a:lnSpc>
            </a:pPr>
            <a:r>
              <a:rPr lang="en-US" altLang="zh-CN" sz="2000" dirty="0">
                <a:solidFill>
                  <a:schemeClr val="bg1"/>
                </a:solidFill>
                <a:latin typeface="+mn-lt"/>
                <a:ea typeface="+mn-ea"/>
                <a:cs typeface="+mn-ea"/>
                <a:sym typeface="+mn-lt"/>
              </a:rPr>
              <a:t>Read carefully to get some more details.  </a:t>
            </a:r>
          </a:p>
        </p:txBody>
      </p:sp>
      <p:sp>
        <p:nvSpPr>
          <p:cNvPr id="208" name="Title 20">
            <a:extLst>
              <a:ext uri="{FF2B5EF4-FFF2-40B4-BE49-F238E27FC236}">
                <a16:creationId xmlns:a16="http://schemas.microsoft.com/office/drawing/2014/main" id="{57E20592-2C9E-4B91-94F7-A3013044B5E0}"/>
              </a:ext>
            </a:extLst>
          </p:cNvPr>
          <p:cNvSpPr txBox="1"/>
          <p:nvPr/>
        </p:nvSpPr>
        <p:spPr>
          <a:xfrm>
            <a:off x="8595337" y="2237439"/>
            <a:ext cx="1769217" cy="328231"/>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altLang="zh-CN" sz="2133" b="1" dirty="0">
                <a:solidFill>
                  <a:schemeClr val="bg1"/>
                </a:solidFill>
                <a:latin typeface="+mn-lt"/>
                <a:ea typeface="+mn-ea"/>
                <a:cs typeface="+mn-ea"/>
                <a:sym typeface="+mn-lt"/>
              </a:rPr>
              <a:t>Scanning</a:t>
            </a:r>
            <a:endParaRPr lang="zh-CN" altLang="en-US" sz="2133" b="1" dirty="0">
              <a:solidFill>
                <a:schemeClr val="bg1"/>
              </a:solidFill>
              <a:latin typeface="+mn-lt"/>
              <a:ea typeface="+mn-ea"/>
              <a:cs typeface="+mn-ea"/>
              <a:sym typeface="+mn-lt"/>
            </a:endParaRPr>
          </a:p>
        </p:txBody>
      </p:sp>
      <p:sp>
        <p:nvSpPr>
          <p:cNvPr id="209" name="Title 20">
            <a:extLst>
              <a:ext uri="{FF2B5EF4-FFF2-40B4-BE49-F238E27FC236}">
                <a16:creationId xmlns:a16="http://schemas.microsoft.com/office/drawing/2014/main" id="{CF4E868B-D037-47C4-8411-F786042B11D2}"/>
              </a:ext>
            </a:extLst>
          </p:cNvPr>
          <p:cNvSpPr txBox="1"/>
          <p:nvPr/>
        </p:nvSpPr>
        <p:spPr>
          <a:xfrm>
            <a:off x="8430768" y="2604239"/>
            <a:ext cx="2159972" cy="816095"/>
          </a:xfrm>
          <a:prstGeom prst="rect">
            <a:avLst/>
          </a:prstGeom>
        </p:spPr>
        <p:txBody>
          <a:bodyPr vert="horz" wrap="square" lIns="121893" tIns="60947" rIns="121893" bIns="60947" rtlCol="0" anchor="t">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nSpc>
                <a:spcPct val="150000"/>
              </a:lnSpc>
            </a:pPr>
            <a:r>
              <a:rPr lang="en-US" altLang="zh-CN" sz="1600" dirty="0">
                <a:solidFill>
                  <a:schemeClr val="bg1"/>
                </a:solidFill>
                <a:latin typeface="+mn-lt"/>
                <a:ea typeface="+mn-ea"/>
                <a:cs typeface="+mn-ea"/>
                <a:sym typeface="+mn-lt"/>
              </a:rPr>
              <a:t>Scanning means looking for key words</a:t>
            </a:r>
          </a:p>
        </p:txBody>
      </p:sp>
      <p:sp>
        <p:nvSpPr>
          <p:cNvPr id="210" name="Title 20">
            <a:extLst>
              <a:ext uri="{FF2B5EF4-FFF2-40B4-BE49-F238E27FC236}">
                <a16:creationId xmlns:a16="http://schemas.microsoft.com/office/drawing/2014/main" id="{176E678C-ACC6-457E-88A8-25169092F39D}"/>
              </a:ext>
            </a:extLst>
          </p:cNvPr>
          <p:cNvSpPr txBox="1"/>
          <p:nvPr/>
        </p:nvSpPr>
        <p:spPr>
          <a:xfrm>
            <a:off x="5240221" y="5144871"/>
            <a:ext cx="2461909"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rgbClr val="FF0000"/>
                </a:solidFill>
                <a:latin typeface="等线" panose="020F0502020204030204"/>
                <a:ea typeface="等线" panose="02010600030101010101" pitchFamily="2" charset="-122"/>
                <a:cs typeface="+mn-ea"/>
                <a:sym typeface="+mn-lt"/>
              </a:rPr>
              <a:t>c</a:t>
            </a:r>
            <a:r>
              <a:rPr lang="zh-CN" altLang="en-US" sz="2400" b="1" dirty="0">
                <a:solidFill>
                  <a:srgbClr val="FF0000"/>
                </a:solidFill>
                <a:latin typeface="等线" panose="020F0502020204030204"/>
                <a:ea typeface="等线" panose="02010600030101010101" pitchFamily="2" charset="-122"/>
                <a:cs typeface="+mn-ea"/>
                <a:sym typeface="+mn-lt"/>
              </a:rPr>
              <a:t>、</a:t>
            </a:r>
            <a:r>
              <a:rPr lang="en-US" altLang="zh-CN" sz="2400" b="1" dirty="0">
                <a:solidFill>
                  <a:srgbClr val="FF0000"/>
                </a:solidFill>
                <a:latin typeface="等线" panose="020F0502020204030204"/>
                <a:ea typeface="等线" panose="02010600030101010101" pitchFamily="2" charset="-122"/>
                <a:cs typeface="+mn-ea"/>
                <a:sym typeface="+mn-lt"/>
              </a:rPr>
              <a:t>healthier</a:t>
            </a:r>
          </a:p>
        </p:txBody>
      </p:sp>
      <p:sp>
        <p:nvSpPr>
          <p:cNvPr id="24" name="文本框 23">
            <a:extLst>
              <a:ext uri="{FF2B5EF4-FFF2-40B4-BE49-F238E27FC236}">
                <a16:creationId xmlns:a16="http://schemas.microsoft.com/office/drawing/2014/main" id="{36352315-E0FC-4974-99CC-941A73336953}"/>
              </a:ext>
            </a:extLst>
          </p:cNvPr>
          <p:cNvSpPr txBox="1"/>
          <p:nvPr/>
        </p:nvSpPr>
        <p:spPr>
          <a:xfrm>
            <a:off x="3782234" y="393372"/>
            <a:ext cx="4617726"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lumMod val="85000"/>
                    <a:lumOff val="15000"/>
                  </a:prstClr>
                </a:solidFill>
                <a:latin typeface="Arial" panose="020F0502020204030204"/>
                <a:ea typeface="微软雅黑"/>
                <a:cs typeface="+mn-ea"/>
                <a:sym typeface="+mn-lt"/>
              </a:rPr>
              <a:t>Summarize the News</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endParaRPr>
          </a:p>
        </p:txBody>
      </p:sp>
      <p:pic>
        <p:nvPicPr>
          <p:cNvPr id="6" name="图形 5">
            <a:extLst>
              <a:ext uri="{FF2B5EF4-FFF2-40B4-BE49-F238E27FC236}">
                <a16:creationId xmlns:a16="http://schemas.microsoft.com/office/drawing/2014/main" id="{7D30C266-5EF4-47A3-95A8-E49CE51080E6}"/>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28514" y="5459937"/>
            <a:ext cx="871735" cy="1193212"/>
          </a:xfrm>
          <a:prstGeom prst="rect">
            <a:avLst/>
          </a:prstGeom>
        </p:spPr>
      </p:pic>
      <p:sp>
        <p:nvSpPr>
          <p:cNvPr id="20" name="Title 20">
            <a:extLst>
              <a:ext uri="{FF2B5EF4-FFF2-40B4-BE49-F238E27FC236}">
                <a16:creationId xmlns:a16="http://schemas.microsoft.com/office/drawing/2014/main" id="{95D79AAE-DAD0-4B0F-914C-4FBA9899E304}"/>
              </a:ext>
            </a:extLst>
          </p:cNvPr>
          <p:cNvSpPr txBox="1"/>
          <p:nvPr/>
        </p:nvSpPr>
        <p:spPr>
          <a:xfrm>
            <a:off x="5116424" y="1470500"/>
            <a:ext cx="6156725" cy="2215991"/>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chemeClr val="tx1">
                    <a:lumMod val="85000"/>
                    <a:lumOff val="15000"/>
                  </a:schemeClr>
                </a:solidFill>
                <a:latin typeface="+mn-lt"/>
                <a:ea typeface="+mn-ea"/>
                <a:cs typeface="+mn-ea"/>
                <a:sym typeface="+mn-lt"/>
              </a:rPr>
              <a:t>    In order to be </a:t>
            </a:r>
            <a:r>
              <a:rPr lang="en-US" altLang="zh-CN" sz="2400" b="1" u="sng" dirty="0">
                <a:solidFill>
                  <a:schemeClr val="tx1">
                    <a:lumMod val="85000"/>
                    <a:lumOff val="15000"/>
                  </a:schemeClr>
                </a:solidFill>
                <a:latin typeface="+mn-lt"/>
                <a:ea typeface="+mn-ea"/>
                <a:cs typeface="+mn-ea"/>
                <a:sym typeface="+mn-lt"/>
              </a:rPr>
              <a:t>             </a:t>
            </a:r>
            <a:r>
              <a:rPr lang="en-US" altLang="zh-CN" sz="2400" b="1" dirty="0">
                <a:solidFill>
                  <a:schemeClr val="tx1">
                    <a:lumMod val="85000"/>
                    <a:lumOff val="15000"/>
                  </a:schemeClr>
                </a:solidFill>
                <a:latin typeface="+mn-lt"/>
                <a:ea typeface="+mn-ea"/>
                <a:cs typeface="+mn-ea"/>
                <a:sym typeface="+mn-lt"/>
              </a:rPr>
              <a:t> for people and better for the  </a:t>
            </a:r>
            <a:r>
              <a:rPr lang="en-US" altLang="zh-CN" sz="2400" b="1" u="sng" dirty="0">
                <a:solidFill>
                  <a:schemeClr val="tx1">
                    <a:lumMod val="85000"/>
                    <a:lumOff val="15000"/>
                  </a:schemeClr>
                </a:solidFill>
                <a:latin typeface="+mn-lt"/>
                <a:ea typeface="+mn-ea"/>
                <a:cs typeface="+mn-ea"/>
                <a:sym typeface="+mn-lt"/>
              </a:rPr>
              <a:t>                     </a:t>
            </a:r>
            <a:r>
              <a:rPr lang="en-US" altLang="zh-CN" sz="2400" b="1" dirty="0">
                <a:solidFill>
                  <a:schemeClr val="tx1">
                    <a:lumMod val="85000"/>
                    <a:lumOff val="15000"/>
                  </a:schemeClr>
                </a:solidFill>
                <a:latin typeface="+mn-lt"/>
                <a:ea typeface="+mn-ea"/>
                <a:cs typeface="+mn-ea"/>
                <a:sym typeface="+mn-lt"/>
              </a:rPr>
              <a:t>, scientists use new  </a:t>
            </a:r>
            <a:r>
              <a:rPr lang="en-US" altLang="zh-CN" sz="2400" b="1" u="sng" dirty="0">
                <a:solidFill>
                  <a:schemeClr val="tx1">
                    <a:lumMod val="85000"/>
                    <a:lumOff val="15000"/>
                  </a:schemeClr>
                </a:solidFill>
                <a:latin typeface="+mn-lt"/>
                <a:ea typeface="+mn-ea"/>
                <a:cs typeface="+mn-ea"/>
                <a:sym typeface="+mn-lt"/>
              </a:rPr>
              <a:t>                  </a:t>
            </a:r>
            <a:r>
              <a:rPr lang="en-US" altLang="zh-CN" sz="2400" b="1" dirty="0">
                <a:solidFill>
                  <a:schemeClr val="tx1">
                    <a:lumMod val="85000"/>
                    <a:lumOff val="15000"/>
                  </a:schemeClr>
                </a:solidFill>
                <a:latin typeface="+mn-lt"/>
                <a:ea typeface="+mn-ea"/>
                <a:cs typeface="+mn-ea"/>
                <a:sym typeface="+mn-lt"/>
              </a:rPr>
              <a:t> to create the  </a:t>
            </a:r>
            <a:r>
              <a:rPr lang="en-US" altLang="zh-CN" sz="2400" b="1" u="sng" dirty="0">
                <a:solidFill>
                  <a:schemeClr val="tx1">
                    <a:lumMod val="85000"/>
                    <a:lumOff val="15000"/>
                  </a:schemeClr>
                </a:solidFill>
                <a:latin typeface="+mn-lt"/>
                <a:ea typeface="+mn-ea"/>
                <a:cs typeface="+mn-ea"/>
                <a:sym typeface="+mn-lt"/>
              </a:rPr>
              <a:t>                             </a:t>
            </a:r>
            <a:r>
              <a:rPr lang="en-US" altLang="zh-CN" sz="2400" b="1" dirty="0">
                <a:solidFill>
                  <a:schemeClr val="tx1">
                    <a:lumMod val="85000"/>
                    <a:lumOff val="15000"/>
                  </a:schemeClr>
                </a:solidFill>
                <a:latin typeface="+mn-lt"/>
                <a:ea typeface="+mn-ea"/>
                <a:cs typeface="+mn-ea"/>
                <a:sym typeface="+mn-lt"/>
              </a:rPr>
              <a:t>. They are sold recently in both </a:t>
            </a:r>
            <a:r>
              <a:rPr lang="en-US" altLang="zh-CN" sz="2400" b="1" u="sng" dirty="0">
                <a:solidFill>
                  <a:schemeClr val="tx1">
                    <a:lumMod val="85000"/>
                    <a:lumOff val="15000"/>
                  </a:schemeClr>
                </a:solidFill>
                <a:latin typeface="+mn-lt"/>
                <a:ea typeface="+mn-ea"/>
                <a:cs typeface="+mn-ea"/>
                <a:sym typeface="+mn-lt"/>
              </a:rPr>
              <a:t>                        </a:t>
            </a:r>
            <a:r>
              <a:rPr lang="en-US" altLang="zh-CN" sz="2400" b="1" dirty="0">
                <a:solidFill>
                  <a:schemeClr val="tx1">
                    <a:lumMod val="85000"/>
                    <a:lumOff val="15000"/>
                  </a:schemeClr>
                </a:solidFill>
                <a:latin typeface="+mn-lt"/>
                <a:ea typeface="+mn-ea"/>
                <a:cs typeface="+mn-ea"/>
                <a:sym typeface="+mn-lt"/>
              </a:rPr>
              <a:t> , like   </a:t>
            </a:r>
            <a:r>
              <a:rPr lang="en-US" altLang="zh-CN" sz="2400" b="1" u="sng" dirty="0">
                <a:solidFill>
                  <a:schemeClr val="tx1">
                    <a:lumMod val="85000"/>
                    <a:lumOff val="15000"/>
                  </a:schemeClr>
                </a:solidFill>
                <a:latin typeface="+mn-lt"/>
                <a:ea typeface="+mn-ea"/>
                <a:cs typeface="+mn-ea"/>
                <a:sym typeface="+mn-lt"/>
              </a:rPr>
              <a:t>                              </a:t>
            </a:r>
            <a:r>
              <a:rPr lang="en-US" altLang="zh-CN" sz="2400" b="1" dirty="0">
                <a:solidFill>
                  <a:schemeClr val="tx1">
                    <a:lumMod val="85000"/>
                    <a:lumOff val="15000"/>
                  </a:schemeClr>
                </a:solidFill>
                <a:latin typeface="+mn-lt"/>
                <a:ea typeface="+mn-ea"/>
                <a:cs typeface="+mn-ea"/>
                <a:sym typeface="+mn-lt"/>
              </a:rPr>
              <a:t>.    </a:t>
            </a:r>
            <a:endParaRPr lang="zh-CN" altLang="en-US" sz="2400" b="1" dirty="0">
              <a:solidFill>
                <a:schemeClr val="tx1">
                  <a:lumMod val="85000"/>
                  <a:lumOff val="15000"/>
                </a:schemeClr>
              </a:solidFill>
              <a:latin typeface="+mn-lt"/>
              <a:ea typeface="+mn-ea"/>
              <a:cs typeface="+mn-ea"/>
              <a:sym typeface="+mn-lt"/>
            </a:endParaRPr>
          </a:p>
        </p:txBody>
      </p:sp>
      <p:pic>
        <p:nvPicPr>
          <p:cNvPr id="2" name="图片 1">
            <a:extLst>
              <a:ext uri="{FF2B5EF4-FFF2-40B4-BE49-F238E27FC236}">
                <a16:creationId xmlns:a16="http://schemas.microsoft.com/office/drawing/2014/main" id="{C0AEABA6-C6ED-422A-B25F-7475F9ACE3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7621" y="1173891"/>
            <a:ext cx="3738360" cy="5248364"/>
          </a:xfrm>
          <a:prstGeom prst="rect">
            <a:avLst/>
          </a:prstGeom>
        </p:spPr>
      </p:pic>
      <p:sp>
        <p:nvSpPr>
          <p:cNvPr id="25" name="Title 20">
            <a:extLst>
              <a:ext uri="{FF2B5EF4-FFF2-40B4-BE49-F238E27FC236}">
                <a16:creationId xmlns:a16="http://schemas.microsoft.com/office/drawing/2014/main" id="{2720E08F-89E1-41AC-BA6B-EE4066F65BCE}"/>
              </a:ext>
            </a:extLst>
          </p:cNvPr>
          <p:cNvSpPr txBox="1"/>
          <p:nvPr/>
        </p:nvSpPr>
        <p:spPr>
          <a:xfrm>
            <a:off x="8471775" y="5148925"/>
            <a:ext cx="2892606"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rgbClr val="FF0000"/>
                </a:solidFill>
                <a:latin typeface="等线" panose="020F0502020204030204"/>
                <a:ea typeface="等线" panose="02010600030101010101" pitchFamily="2" charset="-122"/>
                <a:cs typeface="+mn-ea"/>
                <a:sym typeface="+mn-lt"/>
              </a:rPr>
              <a:t>d</a:t>
            </a:r>
            <a:r>
              <a:rPr lang="zh-CN" altLang="en-US" sz="2400" b="1" dirty="0">
                <a:solidFill>
                  <a:srgbClr val="FF0000"/>
                </a:solidFill>
                <a:latin typeface="等线" panose="020F0502020204030204"/>
                <a:ea typeface="等线" panose="02010600030101010101" pitchFamily="2" charset="-122"/>
                <a:cs typeface="+mn-ea"/>
                <a:sym typeface="+mn-lt"/>
              </a:rPr>
              <a:t>、</a:t>
            </a:r>
            <a:r>
              <a:rPr lang="en-US" altLang="zh-CN" sz="2400" b="1" dirty="0">
                <a:solidFill>
                  <a:srgbClr val="FF0000"/>
                </a:solidFill>
                <a:latin typeface="等线" panose="020F0502020204030204"/>
                <a:ea typeface="等线" panose="02010600030101010101" pitchFamily="2" charset="-122"/>
                <a:cs typeface="+mn-ea"/>
                <a:sym typeface="+mn-lt"/>
              </a:rPr>
              <a:t>environment</a:t>
            </a:r>
          </a:p>
        </p:txBody>
      </p:sp>
      <p:sp>
        <p:nvSpPr>
          <p:cNvPr id="27" name="Title 20">
            <a:extLst>
              <a:ext uri="{FF2B5EF4-FFF2-40B4-BE49-F238E27FC236}">
                <a16:creationId xmlns:a16="http://schemas.microsoft.com/office/drawing/2014/main" id="{CE552D24-9782-46B9-B193-4F22DA7F95A1}"/>
              </a:ext>
            </a:extLst>
          </p:cNvPr>
          <p:cNvSpPr txBox="1"/>
          <p:nvPr/>
        </p:nvSpPr>
        <p:spPr>
          <a:xfrm>
            <a:off x="5240221" y="5871877"/>
            <a:ext cx="3518937"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rgbClr val="FF0000"/>
                </a:solidFill>
                <a:latin typeface="等线" panose="020F0502020204030204"/>
                <a:ea typeface="等线" panose="02010600030101010101" pitchFamily="2" charset="-122"/>
                <a:cs typeface="+mn-ea"/>
                <a:sym typeface="+mn-lt"/>
              </a:rPr>
              <a:t>e</a:t>
            </a:r>
            <a:r>
              <a:rPr lang="zh-CN" altLang="en-US" sz="2400" b="1" dirty="0">
                <a:solidFill>
                  <a:srgbClr val="FF0000"/>
                </a:solidFill>
                <a:latin typeface="等线" panose="020F0502020204030204"/>
                <a:ea typeface="等线" panose="02010600030101010101" pitchFamily="2" charset="-122"/>
                <a:cs typeface="+mn-ea"/>
                <a:sym typeface="+mn-lt"/>
              </a:rPr>
              <a:t>、</a:t>
            </a:r>
            <a:r>
              <a:rPr lang="en-US" altLang="zh-CN" sz="2400" b="1" dirty="0">
                <a:solidFill>
                  <a:srgbClr val="FF0000"/>
                </a:solidFill>
                <a:latin typeface="等线" panose="020F0502020204030204"/>
                <a:ea typeface="等线" panose="02010600030101010101" pitchFamily="2" charset="-122"/>
                <a:cs typeface="+mn-ea"/>
                <a:sym typeface="+mn-lt"/>
              </a:rPr>
              <a:t>USA and China</a:t>
            </a:r>
          </a:p>
        </p:txBody>
      </p:sp>
      <p:sp>
        <p:nvSpPr>
          <p:cNvPr id="28" name="Title 20">
            <a:extLst>
              <a:ext uri="{FF2B5EF4-FFF2-40B4-BE49-F238E27FC236}">
                <a16:creationId xmlns:a16="http://schemas.microsoft.com/office/drawing/2014/main" id="{57194FB6-7B14-48CE-B7B5-303A1F277F89}"/>
              </a:ext>
            </a:extLst>
          </p:cNvPr>
          <p:cNvSpPr txBox="1"/>
          <p:nvPr/>
        </p:nvSpPr>
        <p:spPr>
          <a:xfrm>
            <a:off x="8471774" y="4254755"/>
            <a:ext cx="3263139" cy="738664"/>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rgbClr val="FF0000"/>
                </a:solidFill>
                <a:latin typeface="等线" panose="020F0502020204030204"/>
                <a:ea typeface="等线" panose="02010600030101010101" pitchFamily="2" charset="-122"/>
                <a:cs typeface="+mn-ea"/>
                <a:sym typeface="+mn-lt"/>
              </a:rPr>
              <a:t>b</a:t>
            </a:r>
            <a:r>
              <a:rPr lang="zh-CN" altLang="en-US" sz="2400" b="1" dirty="0">
                <a:solidFill>
                  <a:srgbClr val="FF0000"/>
                </a:solidFill>
                <a:latin typeface="等线" panose="020F0502020204030204"/>
                <a:ea typeface="等线" panose="02010600030101010101" pitchFamily="2" charset="-122"/>
                <a:cs typeface="+mn-ea"/>
                <a:sym typeface="+mn-lt"/>
              </a:rPr>
              <a:t>、</a:t>
            </a:r>
            <a:r>
              <a:rPr lang="en-US" altLang="zh-CN" sz="2400" b="1" dirty="0">
                <a:solidFill>
                  <a:srgbClr val="FF0000"/>
                </a:solidFill>
                <a:latin typeface="等线" panose="020F0502020204030204"/>
                <a:ea typeface="等线" panose="02010600030101010101" pitchFamily="2" charset="-122"/>
                <a:cs typeface="+mn-ea"/>
                <a:sym typeface="+mn-lt"/>
              </a:rPr>
              <a:t>Plant-based meat</a:t>
            </a:r>
          </a:p>
        </p:txBody>
      </p:sp>
      <p:sp>
        <p:nvSpPr>
          <p:cNvPr id="29" name="Title 20">
            <a:extLst>
              <a:ext uri="{FF2B5EF4-FFF2-40B4-BE49-F238E27FC236}">
                <a16:creationId xmlns:a16="http://schemas.microsoft.com/office/drawing/2014/main" id="{EBC5A280-5DB0-48B4-B3CA-BD492621B4A6}"/>
              </a:ext>
            </a:extLst>
          </p:cNvPr>
          <p:cNvSpPr txBox="1"/>
          <p:nvPr/>
        </p:nvSpPr>
        <p:spPr>
          <a:xfrm>
            <a:off x="5240654" y="4227171"/>
            <a:ext cx="3402193" cy="738664"/>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rgbClr val="FF0000"/>
                </a:solidFill>
                <a:latin typeface="等线" panose="020F0502020204030204"/>
                <a:ea typeface="等线" panose="02010600030101010101" pitchFamily="2" charset="-122"/>
                <a:cs typeface="+mn-ea"/>
                <a:sym typeface="+mn-lt"/>
              </a:rPr>
              <a:t>a</a:t>
            </a:r>
            <a:r>
              <a:rPr lang="zh-CN" altLang="en-US" sz="2400" b="1" dirty="0">
                <a:solidFill>
                  <a:srgbClr val="FF0000"/>
                </a:solidFill>
                <a:latin typeface="等线" panose="020F0502020204030204"/>
                <a:ea typeface="等线" panose="02010600030101010101" pitchFamily="2" charset="-122"/>
                <a:cs typeface="+mn-ea"/>
                <a:sym typeface="+mn-lt"/>
              </a:rPr>
              <a:t>、</a:t>
            </a:r>
            <a:r>
              <a:rPr lang="en-US" altLang="zh-CN" sz="2400" b="1" dirty="0">
                <a:solidFill>
                  <a:srgbClr val="FF0000"/>
                </a:solidFill>
                <a:latin typeface="等线" panose="020F0502020204030204"/>
                <a:ea typeface="等线" panose="02010600030101010101" pitchFamily="2" charset="-122"/>
                <a:cs typeface="+mn-ea"/>
                <a:sym typeface="+mn-lt"/>
              </a:rPr>
              <a:t>KFC and Pizza Hut</a:t>
            </a:r>
          </a:p>
        </p:txBody>
      </p:sp>
      <p:sp>
        <p:nvSpPr>
          <p:cNvPr id="30" name="Title 20">
            <a:extLst>
              <a:ext uri="{FF2B5EF4-FFF2-40B4-BE49-F238E27FC236}">
                <a16:creationId xmlns:a16="http://schemas.microsoft.com/office/drawing/2014/main" id="{47DD8F1A-51FF-47C2-A358-9C398D60FBDD}"/>
              </a:ext>
            </a:extLst>
          </p:cNvPr>
          <p:cNvSpPr txBox="1"/>
          <p:nvPr/>
        </p:nvSpPr>
        <p:spPr>
          <a:xfrm>
            <a:off x="7330936" y="3311330"/>
            <a:ext cx="417423"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altLang="zh-CN" sz="2400" b="1" dirty="0">
                <a:solidFill>
                  <a:srgbClr val="FF0000"/>
                </a:solidFill>
                <a:latin typeface="等线" panose="020F0502020204030204"/>
                <a:ea typeface="等线" panose="02010600030101010101" pitchFamily="2" charset="-122"/>
                <a:cs typeface="+mn-ea"/>
                <a:sym typeface="+mn-lt"/>
              </a:rPr>
              <a:t>a</a:t>
            </a:r>
          </a:p>
        </p:txBody>
      </p:sp>
      <p:sp>
        <p:nvSpPr>
          <p:cNvPr id="31" name="Title 20">
            <a:extLst>
              <a:ext uri="{FF2B5EF4-FFF2-40B4-BE49-F238E27FC236}">
                <a16:creationId xmlns:a16="http://schemas.microsoft.com/office/drawing/2014/main" id="{4A1E3D9C-A81B-4823-B555-C46E395BE7CC}"/>
              </a:ext>
            </a:extLst>
          </p:cNvPr>
          <p:cNvSpPr txBox="1"/>
          <p:nvPr/>
        </p:nvSpPr>
        <p:spPr>
          <a:xfrm>
            <a:off x="8928596" y="1801130"/>
            <a:ext cx="417423"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altLang="zh-CN" sz="2400" b="1" dirty="0">
                <a:solidFill>
                  <a:srgbClr val="FF0000"/>
                </a:solidFill>
                <a:latin typeface="等线" panose="020F0502020204030204"/>
                <a:ea typeface="等线" panose="02010600030101010101" pitchFamily="2" charset="-122"/>
                <a:cs typeface="+mn-ea"/>
                <a:sym typeface="+mn-lt"/>
              </a:rPr>
              <a:t>d</a:t>
            </a:r>
          </a:p>
        </p:txBody>
      </p:sp>
      <p:sp>
        <p:nvSpPr>
          <p:cNvPr id="32" name="Title 20">
            <a:extLst>
              <a:ext uri="{FF2B5EF4-FFF2-40B4-BE49-F238E27FC236}">
                <a16:creationId xmlns:a16="http://schemas.microsoft.com/office/drawing/2014/main" id="{793B0851-E5D2-457E-AF84-914AD03AB522}"/>
              </a:ext>
            </a:extLst>
          </p:cNvPr>
          <p:cNvSpPr txBox="1"/>
          <p:nvPr/>
        </p:nvSpPr>
        <p:spPr>
          <a:xfrm>
            <a:off x="8595337" y="2891838"/>
            <a:ext cx="417423"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altLang="zh-CN" sz="2400" b="1" dirty="0">
                <a:solidFill>
                  <a:srgbClr val="FF0000"/>
                </a:solidFill>
                <a:latin typeface="等线" panose="020F0502020204030204"/>
                <a:ea typeface="等线" panose="02010600030101010101" pitchFamily="2" charset="-122"/>
                <a:cs typeface="+mn-ea"/>
                <a:sym typeface="+mn-lt"/>
              </a:rPr>
              <a:t>e</a:t>
            </a:r>
          </a:p>
        </p:txBody>
      </p:sp>
      <p:sp>
        <p:nvSpPr>
          <p:cNvPr id="33" name="Title 20">
            <a:extLst>
              <a:ext uri="{FF2B5EF4-FFF2-40B4-BE49-F238E27FC236}">
                <a16:creationId xmlns:a16="http://schemas.microsoft.com/office/drawing/2014/main" id="{C533632F-9D26-433B-AB65-4348934495E6}"/>
              </a:ext>
            </a:extLst>
          </p:cNvPr>
          <p:cNvSpPr txBox="1"/>
          <p:nvPr/>
        </p:nvSpPr>
        <p:spPr>
          <a:xfrm>
            <a:off x="8263063" y="1429165"/>
            <a:ext cx="417423"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altLang="zh-CN" sz="2400" b="1" dirty="0">
                <a:solidFill>
                  <a:srgbClr val="FF0000"/>
                </a:solidFill>
                <a:latin typeface="等线" panose="020F0502020204030204"/>
                <a:ea typeface="等线" panose="02010600030101010101" pitchFamily="2" charset="-122"/>
                <a:cs typeface="+mn-ea"/>
                <a:sym typeface="+mn-lt"/>
              </a:rPr>
              <a:t>c</a:t>
            </a:r>
          </a:p>
        </p:txBody>
      </p:sp>
      <p:sp>
        <p:nvSpPr>
          <p:cNvPr id="34" name="Title 20">
            <a:extLst>
              <a:ext uri="{FF2B5EF4-FFF2-40B4-BE49-F238E27FC236}">
                <a16:creationId xmlns:a16="http://schemas.microsoft.com/office/drawing/2014/main" id="{C25C55BB-F037-44E3-BC8C-711EAB1280BD}"/>
              </a:ext>
            </a:extLst>
          </p:cNvPr>
          <p:cNvSpPr txBox="1"/>
          <p:nvPr/>
        </p:nvSpPr>
        <p:spPr>
          <a:xfrm>
            <a:off x="7065913" y="2511201"/>
            <a:ext cx="417423"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altLang="zh-CN" sz="2400" b="1" dirty="0">
                <a:solidFill>
                  <a:srgbClr val="FF0000"/>
                </a:solidFill>
                <a:latin typeface="等线" panose="020F0502020204030204"/>
                <a:ea typeface="等线" panose="02010600030101010101" pitchFamily="2" charset="-122"/>
                <a:cs typeface="+mn-ea"/>
                <a:sym typeface="+mn-lt"/>
              </a:rPr>
              <a:t>b</a:t>
            </a:r>
          </a:p>
        </p:txBody>
      </p:sp>
      <p:sp>
        <p:nvSpPr>
          <p:cNvPr id="35" name="Title 20">
            <a:extLst>
              <a:ext uri="{FF2B5EF4-FFF2-40B4-BE49-F238E27FC236}">
                <a16:creationId xmlns:a16="http://schemas.microsoft.com/office/drawing/2014/main" id="{B29E56E7-62AF-4DBA-B658-CD8E34BE031B}"/>
              </a:ext>
            </a:extLst>
          </p:cNvPr>
          <p:cNvSpPr txBox="1"/>
          <p:nvPr/>
        </p:nvSpPr>
        <p:spPr>
          <a:xfrm>
            <a:off x="8471775" y="5871877"/>
            <a:ext cx="2892606"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rgbClr val="FF0000"/>
                </a:solidFill>
                <a:latin typeface="等线" panose="020F0502020204030204"/>
                <a:ea typeface="等线" panose="02010600030101010101" pitchFamily="2" charset="-122"/>
                <a:cs typeface="+mn-ea"/>
                <a:sym typeface="+mn-lt"/>
              </a:rPr>
              <a:t>e</a:t>
            </a:r>
            <a:r>
              <a:rPr lang="zh-CN" altLang="en-US" sz="2400" b="1" dirty="0">
                <a:solidFill>
                  <a:srgbClr val="FF0000"/>
                </a:solidFill>
                <a:latin typeface="等线" panose="020F0502020204030204"/>
                <a:ea typeface="等线" panose="02010600030101010101" pitchFamily="2" charset="-122"/>
                <a:cs typeface="+mn-ea"/>
                <a:sym typeface="+mn-lt"/>
              </a:rPr>
              <a:t>、</a:t>
            </a:r>
            <a:r>
              <a:rPr lang="en-US" altLang="zh-CN" sz="2400" b="1" dirty="0">
                <a:solidFill>
                  <a:srgbClr val="FF0000"/>
                </a:solidFill>
                <a:latin typeface="等线" panose="020F0502020204030204"/>
                <a:ea typeface="等线" panose="02010600030101010101" pitchFamily="2" charset="-122"/>
                <a:cs typeface="+mn-ea"/>
                <a:sym typeface="+mn-lt"/>
              </a:rPr>
              <a:t>technology</a:t>
            </a:r>
          </a:p>
        </p:txBody>
      </p:sp>
      <p:sp>
        <p:nvSpPr>
          <p:cNvPr id="37" name="Title 20">
            <a:extLst>
              <a:ext uri="{FF2B5EF4-FFF2-40B4-BE49-F238E27FC236}">
                <a16:creationId xmlns:a16="http://schemas.microsoft.com/office/drawing/2014/main" id="{90954829-3165-4450-9569-CCF85DAB342D}"/>
              </a:ext>
            </a:extLst>
          </p:cNvPr>
          <p:cNvSpPr txBox="1"/>
          <p:nvPr/>
        </p:nvSpPr>
        <p:spPr>
          <a:xfrm>
            <a:off x="8752108" y="2209163"/>
            <a:ext cx="417423"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algn="l"/>
            <a:r>
              <a:rPr lang="en-US" altLang="zh-CN" sz="2400" b="1" dirty="0">
                <a:solidFill>
                  <a:srgbClr val="FF0000"/>
                </a:solidFill>
                <a:latin typeface="等线" panose="020F0502020204030204"/>
                <a:ea typeface="等线" panose="02010600030101010101" pitchFamily="2" charset="-122"/>
                <a:cs typeface="+mn-ea"/>
                <a:sym typeface="+mn-lt"/>
              </a:rPr>
              <a:t>e</a:t>
            </a:r>
          </a:p>
        </p:txBody>
      </p:sp>
    </p:spTree>
    <p:extLst>
      <p:ext uri="{BB962C8B-B14F-4D97-AF65-F5344CB8AC3E}">
        <p14:creationId xmlns:p14="http://schemas.microsoft.com/office/powerpoint/2010/main" val="3198766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1000"/>
                                        <p:tgtEl>
                                          <p:spTgt spid="28"/>
                                        </p:tgtEl>
                                      </p:cBhvr>
                                    </p:animEffect>
                                    <p:anim calcmode="lin" valueType="num">
                                      <p:cBhvr>
                                        <p:cTn id="22" dur="1000" fill="hold"/>
                                        <p:tgtEl>
                                          <p:spTgt spid="28"/>
                                        </p:tgtEl>
                                        <p:attrNameLst>
                                          <p:attrName>ppt_x</p:attrName>
                                        </p:attrNameLst>
                                      </p:cBhvr>
                                      <p:tavLst>
                                        <p:tav tm="0">
                                          <p:val>
                                            <p:strVal val="#ppt_x"/>
                                          </p:val>
                                        </p:tav>
                                        <p:tav tm="100000">
                                          <p:val>
                                            <p:strVal val="#ppt_x"/>
                                          </p:val>
                                        </p:tav>
                                      </p:tavLst>
                                    </p:anim>
                                    <p:anim calcmode="lin" valueType="num">
                                      <p:cBhvr>
                                        <p:cTn id="2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0"/>
                                        </p:tgtEl>
                                        <p:attrNameLst>
                                          <p:attrName>style.visibility</p:attrName>
                                        </p:attrNameLst>
                                      </p:cBhvr>
                                      <p:to>
                                        <p:strVal val="visible"/>
                                      </p:to>
                                    </p:set>
                                    <p:animEffect transition="in" filter="fade">
                                      <p:cBhvr>
                                        <p:cTn id="28" dur="1000"/>
                                        <p:tgtEl>
                                          <p:spTgt spid="210"/>
                                        </p:tgtEl>
                                      </p:cBhvr>
                                    </p:animEffect>
                                    <p:anim calcmode="lin" valueType="num">
                                      <p:cBhvr>
                                        <p:cTn id="29" dur="1000" fill="hold"/>
                                        <p:tgtEl>
                                          <p:spTgt spid="210"/>
                                        </p:tgtEl>
                                        <p:attrNameLst>
                                          <p:attrName>ppt_x</p:attrName>
                                        </p:attrNameLst>
                                      </p:cBhvr>
                                      <p:tavLst>
                                        <p:tav tm="0">
                                          <p:val>
                                            <p:strVal val="#ppt_x"/>
                                          </p:val>
                                        </p:tav>
                                        <p:tav tm="100000">
                                          <p:val>
                                            <p:strVal val="#ppt_x"/>
                                          </p:val>
                                        </p:tav>
                                      </p:tavLst>
                                    </p:anim>
                                    <p:anim calcmode="lin" valueType="num">
                                      <p:cBhvr>
                                        <p:cTn id="30" dur="1000" fill="hold"/>
                                        <p:tgtEl>
                                          <p:spTgt spid="2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1000"/>
                                        <p:tgtEl>
                                          <p:spTgt spid="25"/>
                                        </p:tgtEl>
                                      </p:cBhvr>
                                    </p:animEffect>
                                    <p:anim calcmode="lin" valueType="num">
                                      <p:cBhvr>
                                        <p:cTn id="36" dur="1000" fill="hold"/>
                                        <p:tgtEl>
                                          <p:spTgt spid="25"/>
                                        </p:tgtEl>
                                        <p:attrNameLst>
                                          <p:attrName>ppt_x</p:attrName>
                                        </p:attrNameLst>
                                      </p:cBhvr>
                                      <p:tavLst>
                                        <p:tav tm="0">
                                          <p:val>
                                            <p:strVal val="#ppt_x"/>
                                          </p:val>
                                        </p:tav>
                                        <p:tav tm="100000">
                                          <p:val>
                                            <p:strVal val="#ppt_x"/>
                                          </p:val>
                                        </p:tav>
                                      </p:tavLst>
                                    </p:anim>
                                    <p:anim calcmode="lin" valueType="num">
                                      <p:cBhvr>
                                        <p:cTn id="3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wipe(down)">
                                      <p:cBhvr>
                                        <p:cTn id="49" dur="500"/>
                                        <p:tgtEl>
                                          <p:spTgt spid="35"/>
                                        </p:tgtEl>
                                      </p:cBhvr>
                                    </p:animEffec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3"/>
                                        </p:tgtEl>
                                        <p:attrNameLst>
                                          <p:attrName>style.visibility</p:attrName>
                                        </p:attrNameLst>
                                      </p:cBhvr>
                                      <p:to>
                                        <p:strVal val="visible"/>
                                      </p:to>
                                    </p:set>
                                    <p:animEffect transition="in" filter="fade">
                                      <p:cBhvr>
                                        <p:cTn id="54" dur="1000"/>
                                        <p:tgtEl>
                                          <p:spTgt spid="33"/>
                                        </p:tgtEl>
                                      </p:cBhvr>
                                    </p:animEffect>
                                    <p:anim calcmode="lin" valueType="num">
                                      <p:cBhvr>
                                        <p:cTn id="55" dur="1000" fill="hold"/>
                                        <p:tgtEl>
                                          <p:spTgt spid="33"/>
                                        </p:tgtEl>
                                        <p:attrNameLst>
                                          <p:attrName>ppt_x</p:attrName>
                                        </p:attrNameLst>
                                      </p:cBhvr>
                                      <p:tavLst>
                                        <p:tav tm="0">
                                          <p:val>
                                            <p:strVal val="#ppt_x"/>
                                          </p:val>
                                        </p:tav>
                                        <p:tav tm="100000">
                                          <p:val>
                                            <p:strVal val="#ppt_x"/>
                                          </p:val>
                                        </p:tav>
                                      </p:tavLst>
                                    </p:anim>
                                    <p:anim calcmode="lin" valueType="num">
                                      <p:cBhvr>
                                        <p:cTn id="56"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1000"/>
                                        <p:tgtEl>
                                          <p:spTgt spid="31"/>
                                        </p:tgtEl>
                                      </p:cBhvr>
                                    </p:animEffect>
                                    <p:anim calcmode="lin" valueType="num">
                                      <p:cBhvr>
                                        <p:cTn id="62" dur="1000" fill="hold"/>
                                        <p:tgtEl>
                                          <p:spTgt spid="31"/>
                                        </p:tgtEl>
                                        <p:attrNameLst>
                                          <p:attrName>ppt_x</p:attrName>
                                        </p:attrNameLst>
                                      </p:cBhvr>
                                      <p:tavLst>
                                        <p:tav tm="0">
                                          <p:val>
                                            <p:strVal val="#ppt_x"/>
                                          </p:val>
                                        </p:tav>
                                        <p:tav tm="100000">
                                          <p:val>
                                            <p:strVal val="#ppt_x"/>
                                          </p:val>
                                        </p:tav>
                                      </p:tavLst>
                                    </p:anim>
                                    <p:anim calcmode="lin" valueType="num">
                                      <p:cBhvr>
                                        <p:cTn id="6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37"/>
                                        </p:tgtEl>
                                        <p:attrNameLst>
                                          <p:attrName>style.visibility</p:attrName>
                                        </p:attrNameLst>
                                      </p:cBhvr>
                                      <p:to>
                                        <p:strVal val="visible"/>
                                      </p:to>
                                    </p:set>
                                    <p:animEffect transition="in" filter="fade">
                                      <p:cBhvr>
                                        <p:cTn id="68" dur="1000"/>
                                        <p:tgtEl>
                                          <p:spTgt spid="37"/>
                                        </p:tgtEl>
                                      </p:cBhvr>
                                    </p:animEffect>
                                    <p:anim calcmode="lin" valueType="num">
                                      <p:cBhvr>
                                        <p:cTn id="69" dur="1000" fill="hold"/>
                                        <p:tgtEl>
                                          <p:spTgt spid="37"/>
                                        </p:tgtEl>
                                        <p:attrNameLst>
                                          <p:attrName>ppt_x</p:attrName>
                                        </p:attrNameLst>
                                      </p:cBhvr>
                                      <p:tavLst>
                                        <p:tav tm="0">
                                          <p:val>
                                            <p:strVal val="#ppt_x"/>
                                          </p:val>
                                        </p:tav>
                                        <p:tav tm="100000">
                                          <p:val>
                                            <p:strVal val="#ppt_x"/>
                                          </p:val>
                                        </p:tav>
                                      </p:tavLst>
                                    </p:anim>
                                    <p:anim calcmode="lin" valueType="num">
                                      <p:cBhvr>
                                        <p:cTn id="70"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grpId="0"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fade">
                                      <p:cBhvr>
                                        <p:cTn id="75" dur="1000"/>
                                        <p:tgtEl>
                                          <p:spTgt spid="34"/>
                                        </p:tgtEl>
                                      </p:cBhvr>
                                    </p:animEffect>
                                    <p:anim calcmode="lin" valueType="num">
                                      <p:cBhvr>
                                        <p:cTn id="76" dur="1000" fill="hold"/>
                                        <p:tgtEl>
                                          <p:spTgt spid="34"/>
                                        </p:tgtEl>
                                        <p:attrNameLst>
                                          <p:attrName>ppt_x</p:attrName>
                                        </p:attrNameLst>
                                      </p:cBhvr>
                                      <p:tavLst>
                                        <p:tav tm="0">
                                          <p:val>
                                            <p:strVal val="#ppt_x"/>
                                          </p:val>
                                        </p:tav>
                                        <p:tav tm="100000">
                                          <p:val>
                                            <p:strVal val="#ppt_x"/>
                                          </p:val>
                                        </p:tav>
                                      </p:tavLst>
                                    </p:anim>
                                    <p:anim calcmode="lin" valueType="num">
                                      <p:cBhvr>
                                        <p:cTn id="7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2" presetClass="entr" presetSubtype="0" fill="hold" grpId="0" nodeType="click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fade">
                                      <p:cBhvr>
                                        <p:cTn id="82" dur="1000"/>
                                        <p:tgtEl>
                                          <p:spTgt spid="32"/>
                                        </p:tgtEl>
                                      </p:cBhvr>
                                    </p:animEffect>
                                    <p:anim calcmode="lin" valueType="num">
                                      <p:cBhvr>
                                        <p:cTn id="83" dur="1000" fill="hold"/>
                                        <p:tgtEl>
                                          <p:spTgt spid="32"/>
                                        </p:tgtEl>
                                        <p:attrNameLst>
                                          <p:attrName>ppt_x</p:attrName>
                                        </p:attrNameLst>
                                      </p:cBhvr>
                                      <p:tavLst>
                                        <p:tav tm="0">
                                          <p:val>
                                            <p:strVal val="#ppt_x"/>
                                          </p:val>
                                        </p:tav>
                                        <p:tav tm="100000">
                                          <p:val>
                                            <p:strVal val="#ppt_x"/>
                                          </p:val>
                                        </p:tav>
                                      </p:tavLst>
                                    </p:anim>
                                    <p:anim calcmode="lin" valueType="num">
                                      <p:cBhvr>
                                        <p:cTn id="8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animEffect transition="in" filter="fade">
                                      <p:cBhvr>
                                        <p:cTn id="89" dur="1000"/>
                                        <p:tgtEl>
                                          <p:spTgt spid="30"/>
                                        </p:tgtEl>
                                      </p:cBhvr>
                                    </p:animEffect>
                                    <p:anim calcmode="lin" valueType="num">
                                      <p:cBhvr>
                                        <p:cTn id="90" dur="1000" fill="hold"/>
                                        <p:tgtEl>
                                          <p:spTgt spid="30"/>
                                        </p:tgtEl>
                                        <p:attrNameLst>
                                          <p:attrName>ppt_x</p:attrName>
                                        </p:attrNameLst>
                                      </p:cBhvr>
                                      <p:tavLst>
                                        <p:tav tm="0">
                                          <p:val>
                                            <p:strVal val="#ppt_x"/>
                                          </p:val>
                                        </p:tav>
                                        <p:tav tm="100000">
                                          <p:val>
                                            <p:strVal val="#ppt_x"/>
                                          </p:val>
                                        </p:tav>
                                      </p:tavLst>
                                    </p:anim>
                                    <p:anim calcmode="lin" valueType="num">
                                      <p:cBhvr>
                                        <p:cTn id="9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 grpId="0"/>
      <p:bldP spid="20" grpId="0"/>
      <p:bldP spid="25" grpId="0"/>
      <p:bldP spid="27" grpId="0"/>
      <p:bldP spid="28" grpId="0"/>
      <p:bldP spid="29" grpId="0"/>
      <p:bldP spid="30" grpId="0"/>
      <p:bldP spid="31" grpId="0"/>
      <p:bldP spid="32" grpId="0"/>
      <p:bldP spid="33" grpId="0"/>
      <p:bldP spid="34" grpId="0"/>
      <p:bldP spid="35" grpId="0"/>
      <p:bldP spid="3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3888666" y="467751"/>
            <a:ext cx="5936298" cy="954107"/>
          </a:xfrm>
          <a:prstGeom prst="rect">
            <a:avLst/>
          </a:prstGeom>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altLang="zh-CN" sz="2800" dirty="0">
                <a:solidFill>
                  <a:schemeClr val="tx1">
                    <a:lumMod val="85000"/>
                    <a:lumOff val="15000"/>
                  </a:schemeClr>
                </a:solidFill>
                <a:latin typeface="Arial" panose="020B0604020202020204" pitchFamily="34" charset="0"/>
                <a:cs typeface="Arial" panose="020B0604020202020204" pitchFamily="34" charset="0"/>
                <a:sym typeface="+mn-lt"/>
              </a:rPr>
              <a:t>3W Questions help us get the </a:t>
            </a:r>
          </a:p>
          <a:p>
            <a:pPr algn="ctr"/>
            <a:r>
              <a:rPr lang="en-US" altLang="zh-CN" sz="2800" dirty="0">
                <a:solidFill>
                  <a:schemeClr val="tx1">
                    <a:lumMod val="85000"/>
                    <a:lumOff val="15000"/>
                  </a:schemeClr>
                </a:solidFill>
                <a:latin typeface="Arial" panose="020B0604020202020204" pitchFamily="34" charset="0"/>
                <a:cs typeface="Arial" panose="020B0604020202020204" pitchFamily="34" charset="0"/>
                <a:sym typeface="+mn-lt"/>
              </a:rPr>
              <a:t>general idea of scientific news.</a:t>
            </a:r>
            <a:endParaRPr lang="zh-CN" altLang="en-US" sz="2800"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5" name="组合 4">
            <a:extLst>
              <a:ext uri="{FF2B5EF4-FFF2-40B4-BE49-F238E27FC236}">
                <a16:creationId xmlns:a16="http://schemas.microsoft.com/office/drawing/2014/main" id="{8F86B861-B9F2-4605-A5B8-855CA4947D32}"/>
              </a:ext>
            </a:extLst>
          </p:cNvPr>
          <p:cNvGrpSpPr/>
          <p:nvPr/>
        </p:nvGrpSpPr>
        <p:grpSpPr>
          <a:xfrm>
            <a:off x="10208133" y="847418"/>
            <a:ext cx="657223" cy="171450"/>
            <a:chOff x="7705727" y="597280"/>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2" name="组合 1">
            <a:extLst>
              <a:ext uri="{FF2B5EF4-FFF2-40B4-BE49-F238E27FC236}">
                <a16:creationId xmlns:a16="http://schemas.microsoft.com/office/drawing/2014/main" id="{16C27FC8-9E07-4398-BCFA-857015431E0D}"/>
              </a:ext>
            </a:extLst>
          </p:cNvPr>
          <p:cNvGrpSpPr/>
          <p:nvPr/>
        </p:nvGrpSpPr>
        <p:grpSpPr>
          <a:xfrm>
            <a:off x="2803573" y="874410"/>
            <a:ext cx="701924" cy="171450"/>
            <a:chOff x="3517651" y="597280"/>
            <a:chExt cx="701924"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048125"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517651"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pSp>
        <p:nvGrpSpPr>
          <p:cNvPr id="8" name="组合 7">
            <a:extLst>
              <a:ext uri="{FF2B5EF4-FFF2-40B4-BE49-F238E27FC236}">
                <a16:creationId xmlns:a16="http://schemas.microsoft.com/office/drawing/2014/main" id="{60CFCF6D-6841-46EB-BC69-CEBAB83E2427}"/>
              </a:ext>
            </a:extLst>
          </p:cNvPr>
          <p:cNvGrpSpPr/>
          <p:nvPr/>
        </p:nvGrpSpPr>
        <p:grpSpPr>
          <a:xfrm>
            <a:off x="5443378" y="1600026"/>
            <a:ext cx="1840334" cy="1840332"/>
            <a:chOff x="1430337" y="1878904"/>
            <a:chExt cx="1840334" cy="1840332"/>
          </a:xfrm>
        </p:grpSpPr>
        <p:grpSp>
          <p:nvGrpSpPr>
            <p:cNvPr id="12" name="组合 11">
              <a:extLst>
                <a:ext uri="{FF2B5EF4-FFF2-40B4-BE49-F238E27FC236}">
                  <a16:creationId xmlns:a16="http://schemas.microsoft.com/office/drawing/2014/main" id="{F9247AD7-0C66-4C04-B7CF-8148DF48EE7A}"/>
                </a:ext>
              </a:extLst>
            </p:cNvPr>
            <p:cNvGrpSpPr/>
            <p:nvPr/>
          </p:nvGrpSpPr>
          <p:grpSpPr>
            <a:xfrm>
              <a:off x="1430337" y="1878904"/>
              <a:ext cx="1840334" cy="1840332"/>
              <a:chOff x="1430337" y="1878904"/>
              <a:chExt cx="1840334" cy="1840332"/>
            </a:xfrm>
          </p:grpSpPr>
          <p:sp>
            <p:nvSpPr>
              <p:cNvPr id="11" name="椭圆 10">
                <a:extLst>
                  <a:ext uri="{FF2B5EF4-FFF2-40B4-BE49-F238E27FC236}">
                    <a16:creationId xmlns:a16="http://schemas.microsoft.com/office/drawing/2014/main" id="{9510E730-02C9-4C91-82F4-63B195E5427F}"/>
                  </a:ext>
                </a:extLst>
              </p:cNvPr>
              <p:cNvSpPr/>
              <p:nvPr/>
            </p:nvSpPr>
            <p:spPr>
              <a:xfrm>
                <a:off x="1430337"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椭圆 2">
                <a:extLst>
                  <a:ext uri="{FF2B5EF4-FFF2-40B4-BE49-F238E27FC236}">
                    <a16:creationId xmlns:a16="http://schemas.microsoft.com/office/drawing/2014/main" id="{F54535F7-1564-41E2-A053-1EC4CD8BE296}"/>
                  </a:ext>
                </a:extLst>
              </p:cNvPr>
              <p:cNvSpPr/>
              <p:nvPr/>
            </p:nvSpPr>
            <p:spPr>
              <a:xfrm>
                <a:off x="1740503" y="2189071"/>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空心弧 3">
              <a:extLst>
                <a:ext uri="{FF2B5EF4-FFF2-40B4-BE49-F238E27FC236}">
                  <a16:creationId xmlns:a16="http://schemas.microsoft.com/office/drawing/2014/main" id="{48B695FA-0DEF-4FCD-9AF4-C5DD4E50B03F}"/>
                </a:ext>
              </a:extLst>
            </p:cNvPr>
            <p:cNvSpPr/>
            <p:nvPr/>
          </p:nvSpPr>
          <p:spPr>
            <a:xfrm>
              <a:off x="1430337" y="1878907"/>
              <a:ext cx="1840331" cy="1840329"/>
            </a:xfrm>
            <a:prstGeom prst="blockArc">
              <a:avLst>
                <a:gd name="adj1" fmla="val 1270133"/>
                <a:gd name="adj2" fmla="val 14800061"/>
                <a:gd name="adj3" fmla="val 16674"/>
              </a:avLst>
            </a:prstGeom>
            <a:pattFill prst="wdUpDiag">
              <a:fgClr>
                <a:srgbClr val="60A8AF"/>
              </a:fgClr>
              <a:bgClr>
                <a:srgbClr val="A0CBD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grpSp>
      <p:sp>
        <p:nvSpPr>
          <p:cNvPr id="6" name="文本框 5">
            <a:extLst>
              <a:ext uri="{FF2B5EF4-FFF2-40B4-BE49-F238E27FC236}">
                <a16:creationId xmlns:a16="http://schemas.microsoft.com/office/drawing/2014/main" id="{F6924CBE-9166-4A51-A15D-346D3EE44D25}"/>
              </a:ext>
            </a:extLst>
          </p:cNvPr>
          <p:cNvSpPr txBox="1"/>
          <p:nvPr/>
        </p:nvSpPr>
        <p:spPr>
          <a:xfrm>
            <a:off x="5657857" y="2136642"/>
            <a:ext cx="1411371" cy="707886"/>
          </a:xfrm>
          <a:prstGeom prst="rect">
            <a:avLst/>
          </a:prstGeom>
          <a:noFill/>
        </p:spPr>
        <p:txBody>
          <a:bodyPr wrap="square" rtlCol="0">
            <a:spAutoFit/>
          </a:bodyPr>
          <a:lstStyle/>
          <a:p>
            <a:pPr algn="ctr"/>
            <a:r>
              <a:rPr lang="en-US" altLang="zh-CN" sz="4000" dirty="0">
                <a:solidFill>
                  <a:srgbClr val="60A8AF"/>
                </a:solidFill>
                <a:cs typeface="+mn-ea"/>
                <a:sym typeface="+mn-lt"/>
              </a:rPr>
              <a:t>What</a:t>
            </a:r>
            <a:endParaRPr lang="zh-CN" altLang="en-US" sz="4000" dirty="0">
              <a:solidFill>
                <a:srgbClr val="60A8AF"/>
              </a:solidFill>
              <a:cs typeface="+mn-ea"/>
              <a:sym typeface="+mn-lt"/>
            </a:endParaRPr>
          </a:p>
        </p:txBody>
      </p:sp>
      <p:sp>
        <p:nvSpPr>
          <p:cNvPr id="19" name="Title 20">
            <a:extLst>
              <a:ext uri="{FF2B5EF4-FFF2-40B4-BE49-F238E27FC236}">
                <a16:creationId xmlns:a16="http://schemas.microsoft.com/office/drawing/2014/main" id="{16FC531A-1B7E-4D76-942D-4DA61D6955A7}"/>
              </a:ext>
            </a:extLst>
          </p:cNvPr>
          <p:cNvSpPr txBox="1"/>
          <p:nvPr/>
        </p:nvSpPr>
        <p:spPr>
          <a:xfrm>
            <a:off x="5095117" y="3381143"/>
            <a:ext cx="2397733" cy="307777"/>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a:solidFill>
                  <a:schemeClr val="tx1">
                    <a:lumMod val="85000"/>
                    <a:lumOff val="15000"/>
                  </a:schemeClr>
                </a:solidFill>
                <a:latin typeface="+mn-lt"/>
                <a:cs typeface="+mn-ea"/>
                <a:sym typeface="+mn-lt"/>
              </a:rPr>
              <a:t>What is it about?</a:t>
            </a:r>
          </a:p>
        </p:txBody>
      </p:sp>
      <p:grpSp>
        <p:nvGrpSpPr>
          <p:cNvPr id="22" name="组合 21">
            <a:extLst>
              <a:ext uri="{FF2B5EF4-FFF2-40B4-BE49-F238E27FC236}">
                <a16:creationId xmlns:a16="http://schemas.microsoft.com/office/drawing/2014/main" id="{B85A585B-5E56-4E9B-B795-1F93738039C0}"/>
              </a:ext>
            </a:extLst>
          </p:cNvPr>
          <p:cNvGrpSpPr/>
          <p:nvPr/>
        </p:nvGrpSpPr>
        <p:grpSpPr>
          <a:xfrm>
            <a:off x="3714888" y="3517479"/>
            <a:ext cx="1840334" cy="1840332"/>
            <a:chOff x="8950743" y="1878904"/>
            <a:chExt cx="1840334" cy="1840332"/>
          </a:xfrm>
        </p:grpSpPr>
        <p:grpSp>
          <p:nvGrpSpPr>
            <p:cNvPr id="49" name="组合 48">
              <a:extLst>
                <a:ext uri="{FF2B5EF4-FFF2-40B4-BE49-F238E27FC236}">
                  <a16:creationId xmlns:a16="http://schemas.microsoft.com/office/drawing/2014/main" id="{198DCCE7-4D43-4BA7-8E08-A956156B1177}"/>
                </a:ext>
              </a:extLst>
            </p:cNvPr>
            <p:cNvGrpSpPr/>
            <p:nvPr/>
          </p:nvGrpSpPr>
          <p:grpSpPr>
            <a:xfrm>
              <a:off x="8950743" y="1878904"/>
              <a:ext cx="1840334" cy="1840332"/>
              <a:chOff x="8950743" y="1878904"/>
              <a:chExt cx="1840334" cy="1840332"/>
            </a:xfrm>
          </p:grpSpPr>
          <p:sp>
            <p:nvSpPr>
              <p:cNvPr id="42" name="椭圆 41">
                <a:extLst>
                  <a:ext uri="{FF2B5EF4-FFF2-40B4-BE49-F238E27FC236}">
                    <a16:creationId xmlns:a16="http://schemas.microsoft.com/office/drawing/2014/main" id="{B568CD55-126E-4EE2-BDC4-49DCFB50B983}"/>
                  </a:ext>
                </a:extLst>
              </p:cNvPr>
              <p:cNvSpPr/>
              <p:nvPr/>
            </p:nvSpPr>
            <p:spPr>
              <a:xfrm>
                <a:off x="8950743"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456B"/>
                  </a:solidFill>
                  <a:cs typeface="+mn-ea"/>
                  <a:sym typeface="+mn-lt"/>
                </a:endParaRPr>
              </a:p>
            </p:txBody>
          </p:sp>
          <p:sp>
            <p:nvSpPr>
              <p:cNvPr id="43" name="椭圆 42">
                <a:extLst>
                  <a:ext uri="{FF2B5EF4-FFF2-40B4-BE49-F238E27FC236}">
                    <a16:creationId xmlns:a16="http://schemas.microsoft.com/office/drawing/2014/main" id="{53BDE4DC-CD1E-4AA4-AD66-CB6BC2AB507E}"/>
                  </a:ext>
                </a:extLst>
              </p:cNvPr>
              <p:cNvSpPr/>
              <p:nvPr/>
            </p:nvSpPr>
            <p:spPr>
              <a:xfrm>
                <a:off x="9260909" y="2189071"/>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456B"/>
                  </a:solidFill>
                  <a:cs typeface="+mn-ea"/>
                  <a:sym typeface="+mn-lt"/>
                </a:endParaRPr>
              </a:p>
            </p:txBody>
          </p:sp>
        </p:grpSp>
        <p:sp>
          <p:nvSpPr>
            <p:cNvPr id="44" name="空心弧 43">
              <a:extLst>
                <a:ext uri="{FF2B5EF4-FFF2-40B4-BE49-F238E27FC236}">
                  <a16:creationId xmlns:a16="http://schemas.microsoft.com/office/drawing/2014/main" id="{4A39C38C-756D-4D13-BBD2-2D49DEFBA88B}"/>
                </a:ext>
              </a:extLst>
            </p:cNvPr>
            <p:cNvSpPr/>
            <p:nvPr/>
          </p:nvSpPr>
          <p:spPr>
            <a:xfrm>
              <a:off x="8950743" y="1878907"/>
              <a:ext cx="1840331" cy="1840329"/>
            </a:xfrm>
            <a:prstGeom prst="blockArc">
              <a:avLst>
                <a:gd name="adj1" fmla="val 1270133"/>
                <a:gd name="adj2" fmla="val 14800061"/>
                <a:gd name="adj3" fmla="val 16674"/>
              </a:avLst>
            </a:prstGeom>
            <a:pattFill prst="wdUpDiag">
              <a:fgClr>
                <a:srgbClr val="B3E4FF"/>
              </a:fgClr>
              <a:bgClr>
                <a:srgbClr val="00456B"/>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00456B"/>
                </a:solidFill>
                <a:cs typeface="+mn-ea"/>
                <a:sym typeface="+mn-lt"/>
              </a:endParaRPr>
            </a:p>
          </p:txBody>
        </p:sp>
      </p:grpSp>
      <p:sp>
        <p:nvSpPr>
          <p:cNvPr id="45" name="文本框 44">
            <a:extLst>
              <a:ext uri="{FF2B5EF4-FFF2-40B4-BE49-F238E27FC236}">
                <a16:creationId xmlns:a16="http://schemas.microsoft.com/office/drawing/2014/main" id="{DD040FB4-660A-408A-B2DB-64A38CEFDCBA}"/>
              </a:ext>
            </a:extLst>
          </p:cNvPr>
          <p:cNvSpPr txBox="1"/>
          <p:nvPr/>
        </p:nvSpPr>
        <p:spPr>
          <a:xfrm>
            <a:off x="3929335" y="3979144"/>
            <a:ext cx="1411371" cy="769441"/>
          </a:xfrm>
          <a:prstGeom prst="rect">
            <a:avLst/>
          </a:prstGeom>
          <a:noFill/>
        </p:spPr>
        <p:txBody>
          <a:bodyPr wrap="square" rtlCol="0">
            <a:spAutoFit/>
          </a:bodyPr>
          <a:lstStyle/>
          <a:p>
            <a:pPr algn="ctr"/>
            <a:r>
              <a:rPr lang="en-US" altLang="zh-CN" sz="4400" dirty="0">
                <a:solidFill>
                  <a:srgbClr val="00456B"/>
                </a:solidFill>
                <a:cs typeface="+mn-ea"/>
                <a:sym typeface="+mn-lt"/>
              </a:rPr>
              <a:t>Why</a:t>
            </a:r>
            <a:endParaRPr lang="zh-CN" altLang="en-US" sz="4400" dirty="0">
              <a:solidFill>
                <a:srgbClr val="00456B"/>
              </a:solidFill>
              <a:cs typeface="+mn-ea"/>
              <a:sym typeface="+mn-lt"/>
            </a:endParaRPr>
          </a:p>
        </p:txBody>
      </p:sp>
      <p:sp>
        <p:nvSpPr>
          <p:cNvPr id="47" name="Title 20">
            <a:extLst>
              <a:ext uri="{FF2B5EF4-FFF2-40B4-BE49-F238E27FC236}">
                <a16:creationId xmlns:a16="http://schemas.microsoft.com/office/drawing/2014/main" id="{7D71D94C-BA5F-49A8-8D7F-2545A7993BCD}"/>
              </a:ext>
            </a:extLst>
          </p:cNvPr>
          <p:cNvSpPr txBox="1"/>
          <p:nvPr/>
        </p:nvSpPr>
        <p:spPr>
          <a:xfrm>
            <a:off x="3154535" y="5518787"/>
            <a:ext cx="2941465" cy="307777"/>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a:solidFill>
                  <a:schemeClr val="tx1">
                    <a:lumMod val="85000"/>
                    <a:lumOff val="15000"/>
                  </a:schemeClr>
                </a:solidFill>
                <a:latin typeface="+mn-lt"/>
                <a:cs typeface="+mn-ea"/>
                <a:sym typeface="+mn-lt"/>
              </a:rPr>
              <a:t>Why does it happen?</a:t>
            </a:r>
          </a:p>
        </p:txBody>
      </p:sp>
      <p:grpSp>
        <p:nvGrpSpPr>
          <p:cNvPr id="52" name="组合 51">
            <a:extLst>
              <a:ext uri="{FF2B5EF4-FFF2-40B4-BE49-F238E27FC236}">
                <a16:creationId xmlns:a16="http://schemas.microsoft.com/office/drawing/2014/main" id="{4E6E97EE-0F13-4250-B26C-250950ECF1D3}"/>
              </a:ext>
            </a:extLst>
          </p:cNvPr>
          <p:cNvGrpSpPr/>
          <p:nvPr/>
        </p:nvGrpSpPr>
        <p:grpSpPr>
          <a:xfrm>
            <a:off x="7182684" y="3539729"/>
            <a:ext cx="1840334" cy="1840332"/>
            <a:chOff x="6443941" y="1878904"/>
            <a:chExt cx="1840334" cy="1840332"/>
          </a:xfrm>
        </p:grpSpPr>
        <p:grpSp>
          <p:nvGrpSpPr>
            <p:cNvPr id="53" name="组合 52">
              <a:extLst>
                <a:ext uri="{FF2B5EF4-FFF2-40B4-BE49-F238E27FC236}">
                  <a16:creationId xmlns:a16="http://schemas.microsoft.com/office/drawing/2014/main" id="{95C83C14-76B7-4761-ADF9-AAA11D87786D}"/>
                </a:ext>
              </a:extLst>
            </p:cNvPr>
            <p:cNvGrpSpPr/>
            <p:nvPr/>
          </p:nvGrpSpPr>
          <p:grpSpPr>
            <a:xfrm>
              <a:off x="6443941" y="1878904"/>
              <a:ext cx="1840334" cy="1840332"/>
              <a:chOff x="6443941" y="1878904"/>
              <a:chExt cx="1840334" cy="1840332"/>
            </a:xfrm>
          </p:grpSpPr>
          <p:sp>
            <p:nvSpPr>
              <p:cNvPr id="55" name="椭圆 54">
                <a:extLst>
                  <a:ext uri="{FF2B5EF4-FFF2-40B4-BE49-F238E27FC236}">
                    <a16:creationId xmlns:a16="http://schemas.microsoft.com/office/drawing/2014/main" id="{4FA1422F-47A9-4BBF-AF07-3C31B50AAE6F}"/>
                  </a:ext>
                </a:extLst>
              </p:cNvPr>
              <p:cNvSpPr/>
              <p:nvPr/>
            </p:nvSpPr>
            <p:spPr>
              <a:xfrm>
                <a:off x="6443941"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sym typeface="+mn-lt"/>
                </a:endParaRPr>
              </a:p>
            </p:txBody>
          </p:sp>
          <p:sp>
            <p:nvSpPr>
              <p:cNvPr id="56" name="椭圆 55">
                <a:extLst>
                  <a:ext uri="{FF2B5EF4-FFF2-40B4-BE49-F238E27FC236}">
                    <a16:creationId xmlns:a16="http://schemas.microsoft.com/office/drawing/2014/main" id="{A48F9BAD-1344-45DF-A6BC-B413C805258C}"/>
                  </a:ext>
                </a:extLst>
              </p:cNvPr>
              <p:cNvSpPr/>
              <p:nvPr/>
            </p:nvSpPr>
            <p:spPr>
              <a:xfrm>
                <a:off x="6754107" y="2189071"/>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dirty="0">
                  <a:solidFill>
                    <a:schemeClr val="accent4"/>
                  </a:solidFill>
                  <a:cs typeface="+mn-ea"/>
                  <a:sym typeface="+mn-lt"/>
                </a:endParaRPr>
              </a:p>
            </p:txBody>
          </p:sp>
        </p:grpSp>
        <p:sp>
          <p:nvSpPr>
            <p:cNvPr id="54" name="空心弧 53">
              <a:extLst>
                <a:ext uri="{FF2B5EF4-FFF2-40B4-BE49-F238E27FC236}">
                  <a16:creationId xmlns:a16="http://schemas.microsoft.com/office/drawing/2014/main" id="{18AB2CE7-7ADC-4892-AFA4-F391AD2E667F}"/>
                </a:ext>
              </a:extLst>
            </p:cNvPr>
            <p:cNvSpPr/>
            <p:nvPr/>
          </p:nvSpPr>
          <p:spPr>
            <a:xfrm>
              <a:off x="6443941" y="1878907"/>
              <a:ext cx="1840331" cy="1840329"/>
            </a:xfrm>
            <a:prstGeom prst="blockArc">
              <a:avLst>
                <a:gd name="adj1" fmla="val 1270133"/>
                <a:gd name="adj2" fmla="val 14800061"/>
                <a:gd name="adj3" fmla="val 16674"/>
              </a:avLst>
            </a:prstGeom>
            <a:pattFill prst="pct75">
              <a:fgClr>
                <a:srgbClr val="7030A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accent4"/>
                </a:solidFill>
                <a:cs typeface="+mn-ea"/>
                <a:sym typeface="+mn-lt"/>
              </a:endParaRPr>
            </a:p>
          </p:txBody>
        </p:sp>
      </p:grpSp>
      <p:sp>
        <p:nvSpPr>
          <p:cNvPr id="23" name="文本框 22">
            <a:extLst>
              <a:ext uri="{FF2B5EF4-FFF2-40B4-BE49-F238E27FC236}">
                <a16:creationId xmlns:a16="http://schemas.microsoft.com/office/drawing/2014/main" id="{9C32DDE4-2F97-4CEE-9995-4540723CEA24}"/>
              </a:ext>
            </a:extLst>
          </p:cNvPr>
          <p:cNvSpPr txBox="1"/>
          <p:nvPr/>
        </p:nvSpPr>
        <p:spPr>
          <a:xfrm>
            <a:off x="7397163" y="4082707"/>
            <a:ext cx="1411371" cy="769441"/>
          </a:xfrm>
          <a:prstGeom prst="rect">
            <a:avLst/>
          </a:prstGeom>
          <a:noFill/>
        </p:spPr>
        <p:txBody>
          <a:bodyPr wrap="square" rtlCol="0">
            <a:spAutoFit/>
          </a:bodyPr>
          <a:lstStyle/>
          <a:p>
            <a:pPr algn="ctr"/>
            <a:r>
              <a:rPr lang="en-US" altLang="zh-CN" sz="4400" dirty="0">
                <a:solidFill>
                  <a:srgbClr val="7030A0"/>
                </a:solidFill>
                <a:cs typeface="+mn-ea"/>
                <a:sym typeface="+mn-lt"/>
              </a:rPr>
              <a:t>How</a:t>
            </a:r>
            <a:endParaRPr lang="zh-CN" altLang="en-US" sz="4400" dirty="0">
              <a:solidFill>
                <a:srgbClr val="7030A0"/>
              </a:solidFill>
              <a:cs typeface="+mn-ea"/>
              <a:sym typeface="+mn-lt"/>
            </a:endParaRPr>
          </a:p>
        </p:txBody>
      </p:sp>
      <p:sp>
        <p:nvSpPr>
          <p:cNvPr id="24" name="Title 20">
            <a:extLst>
              <a:ext uri="{FF2B5EF4-FFF2-40B4-BE49-F238E27FC236}">
                <a16:creationId xmlns:a16="http://schemas.microsoft.com/office/drawing/2014/main" id="{9ED307DF-4B5A-4BD0-9CE6-92681CE15070}"/>
              </a:ext>
            </a:extLst>
          </p:cNvPr>
          <p:cNvSpPr txBox="1"/>
          <p:nvPr/>
        </p:nvSpPr>
        <p:spPr>
          <a:xfrm>
            <a:off x="6632115" y="5557946"/>
            <a:ext cx="2941465" cy="307777"/>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a:solidFill>
                  <a:schemeClr val="tx1">
                    <a:lumMod val="85000"/>
                    <a:lumOff val="15000"/>
                  </a:schemeClr>
                </a:solidFill>
                <a:latin typeface="+mn-lt"/>
                <a:cs typeface="+mn-ea"/>
                <a:sym typeface="+mn-lt"/>
              </a:rPr>
              <a:t>How does it happen?</a:t>
            </a:r>
          </a:p>
        </p:txBody>
      </p:sp>
      <p:pic>
        <p:nvPicPr>
          <p:cNvPr id="46" name="图形 45">
            <a:extLst>
              <a:ext uri="{FF2B5EF4-FFF2-40B4-BE49-F238E27FC236}">
                <a16:creationId xmlns:a16="http://schemas.microsoft.com/office/drawing/2014/main" id="{6FB54270-2927-4078-AE1A-78210C5E8AF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0954272" y="5462524"/>
            <a:ext cx="742018" cy="1015663"/>
          </a:xfrm>
          <a:prstGeom prst="rect">
            <a:avLst/>
          </a:prstGeom>
        </p:spPr>
      </p:pic>
    </p:spTree>
    <p:extLst>
      <p:ext uri="{BB962C8B-B14F-4D97-AF65-F5344CB8AC3E}">
        <p14:creationId xmlns:p14="http://schemas.microsoft.com/office/powerpoint/2010/main" val="3121030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barn(inVertical)">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wipe(down)">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500"/>
                                        <p:tgtEl>
                                          <p:spTgt spid="45"/>
                                        </p:tgtEl>
                                      </p:cBhvr>
                                    </p:animEffect>
                                  </p:childTnLst>
                                </p:cTn>
                              </p:par>
                            </p:childTnLst>
                          </p:cTn>
                        </p:par>
                      </p:childTnLst>
                    </p:cTn>
                  </p:par>
                  <p:par>
                    <p:cTn id="35" fill="hold">
                      <p:stCondLst>
                        <p:cond delay="indefinite"/>
                      </p:stCondLst>
                      <p:childTnLst>
                        <p:par>
                          <p:cTn id="36" fill="hold">
                            <p:stCondLst>
                              <p:cond delay="0"/>
                            </p:stCondLst>
                            <p:childTnLst>
                              <p:par>
                                <p:cTn id="37" presetID="21" presetClass="entr" presetSubtype="1"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heel(1)">
                                      <p:cBhvr>
                                        <p:cTn id="39" dur="20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heel(1)">
                                      <p:cBhvr>
                                        <p:cTn id="49" dur="2000"/>
                                        <p:tgtEl>
                                          <p:spTgt spid="4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Effect transition="in" filter="fade">
                                      <p:cBhvr>
                                        <p:cTn id="5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p:bldP spid="19" grpId="0"/>
      <p:bldP spid="45" grpId="0"/>
      <p:bldP spid="47" grpId="0"/>
      <p:bldP spid="23"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33850" y="390618"/>
            <a:ext cx="39243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3600" b="1" dirty="0">
                <a:solidFill>
                  <a:schemeClr val="tx1">
                    <a:lumMod val="85000"/>
                    <a:lumOff val="15000"/>
                  </a:schemeClr>
                </a:solidFill>
                <a:cs typeface="+mn-ea"/>
                <a:sym typeface="+mn-lt"/>
              </a:rPr>
              <a:t>News Types</a:t>
            </a:r>
            <a:endParaRPr lang="zh-CN" altLang="en-US" sz="3600" b="1" dirty="0">
              <a:solidFill>
                <a:schemeClr val="tx1">
                  <a:lumMod val="85000"/>
                  <a:lumOff val="15000"/>
                </a:schemeClr>
              </a:solidFill>
              <a:cs typeface="+mn-ea"/>
              <a:sym typeface="+mn-lt"/>
            </a:endParaRPr>
          </a:p>
        </p:txBody>
      </p:sp>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1" name="图形 10">
            <a:extLst>
              <a:ext uri="{FF2B5EF4-FFF2-40B4-BE49-F238E27FC236}">
                <a16:creationId xmlns:a16="http://schemas.microsoft.com/office/drawing/2014/main" id="{E1E887FF-8850-4D33-8F22-CAEB6902B24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p:blipFill>
        <p:spPr>
          <a:xfrm>
            <a:off x="11287125" y="5671165"/>
            <a:ext cx="742156" cy="976539"/>
          </a:xfrm>
          <a:custGeom>
            <a:avLst/>
            <a:gdLst/>
            <a:ahLst/>
            <a:cxnLst/>
            <a:rect l="l" t="t" r="r" b="b"/>
            <a:pathLst>
              <a:path w="1036328" h="1297335">
                <a:moveTo>
                  <a:pt x="507467" y="0"/>
                </a:moveTo>
                <a:cubicBezTo>
                  <a:pt x="671202" y="0"/>
                  <a:pt x="789583" y="30522"/>
                  <a:pt x="862608" y="91567"/>
                </a:cubicBezTo>
                <a:cubicBezTo>
                  <a:pt x="935633" y="152611"/>
                  <a:pt x="972145" y="229345"/>
                  <a:pt x="972145" y="321767"/>
                </a:cubicBezTo>
                <a:cubicBezTo>
                  <a:pt x="972145" y="375965"/>
                  <a:pt x="957312" y="425029"/>
                  <a:pt x="927646" y="468958"/>
                </a:cubicBezTo>
                <a:cubicBezTo>
                  <a:pt x="897979" y="512887"/>
                  <a:pt x="853194" y="551396"/>
                  <a:pt x="793291" y="584486"/>
                </a:cubicBezTo>
                <a:cubicBezTo>
                  <a:pt x="841784" y="596466"/>
                  <a:pt x="878867" y="610444"/>
                  <a:pt x="904540" y="626418"/>
                </a:cubicBezTo>
                <a:cubicBezTo>
                  <a:pt x="946187" y="652091"/>
                  <a:pt x="978564" y="685894"/>
                  <a:pt x="1001669" y="727826"/>
                </a:cubicBezTo>
                <a:cubicBezTo>
                  <a:pt x="1024775" y="769758"/>
                  <a:pt x="1036328" y="819820"/>
                  <a:pt x="1036328" y="878012"/>
                </a:cubicBezTo>
                <a:cubicBezTo>
                  <a:pt x="1036328" y="951037"/>
                  <a:pt x="1017215" y="1021067"/>
                  <a:pt x="978991" y="1088102"/>
                </a:cubicBezTo>
                <a:cubicBezTo>
                  <a:pt x="940767" y="1155136"/>
                  <a:pt x="885713" y="1206767"/>
                  <a:pt x="813829" y="1242994"/>
                </a:cubicBezTo>
                <a:cubicBezTo>
                  <a:pt x="741945" y="1279222"/>
                  <a:pt x="647526" y="1297335"/>
                  <a:pt x="530572" y="1297335"/>
                </a:cubicBezTo>
                <a:cubicBezTo>
                  <a:pt x="416471" y="1297335"/>
                  <a:pt x="326473" y="1283928"/>
                  <a:pt x="260580" y="1257114"/>
                </a:cubicBezTo>
                <a:cubicBezTo>
                  <a:pt x="194686" y="1230301"/>
                  <a:pt x="140488" y="1191078"/>
                  <a:pt x="97985" y="1139447"/>
                </a:cubicBezTo>
                <a:cubicBezTo>
                  <a:pt x="55482" y="1087816"/>
                  <a:pt x="22820" y="1022921"/>
                  <a:pt x="0" y="944761"/>
                </a:cubicBezTo>
                <a:lnTo>
                  <a:pt x="348295" y="898550"/>
                </a:lnTo>
                <a:cubicBezTo>
                  <a:pt x="361987" y="968723"/>
                  <a:pt x="383239" y="1017359"/>
                  <a:pt x="412049" y="1044458"/>
                </a:cubicBezTo>
                <a:cubicBezTo>
                  <a:pt x="440860" y="1071557"/>
                  <a:pt x="477515" y="1085106"/>
                  <a:pt x="522015" y="1085106"/>
                </a:cubicBezTo>
                <a:cubicBezTo>
                  <a:pt x="568796" y="1085106"/>
                  <a:pt x="607734" y="1067991"/>
                  <a:pt x="638826" y="1033761"/>
                </a:cubicBezTo>
                <a:cubicBezTo>
                  <a:pt x="669919" y="999530"/>
                  <a:pt x="685465" y="953890"/>
                  <a:pt x="685465" y="896839"/>
                </a:cubicBezTo>
                <a:cubicBezTo>
                  <a:pt x="685465" y="838647"/>
                  <a:pt x="670489" y="793577"/>
                  <a:pt x="640538" y="761628"/>
                </a:cubicBezTo>
                <a:cubicBezTo>
                  <a:pt x="610586" y="729680"/>
                  <a:pt x="569937" y="713706"/>
                  <a:pt x="518592" y="713706"/>
                </a:cubicBezTo>
                <a:cubicBezTo>
                  <a:pt x="491207" y="713706"/>
                  <a:pt x="453554" y="720552"/>
                  <a:pt x="405631" y="734244"/>
                </a:cubicBezTo>
                <a:lnTo>
                  <a:pt x="423602" y="485217"/>
                </a:lnTo>
                <a:cubicBezTo>
                  <a:pt x="442999" y="488070"/>
                  <a:pt x="458118" y="489496"/>
                  <a:pt x="468957" y="489496"/>
                </a:cubicBezTo>
                <a:cubicBezTo>
                  <a:pt x="514598" y="489496"/>
                  <a:pt x="552679" y="474948"/>
                  <a:pt x="583202" y="445852"/>
                </a:cubicBezTo>
                <a:cubicBezTo>
                  <a:pt x="613724" y="416756"/>
                  <a:pt x="628985" y="382241"/>
                  <a:pt x="628985" y="342305"/>
                </a:cubicBezTo>
                <a:cubicBezTo>
                  <a:pt x="628985" y="304081"/>
                  <a:pt x="617575" y="273559"/>
                  <a:pt x="594754" y="250739"/>
                </a:cubicBezTo>
                <a:cubicBezTo>
                  <a:pt x="571934" y="227918"/>
                  <a:pt x="540556" y="216508"/>
                  <a:pt x="500621" y="216508"/>
                </a:cubicBezTo>
                <a:cubicBezTo>
                  <a:pt x="459544" y="216508"/>
                  <a:pt x="426169" y="228917"/>
                  <a:pt x="400497" y="253734"/>
                </a:cubicBezTo>
                <a:cubicBezTo>
                  <a:pt x="374824" y="278551"/>
                  <a:pt x="357423" y="322052"/>
                  <a:pt x="348295" y="384237"/>
                </a:cubicBezTo>
                <a:lnTo>
                  <a:pt x="18827" y="325190"/>
                </a:lnTo>
                <a:cubicBezTo>
                  <a:pt x="46211" y="220216"/>
                  <a:pt x="98841" y="139775"/>
                  <a:pt x="176715" y="83865"/>
                </a:cubicBezTo>
                <a:cubicBezTo>
                  <a:pt x="254589" y="27955"/>
                  <a:pt x="364840" y="0"/>
                  <a:pt x="507467" y="0"/>
                </a:cubicBezTo>
                <a:close/>
              </a:path>
            </a:pathLst>
          </a:custGeom>
        </p:spPr>
      </p:pic>
      <p:grpSp>
        <p:nvGrpSpPr>
          <p:cNvPr id="4" name="组合 3">
            <a:extLst>
              <a:ext uri="{FF2B5EF4-FFF2-40B4-BE49-F238E27FC236}">
                <a16:creationId xmlns:a16="http://schemas.microsoft.com/office/drawing/2014/main" id="{9F7638F4-609A-4DD7-87E5-763510600834}"/>
              </a:ext>
            </a:extLst>
          </p:cNvPr>
          <p:cNvGrpSpPr/>
          <p:nvPr/>
        </p:nvGrpSpPr>
        <p:grpSpPr>
          <a:xfrm>
            <a:off x="3182228" y="1851814"/>
            <a:ext cx="2814638" cy="1336675"/>
            <a:chOff x="3209924" y="1871663"/>
            <a:chExt cx="2814638" cy="1336675"/>
          </a:xfrm>
        </p:grpSpPr>
        <p:sp>
          <p:nvSpPr>
            <p:cNvPr id="45" name="iśḻîďe">
              <a:extLst>
                <a:ext uri="{FF2B5EF4-FFF2-40B4-BE49-F238E27FC236}">
                  <a16:creationId xmlns:a16="http://schemas.microsoft.com/office/drawing/2014/main" id="{39A0CA0E-721A-4E62-866E-C41C6686798F}"/>
                </a:ext>
              </a:extLst>
            </p:cNvPr>
            <p:cNvSpPr/>
            <p:nvPr/>
          </p:nvSpPr>
          <p:spPr bwMode="auto">
            <a:xfrm>
              <a:off x="3616324" y="2049463"/>
              <a:ext cx="2400300" cy="1152525"/>
            </a:xfrm>
            <a:custGeom>
              <a:avLst/>
              <a:gdLst>
                <a:gd name="T0" fmla="*/ 1282 w 1282"/>
                <a:gd name="T1" fmla="*/ 616 h 616"/>
                <a:gd name="T2" fmla="*/ 606 w 1282"/>
                <a:gd name="T3" fmla="*/ 616 h 616"/>
                <a:gd name="T4" fmla="*/ 0 w 1282"/>
                <a:gd name="T5" fmla="*/ 0 h 616"/>
                <a:gd name="T6" fmla="*/ 676 w 1282"/>
                <a:gd name="T7" fmla="*/ 0 h 616"/>
                <a:gd name="T8" fmla="*/ 1282 w 1282"/>
                <a:gd name="T9" fmla="*/ 616 h 616"/>
              </a:gdLst>
              <a:ahLst/>
              <a:cxnLst>
                <a:cxn ang="0">
                  <a:pos x="T0" y="T1"/>
                </a:cxn>
                <a:cxn ang="0">
                  <a:pos x="T2" y="T3"/>
                </a:cxn>
                <a:cxn ang="0">
                  <a:pos x="T4" y="T5"/>
                </a:cxn>
                <a:cxn ang="0">
                  <a:pos x="T6" y="T7"/>
                </a:cxn>
                <a:cxn ang="0">
                  <a:pos x="T8" y="T9"/>
                </a:cxn>
              </a:cxnLst>
              <a:rect l="0" t="0" r="r" b="b"/>
              <a:pathLst>
                <a:path w="1282" h="616">
                  <a:moveTo>
                    <a:pt x="1282" y="616"/>
                  </a:moveTo>
                  <a:cubicBezTo>
                    <a:pt x="606" y="616"/>
                    <a:pt x="606" y="616"/>
                    <a:pt x="606" y="616"/>
                  </a:cubicBezTo>
                  <a:cubicBezTo>
                    <a:pt x="271" y="616"/>
                    <a:pt x="0" y="340"/>
                    <a:pt x="0" y="0"/>
                  </a:cubicBezTo>
                  <a:cubicBezTo>
                    <a:pt x="676" y="0"/>
                    <a:pt x="676" y="0"/>
                    <a:pt x="676" y="0"/>
                  </a:cubicBezTo>
                  <a:cubicBezTo>
                    <a:pt x="1010" y="0"/>
                    <a:pt x="1282" y="275"/>
                    <a:pt x="1282" y="616"/>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46" name="ïṡļiḓè">
              <a:extLst>
                <a:ext uri="{FF2B5EF4-FFF2-40B4-BE49-F238E27FC236}">
                  <a16:creationId xmlns:a16="http://schemas.microsoft.com/office/drawing/2014/main" id="{0EB9B63B-842D-4F17-847D-AC9270ED4B8B}"/>
                </a:ext>
              </a:extLst>
            </p:cNvPr>
            <p:cNvSpPr/>
            <p:nvPr/>
          </p:nvSpPr>
          <p:spPr bwMode="auto">
            <a:xfrm>
              <a:off x="3209924" y="1871663"/>
              <a:ext cx="2814638" cy="1336675"/>
            </a:xfrm>
            <a:custGeom>
              <a:avLst/>
              <a:gdLst>
                <a:gd name="T0" fmla="*/ 1503 w 1503"/>
                <a:gd name="T1" fmla="*/ 715 h 715"/>
                <a:gd name="T2" fmla="*/ 711 w 1503"/>
                <a:gd name="T3" fmla="*/ 715 h 715"/>
                <a:gd name="T4" fmla="*/ 0 w 1503"/>
                <a:gd name="T5" fmla="*/ 4 h 715"/>
                <a:gd name="T6" fmla="*/ 0 w 1503"/>
                <a:gd name="T7" fmla="*/ 0 h 715"/>
                <a:gd name="T8" fmla="*/ 792 w 1503"/>
                <a:gd name="T9" fmla="*/ 0 h 715"/>
                <a:gd name="T10" fmla="*/ 1503 w 1503"/>
                <a:gd name="T11" fmla="*/ 711 h 715"/>
                <a:gd name="T12" fmla="*/ 1503 w 1503"/>
                <a:gd name="T13" fmla="*/ 715 h 715"/>
                <a:gd name="T14" fmla="*/ 9 w 1503"/>
                <a:gd name="T15" fmla="*/ 9 h 715"/>
                <a:gd name="T16" fmla="*/ 711 w 1503"/>
                <a:gd name="T17" fmla="*/ 706 h 715"/>
                <a:gd name="T18" fmla="*/ 1494 w 1503"/>
                <a:gd name="T19" fmla="*/ 706 h 715"/>
                <a:gd name="T20" fmla="*/ 792 w 1503"/>
                <a:gd name="T21" fmla="*/ 9 h 715"/>
                <a:gd name="T22" fmla="*/ 9 w 1503"/>
                <a:gd name="T23" fmla="*/ 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3" h="715">
                  <a:moveTo>
                    <a:pt x="1503" y="715"/>
                  </a:moveTo>
                  <a:cubicBezTo>
                    <a:pt x="711" y="715"/>
                    <a:pt x="711" y="715"/>
                    <a:pt x="711" y="715"/>
                  </a:cubicBezTo>
                  <a:cubicBezTo>
                    <a:pt x="319" y="715"/>
                    <a:pt x="0" y="396"/>
                    <a:pt x="0" y="4"/>
                  </a:cubicBezTo>
                  <a:cubicBezTo>
                    <a:pt x="0" y="0"/>
                    <a:pt x="0" y="0"/>
                    <a:pt x="0" y="0"/>
                  </a:cubicBezTo>
                  <a:cubicBezTo>
                    <a:pt x="792" y="0"/>
                    <a:pt x="792" y="0"/>
                    <a:pt x="792" y="0"/>
                  </a:cubicBezTo>
                  <a:cubicBezTo>
                    <a:pt x="1184" y="0"/>
                    <a:pt x="1503" y="319"/>
                    <a:pt x="1503" y="711"/>
                  </a:cubicBezTo>
                  <a:lnTo>
                    <a:pt x="1503" y="715"/>
                  </a:lnTo>
                  <a:close/>
                  <a:moveTo>
                    <a:pt x="9" y="9"/>
                  </a:moveTo>
                  <a:cubicBezTo>
                    <a:pt x="12" y="394"/>
                    <a:pt x="325" y="706"/>
                    <a:pt x="711" y="706"/>
                  </a:cubicBezTo>
                  <a:cubicBezTo>
                    <a:pt x="1494" y="706"/>
                    <a:pt x="1494" y="706"/>
                    <a:pt x="1494" y="706"/>
                  </a:cubicBezTo>
                  <a:cubicBezTo>
                    <a:pt x="1492" y="321"/>
                    <a:pt x="1178" y="9"/>
                    <a:pt x="792" y="9"/>
                  </a:cubicBezTo>
                  <a:lnTo>
                    <a:pt x="9" y="9"/>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52" name="îṩ1íḍê">
            <a:extLst>
              <a:ext uri="{FF2B5EF4-FFF2-40B4-BE49-F238E27FC236}">
                <a16:creationId xmlns:a16="http://schemas.microsoft.com/office/drawing/2014/main" id="{F36DA19B-3EFE-40E6-A2ED-89BAC65579F9}"/>
              </a:ext>
            </a:extLst>
          </p:cNvPr>
          <p:cNvSpPr/>
          <p:nvPr/>
        </p:nvSpPr>
        <p:spPr bwMode="auto">
          <a:xfrm>
            <a:off x="3948112" y="2676525"/>
            <a:ext cx="1347788" cy="15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3" name="í$1iḋê">
            <a:extLst>
              <a:ext uri="{FF2B5EF4-FFF2-40B4-BE49-F238E27FC236}">
                <a16:creationId xmlns:a16="http://schemas.microsoft.com/office/drawing/2014/main" id="{204C6F6C-AE2A-41AF-8AC9-E57933B981B6}"/>
              </a:ext>
            </a:extLst>
          </p:cNvPr>
          <p:cNvSpPr/>
          <p:nvPr/>
        </p:nvSpPr>
        <p:spPr bwMode="auto">
          <a:xfrm>
            <a:off x="3948112" y="2768600"/>
            <a:ext cx="1347788" cy="17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54" name="îsḻíḑe">
            <a:extLst>
              <a:ext uri="{FF2B5EF4-FFF2-40B4-BE49-F238E27FC236}">
                <a16:creationId xmlns:a16="http://schemas.microsoft.com/office/drawing/2014/main" id="{2E8A1A53-F1DA-423C-A044-715F62967614}"/>
              </a:ext>
            </a:extLst>
          </p:cNvPr>
          <p:cNvSpPr/>
          <p:nvPr/>
        </p:nvSpPr>
        <p:spPr bwMode="auto">
          <a:xfrm>
            <a:off x="5499099" y="2809875"/>
            <a:ext cx="254000" cy="255588"/>
          </a:xfrm>
          <a:prstGeom prst="ellipse">
            <a:avLst/>
          </a:prstGeom>
          <a:solidFill>
            <a:srgbClr val="60A8AF"/>
          </a:solidFill>
          <a:ln>
            <a:noFill/>
          </a:ln>
        </p:spPr>
        <p:txBody>
          <a:bodyPr anchor="ctr"/>
          <a:lstStyle/>
          <a:p>
            <a:pPr algn="ctr"/>
            <a:endParaRPr>
              <a:cs typeface="+mn-ea"/>
              <a:sym typeface="+mn-lt"/>
            </a:endParaRPr>
          </a:p>
        </p:txBody>
      </p:sp>
      <p:sp>
        <p:nvSpPr>
          <p:cNvPr id="56" name="TextBox 54">
            <a:extLst>
              <a:ext uri="{FF2B5EF4-FFF2-40B4-BE49-F238E27FC236}">
                <a16:creationId xmlns:a16="http://schemas.microsoft.com/office/drawing/2014/main" id="{951A9EED-2645-4E7D-8D2D-BA7C0BDA2913}"/>
              </a:ext>
            </a:extLst>
          </p:cNvPr>
          <p:cNvSpPr txBox="1"/>
          <p:nvPr/>
        </p:nvSpPr>
        <p:spPr>
          <a:xfrm>
            <a:off x="3683759" y="2141246"/>
            <a:ext cx="1920719" cy="707886"/>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Argumentative</a:t>
            </a:r>
          </a:p>
          <a:p>
            <a:pPr algn="ctr" defTabSz="1219110"/>
            <a:r>
              <a:rPr lang="en-US" altLang="zh-CN" sz="2000" b="1" dirty="0">
                <a:solidFill>
                  <a:schemeClr val="tx1">
                    <a:lumMod val="85000"/>
                    <a:lumOff val="15000"/>
                  </a:schemeClr>
                </a:solidFill>
                <a:cs typeface="+mn-ea"/>
                <a:sym typeface="+mn-lt"/>
              </a:rPr>
              <a:t>Writing </a:t>
            </a:r>
          </a:p>
        </p:txBody>
      </p:sp>
      <p:grpSp>
        <p:nvGrpSpPr>
          <p:cNvPr id="6" name="组合 5">
            <a:extLst>
              <a:ext uri="{FF2B5EF4-FFF2-40B4-BE49-F238E27FC236}">
                <a16:creationId xmlns:a16="http://schemas.microsoft.com/office/drawing/2014/main" id="{E4A13DA8-7364-4B72-B84E-E08FDE384462}"/>
              </a:ext>
            </a:extLst>
          </p:cNvPr>
          <p:cNvGrpSpPr/>
          <p:nvPr/>
        </p:nvGrpSpPr>
        <p:grpSpPr>
          <a:xfrm>
            <a:off x="6172200" y="3378200"/>
            <a:ext cx="2814638" cy="1336675"/>
            <a:chOff x="6172200" y="3378200"/>
            <a:chExt cx="2814638" cy="1336675"/>
          </a:xfrm>
        </p:grpSpPr>
        <p:sp>
          <p:nvSpPr>
            <p:cNvPr id="35" name="îṧḻïḑe">
              <a:extLst>
                <a:ext uri="{FF2B5EF4-FFF2-40B4-BE49-F238E27FC236}">
                  <a16:creationId xmlns:a16="http://schemas.microsoft.com/office/drawing/2014/main" id="{D305950A-2638-4725-8178-7156FAFDE568}"/>
                </a:ext>
              </a:extLst>
            </p:cNvPr>
            <p:cNvSpPr/>
            <p:nvPr/>
          </p:nvSpPr>
          <p:spPr bwMode="auto">
            <a:xfrm flipH="1" flipV="1">
              <a:off x="6181725" y="3384550"/>
              <a:ext cx="2398713" cy="1152525"/>
            </a:xfrm>
            <a:custGeom>
              <a:avLst/>
              <a:gdLst>
                <a:gd name="T0" fmla="*/ 1281 w 1281"/>
                <a:gd name="T1" fmla="*/ 616 h 616"/>
                <a:gd name="T2" fmla="*/ 606 w 1281"/>
                <a:gd name="T3" fmla="*/ 616 h 616"/>
                <a:gd name="T4" fmla="*/ 0 w 1281"/>
                <a:gd name="T5" fmla="*/ 0 h 616"/>
                <a:gd name="T6" fmla="*/ 676 w 1281"/>
                <a:gd name="T7" fmla="*/ 0 h 616"/>
                <a:gd name="T8" fmla="*/ 1281 w 1281"/>
                <a:gd name="T9" fmla="*/ 616 h 616"/>
              </a:gdLst>
              <a:ahLst/>
              <a:cxnLst>
                <a:cxn ang="0">
                  <a:pos x="T0" y="T1"/>
                </a:cxn>
                <a:cxn ang="0">
                  <a:pos x="T2" y="T3"/>
                </a:cxn>
                <a:cxn ang="0">
                  <a:pos x="T4" y="T5"/>
                </a:cxn>
                <a:cxn ang="0">
                  <a:pos x="T6" y="T7"/>
                </a:cxn>
                <a:cxn ang="0">
                  <a:pos x="T8" y="T9"/>
                </a:cxn>
              </a:cxnLst>
              <a:rect l="0" t="0" r="r" b="b"/>
              <a:pathLst>
                <a:path w="1281" h="616">
                  <a:moveTo>
                    <a:pt x="1281" y="616"/>
                  </a:moveTo>
                  <a:cubicBezTo>
                    <a:pt x="606" y="616"/>
                    <a:pt x="606" y="616"/>
                    <a:pt x="606" y="616"/>
                  </a:cubicBezTo>
                  <a:cubicBezTo>
                    <a:pt x="271" y="616"/>
                    <a:pt x="0" y="340"/>
                    <a:pt x="0" y="0"/>
                  </a:cubicBezTo>
                  <a:cubicBezTo>
                    <a:pt x="676" y="0"/>
                    <a:pt x="676" y="0"/>
                    <a:pt x="676" y="0"/>
                  </a:cubicBezTo>
                  <a:cubicBezTo>
                    <a:pt x="1010" y="0"/>
                    <a:pt x="1281" y="276"/>
                    <a:pt x="1281" y="616"/>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36" name="i$líďe">
              <a:extLst>
                <a:ext uri="{FF2B5EF4-FFF2-40B4-BE49-F238E27FC236}">
                  <a16:creationId xmlns:a16="http://schemas.microsoft.com/office/drawing/2014/main" id="{D7255BC0-EDC2-4F41-A503-2B1D31087728}"/>
                </a:ext>
              </a:extLst>
            </p:cNvPr>
            <p:cNvSpPr/>
            <p:nvPr/>
          </p:nvSpPr>
          <p:spPr bwMode="auto">
            <a:xfrm flipH="1" flipV="1">
              <a:off x="6172200" y="3378200"/>
              <a:ext cx="2814638" cy="1336675"/>
            </a:xfrm>
            <a:custGeom>
              <a:avLst/>
              <a:gdLst>
                <a:gd name="T0" fmla="*/ 1503 w 1503"/>
                <a:gd name="T1" fmla="*/ 715 h 715"/>
                <a:gd name="T2" fmla="*/ 711 w 1503"/>
                <a:gd name="T3" fmla="*/ 715 h 715"/>
                <a:gd name="T4" fmla="*/ 0 w 1503"/>
                <a:gd name="T5" fmla="*/ 5 h 715"/>
                <a:gd name="T6" fmla="*/ 0 w 1503"/>
                <a:gd name="T7" fmla="*/ 0 h 715"/>
                <a:gd name="T8" fmla="*/ 792 w 1503"/>
                <a:gd name="T9" fmla="*/ 0 h 715"/>
                <a:gd name="T10" fmla="*/ 1503 w 1503"/>
                <a:gd name="T11" fmla="*/ 711 h 715"/>
                <a:gd name="T12" fmla="*/ 1503 w 1503"/>
                <a:gd name="T13" fmla="*/ 715 h 715"/>
                <a:gd name="T14" fmla="*/ 9 w 1503"/>
                <a:gd name="T15" fmla="*/ 9 h 715"/>
                <a:gd name="T16" fmla="*/ 711 w 1503"/>
                <a:gd name="T17" fmla="*/ 706 h 715"/>
                <a:gd name="T18" fmla="*/ 1494 w 1503"/>
                <a:gd name="T19" fmla="*/ 706 h 715"/>
                <a:gd name="T20" fmla="*/ 792 w 1503"/>
                <a:gd name="T21" fmla="*/ 9 h 715"/>
                <a:gd name="T22" fmla="*/ 9 w 1503"/>
                <a:gd name="T23" fmla="*/ 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3" h="715">
                  <a:moveTo>
                    <a:pt x="1503" y="715"/>
                  </a:moveTo>
                  <a:cubicBezTo>
                    <a:pt x="711" y="715"/>
                    <a:pt x="711" y="715"/>
                    <a:pt x="711" y="715"/>
                  </a:cubicBezTo>
                  <a:cubicBezTo>
                    <a:pt x="319" y="715"/>
                    <a:pt x="0" y="397"/>
                    <a:pt x="0" y="5"/>
                  </a:cubicBezTo>
                  <a:cubicBezTo>
                    <a:pt x="0" y="0"/>
                    <a:pt x="0" y="0"/>
                    <a:pt x="0" y="0"/>
                  </a:cubicBezTo>
                  <a:cubicBezTo>
                    <a:pt x="792" y="0"/>
                    <a:pt x="792" y="0"/>
                    <a:pt x="792" y="0"/>
                  </a:cubicBezTo>
                  <a:cubicBezTo>
                    <a:pt x="1184" y="0"/>
                    <a:pt x="1503" y="319"/>
                    <a:pt x="1503" y="711"/>
                  </a:cubicBezTo>
                  <a:lnTo>
                    <a:pt x="1503" y="715"/>
                  </a:lnTo>
                  <a:close/>
                  <a:moveTo>
                    <a:pt x="9" y="9"/>
                  </a:moveTo>
                  <a:cubicBezTo>
                    <a:pt x="11" y="394"/>
                    <a:pt x="325" y="706"/>
                    <a:pt x="711" y="706"/>
                  </a:cubicBezTo>
                  <a:cubicBezTo>
                    <a:pt x="1494" y="706"/>
                    <a:pt x="1494" y="706"/>
                    <a:pt x="1494" y="706"/>
                  </a:cubicBezTo>
                  <a:cubicBezTo>
                    <a:pt x="1491" y="321"/>
                    <a:pt x="1178" y="9"/>
                    <a:pt x="792" y="9"/>
                  </a:cubicBezTo>
                  <a:lnTo>
                    <a:pt x="9" y="9"/>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42" name="ïSliḓe">
            <a:extLst>
              <a:ext uri="{FF2B5EF4-FFF2-40B4-BE49-F238E27FC236}">
                <a16:creationId xmlns:a16="http://schemas.microsoft.com/office/drawing/2014/main" id="{E4E7FA82-03CA-45EC-9650-9C2E85AF32B0}"/>
              </a:ext>
            </a:extLst>
          </p:cNvPr>
          <p:cNvSpPr/>
          <p:nvPr/>
        </p:nvSpPr>
        <p:spPr bwMode="auto">
          <a:xfrm flipH="1" flipV="1">
            <a:off x="6900862" y="3894137"/>
            <a:ext cx="1347788" cy="15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43" name="îšḻîďé">
            <a:extLst>
              <a:ext uri="{FF2B5EF4-FFF2-40B4-BE49-F238E27FC236}">
                <a16:creationId xmlns:a16="http://schemas.microsoft.com/office/drawing/2014/main" id="{87298407-B8CD-43D9-ABBD-ECF24F6D8A6F}"/>
              </a:ext>
            </a:extLst>
          </p:cNvPr>
          <p:cNvSpPr/>
          <p:nvPr/>
        </p:nvSpPr>
        <p:spPr bwMode="auto">
          <a:xfrm flipH="1" flipV="1">
            <a:off x="6900862" y="3800475"/>
            <a:ext cx="1347788" cy="15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44" name="íşľïḓè">
            <a:extLst>
              <a:ext uri="{FF2B5EF4-FFF2-40B4-BE49-F238E27FC236}">
                <a16:creationId xmlns:a16="http://schemas.microsoft.com/office/drawing/2014/main" id="{D6826082-A4AD-4281-89FA-5D2C9ACCB5EE}"/>
              </a:ext>
            </a:extLst>
          </p:cNvPr>
          <p:cNvSpPr/>
          <p:nvPr/>
        </p:nvSpPr>
        <p:spPr bwMode="auto">
          <a:xfrm flipH="1" flipV="1">
            <a:off x="6443663" y="3521074"/>
            <a:ext cx="254000" cy="252413"/>
          </a:xfrm>
          <a:prstGeom prst="ellipse">
            <a:avLst/>
          </a:prstGeom>
          <a:solidFill>
            <a:srgbClr val="00456B"/>
          </a:solidFill>
          <a:ln>
            <a:noFill/>
          </a:ln>
        </p:spPr>
        <p:txBody>
          <a:bodyPr anchor="ctr"/>
          <a:lstStyle/>
          <a:p>
            <a:pPr algn="ctr"/>
            <a:endParaRPr>
              <a:cs typeface="+mn-ea"/>
              <a:sym typeface="+mn-lt"/>
            </a:endParaRPr>
          </a:p>
        </p:txBody>
      </p:sp>
      <p:sp>
        <p:nvSpPr>
          <p:cNvPr id="58" name="TextBox 54">
            <a:extLst>
              <a:ext uri="{FF2B5EF4-FFF2-40B4-BE49-F238E27FC236}">
                <a16:creationId xmlns:a16="http://schemas.microsoft.com/office/drawing/2014/main" id="{159F1F69-3585-42CD-A2F6-16AB48E41E4A}"/>
              </a:ext>
            </a:extLst>
          </p:cNvPr>
          <p:cNvSpPr txBox="1"/>
          <p:nvPr/>
        </p:nvSpPr>
        <p:spPr>
          <a:xfrm flipH="1">
            <a:off x="7113476" y="3929826"/>
            <a:ext cx="963725" cy="400110"/>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Poems</a:t>
            </a:r>
          </a:p>
        </p:txBody>
      </p:sp>
      <p:grpSp>
        <p:nvGrpSpPr>
          <p:cNvPr id="5" name="组合 4">
            <a:extLst>
              <a:ext uri="{FF2B5EF4-FFF2-40B4-BE49-F238E27FC236}">
                <a16:creationId xmlns:a16="http://schemas.microsoft.com/office/drawing/2014/main" id="{45447318-7A65-4A20-BEB6-35C69094AF89}"/>
              </a:ext>
            </a:extLst>
          </p:cNvPr>
          <p:cNvGrpSpPr/>
          <p:nvPr/>
        </p:nvGrpSpPr>
        <p:grpSpPr>
          <a:xfrm>
            <a:off x="6172200" y="1871663"/>
            <a:ext cx="2814638" cy="1336675"/>
            <a:chOff x="6172200" y="1871663"/>
            <a:chExt cx="2814638" cy="1336675"/>
          </a:xfrm>
        </p:grpSpPr>
        <p:sp>
          <p:nvSpPr>
            <p:cNvPr id="89" name="iśḻîďe">
              <a:extLst>
                <a:ext uri="{FF2B5EF4-FFF2-40B4-BE49-F238E27FC236}">
                  <a16:creationId xmlns:a16="http://schemas.microsoft.com/office/drawing/2014/main" id="{27C3BEB5-70CF-49F7-A9FB-5E0F8BC2323D}"/>
                </a:ext>
              </a:extLst>
            </p:cNvPr>
            <p:cNvSpPr/>
            <p:nvPr/>
          </p:nvSpPr>
          <p:spPr bwMode="auto">
            <a:xfrm flipH="1">
              <a:off x="6180138" y="2049463"/>
              <a:ext cx="2400300" cy="1152525"/>
            </a:xfrm>
            <a:custGeom>
              <a:avLst/>
              <a:gdLst>
                <a:gd name="T0" fmla="*/ 1282 w 1282"/>
                <a:gd name="T1" fmla="*/ 616 h 616"/>
                <a:gd name="T2" fmla="*/ 606 w 1282"/>
                <a:gd name="T3" fmla="*/ 616 h 616"/>
                <a:gd name="T4" fmla="*/ 0 w 1282"/>
                <a:gd name="T5" fmla="*/ 0 h 616"/>
                <a:gd name="T6" fmla="*/ 676 w 1282"/>
                <a:gd name="T7" fmla="*/ 0 h 616"/>
                <a:gd name="T8" fmla="*/ 1282 w 1282"/>
                <a:gd name="T9" fmla="*/ 616 h 616"/>
              </a:gdLst>
              <a:ahLst/>
              <a:cxnLst>
                <a:cxn ang="0">
                  <a:pos x="T0" y="T1"/>
                </a:cxn>
                <a:cxn ang="0">
                  <a:pos x="T2" y="T3"/>
                </a:cxn>
                <a:cxn ang="0">
                  <a:pos x="T4" y="T5"/>
                </a:cxn>
                <a:cxn ang="0">
                  <a:pos x="T6" y="T7"/>
                </a:cxn>
                <a:cxn ang="0">
                  <a:pos x="T8" y="T9"/>
                </a:cxn>
              </a:cxnLst>
              <a:rect l="0" t="0" r="r" b="b"/>
              <a:pathLst>
                <a:path w="1282" h="616">
                  <a:moveTo>
                    <a:pt x="1282" y="616"/>
                  </a:moveTo>
                  <a:cubicBezTo>
                    <a:pt x="606" y="616"/>
                    <a:pt x="606" y="616"/>
                    <a:pt x="606" y="616"/>
                  </a:cubicBezTo>
                  <a:cubicBezTo>
                    <a:pt x="271" y="616"/>
                    <a:pt x="0" y="340"/>
                    <a:pt x="0" y="0"/>
                  </a:cubicBezTo>
                  <a:cubicBezTo>
                    <a:pt x="676" y="0"/>
                    <a:pt x="676" y="0"/>
                    <a:pt x="676" y="0"/>
                  </a:cubicBezTo>
                  <a:cubicBezTo>
                    <a:pt x="1010" y="0"/>
                    <a:pt x="1282" y="275"/>
                    <a:pt x="1282" y="616"/>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0" name="ïṡļiḓè">
              <a:extLst>
                <a:ext uri="{FF2B5EF4-FFF2-40B4-BE49-F238E27FC236}">
                  <a16:creationId xmlns:a16="http://schemas.microsoft.com/office/drawing/2014/main" id="{B2B3F269-B33F-4EC6-B555-12280EB785F9}"/>
                </a:ext>
              </a:extLst>
            </p:cNvPr>
            <p:cNvSpPr/>
            <p:nvPr/>
          </p:nvSpPr>
          <p:spPr bwMode="auto">
            <a:xfrm flipH="1">
              <a:off x="6172200" y="1871663"/>
              <a:ext cx="2814638" cy="1336675"/>
            </a:xfrm>
            <a:custGeom>
              <a:avLst/>
              <a:gdLst>
                <a:gd name="T0" fmla="*/ 1503 w 1503"/>
                <a:gd name="T1" fmla="*/ 715 h 715"/>
                <a:gd name="T2" fmla="*/ 711 w 1503"/>
                <a:gd name="T3" fmla="*/ 715 h 715"/>
                <a:gd name="T4" fmla="*/ 0 w 1503"/>
                <a:gd name="T5" fmla="*/ 4 h 715"/>
                <a:gd name="T6" fmla="*/ 0 w 1503"/>
                <a:gd name="T7" fmla="*/ 0 h 715"/>
                <a:gd name="T8" fmla="*/ 792 w 1503"/>
                <a:gd name="T9" fmla="*/ 0 h 715"/>
                <a:gd name="T10" fmla="*/ 1503 w 1503"/>
                <a:gd name="T11" fmla="*/ 711 h 715"/>
                <a:gd name="T12" fmla="*/ 1503 w 1503"/>
                <a:gd name="T13" fmla="*/ 715 h 715"/>
                <a:gd name="T14" fmla="*/ 9 w 1503"/>
                <a:gd name="T15" fmla="*/ 9 h 715"/>
                <a:gd name="T16" fmla="*/ 711 w 1503"/>
                <a:gd name="T17" fmla="*/ 706 h 715"/>
                <a:gd name="T18" fmla="*/ 1494 w 1503"/>
                <a:gd name="T19" fmla="*/ 706 h 715"/>
                <a:gd name="T20" fmla="*/ 792 w 1503"/>
                <a:gd name="T21" fmla="*/ 9 h 715"/>
                <a:gd name="T22" fmla="*/ 9 w 1503"/>
                <a:gd name="T23" fmla="*/ 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3" h="715">
                  <a:moveTo>
                    <a:pt x="1503" y="715"/>
                  </a:moveTo>
                  <a:cubicBezTo>
                    <a:pt x="711" y="715"/>
                    <a:pt x="711" y="715"/>
                    <a:pt x="711" y="715"/>
                  </a:cubicBezTo>
                  <a:cubicBezTo>
                    <a:pt x="319" y="715"/>
                    <a:pt x="0" y="396"/>
                    <a:pt x="0" y="4"/>
                  </a:cubicBezTo>
                  <a:cubicBezTo>
                    <a:pt x="0" y="0"/>
                    <a:pt x="0" y="0"/>
                    <a:pt x="0" y="0"/>
                  </a:cubicBezTo>
                  <a:cubicBezTo>
                    <a:pt x="792" y="0"/>
                    <a:pt x="792" y="0"/>
                    <a:pt x="792" y="0"/>
                  </a:cubicBezTo>
                  <a:cubicBezTo>
                    <a:pt x="1184" y="0"/>
                    <a:pt x="1503" y="319"/>
                    <a:pt x="1503" y="711"/>
                  </a:cubicBezTo>
                  <a:lnTo>
                    <a:pt x="1503" y="715"/>
                  </a:lnTo>
                  <a:close/>
                  <a:moveTo>
                    <a:pt x="9" y="9"/>
                  </a:moveTo>
                  <a:cubicBezTo>
                    <a:pt x="12" y="394"/>
                    <a:pt x="325" y="706"/>
                    <a:pt x="711" y="706"/>
                  </a:cubicBezTo>
                  <a:cubicBezTo>
                    <a:pt x="1494" y="706"/>
                    <a:pt x="1494" y="706"/>
                    <a:pt x="1494" y="706"/>
                  </a:cubicBezTo>
                  <a:cubicBezTo>
                    <a:pt x="1492" y="321"/>
                    <a:pt x="1178" y="9"/>
                    <a:pt x="792" y="9"/>
                  </a:cubicBezTo>
                  <a:lnTo>
                    <a:pt x="9" y="9"/>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91" name="îṩ1íḍê">
            <a:extLst>
              <a:ext uri="{FF2B5EF4-FFF2-40B4-BE49-F238E27FC236}">
                <a16:creationId xmlns:a16="http://schemas.microsoft.com/office/drawing/2014/main" id="{46642150-E5EB-44BD-83B6-D6DB429D19D6}"/>
              </a:ext>
            </a:extLst>
          </p:cNvPr>
          <p:cNvSpPr/>
          <p:nvPr/>
        </p:nvSpPr>
        <p:spPr bwMode="auto">
          <a:xfrm flipH="1">
            <a:off x="6900862" y="2676525"/>
            <a:ext cx="1347788" cy="15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2" name="í$1iḋê">
            <a:extLst>
              <a:ext uri="{FF2B5EF4-FFF2-40B4-BE49-F238E27FC236}">
                <a16:creationId xmlns:a16="http://schemas.microsoft.com/office/drawing/2014/main" id="{B26D8D29-B76B-4E41-A927-57B9464F7861}"/>
              </a:ext>
            </a:extLst>
          </p:cNvPr>
          <p:cNvSpPr/>
          <p:nvPr/>
        </p:nvSpPr>
        <p:spPr bwMode="auto">
          <a:xfrm flipH="1">
            <a:off x="6900862" y="2768600"/>
            <a:ext cx="1347788" cy="174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3" name="îsḻíḑe">
            <a:extLst>
              <a:ext uri="{FF2B5EF4-FFF2-40B4-BE49-F238E27FC236}">
                <a16:creationId xmlns:a16="http://schemas.microsoft.com/office/drawing/2014/main" id="{39909619-5FFA-4B20-9CFB-49FA83A4D328}"/>
              </a:ext>
            </a:extLst>
          </p:cNvPr>
          <p:cNvSpPr/>
          <p:nvPr/>
        </p:nvSpPr>
        <p:spPr bwMode="auto">
          <a:xfrm flipH="1">
            <a:off x="6443663" y="2809875"/>
            <a:ext cx="254000" cy="255588"/>
          </a:xfrm>
          <a:prstGeom prst="ellipse">
            <a:avLst/>
          </a:prstGeom>
          <a:solidFill>
            <a:srgbClr val="FFC73E"/>
          </a:solidFill>
          <a:ln>
            <a:noFill/>
          </a:ln>
        </p:spPr>
        <p:txBody>
          <a:bodyPr anchor="ctr"/>
          <a:lstStyle/>
          <a:p>
            <a:pPr algn="ctr"/>
            <a:endParaRPr>
              <a:cs typeface="+mn-ea"/>
              <a:sym typeface="+mn-lt"/>
            </a:endParaRPr>
          </a:p>
        </p:txBody>
      </p:sp>
      <p:sp>
        <p:nvSpPr>
          <p:cNvPr id="94" name="TextBox 54">
            <a:extLst>
              <a:ext uri="{FF2B5EF4-FFF2-40B4-BE49-F238E27FC236}">
                <a16:creationId xmlns:a16="http://schemas.microsoft.com/office/drawing/2014/main" id="{BA0BF6C1-F5B7-43D3-BF79-E0ACB25D0BF5}"/>
              </a:ext>
            </a:extLst>
          </p:cNvPr>
          <p:cNvSpPr txBox="1"/>
          <p:nvPr/>
        </p:nvSpPr>
        <p:spPr>
          <a:xfrm flipH="1">
            <a:off x="6936317" y="2221932"/>
            <a:ext cx="1473480" cy="707886"/>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Expository </a:t>
            </a:r>
          </a:p>
          <a:p>
            <a:pPr algn="ctr" defTabSz="1219110"/>
            <a:r>
              <a:rPr lang="en-US" altLang="zh-CN" sz="2000" b="1" dirty="0">
                <a:solidFill>
                  <a:schemeClr val="tx1">
                    <a:lumMod val="85000"/>
                    <a:lumOff val="15000"/>
                  </a:schemeClr>
                </a:solidFill>
                <a:cs typeface="+mn-ea"/>
                <a:sym typeface="+mn-lt"/>
              </a:rPr>
              <a:t>Writing </a:t>
            </a:r>
          </a:p>
        </p:txBody>
      </p:sp>
      <p:grpSp>
        <p:nvGrpSpPr>
          <p:cNvPr id="8" name="组合 7">
            <a:extLst>
              <a:ext uri="{FF2B5EF4-FFF2-40B4-BE49-F238E27FC236}">
                <a16:creationId xmlns:a16="http://schemas.microsoft.com/office/drawing/2014/main" id="{643E753C-8318-4D2C-9028-E6F50C8DF4B4}"/>
              </a:ext>
            </a:extLst>
          </p:cNvPr>
          <p:cNvGrpSpPr/>
          <p:nvPr/>
        </p:nvGrpSpPr>
        <p:grpSpPr>
          <a:xfrm>
            <a:off x="3209924" y="3378200"/>
            <a:ext cx="2814638" cy="1336675"/>
            <a:chOff x="3209924" y="3378200"/>
            <a:chExt cx="2814638" cy="1336675"/>
          </a:xfrm>
        </p:grpSpPr>
        <p:sp>
          <p:nvSpPr>
            <p:cNvPr id="96" name="îṧḻïḑe">
              <a:extLst>
                <a:ext uri="{FF2B5EF4-FFF2-40B4-BE49-F238E27FC236}">
                  <a16:creationId xmlns:a16="http://schemas.microsoft.com/office/drawing/2014/main" id="{E6F0DBAA-F87E-40B5-A3FD-AE606FF9DFB2}"/>
                </a:ext>
              </a:extLst>
            </p:cNvPr>
            <p:cNvSpPr/>
            <p:nvPr/>
          </p:nvSpPr>
          <p:spPr bwMode="auto">
            <a:xfrm flipV="1">
              <a:off x="3616324" y="3384550"/>
              <a:ext cx="2398713" cy="1152525"/>
            </a:xfrm>
            <a:custGeom>
              <a:avLst/>
              <a:gdLst>
                <a:gd name="T0" fmla="*/ 1281 w 1281"/>
                <a:gd name="T1" fmla="*/ 616 h 616"/>
                <a:gd name="T2" fmla="*/ 606 w 1281"/>
                <a:gd name="T3" fmla="*/ 616 h 616"/>
                <a:gd name="T4" fmla="*/ 0 w 1281"/>
                <a:gd name="T5" fmla="*/ 0 h 616"/>
                <a:gd name="T6" fmla="*/ 676 w 1281"/>
                <a:gd name="T7" fmla="*/ 0 h 616"/>
                <a:gd name="T8" fmla="*/ 1281 w 1281"/>
                <a:gd name="T9" fmla="*/ 616 h 616"/>
              </a:gdLst>
              <a:ahLst/>
              <a:cxnLst>
                <a:cxn ang="0">
                  <a:pos x="T0" y="T1"/>
                </a:cxn>
                <a:cxn ang="0">
                  <a:pos x="T2" y="T3"/>
                </a:cxn>
                <a:cxn ang="0">
                  <a:pos x="T4" y="T5"/>
                </a:cxn>
                <a:cxn ang="0">
                  <a:pos x="T6" y="T7"/>
                </a:cxn>
                <a:cxn ang="0">
                  <a:pos x="T8" y="T9"/>
                </a:cxn>
              </a:cxnLst>
              <a:rect l="0" t="0" r="r" b="b"/>
              <a:pathLst>
                <a:path w="1281" h="616">
                  <a:moveTo>
                    <a:pt x="1281" y="616"/>
                  </a:moveTo>
                  <a:cubicBezTo>
                    <a:pt x="606" y="616"/>
                    <a:pt x="606" y="616"/>
                    <a:pt x="606" y="616"/>
                  </a:cubicBezTo>
                  <a:cubicBezTo>
                    <a:pt x="271" y="616"/>
                    <a:pt x="0" y="340"/>
                    <a:pt x="0" y="0"/>
                  </a:cubicBezTo>
                  <a:cubicBezTo>
                    <a:pt x="676" y="0"/>
                    <a:pt x="676" y="0"/>
                    <a:pt x="676" y="0"/>
                  </a:cubicBezTo>
                  <a:cubicBezTo>
                    <a:pt x="1010" y="0"/>
                    <a:pt x="1281" y="276"/>
                    <a:pt x="1281" y="616"/>
                  </a:cubicBez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97" name="i$líďe">
              <a:extLst>
                <a:ext uri="{FF2B5EF4-FFF2-40B4-BE49-F238E27FC236}">
                  <a16:creationId xmlns:a16="http://schemas.microsoft.com/office/drawing/2014/main" id="{E91BB5A1-C05F-49B5-9544-772B0CC2266B}"/>
                </a:ext>
              </a:extLst>
            </p:cNvPr>
            <p:cNvSpPr/>
            <p:nvPr/>
          </p:nvSpPr>
          <p:spPr bwMode="auto">
            <a:xfrm flipV="1">
              <a:off x="3209924" y="3378200"/>
              <a:ext cx="2814638" cy="1336675"/>
            </a:xfrm>
            <a:custGeom>
              <a:avLst/>
              <a:gdLst>
                <a:gd name="T0" fmla="*/ 1503 w 1503"/>
                <a:gd name="T1" fmla="*/ 715 h 715"/>
                <a:gd name="T2" fmla="*/ 711 w 1503"/>
                <a:gd name="T3" fmla="*/ 715 h 715"/>
                <a:gd name="T4" fmla="*/ 0 w 1503"/>
                <a:gd name="T5" fmla="*/ 5 h 715"/>
                <a:gd name="T6" fmla="*/ 0 w 1503"/>
                <a:gd name="T7" fmla="*/ 0 h 715"/>
                <a:gd name="T8" fmla="*/ 792 w 1503"/>
                <a:gd name="T9" fmla="*/ 0 h 715"/>
                <a:gd name="T10" fmla="*/ 1503 w 1503"/>
                <a:gd name="T11" fmla="*/ 711 h 715"/>
                <a:gd name="T12" fmla="*/ 1503 w 1503"/>
                <a:gd name="T13" fmla="*/ 715 h 715"/>
                <a:gd name="T14" fmla="*/ 9 w 1503"/>
                <a:gd name="T15" fmla="*/ 9 h 715"/>
                <a:gd name="T16" fmla="*/ 711 w 1503"/>
                <a:gd name="T17" fmla="*/ 706 h 715"/>
                <a:gd name="T18" fmla="*/ 1494 w 1503"/>
                <a:gd name="T19" fmla="*/ 706 h 715"/>
                <a:gd name="T20" fmla="*/ 792 w 1503"/>
                <a:gd name="T21" fmla="*/ 9 h 715"/>
                <a:gd name="T22" fmla="*/ 9 w 1503"/>
                <a:gd name="T23" fmla="*/ 9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3" h="715">
                  <a:moveTo>
                    <a:pt x="1503" y="715"/>
                  </a:moveTo>
                  <a:cubicBezTo>
                    <a:pt x="711" y="715"/>
                    <a:pt x="711" y="715"/>
                    <a:pt x="711" y="715"/>
                  </a:cubicBezTo>
                  <a:cubicBezTo>
                    <a:pt x="319" y="715"/>
                    <a:pt x="0" y="397"/>
                    <a:pt x="0" y="5"/>
                  </a:cubicBezTo>
                  <a:cubicBezTo>
                    <a:pt x="0" y="0"/>
                    <a:pt x="0" y="0"/>
                    <a:pt x="0" y="0"/>
                  </a:cubicBezTo>
                  <a:cubicBezTo>
                    <a:pt x="792" y="0"/>
                    <a:pt x="792" y="0"/>
                    <a:pt x="792" y="0"/>
                  </a:cubicBezTo>
                  <a:cubicBezTo>
                    <a:pt x="1184" y="0"/>
                    <a:pt x="1503" y="319"/>
                    <a:pt x="1503" y="711"/>
                  </a:cubicBezTo>
                  <a:lnTo>
                    <a:pt x="1503" y="715"/>
                  </a:lnTo>
                  <a:close/>
                  <a:moveTo>
                    <a:pt x="9" y="9"/>
                  </a:moveTo>
                  <a:cubicBezTo>
                    <a:pt x="11" y="394"/>
                    <a:pt x="325" y="706"/>
                    <a:pt x="711" y="706"/>
                  </a:cubicBezTo>
                  <a:cubicBezTo>
                    <a:pt x="1494" y="706"/>
                    <a:pt x="1494" y="706"/>
                    <a:pt x="1494" y="706"/>
                  </a:cubicBezTo>
                  <a:cubicBezTo>
                    <a:pt x="1491" y="321"/>
                    <a:pt x="1178" y="9"/>
                    <a:pt x="792" y="9"/>
                  </a:cubicBezTo>
                  <a:lnTo>
                    <a:pt x="9" y="9"/>
                  </a:lnTo>
                  <a:close/>
                </a:path>
              </a:pathLst>
            </a:custGeom>
            <a:solidFill>
              <a:srgbClr val="3F3D56"/>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grpSp>
      <p:sp>
        <p:nvSpPr>
          <p:cNvPr id="98" name="ïSliḓe">
            <a:extLst>
              <a:ext uri="{FF2B5EF4-FFF2-40B4-BE49-F238E27FC236}">
                <a16:creationId xmlns:a16="http://schemas.microsoft.com/office/drawing/2014/main" id="{DE35D96D-CDB3-4C9C-924C-E5E68CC0DABA}"/>
              </a:ext>
            </a:extLst>
          </p:cNvPr>
          <p:cNvSpPr/>
          <p:nvPr/>
        </p:nvSpPr>
        <p:spPr bwMode="auto">
          <a:xfrm flipV="1">
            <a:off x="3948112" y="3894137"/>
            <a:ext cx="1347788" cy="15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99" name="îšḻîďé">
            <a:extLst>
              <a:ext uri="{FF2B5EF4-FFF2-40B4-BE49-F238E27FC236}">
                <a16:creationId xmlns:a16="http://schemas.microsoft.com/office/drawing/2014/main" id="{6A409C37-70FA-43B7-8BB0-FB58B16C6FBD}"/>
              </a:ext>
            </a:extLst>
          </p:cNvPr>
          <p:cNvSpPr/>
          <p:nvPr/>
        </p:nvSpPr>
        <p:spPr bwMode="auto">
          <a:xfrm flipV="1">
            <a:off x="3948112" y="3800475"/>
            <a:ext cx="1347788" cy="158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cs typeface="+mn-ea"/>
              <a:sym typeface="+mn-lt"/>
            </a:endParaRPr>
          </a:p>
        </p:txBody>
      </p:sp>
      <p:sp>
        <p:nvSpPr>
          <p:cNvPr id="100" name="íşľïḓè">
            <a:extLst>
              <a:ext uri="{FF2B5EF4-FFF2-40B4-BE49-F238E27FC236}">
                <a16:creationId xmlns:a16="http://schemas.microsoft.com/office/drawing/2014/main" id="{07AF5B4E-AB52-4EBE-BA3E-E07E9E23EEFF}"/>
              </a:ext>
            </a:extLst>
          </p:cNvPr>
          <p:cNvSpPr/>
          <p:nvPr/>
        </p:nvSpPr>
        <p:spPr bwMode="auto">
          <a:xfrm flipV="1">
            <a:off x="5499099" y="3521074"/>
            <a:ext cx="254000" cy="252413"/>
          </a:xfrm>
          <a:prstGeom prst="ellipse">
            <a:avLst/>
          </a:prstGeom>
          <a:solidFill>
            <a:srgbClr val="FF626C"/>
          </a:solidFill>
          <a:ln>
            <a:noFill/>
          </a:ln>
        </p:spPr>
        <p:txBody>
          <a:bodyPr anchor="ctr"/>
          <a:lstStyle/>
          <a:p>
            <a:pPr algn="ctr"/>
            <a:endParaRPr>
              <a:cs typeface="+mn-ea"/>
              <a:sym typeface="+mn-lt"/>
            </a:endParaRPr>
          </a:p>
        </p:txBody>
      </p:sp>
      <p:sp>
        <p:nvSpPr>
          <p:cNvPr id="101" name="TextBox 54">
            <a:extLst>
              <a:ext uri="{FF2B5EF4-FFF2-40B4-BE49-F238E27FC236}">
                <a16:creationId xmlns:a16="http://schemas.microsoft.com/office/drawing/2014/main" id="{B0062DB8-133D-4972-83FC-6B090F4C4A1A}"/>
              </a:ext>
            </a:extLst>
          </p:cNvPr>
          <p:cNvSpPr txBox="1"/>
          <p:nvPr/>
        </p:nvSpPr>
        <p:spPr>
          <a:xfrm>
            <a:off x="3992338" y="3873079"/>
            <a:ext cx="1303562" cy="400110"/>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Narration</a:t>
            </a:r>
          </a:p>
        </p:txBody>
      </p:sp>
      <p:sp>
        <p:nvSpPr>
          <p:cNvPr id="41" name="文本框 40">
            <a:extLst>
              <a:ext uri="{FF2B5EF4-FFF2-40B4-BE49-F238E27FC236}">
                <a16:creationId xmlns:a16="http://schemas.microsoft.com/office/drawing/2014/main" id="{65F585AF-3A51-459A-B344-21731BA184D7}"/>
              </a:ext>
            </a:extLst>
          </p:cNvPr>
          <p:cNvSpPr txBox="1"/>
          <p:nvPr/>
        </p:nvSpPr>
        <p:spPr>
          <a:xfrm>
            <a:off x="3182228" y="5056187"/>
            <a:ext cx="6340180" cy="1077218"/>
          </a:xfrm>
          <a:prstGeom prst="rect">
            <a:avLst/>
          </a:prstGeom>
          <a:noFill/>
        </p:spPr>
        <p:txBody>
          <a:bodyPr wrap="square" rtlCol="0">
            <a:spAutoFit/>
          </a:bodyPr>
          <a:lstStyle/>
          <a:p>
            <a:r>
              <a:rPr lang="en-US" altLang="zh-CN" sz="3200" b="1" dirty="0"/>
              <a:t>     What type of news do you </a:t>
            </a:r>
          </a:p>
          <a:p>
            <a:r>
              <a:rPr lang="en-US" altLang="zh-CN" sz="3200" b="1" dirty="0"/>
              <a:t>think </a:t>
            </a:r>
            <a:r>
              <a:rPr lang="en-US" altLang="zh-CN" sz="3200" b="1" dirty="0">
                <a:solidFill>
                  <a:srgbClr val="FF0000"/>
                </a:solidFill>
              </a:rPr>
              <a:t>New Way to Have Meat </a:t>
            </a:r>
            <a:r>
              <a:rPr lang="en-US" altLang="zh-CN" sz="3200" b="1" dirty="0"/>
              <a:t>is?</a:t>
            </a:r>
            <a:endParaRPr lang="zh-CN" altLang="en-US" sz="3200" b="1" dirty="0"/>
          </a:p>
        </p:txBody>
      </p:sp>
      <p:sp>
        <p:nvSpPr>
          <p:cNvPr id="47" name="TextBox 54">
            <a:extLst>
              <a:ext uri="{FF2B5EF4-FFF2-40B4-BE49-F238E27FC236}">
                <a16:creationId xmlns:a16="http://schemas.microsoft.com/office/drawing/2014/main" id="{199C6035-08EC-4B4D-8EC0-49B28790FB75}"/>
              </a:ext>
            </a:extLst>
          </p:cNvPr>
          <p:cNvSpPr txBox="1"/>
          <p:nvPr/>
        </p:nvSpPr>
        <p:spPr>
          <a:xfrm>
            <a:off x="953189" y="1900024"/>
            <a:ext cx="2257349" cy="1323439"/>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Talk about a kind</a:t>
            </a:r>
          </a:p>
          <a:p>
            <a:pPr defTabSz="1219110"/>
            <a:r>
              <a:rPr lang="en-US" altLang="zh-CN" sz="2000" b="1" dirty="0">
                <a:solidFill>
                  <a:schemeClr val="tx1">
                    <a:lumMod val="85000"/>
                    <a:lumOff val="15000"/>
                  </a:schemeClr>
                </a:solidFill>
                <a:cs typeface="+mn-ea"/>
                <a:sym typeface="+mn-lt"/>
              </a:rPr>
              <a:t>of opinion like: Is </a:t>
            </a:r>
          </a:p>
          <a:p>
            <a:pPr defTabSz="1219110"/>
            <a:r>
              <a:rPr lang="en-US" altLang="zh-CN" sz="2000" b="1" dirty="0">
                <a:solidFill>
                  <a:schemeClr val="tx1">
                    <a:lumMod val="85000"/>
                    <a:lumOff val="15000"/>
                  </a:schemeClr>
                </a:solidFill>
                <a:cs typeface="+mn-ea"/>
                <a:sym typeface="+mn-lt"/>
              </a:rPr>
              <a:t>smoking good or </a:t>
            </a:r>
          </a:p>
          <a:p>
            <a:pPr defTabSz="1219110"/>
            <a:r>
              <a:rPr lang="en-US" altLang="zh-CN" sz="2000" b="1" dirty="0">
                <a:solidFill>
                  <a:schemeClr val="tx1">
                    <a:lumMod val="85000"/>
                    <a:lumOff val="15000"/>
                  </a:schemeClr>
                </a:solidFill>
                <a:cs typeface="+mn-ea"/>
                <a:sym typeface="+mn-lt"/>
              </a:rPr>
              <a:t>harmful? </a:t>
            </a:r>
          </a:p>
        </p:txBody>
      </p:sp>
      <p:sp>
        <p:nvSpPr>
          <p:cNvPr id="48" name="TextBox 54">
            <a:extLst>
              <a:ext uri="{FF2B5EF4-FFF2-40B4-BE49-F238E27FC236}">
                <a16:creationId xmlns:a16="http://schemas.microsoft.com/office/drawing/2014/main" id="{32333910-604B-406E-B161-098AA6E497D1}"/>
              </a:ext>
            </a:extLst>
          </p:cNvPr>
          <p:cNvSpPr txBox="1"/>
          <p:nvPr/>
        </p:nvSpPr>
        <p:spPr>
          <a:xfrm>
            <a:off x="897909" y="4211848"/>
            <a:ext cx="2440092" cy="1015663"/>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Tell the readers a </a:t>
            </a:r>
          </a:p>
          <a:p>
            <a:pPr defTabSz="1219110"/>
            <a:r>
              <a:rPr lang="en-US" altLang="zh-CN" sz="2000" b="1" dirty="0">
                <a:solidFill>
                  <a:schemeClr val="tx1">
                    <a:lumMod val="85000"/>
                    <a:lumOff val="15000"/>
                  </a:schemeClr>
                </a:solidFill>
                <a:cs typeface="+mn-ea"/>
                <a:sym typeface="+mn-lt"/>
              </a:rPr>
              <a:t>story like: Tom got </a:t>
            </a:r>
          </a:p>
          <a:p>
            <a:pPr defTabSz="1219110"/>
            <a:r>
              <a:rPr lang="en-US" altLang="zh-CN" sz="2000" b="1" dirty="0">
                <a:solidFill>
                  <a:schemeClr val="tx1">
                    <a:lumMod val="85000"/>
                    <a:lumOff val="15000"/>
                  </a:schemeClr>
                </a:solidFill>
                <a:cs typeface="+mn-ea"/>
                <a:sym typeface="+mn-lt"/>
              </a:rPr>
              <a:t>lost at night</a:t>
            </a:r>
          </a:p>
        </p:txBody>
      </p:sp>
      <p:sp>
        <p:nvSpPr>
          <p:cNvPr id="49" name="TextBox 54">
            <a:extLst>
              <a:ext uri="{FF2B5EF4-FFF2-40B4-BE49-F238E27FC236}">
                <a16:creationId xmlns:a16="http://schemas.microsoft.com/office/drawing/2014/main" id="{65C3CFA0-9FF2-4386-8735-1864EDB42461}"/>
              </a:ext>
            </a:extLst>
          </p:cNvPr>
          <p:cNvSpPr txBox="1"/>
          <p:nvPr/>
        </p:nvSpPr>
        <p:spPr>
          <a:xfrm>
            <a:off x="8958528" y="2322582"/>
            <a:ext cx="3106941" cy="707886"/>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Tell others what </a:t>
            </a:r>
            <a:r>
              <a:rPr lang="en-US" altLang="zh-CN" sz="2000" b="1" dirty="0" err="1">
                <a:solidFill>
                  <a:schemeClr val="tx1">
                    <a:lumMod val="85000"/>
                    <a:lumOff val="15000"/>
                  </a:schemeClr>
                </a:solidFill>
                <a:cs typeface="+mn-ea"/>
                <a:sym typeface="+mn-lt"/>
              </a:rPr>
              <a:t>sth</a:t>
            </a:r>
            <a:r>
              <a:rPr lang="en-US" altLang="zh-CN" sz="2000" b="1" dirty="0">
                <a:solidFill>
                  <a:schemeClr val="tx1">
                    <a:lumMod val="85000"/>
                    <a:lumOff val="15000"/>
                  </a:schemeClr>
                </a:solidFill>
                <a:cs typeface="+mn-ea"/>
                <a:sym typeface="+mn-lt"/>
              </a:rPr>
              <a:t>. is</a:t>
            </a:r>
            <a:r>
              <a:rPr lang="zh-CN" altLang="en-US" sz="2000" b="1" dirty="0">
                <a:solidFill>
                  <a:schemeClr val="tx1">
                    <a:lumMod val="85000"/>
                    <a:lumOff val="15000"/>
                  </a:schemeClr>
                </a:solidFill>
                <a:cs typeface="+mn-ea"/>
                <a:sym typeface="+mn-lt"/>
              </a:rPr>
              <a:t>，</a:t>
            </a:r>
            <a:r>
              <a:rPr lang="en-US" altLang="zh-CN" sz="2000" b="1" dirty="0">
                <a:solidFill>
                  <a:schemeClr val="tx1">
                    <a:lumMod val="85000"/>
                    <a:lumOff val="15000"/>
                  </a:schemeClr>
                </a:solidFill>
                <a:cs typeface="+mn-ea"/>
                <a:sym typeface="+mn-lt"/>
              </a:rPr>
              <a:t> </a:t>
            </a:r>
          </a:p>
          <a:p>
            <a:pPr defTabSz="1219110"/>
            <a:r>
              <a:rPr lang="en-US" altLang="zh-CN" sz="2000" b="1" dirty="0">
                <a:solidFill>
                  <a:schemeClr val="tx1">
                    <a:lumMod val="85000"/>
                    <a:lumOff val="15000"/>
                  </a:schemeClr>
                </a:solidFill>
                <a:cs typeface="+mn-ea"/>
                <a:sym typeface="+mn-lt"/>
              </a:rPr>
              <a:t>like</a:t>
            </a:r>
            <a:r>
              <a:rPr lang="zh-CN" altLang="en-US" sz="2000" b="1" dirty="0">
                <a:solidFill>
                  <a:schemeClr val="tx1">
                    <a:lumMod val="85000"/>
                    <a:lumOff val="15000"/>
                  </a:schemeClr>
                </a:solidFill>
                <a:cs typeface="+mn-ea"/>
                <a:sym typeface="+mn-lt"/>
              </a:rPr>
              <a:t>：</a:t>
            </a:r>
            <a:r>
              <a:rPr lang="en-US" altLang="zh-CN" sz="2000" b="1" dirty="0">
                <a:solidFill>
                  <a:schemeClr val="tx1">
                    <a:lumMod val="85000"/>
                    <a:lumOff val="15000"/>
                  </a:schemeClr>
                </a:solidFill>
                <a:cs typeface="+mn-ea"/>
                <a:sym typeface="+mn-lt"/>
              </a:rPr>
              <a:t>what is an iPad?</a:t>
            </a:r>
          </a:p>
        </p:txBody>
      </p:sp>
      <p:sp>
        <p:nvSpPr>
          <p:cNvPr id="50" name="TextBox 54">
            <a:extLst>
              <a:ext uri="{FF2B5EF4-FFF2-40B4-BE49-F238E27FC236}">
                <a16:creationId xmlns:a16="http://schemas.microsoft.com/office/drawing/2014/main" id="{3FDAC6B6-75DB-48BC-BAEC-1C4834A4039C}"/>
              </a:ext>
            </a:extLst>
          </p:cNvPr>
          <p:cNvSpPr txBox="1"/>
          <p:nvPr/>
        </p:nvSpPr>
        <p:spPr>
          <a:xfrm>
            <a:off x="9134476" y="4067286"/>
            <a:ext cx="2906565" cy="1015663"/>
          </a:xfrm>
          <a:prstGeom prst="rect">
            <a:avLst/>
          </a:prstGeom>
          <a:noFill/>
        </p:spPr>
        <p:txBody>
          <a:bodyPr wrap="none" rtlCol="0">
            <a:spAutoFit/>
          </a:bodyPr>
          <a:lstStyle/>
          <a:p>
            <a:pPr defTabSz="1219110"/>
            <a:r>
              <a:rPr lang="en-US" altLang="zh-CN" sz="2000" b="1" dirty="0">
                <a:solidFill>
                  <a:schemeClr val="tx1">
                    <a:lumMod val="85000"/>
                    <a:lumOff val="15000"/>
                  </a:schemeClr>
                </a:solidFill>
                <a:cs typeface="+mn-ea"/>
                <a:sym typeface="+mn-lt"/>
              </a:rPr>
              <a:t>Short sentences like:</a:t>
            </a:r>
          </a:p>
          <a:p>
            <a:pPr defTabSz="1219110"/>
            <a:r>
              <a:rPr lang="en-US" altLang="zh-CN" sz="2000" b="1" dirty="0">
                <a:solidFill>
                  <a:schemeClr val="tx1">
                    <a:lumMod val="85000"/>
                    <a:lumOff val="15000"/>
                  </a:schemeClr>
                </a:solidFill>
                <a:cs typeface="+mn-ea"/>
                <a:sym typeface="+mn-lt"/>
              </a:rPr>
              <a:t>When winter comes </a:t>
            </a:r>
          </a:p>
          <a:p>
            <a:pPr defTabSz="1219110"/>
            <a:r>
              <a:rPr lang="en-US" altLang="zh-CN" sz="2000" b="1" dirty="0">
                <a:solidFill>
                  <a:schemeClr val="tx1">
                    <a:lumMod val="85000"/>
                    <a:lumOff val="15000"/>
                  </a:schemeClr>
                </a:solidFill>
                <a:cs typeface="+mn-ea"/>
                <a:sym typeface="+mn-lt"/>
              </a:rPr>
              <a:t>will spring be far away?</a:t>
            </a:r>
          </a:p>
        </p:txBody>
      </p:sp>
    </p:spTree>
    <p:extLst>
      <p:ext uri="{BB962C8B-B14F-4D97-AF65-F5344CB8AC3E}">
        <p14:creationId xmlns:p14="http://schemas.microsoft.com/office/powerpoint/2010/main" val="4066814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22" presetClass="entr" presetSubtype="8"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250"/>
                                        <p:tgtEl>
                                          <p:spTgt spid="13"/>
                                        </p:tgtEl>
                                      </p:cBhvr>
                                    </p:animEffect>
                                  </p:childTnLst>
                                </p:cTn>
                              </p:par>
                              <p:par>
                                <p:cTn id="23" presetID="22" presetClass="entr" presetSubtype="2"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250"/>
                                        <p:tgtEl>
                                          <p:spTgt spid="18"/>
                                        </p:tgtEl>
                                      </p:cBhvr>
                                    </p:animEffec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par>
                          <p:cTn id="32" fill="hold">
                            <p:stCondLst>
                              <p:cond delay="1500"/>
                            </p:stCondLst>
                            <p:childTnLst>
                              <p:par>
                                <p:cTn id="33" presetID="53" presetClass="entr" presetSubtype="16"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 calcmode="lin" valueType="num">
                                      <p:cBhvr>
                                        <p:cTn id="35" dur="500" fill="hold"/>
                                        <p:tgtEl>
                                          <p:spTgt spid="54"/>
                                        </p:tgtEl>
                                        <p:attrNameLst>
                                          <p:attrName>ppt_w</p:attrName>
                                        </p:attrNameLst>
                                      </p:cBhvr>
                                      <p:tavLst>
                                        <p:tav tm="0">
                                          <p:val>
                                            <p:fltVal val="0"/>
                                          </p:val>
                                        </p:tav>
                                        <p:tav tm="100000">
                                          <p:val>
                                            <p:strVal val="#ppt_w"/>
                                          </p:val>
                                        </p:tav>
                                      </p:tavLst>
                                    </p:anim>
                                    <p:anim calcmode="lin" valueType="num">
                                      <p:cBhvr>
                                        <p:cTn id="36" dur="500" fill="hold"/>
                                        <p:tgtEl>
                                          <p:spTgt spid="54"/>
                                        </p:tgtEl>
                                        <p:attrNameLst>
                                          <p:attrName>ppt_h</p:attrName>
                                        </p:attrNameLst>
                                      </p:cBhvr>
                                      <p:tavLst>
                                        <p:tav tm="0">
                                          <p:val>
                                            <p:fltVal val="0"/>
                                          </p:val>
                                        </p:tav>
                                        <p:tav tm="100000">
                                          <p:val>
                                            <p:strVal val="#ppt_h"/>
                                          </p:val>
                                        </p:tav>
                                      </p:tavLst>
                                    </p:anim>
                                    <p:animEffect transition="in" filter="fade">
                                      <p:cBhvr>
                                        <p:cTn id="37" dur="500"/>
                                        <p:tgtEl>
                                          <p:spTgt spid="54"/>
                                        </p:tgtEl>
                                      </p:cBhvr>
                                    </p:animEffect>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52"/>
                                        </p:tgtEl>
                                        <p:attrNameLst>
                                          <p:attrName>style.visibility</p:attrName>
                                        </p:attrNameLst>
                                      </p:cBhvr>
                                      <p:to>
                                        <p:strVal val="visible"/>
                                      </p:to>
                                    </p:set>
                                    <p:animEffect transition="in" filter="randombar(horizontal)">
                                      <p:cBhvr>
                                        <p:cTn id="41" dur="500"/>
                                        <p:tgtEl>
                                          <p:spTgt spid="52"/>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3"/>
                                        </p:tgtEl>
                                        <p:attrNameLst>
                                          <p:attrName>style.visibility</p:attrName>
                                        </p:attrNameLst>
                                      </p:cBhvr>
                                      <p:to>
                                        <p:strVal val="visible"/>
                                      </p:to>
                                    </p:set>
                                    <p:animEffect transition="in" filter="randombar(horizontal)">
                                      <p:cBhvr>
                                        <p:cTn id="44" dur="500"/>
                                        <p:tgtEl>
                                          <p:spTgt spid="53"/>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randombar(horizontal)">
                                      <p:cBhvr>
                                        <p:cTn id="47" dur="500"/>
                                        <p:tgtEl>
                                          <p:spTgt spid="56"/>
                                        </p:tgtEl>
                                      </p:cBhvr>
                                    </p:animEffect>
                                  </p:childTnLst>
                                </p:cTn>
                              </p:par>
                            </p:childTnLst>
                          </p:cTn>
                        </p:par>
                        <p:par>
                          <p:cTn id="48" fill="hold">
                            <p:stCondLst>
                              <p:cond delay="2500"/>
                            </p:stCondLst>
                            <p:childTnLst>
                              <p:par>
                                <p:cTn id="49" presetID="53" presetClass="entr" presetSubtype="16"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par>
                          <p:cTn id="54" fill="hold">
                            <p:stCondLst>
                              <p:cond delay="3000"/>
                            </p:stCondLst>
                            <p:childTnLst>
                              <p:par>
                                <p:cTn id="55" presetID="53" presetClass="entr" presetSubtype="16" fill="hold" grpId="0" nodeType="afterEffect">
                                  <p:stCondLst>
                                    <p:cond delay="0"/>
                                  </p:stCondLst>
                                  <p:childTnLst>
                                    <p:set>
                                      <p:cBhvr>
                                        <p:cTn id="56" dur="1" fill="hold">
                                          <p:stCondLst>
                                            <p:cond delay="0"/>
                                          </p:stCondLst>
                                        </p:cTn>
                                        <p:tgtEl>
                                          <p:spTgt spid="93"/>
                                        </p:tgtEl>
                                        <p:attrNameLst>
                                          <p:attrName>style.visibility</p:attrName>
                                        </p:attrNameLst>
                                      </p:cBhvr>
                                      <p:to>
                                        <p:strVal val="visible"/>
                                      </p:to>
                                    </p:set>
                                    <p:anim calcmode="lin" valueType="num">
                                      <p:cBhvr>
                                        <p:cTn id="57" dur="500" fill="hold"/>
                                        <p:tgtEl>
                                          <p:spTgt spid="93"/>
                                        </p:tgtEl>
                                        <p:attrNameLst>
                                          <p:attrName>ppt_w</p:attrName>
                                        </p:attrNameLst>
                                      </p:cBhvr>
                                      <p:tavLst>
                                        <p:tav tm="0">
                                          <p:val>
                                            <p:fltVal val="0"/>
                                          </p:val>
                                        </p:tav>
                                        <p:tav tm="100000">
                                          <p:val>
                                            <p:strVal val="#ppt_w"/>
                                          </p:val>
                                        </p:tav>
                                      </p:tavLst>
                                    </p:anim>
                                    <p:anim calcmode="lin" valueType="num">
                                      <p:cBhvr>
                                        <p:cTn id="58" dur="500" fill="hold"/>
                                        <p:tgtEl>
                                          <p:spTgt spid="93"/>
                                        </p:tgtEl>
                                        <p:attrNameLst>
                                          <p:attrName>ppt_h</p:attrName>
                                        </p:attrNameLst>
                                      </p:cBhvr>
                                      <p:tavLst>
                                        <p:tav tm="0">
                                          <p:val>
                                            <p:fltVal val="0"/>
                                          </p:val>
                                        </p:tav>
                                        <p:tav tm="100000">
                                          <p:val>
                                            <p:strVal val="#ppt_h"/>
                                          </p:val>
                                        </p:tav>
                                      </p:tavLst>
                                    </p:anim>
                                    <p:animEffect transition="in" filter="fade">
                                      <p:cBhvr>
                                        <p:cTn id="59" dur="500"/>
                                        <p:tgtEl>
                                          <p:spTgt spid="93"/>
                                        </p:tgtEl>
                                      </p:cBhvr>
                                    </p:animEffect>
                                  </p:childTnLst>
                                </p:cTn>
                              </p:par>
                            </p:childTnLst>
                          </p:cTn>
                        </p:par>
                        <p:par>
                          <p:cTn id="60" fill="hold">
                            <p:stCondLst>
                              <p:cond delay="3500"/>
                            </p:stCondLst>
                            <p:childTnLst>
                              <p:par>
                                <p:cTn id="61" presetID="14" presetClass="entr" presetSubtype="10" fill="hold" grpId="0" nodeType="afterEffect">
                                  <p:stCondLst>
                                    <p:cond delay="0"/>
                                  </p:stCondLst>
                                  <p:childTnLst>
                                    <p:set>
                                      <p:cBhvr>
                                        <p:cTn id="62" dur="1" fill="hold">
                                          <p:stCondLst>
                                            <p:cond delay="0"/>
                                          </p:stCondLst>
                                        </p:cTn>
                                        <p:tgtEl>
                                          <p:spTgt spid="91"/>
                                        </p:tgtEl>
                                        <p:attrNameLst>
                                          <p:attrName>style.visibility</p:attrName>
                                        </p:attrNameLst>
                                      </p:cBhvr>
                                      <p:to>
                                        <p:strVal val="visible"/>
                                      </p:to>
                                    </p:set>
                                    <p:animEffect transition="in" filter="randombar(horizontal)">
                                      <p:cBhvr>
                                        <p:cTn id="63" dur="500"/>
                                        <p:tgtEl>
                                          <p:spTgt spid="91"/>
                                        </p:tgtEl>
                                      </p:cBhvr>
                                    </p:animEffect>
                                  </p:childTnLst>
                                </p:cTn>
                              </p:par>
                              <p:par>
                                <p:cTn id="64" presetID="14" presetClass="entr" presetSubtype="10" fill="hold" grpId="0" nodeType="withEffect">
                                  <p:stCondLst>
                                    <p:cond delay="0"/>
                                  </p:stCondLst>
                                  <p:childTnLst>
                                    <p:set>
                                      <p:cBhvr>
                                        <p:cTn id="65" dur="1" fill="hold">
                                          <p:stCondLst>
                                            <p:cond delay="0"/>
                                          </p:stCondLst>
                                        </p:cTn>
                                        <p:tgtEl>
                                          <p:spTgt spid="92"/>
                                        </p:tgtEl>
                                        <p:attrNameLst>
                                          <p:attrName>style.visibility</p:attrName>
                                        </p:attrNameLst>
                                      </p:cBhvr>
                                      <p:to>
                                        <p:strVal val="visible"/>
                                      </p:to>
                                    </p:set>
                                    <p:animEffect transition="in" filter="randombar(horizontal)">
                                      <p:cBhvr>
                                        <p:cTn id="66" dur="500"/>
                                        <p:tgtEl>
                                          <p:spTgt spid="92"/>
                                        </p:tgtEl>
                                      </p:cBhvr>
                                    </p:animEffect>
                                  </p:childTnLst>
                                </p:cTn>
                              </p:par>
                              <p:par>
                                <p:cTn id="67" presetID="14" presetClass="entr" presetSubtype="10" fill="hold" grpId="0" nodeType="withEffect">
                                  <p:stCondLst>
                                    <p:cond delay="0"/>
                                  </p:stCondLst>
                                  <p:childTnLst>
                                    <p:set>
                                      <p:cBhvr>
                                        <p:cTn id="68" dur="1" fill="hold">
                                          <p:stCondLst>
                                            <p:cond delay="0"/>
                                          </p:stCondLst>
                                        </p:cTn>
                                        <p:tgtEl>
                                          <p:spTgt spid="94"/>
                                        </p:tgtEl>
                                        <p:attrNameLst>
                                          <p:attrName>style.visibility</p:attrName>
                                        </p:attrNameLst>
                                      </p:cBhvr>
                                      <p:to>
                                        <p:strVal val="visible"/>
                                      </p:to>
                                    </p:set>
                                    <p:animEffect transition="in" filter="randombar(horizontal)">
                                      <p:cBhvr>
                                        <p:cTn id="69" dur="500"/>
                                        <p:tgtEl>
                                          <p:spTgt spid="94"/>
                                        </p:tgtEl>
                                      </p:cBhvr>
                                    </p:animEffect>
                                  </p:childTnLst>
                                </p:cTn>
                              </p:par>
                            </p:childTnLst>
                          </p:cTn>
                        </p:par>
                        <p:par>
                          <p:cTn id="70" fill="hold">
                            <p:stCondLst>
                              <p:cond delay="4000"/>
                            </p:stCondLst>
                            <p:childTnLst>
                              <p:par>
                                <p:cTn id="71" presetID="53" presetClass="entr" presetSubtype="16" fill="hold" nodeType="after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500" fill="hold"/>
                                        <p:tgtEl>
                                          <p:spTgt spid="6"/>
                                        </p:tgtEl>
                                        <p:attrNameLst>
                                          <p:attrName>ppt_w</p:attrName>
                                        </p:attrNameLst>
                                      </p:cBhvr>
                                      <p:tavLst>
                                        <p:tav tm="0">
                                          <p:val>
                                            <p:fltVal val="0"/>
                                          </p:val>
                                        </p:tav>
                                        <p:tav tm="100000">
                                          <p:val>
                                            <p:strVal val="#ppt_w"/>
                                          </p:val>
                                        </p:tav>
                                      </p:tavLst>
                                    </p:anim>
                                    <p:anim calcmode="lin" valueType="num">
                                      <p:cBhvr>
                                        <p:cTn id="74" dur="500" fill="hold"/>
                                        <p:tgtEl>
                                          <p:spTgt spid="6"/>
                                        </p:tgtEl>
                                        <p:attrNameLst>
                                          <p:attrName>ppt_h</p:attrName>
                                        </p:attrNameLst>
                                      </p:cBhvr>
                                      <p:tavLst>
                                        <p:tav tm="0">
                                          <p:val>
                                            <p:fltVal val="0"/>
                                          </p:val>
                                        </p:tav>
                                        <p:tav tm="100000">
                                          <p:val>
                                            <p:strVal val="#ppt_h"/>
                                          </p:val>
                                        </p:tav>
                                      </p:tavLst>
                                    </p:anim>
                                    <p:animEffect transition="in" filter="fade">
                                      <p:cBhvr>
                                        <p:cTn id="75" dur="500"/>
                                        <p:tgtEl>
                                          <p:spTgt spid="6"/>
                                        </p:tgtEl>
                                      </p:cBhvr>
                                    </p:animEffect>
                                  </p:childTnLst>
                                </p:cTn>
                              </p:par>
                            </p:childTnLst>
                          </p:cTn>
                        </p:par>
                        <p:par>
                          <p:cTn id="76" fill="hold">
                            <p:stCondLst>
                              <p:cond delay="4500"/>
                            </p:stCondLst>
                            <p:childTnLst>
                              <p:par>
                                <p:cTn id="77" presetID="53" presetClass="entr" presetSubtype="16" fill="hold" grpId="0" nodeType="afterEffect">
                                  <p:stCondLst>
                                    <p:cond delay="0"/>
                                  </p:stCondLst>
                                  <p:childTnLst>
                                    <p:set>
                                      <p:cBhvr>
                                        <p:cTn id="78" dur="1" fill="hold">
                                          <p:stCondLst>
                                            <p:cond delay="0"/>
                                          </p:stCondLst>
                                        </p:cTn>
                                        <p:tgtEl>
                                          <p:spTgt spid="44"/>
                                        </p:tgtEl>
                                        <p:attrNameLst>
                                          <p:attrName>style.visibility</p:attrName>
                                        </p:attrNameLst>
                                      </p:cBhvr>
                                      <p:to>
                                        <p:strVal val="visible"/>
                                      </p:to>
                                    </p:set>
                                    <p:anim calcmode="lin" valueType="num">
                                      <p:cBhvr>
                                        <p:cTn id="79" dur="500" fill="hold"/>
                                        <p:tgtEl>
                                          <p:spTgt spid="44"/>
                                        </p:tgtEl>
                                        <p:attrNameLst>
                                          <p:attrName>ppt_w</p:attrName>
                                        </p:attrNameLst>
                                      </p:cBhvr>
                                      <p:tavLst>
                                        <p:tav tm="0">
                                          <p:val>
                                            <p:fltVal val="0"/>
                                          </p:val>
                                        </p:tav>
                                        <p:tav tm="100000">
                                          <p:val>
                                            <p:strVal val="#ppt_w"/>
                                          </p:val>
                                        </p:tav>
                                      </p:tavLst>
                                    </p:anim>
                                    <p:anim calcmode="lin" valueType="num">
                                      <p:cBhvr>
                                        <p:cTn id="80" dur="500" fill="hold"/>
                                        <p:tgtEl>
                                          <p:spTgt spid="44"/>
                                        </p:tgtEl>
                                        <p:attrNameLst>
                                          <p:attrName>ppt_h</p:attrName>
                                        </p:attrNameLst>
                                      </p:cBhvr>
                                      <p:tavLst>
                                        <p:tav tm="0">
                                          <p:val>
                                            <p:fltVal val="0"/>
                                          </p:val>
                                        </p:tav>
                                        <p:tav tm="100000">
                                          <p:val>
                                            <p:strVal val="#ppt_h"/>
                                          </p:val>
                                        </p:tav>
                                      </p:tavLst>
                                    </p:anim>
                                    <p:animEffect transition="in" filter="fade">
                                      <p:cBhvr>
                                        <p:cTn id="81" dur="500"/>
                                        <p:tgtEl>
                                          <p:spTgt spid="44"/>
                                        </p:tgtEl>
                                      </p:cBhvr>
                                    </p:animEffect>
                                  </p:childTnLst>
                                </p:cTn>
                              </p:par>
                            </p:childTnLst>
                          </p:cTn>
                        </p:par>
                        <p:par>
                          <p:cTn id="82" fill="hold">
                            <p:stCondLst>
                              <p:cond delay="5000"/>
                            </p:stCondLst>
                            <p:childTnLst>
                              <p:par>
                                <p:cTn id="83" presetID="14" presetClass="entr" presetSubtype="10" fill="hold" grpId="0" nodeType="after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randombar(horizontal)">
                                      <p:cBhvr>
                                        <p:cTn id="85" dur="500"/>
                                        <p:tgtEl>
                                          <p:spTgt spid="42"/>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43"/>
                                        </p:tgtEl>
                                        <p:attrNameLst>
                                          <p:attrName>style.visibility</p:attrName>
                                        </p:attrNameLst>
                                      </p:cBhvr>
                                      <p:to>
                                        <p:strVal val="visible"/>
                                      </p:to>
                                    </p:set>
                                    <p:animEffect transition="in" filter="randombar(horizontal)">
                                      <p:cBhvr>
                                        <p:cTn id="88" dur="500"/>
                                        <p:tgtEl>
                                          <p:spTgt spid="43"/>
                                        </p:tgtEl>
                                      </p:cBhvr>
                                    </p:animEffect>
                                  </p:childTnLst>
                                </p:cTn>
                              </p:par>
                              <p:par>
                                <p:cTn id="89" presetID="14" presetClass="entr" presetSubtype="10" fill="hold" grpId="0" nodeType="with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randombar(horizontal)">
                                      <p:cBhvr>
                                        <p:cTn id="91" dur="500"/>
                                        <p:tgtEl>
                                          <p:spTgt spid="58"/>
                                        </p:tgtEl>
                                      </p:cBhvr>
                                    </p:animEffect>
                                  </p:childTnLst>
                                </p:cTn>
                              </p:par>
                            </p:childTnLst>
                          </p:cTn>
                        </p:par>
                        <p:par>
                          <p:cTn id="92" fill="hold">
                            <p:stCondLst>
                              <p:cond delay="5500"/>
                            </p:stCondLst>
                            <p:childTnLst>
                              <p:par>
                                <p:cTn id="93" presetID="53" presetClass="entr" presetSubtype="16" fill="hold" nodeType="afterEffect">
                                  <p:stCondLst>
                                    <p:cond delay="0"/>
                                  </p:stCondLst>
                                  <p:childTnLst>
                                    <p:set>
                                      <p:cBhvr>
                                        <p:cTn id="94" dur="1" fill="hold">
                                          <p:stCondLst>
                                            <p:cond delay="0"/>
                                          </p:stCondLst>
                                        </p:cTn>
                                        <p:tgtEl>
                                          <p:spTgt spid="8"/>
                                        </p:tgtEl>
                                        <p:attrNameLst>
                                          <p:attrName>style.visibility</p:attrName>
                                        </p:attrNameLst>
                                      </p:cBhvr>
                                      <p:to>
                                        <p:strVal val="visible"/>
                                      </p:to>
                                    </p:set>
                                    <p:anim calcmode="lin" valueType="num">
                                      <p:cBhvr>
                                        <p:cTn id="95" dur="500" fill="hold"/>
                                        <p:tgtEl>
                                          <p:spTgt spid="8"/>
                                        </p:tgtEl>
                                        <p:attrNameLst>
                                          <p:attrName>ppt_w</p:attrName>
                                        </p:attrNameLst>
                                      </p:cBhvr>
                                      <p:tavLst>
                                        <p:tav tm="0">
                                          <p:val>
                                            <p:fltVal val="0"/>
                                          </p:val>
                                        </p:tav>
                                        <p:tav tm="100000">
                                          <p:val>
                                            <p:strVal val="#ppt_w"/>
                                          </p:val>
                                        </p:tav>
                                      </p:tavLst>
                                    </p:anim>
                                    <p:anim calcmode="lin" valueType="num">
                                      <p:cBhvr>
                                        <p:cTn id="96" dur="500" fill="hold"/>
                                        <p:tgtEl>
                                          <p:spTgt spid="8"/>
                                        </p:tgtEl>
                                        <p:attrNameLst>
                                          <p:attrName>ppt_h</p:attrName>
                                        </p:attrNameLst>
                                      </p:cBhvr>
                                      <p:tavLst>
                                        <p:tav tm="0">
                                          <p:val>
                                            <p:fltVal val="0"/>
                                          </p:val>
                                        </p:tav>
                                        <p:tav tm="100000">
                                          <p:val>
                                            <p:strVal val="#ppt_h"/>
                                          </p:val>
                                        </p:tav>
                                      </p:tavLst>
                                    </p:anim>
                                    <p:animEffect transition="in" filter="fade">
                                      <p:cBhvr>
                                        <p:cTn id="97" dur="500"/>
                                        <p:tgtEl>
                                          <p:spTgt spid="8"/>
                                        </p:tgtEl>
                                      </p:cBhvr>
                                    </p:animEffect>
                                  </p:childTnLst>
                                </p:cTn>
                              </p:par>
                            </p:childTnLst>
                          </p:cTn>
                        </p:par>
                        <p:par>
                          <p:cTn id="98" fill="hold">
                            <p:stCondLst>
                              <p:cond delay="6000"/>
                            </p:stCondLst>
                            <p:childTnLst>
                              <p:par>
                                <p:cTn id="99" presetID="53" presetClass="entr" presetSubtype="16" fill="hold" grpId="0" nodeType="afterEffect">
                                  <p:stCondLst>
                                    <p:cond delay="0"/>
                                  </p:stCondLst>
                                  <p:childTnLst>
                                    <p:set>
                                      <p:cBhvr>
                                        <p:cTn id="100" dur="1" fill="hold">
                                          <p:stCondLst>
                                            <p:cond delay="0"/>
                                          </p:stCondLst>
                                        </p:cTn>
                                        <p:tgtEl>
                                          <p:spTgt spid="100"/>
                                        </p:tgtEl>
                                        <p:attrNameLst>
                                          <p:attrName>style.visibility</p:attrName>
                                        </p:attrNameLst>
                                      </p:cBhvr>
                                      <p:to>
                                        <p:strVal val="visible"/>
                                      </p:to>
                                    </p:set>
                                    <p:anim calcmode="lin" valueType="num">
                                      <p:cBhvr>
                                        <p:cTn id="101" dur="500" fill="hold"/>
                                        <p:tgtEl>
                                          <p:spTgt spid="100"/>
                                        </p:tgtEl>
                                        <p:attrNameLst>
                                          <p:attrName>ppt_w</p:attrName>
                                        </p:attrNameLst>
                                      </p:cBhvr>
                                      <p:tavLst>
                                        <p:tav tm="0">
                                          <p:val>
                                            <p:fltVal val="0"/>
                                          </p:val>
                                        </p:tav>
                                        <p:tav tm="100000">
                                          <p:val>
                                            <p:strVal val="#ppt_w"/>
                                          </p:val>
                                        </p:tav>
                                      </p:tavLst>
                                    </p:anim>
                                    <p:anim calcmode="lin" valueType="num">
                                      <p:cBhvr>
                                        <p:cTn id="102" dur="500" fill="hold"/>
                                        <p:tgtEl>
                                          <p:spTgt spid="100"/>
                                        </p:tgtEl>
                                        <p:attrNameLst>
                                          <p:attrName>ppt_h</p:attrName>
                                        </p:attrNameLst>
                                      </p:cBhvr>
                                      <p:tavLst>
                                        <p:tav tm="0">
                                          <p:val>
                                            <p:fltVal val="0"/>
                                          </p:val>
                                        </p:tav>
                                        <p:tav tm="100000">
                                          <p:val>
                                            <p:strVal val="#ppt_h"/>
                                          </p:val>
                                        </p:tav>
                                      </p:tavLst>
                                    </p:anim>
                                    <p:animEffect transition="in" filter="fade">
                                      <p:cBhvr>
                                        <p:cTn id="103" dur="500"/>
                                        <p:tgtEl>
                                          <p:spTgt spid="100"/>
                                        </p:tgtEl>
                                      </p:cBhvr>
                                    </p:animEffect>
                                  </p:childTnLst>
                                </p:cTn>
                              </p:par>
                            </p:childTnLst>
                          </p:cTn>
                        </p:par>
                        <p:par>
                          <p:cTn id="104" fill="hold">
                            <p:stCondLst>
                              <p:cond delay="6500"/>
                            </p:stCondLst>
                            <p:childTnLst>
                              <p:par>
                                <p:cTn id="105" presetID="14" presetClass="entr" presetSubtype="10" fill="hold" grpId="0" nodeType="afterEffect">
                                  <p:stCondLst>
                                    <p:cond delay="0"/>
                                  </p:stCondLst>
                                  <p:childTnLst>
                                    <p:set>
                                      <p:cBhvr>
                                        <p:cTn id="106" dur="1" fill="hold">
                                          <p:stCondLst>
                                            <p:cond delay="0"/>
                                          </p:stCondLst>
                                        </p:cTn>
                                        <p:tgtEl>
                                          <p:spTgt spid="98"/>
                                        </p:tgtEl>
                                        <p:attrNameLst>
                                          <p:attrName>style.visibility</p:attrName>
                                        </p:attrNameLst>
                                      </p:cBhvr>
                                      <p:to>
                                        <p:strVal val="visible"/>
                                      </p:to>
                                    </p:set>
                                    <p:animEffect transition="in" filter="randombar(horizontal)">
                                      <p:cBhvr>
                                        <p:cTn id="107" dur="500"/>
                                        <p:tgtEl>
                                          <p:spTgt spid="98"/>
                                        </p:tgtEl>
                                      </p:cBhvr>
                                    </p:animEffect>
                                  </p:childTnLst>
                                </p:cTn>
                              </p:par>
                              <p:par>
                                <p:cTn id="108" presetID="14" presetClass="entr" presetSubtype="10" fill="hold" grpId="0" nodeType="withEffect">
                                  <p:stCondLst>
                                    <p:cond delay="0"/>
                                  </p:stCondLst>
                                  <p:childTnLst>
                                    <p:set>
                                      <p:cBhvr>
                                        <p:cTn id="109" dur="1" fill="hold">
                                          <p:stCondLst>
                                            <p:cond delay="0"/>
                                          </p:stCondLst>
                                        </p:cTn>
                                        <p:tgtEl>
                                          <p:spTgt spid="99"/>
                                        </p:tgtEl>
                                        <p:attrNameLst>
                                          <p:attrName>style.visibility</p:attrName>
                                        </p:attrNameLst>
                                      </p:cBhvr>
                                      <p:to>
                                        <p:strVal val="visible"/>
                                      </p:to>
                                    </p:set>
                                    <p:animEffect transition="in" filter="randombar(horizontal)">
                                      <p:cBhvr>
                                        <p:cTn id="110" dur="500"/>
                                        <p:tgtEl>
                                          <p:spTgt spid="99"/>
                                        </p:tgtEl>
                                      </p:cBhvr>
                                    </p:animEffect>
                                  </p:childTnLst>
                                </p:cTn>
                              </p:par>
                              <p:par>
                                <p:cTn id="111" presetID="14" presetClass="entr" presetSubtype="10" fill="hold" grpId="0" nodeType="withEffect">
                                  <p:stCondLst>
                                    <p:cond delay="0"/>
                                  </p:stCondLst>
                                  <p:childTnLst>
                                    <p:set>
                                      <p:cBhvr>
                                        <p:cTn id="112" dur="1" fill="hold">
                                          <p:stCondLst>
                                            <p:cond delay="0"/>
                                          </p:stCondLst>
                                        </p:cTn>
                                        <p:tgtEl>
                                          <p:spTgt spid="101"/>
                                        </p:tgtEl>
                                        <p:attrNameLst>
                                          <p:attrName>style.visibility</p:attrName>
                                        </p:attrNameLst>
                                      </p:cBhvr>
                                      <p:to>
                                        <p:strVal val="visible"/>
                                      </p:to>
                                    </p:set>
                                    <p:animEffect transition="in" filter="randombar(horizontal)">
                                      <p:cBhvr>
                                        <p:cTn id="113" dur="500"/>
                                        <p:tgtEl>
                                          <p:spTgt spid="101"/>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41"/>
                                        </p:tgtEl>
                                        <p:attrNameLst>
                                          <p:attrName>style.visibility</p:attrName>
                                        </p:attrNameLst>
                                      </p:cBhvr>
                                      <p:to>
                                        <p:strVal val="visible"/>
                                      </p:to>
                                    </p:set>
                                    <p:animEffect transition="in" filter="fade">
                                      <p:cBhvr>
                                        <p:cTn id="118" dur="500"/>
                                        <p:tgtEl>
                                          <p:spTgt spid="41"/>
                                        </p:tgtEl>
                                      </p:cBhvr>
                                    </p:animEffect>
                                  </p:childTnLst>
                                </p:cTn>
                              </p:par>
                              <p:par>
                                <p:cTn id="119" presetID="14" presetClass="entr" presetSubtype="10" fill="hold" grpId="0" nodeType="withEffect">
                                  <p:stCondLst>
                                    <p:cond delay="0"/>
                                  </p:stCondLst>
                                  <p:childTnLst>
                                    <p:set>
                                      <p:cBhvr>
                                        <p:cTn id="120" dur="1" fill="hold">
                                          <p:stCondLst>
                                            <p:cond delay="0"/>
                                          </p:stCondLst>
                                        </p:cTn>
                                        <p:tgtEl>
                                          <p:spTgt spid="47"/>
                                        </p:tgtEl>
                                        <p:attrNameLst>
                                          <p:attrName>style.visibility</p:attrName>
                                        </p:attrNameLst>
                                      </p:cBhvr>
                                      <p:to>
                                        <p:strVal val="visible"/>
                                      </p:to>
                                    </p:set>
                                    <p:animEffect transition="in" filter="randombar(horizontal)">
                                      <p:cBhvr>
                                        <p:cTn id="121" dur="500"/>
                                        <p:tgtEl>
                                          <p:spTgt spid="47"/>
                                        </p:tgtEl>
                                      </p:cBhvr>
                                    </p:animEffect>
                                  </p:childTnLst>
                                </p:cTn>
                              </p:par>
                              <p:par>
                                <p:cTn id="122" presetID="14" presetClass="entr" presetSubtype="10" fill="hold" grpId="0" nodeType="withEffect">
                                  <p:stCondLst>
                                    <p:cond delay="0"/>
                                  </p:stCondLst>
                                  <p:childTnLst>
                                    <p:set>
                                      <p:cBhvr>
                                        <p:cTn id="123" dur="1" fill="hold">
                                          <p:stCondLst>
                                            <p:cond delay="0"/>
                                          </p:stCondLst>
                                        </p:cTn>
                                        <p:tgtEl>
                                          <p:spTgt spid="48"/>
                                        </p:tgtEl>
                                        <p:attrNameLst>
                                          <p:attrName>style.visibility</p:attrName>
                                        </p:attrNameLst>
                                      </p:cBhvr>
                                      <p:to>
                                        <p:strVal val="visible"/>
                                      </p:to>
                                    </p:set>
                                    <p:animEffect transition="in" filter="randombar(horizontal)">
                                      <p:cBhvr>
                                        <p:cTn id="124" dur="500"/>
                                        <p:tgtEl>
                                          <p:spTgt spid="48"/>
                                        </p:tgtEl>
                                      </p:cBhvr>
                                    </p:animEffect>
                                  </p:childTnLst>
                                </p:cTn>
                              </p:par>
                              <p:par>
                                <p:cTn id="125" presetID="14" presetClass="entr" presetSubtype="10" fill="hold" grpId="0" nodeType="withEffect">
                                  <p:stCondLst>
                                    <p:cond delay="0"/>
                                  </p:stCondLst>
                                  <p:childTnLst>
                                    <p:set>
                                      <p:cBhvr>
                                        <p:cTn id="126" dur="1" fill="hold">
                                          <p:stCondLst>
                                            <p:cond delay="0"/>
                                          </p:stCondLst>
                                        </p:cTn>
                                        <p:tgtEl>
                                          <p:spTgt spid="49"/>
                                        </p:tgtEl>
                                        <p:attrNameLst>
                                          <p:attrName>style.visibility</p:attrName>
                                        </p:attrNameLst>
                                      </p:cBhvr>
                                      <p:to>
                                        <p:strVal val="visible"/>
                                      </p:to>
                                    </p:set>
                                    <p:animEffect transition="in" filter="randombar(horizontal)">
                                      <p:cBhvr>
                                        <p:cTn id="127" dur="500"/>
                                        <p:tgtEl>
                                          <p:spTgt spid="49"/>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50"/>
                                        </p:tgtEl>
                                        <p:attrNameLst>
                                          <p:attrName>style.visibility</p:attrName>
                                        </p:attrNameLst>
                                      </p:cBhvr>
                                      <p:to>
                                        <p:strVal val="visible"/>
                                      </p:to>
                                    </p:set>
                                    <p:animEffect transition="in" filter="randombar(horizontal)">
                                      <p:cBhvr>
                                        <p:cTn id="130"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2" grpId="0" animBg="1"/>
      <p:bldP spid="53" grpId="0" animBg="1"/>
      <p:bldP spid="54" grpId="0" animBg="1"/>
      <p:bldP spid="56" grpId="0"/>
      <p:bldP spid="42" grpId="0" animBg="1"/>
      <p:bldP spid="43" grpId="0" animBg="1"/>
      <p:bldP spid="44" grpId="0" animBg="1"/>
      <p:bldP spid="58" grpId="0"/>
      <p:bldP spid="91" grpId="0" animBg="1"/>
      <p:bldP spid="92" grpId="0" animBg="1"/>
      <p:bldP spid="93" grpId="0" animBg="1"/>
      <p:bldP spid="94" grpId="0"/>
      <p:bldP spid="98" grpId="0" animBg="1"/>
      <p:bldP spid="99" grpId="0" animBg="1"/>
      <p:bldP spid="100" grpId="0" animBg="1"/>
      <p:bldP spid="101" grpId="0"/>
      <p:bldP spid="41" grpId="0"/>
      <p:bldP spid="47" grpId="0"/>
      <p:bldP spid="48" grpId="0"/>
      <p:bldP spid="49" grpId="0"/>
      <p:bldP spid="5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9688986" y="559008"/>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2291709" y="532654"/>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083950" y="2156192"/>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5255C68E-B6A5-4E69-AA2D-51CCF71EFF41}"/>
              </a:ext>
            </a:extLst>
          </p:cNvPr>
          <p:cNvSpPr txBox="1"/>
          <p:nvPr/>
        </p:nvSpPr>
        <p:spPr>
          <a:xfrm>
            <a:off x="7066145" y="1449934"/>
            <a:ext cx="2794291" cy="461664"/>
          </a:xfrm>
          <a:prstGeom prst="rect">
            <a:avLst/>
          </a:prstGeom>
          <a:noFill/>
        </p:spPr>
        <p:txBody>
          <a:bodyPr wrap="square" rtlCol="0">
            <a:spAutoFit/>
          </a:bodyPr>
          <a:lstStyle/>
          <a:p>
            <a:r>
              <a:rPr lang="en-US" altLang="zh-CN" sz="2400" b="1" dirty="0"/>
              <a:t>Plant-based meat.</a:t>
            </a:r>
            <a:endParaRPr lang="zh-CN" altLang="en-US" sz="2400" b="1" dirty="0"/>
          </a:p>
        </p:txBody>
      </p:sp>
      <p:pic>
        <p:nvPicPr>
          <p:cNvPr id="12" name="图片 11">
            <a:extLst>
              <a:ext uri="{FF2B5EF4-FFF2-40B4-BE49-F238E27FC236}">
                <a16:creationId xmlns:a16="http://schemas.microsoft.com/office/drawing/2014/main" id="{5234B63C-EC80-4641-B4F5-7DC8B5BD0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23" y="1132491"/>
            <a:ext cx="3657917" cy="5334462"/>
          </a:xfrm>
          <a:prstGeom prst="rect">
            <a:avLst/>
          </a:prstGeom>
        </p:spPr>
      </p:pic>
      <p:sp>
        <p:nvSpPr>
          <p:cNvPr id="13" name="文本框 12">
            <a:extLst>
              <a:ext uri="{FF2B5EF4-FFF2-40B4-BE49-F238E27FC236}">
                <a16:creationId xmlns:a16="http://schemas.microsoft.com/office/drawing/2014/main" id="{2711D428-FFD5-499D-9CDC-1A4B5BF375F3}"/>
              </a:ext>
            </a:extLst>
          </p:cNvPr>
          <p:cNvSpPr txBox="1"/>
          <p:nvPr/>
        </p:nvSpPr>
        <p:spPr>
          <a:xfrm>
            <a:off x="3161462" y="321568"/>
            <a:ext cx="6354849"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rPr>
              <a:t>How to read forms and charts?</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endParaRPr>
          </a:p>
        </p:txBody>
      </p:sp>
      <p:sp>
        <p:nvSpPr>
          <p:cNvPr id="15" name="文本框 14">
            <a:extLst>
              <a:ext uri="{FF2B5EF4-FFF2-40B4-BE49-F238E27FC236}">
                <a16:creationId xmlns:a16="http://schemas.microsoft.com/office/drawing/2014/main" id="{446C927A-573D-4E12-B7D7-0EE11263618C}"/>
              </a:ext>
            </a:extLst>
          </p:cNvPr>
          <p:cNvSpPr txBox="1"/>
          <p:nvPr/>
        </p:nvSpPr>
        <p:spPr>
          <a:xfrm>
            <a:off x="6338886" y="2464288"/>
            <a:ext cx="4593152" cy="369332"/>
          </a:xfrm>
          <a:prstGeom prst="rect">
            <a:avLst/>
          </a:prstGeom>
          <a:noFill/>
        </p:spPr>
        <p:txBody>
          <a:bodyPr wrap="square" rtlCol="0">
            <a:spAutoFit/>
          </a:bodyPr>
          <a:lstStyle/>
          <a:p>
            <a:r>
              <a:rPr lang="en-US" altLang="zh-CN" b="1" dirty="0"/>
              <a:t>What do you know from the </a:t>
            </a:r>
            <a:r>
              <a:rPr lang="en-US" altLang="zh-CN" b="1" dirty="0">
                <a:solidFill>
                  <a:srgbClr val="FF0000"/>
                </a:solidFill>
              </a:rPr>
              <a:t>pie chart</a:t>
            </a:r>
            <a:r>
              <a:rPr lang="en-US" altLang="zh-CN" b="1" dirty="0"/>
              <a:t>?</a:t>
            </a:r>
            <a:endParaRPr lang="zh-CN" altLang="en-US" b="1" dirty="0"/>
          </a:p>
        </p:txBody>
      </p:sp>
      <p:sp>
        <p:nvSpPr>
          <p:cNvPr id="16" name="íśḷîḍé">
            <a:extLst>
              <a:ext uri="{FF2B5EF4-FFF2-40B4-BE49-F238E27FC236}">
                <a16:creationId xmlns:a16="http://schemas.microsoft.com/office/drawing/2014/main" id="{B2303D06-5970-4D2E-8726-C84D45D052EE}"/>
              </a:ext>
            </a:extLst>
          </p:cNvPr>
          <p:cNvSpPr/>
          <p:nvPr/>
        </p:nvSpPr>
        <p:spPr bwMode="auto">
          <a:xfrm>
            <a:off x="5115800" y="2948877"/>
            <a:ext cx="583589" cy="533474"/>
          </a:xfrm>
          <a:prstGeom prst="ellipse">
            <a:avLst/>
          </a:prstGeom>
          <a:solidFill>
            <a:srgbClr val="60A8AF"/>
          </a:solidFill>
          <a:ln>
            <a:noFill/>
          </a:ln>
        </p:spPr>
        <p:txBody>
          <a:bodyPr anchor="ctr"/>
          <a:lstStyle/>
          <a:p>
            <a:pPr algn="ctr"/>
            <a:r>
              <a:rPr lang="en-US" altLang="zh-CN" sz="1600" b="1" dirty="0">
                <a:solidFill>
                  <a:schemeClr val="bg1"/>
                </a:solidFill>
                <a:cs typeface="+mn-ea"/>
                <a:sym typeface="+mn-lt"/>
              </a:rPr>
              <a:t>01</a:t>
            </a:r>
            <a:endParaRPr sz="1600" b="1" dirty="0">
              <a:solidFill>
                <a:schemeClr val="bg1"/>
              </a:solidFill>
              <a:cs typeface="+mn-ea"/>
              <a:sym typeface="+mn-lt"/>
            </a:endParaRPr>
          </a:p>
        </p:txBody>
      </p:sp>
      <p:sp>
        <p:nvSpPr>
          <p:cNvPr id="34" name="文本框 33">
            <a:extLst>
              <a:ext uri="{FF2B5EF4-FFF2-40B4-BE49-F238E27FC236}">
                <a16:creationId xmlns:a16="http://schemas.microsoft.com/office/drawing/2014/main" id="{9FEB9177-2743-4EE1-B3D4-2D9E14BF3B46}"/>
              </a:ext>
            </a:extLst>
          </p:cNvPr>
          <p:cNvSpPr txBox="1"/>
          <p:nvPr/>
        </p:nvSpPr>
        <p:spPr>
          <a:xfrm>
            <a:off x="5814918" y="3097421"/>
            <a:ext cx="5710347" cy="400110"/>
          </a:xfrm>
          <a:prstGeom prst="rect">
            <a:avLst/>
          </a:prstGeom>
          <a:noFill/>
        </p:spPr>
        <p:txBody>
          <a:bodyPr wrap="square" rtlCol="0">
            <a:spAutoFit/>
          </a:bodyPr>
          <a:lstStyle/>
          <a:p>
            <a:r>
              <a:rPr lang="en-US" altLang="zh-CN" sz="2000" b="1" dirty="0"/>
              <a:t>What does the </a:t>
            </a:r>
            <a:r>
              <a:rPr lang="en-US" altLang="zh-CN" sz="2000" b="1" dirty="0">
                <a:solidFill>
                  <a:srgbClr val="00B050"/>
                </a:solidFill>
              </a:rPr>
              <a:t>green</a:t>
            </a:r>
            <a:r>
              <a:rPr lang="en-US" altLang="zh-CN" sz="2000" b="1" dirty="0"/>
              <a:t> </a:t>
            </a:r>
            <a:r>
              <a:rPr lang="en-US" altLang="zh-CN" sz="2000" b="1" dirty="0">
                <a:solidFill>
                  <a:srgbClr val="00B050"/>
                </a:solidFill>
              </a:rPr>
              <a:t>61%</a:t>
            </a:r>
            <a:r>
              <a:rPr lang="en-US" altLang="zh-CN" sz="2000" b="1" dirty="0"/>
              <a:t> and </a:t>
            </a:r>
            <a:r>
              <a:rPr lang="en-US" altLang="zh-CN" sz="2000" b="1" dirty="0">
                <a:solidFill>
                  <a:schemeClr val="accent2">
                    <a:lumMod val="60000"/>
                    <a:lumOff val="40000"/>
                  </a:schemeClr>
                </a:solidFill>
              </a:rPr>
              <a:t>orange</a:t>
            </a:r>
            <a:r>
              <a:rPr lang="en-US" altLang="zh-CN" sz="2000" b="1" dirty="0"/>
              <a:t> </a:t>
            </a:r>
            <a:r>
              <a:rPr lang="en-US" altLang="zh-CN" sz="2000" b="1" dirty="0">
                <a:solidFill>
                  <a:schemeClr val="accent4"/>
                </a:solidFill>
              </a:rPr>
              <a:t>39%</a:t>
            </a:r>
            <a:r>
              <a:rPr lang="en-US" altLang="zh-CN" sz="2000" b="1" dirty="0"/>
              <a:t> mean?</a:t>
            </a:r>
            <a:endParaRPr lang="zh-CN" altLang="en-US" sz="2000" b="1" dirty="0"/>
          </a:p>
        </p:txBody>
      </p:sp>
      <p:sp>
        <p:nvSpPr>
          <p:cNvPr id="35" name="文本框 34">
            <a:extLst>
              <a:ext uri="{FF2B5EF4-FFF2-40B4-BE49-F238E27FC236}">
                <a16:creationId xmlns:a16="http://schemas.microsoft.com/office/drawing/2014/main" id="{D6F55056-AA25-48C1-874B-D90CC1F868B4}"/>
              </a:ext>
            </a:extLst>
          </p:cNvPr>
          <p:cNvSpPr txBox="1"/>
          <p:nvPr/>
        </p:nvSpPr>
        <p:spPr>
          <a:xfrm>
            <a:off x="5714166" y="3799722"/>
            <a:ext cx="5498248" cy="2246769"/>
          </a:xfrm>
          <a:prstGeom prst="rect">
            <a:avLst/>
          </a:prstGeom>
          <a:noFill/>
        </p:spPr>
        <p:txBody>
          <a:bodyPr wrap="square" rtlCol="0">
            <a:spAutoFit/>
          </a:bodyPr>
          <a:lstStyle/>
          <a:p>
            <a:pPr algn="just"/>
            <a:r>
              <a:rPr lang="en-US" altLang="zh-CN" sz="2400" dirty="0"/>
              <a:t>     </a:t>
            </a:r>
            <a:r>
              <a:rPr lang="en-US" altLang="zh-CN" sz="2800" dirty="0"/>
              <a:t>61% means over half of the people being interviewed don’t know what planted-based meat is, while the other people know about it. </a:t>
            </a:r>
          </a:p>
        </p:txBody>
      </p:sp>
      <p:pic>
        <p:nvPicPr>
          <p:cNvPr id="19" name="图形 18">
            <a:extLst>
              <a:ext uri="{FF2B5EF4-FFF2-40B4-BE49-F238E27FC236}">
                <a16:creationId xmlns:a16="http://schemas.microsoft.com/office/drawing/2014/main" id="{C55A4BF0-433D-4C30-9FD1-B4FF1709CB0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287125" y="5671165"/>
            <a:ext cx="742156" cy="976539"/>
          </a:xfrm>
          <a:custGeom>
            <a:avLst/>
            <a:gdLst/>
            <a:ahLst/>
            <a:cxnLst/>
            <a:rect l="l" t="t" r="r" b="b"/>
            <a:pathLst>
              <a:path w="1036328" h="1297335">
                <a:moveTo>
                  <a:pt x="507467" y="0"/>
                </a:moveTo>
                <a:cubicBezTo>
                  <a:pt x="671202" y="0"/>
                  <a:pt x="789583" y="30522"/>
                  <a:pt x="862608" y="91567"/>
                </a:cubicBezTo>
                <a:cubicBezTo>
                  <a:pt x="935633" y="152611"/>
                  <a:pt x="972145" y="229345"/>
                  <a:pt x="972145" y="321767"/>
                </a:cubicBezTo>
                <a:cubicBezTo>
                  <a:pt x="972145" y="375965"/>
                  <a:pt x="957312" y="425029"/>
                  <a:pt x="927646" y="468958"/>
                </a:cubicBezTo>
                <a:cubicBezTo>
                  <a:pt x="897979" y="512887"/>
                  <a:pt x="853194" y="551396"/>
                  <a:pt x="793291" y="584486"/>
                </a:cubicBezTo>
                <a:cubicBezTo>
                  <a:pt x="841784" y="596466"/>
                  <a:pt x="878867" y="610444"/>
                  <a:pt x="904540" y="626418"/>
                </a:cubicBezTo>
                <a:cubicBezTo>
                  <a:pt x="946187" y="652091"/>
                  <a:pt x="978564" y="685894"/>
                  <a:pt x="1001669" y="727826"/>
                </a:cubicBezTo>
                <a:cubicBezTo>
                  <a:pt x="1024775" y="769758"/>
                  <a:pt x="1036328" y="819820"/>
                  <a:pt x="1036328" y="878012"/>
                </a:cubicBezTo>
                <a:cubicBezTo>
                  <a:pt x="1036328" y="951037"/>
                  <a:pt x="1017215" y="1021067"/>
                  <a:pt x="978991" y="1088102"/>
                </a:cubicBezTo>
                <a:cubicBezTo>
                  <a:pt x="940767" y="1155136"/>
                  <a:pt x="885713" y="1206767"/>
                  <a:pt x="813829" y="1242994"/>
                </a:cubicBezTo>
                <a:cubicBezTo>
                  <a:pt x="741945" y="1279222"/>
                  <a:pt x="647526" y="1297335"/>
                  <a:pt x="530572" y="1297335"/>
                </a:cubicBezTo>
                <a:cubicBezTo>
                  <a:pt x="416471" y="1297335"/>
                  <a:pt x="326473" y="1283928"/>
                  <a:pt x="260580" y="1257114"/>
                </a:cubicBezTo>
                <a:cubicBezTo>
                  <a:pt x="194686" y="1230301"/>
                  <a:pt x="140488" y="1191078"/>
                  <a:pt x="97985" y="1139447"/>
                </a:cubicBezTo>
                <a:cubicBezTo>
                  <a:pt x="55482" y="1087816"/>
                  <a:pt x="22820" y="1022921"/>
                  <a:pt x="0" y="944761"/>
                </a:cubicBezTo>
                <a:lnTo>
                  <a:pt x="348295" y="898550"/>
                </a:lnTo>
                <a:cubicBezTo>
                  <a:pt x="361987" y="968723"/>
                  <a:pt x="383239" y="1017359"/>
                  <a:pt x="412049" y="1044458"/>
                </a:cubicBezTo>
                <a:cubicBezTo>
                  <a:pt x="440860" y="1071557"/>
                  <a:pt x="477515" y="1085106"/>
                  <a:pt x="522015" y="1085106"/>
                </a:cubicBezTo>
                <a:cubicBezTo>
                  <a:pt x="568796" y="1085106"/>
                  <a:pt x="607734" y="1067991"/>
                  <a:pt x="638826" y="1033761"/>
                </a:cubicBezTo>
                <a:cubicBezTo>
                  <a:pt x="669919" y="999530"/>
                  <a:pt x="685465" y="953890"/>
                  <a:pt x="685465" y="896839"/>
                </a:cubicBezTo>
                <a:cubicBezTo>
                  <a:pt x="685465" y="838647"/>
                  <a:pt x="670489" y="793577"/>
                  <a:pt x="640538" y="761628"/>
                </a:cubicBezTo>
                <a:cubicBezTo>
                  <a:pt x="610586" y="729680"/>
                  <a:pt x="569937" y="713706"/>
                  <a:pt x="518592" y="713706"/>
                </a:cubicBezTo>
                <a:cubicBezTo>
                  <a:pt x="491207" y="713706"/>
                  <a:pt x="453554" y="720552"/>
                  <a:pt x="405631" y="734244"/>
                </a:cubicBezTo>
                <a:lnTo>
                  <a:pt x="423602" y="485217"/>
                </a:lnTo>
                <a:cubicBezTo>
                  <a:pt x="442999" y="488070"/>
                  <a:pt x="458118" y="489496"/>
                  <a:pt x="468957" y="489496"/>
                </a:cubicBezTo>
                <a:cubicBezTo>
                  <a:pt x="514598" y="489496"/>
                  <a:pt x="552679" y="474948"/>
                  <a:pt x="583202" y="445852"/>
                </a:cubicBezTo>
                <a:cubicBezTo>
                  <a:pt x="613724" y="416756"/>
                  <a:pt x="628985" y="382241"/>
                  <a:pt x="628985" y="342305"/>
                </a:cubicBezTo>
                <a:cubicBezTo>
                  <a:pt x="628985" y="304081"/>
                  <a:pt x="617575" y="273559"/>
                  <a:pt x="594754" y="250739"/>
                </a:cubicBezTo>
                <a:cubicBezTo>
                  <a:pt x="571934" y="227918"/>
                  <a:pt x="540556" y="216508"/>
                  <a:pt x="500621" y="216508"/>
                </a:cubicBezTo>
                <a:cubicBezTo>
                  <a:pt x="459544" y="216508"/>
                  <a:pt x="426169" y="228917"/>
                  <a:pt x="400497" y="253734"/>
                </a:cubicBezTo>
                <a:cubicBezTo>
                  <a:pt x="374824" y="278551"/>
                  <a:pt x="357423" y="322052"/>
                  <a:pt x="348295" y="384237"/>
                </a:cubicBezTo>
                <a:lnTo>
                  <a:pt x="18827" y="325190"/>
                </a:lnTo>
                <a:cubicBezTo>
                  <a:pt x="46211" y="220216"/>
                  <a:pt x="98841" y="139775"/>
                  <a:pt x="176715" y="83865"/>
                </a:cubicBezTo>
                <a:cubicBezTo>
                  <a:pt x="254589" y="27955"/>
                  <a:pt x="364840" y="0"/>
                  <a:pt x="507467" y="0"/>
                </a:cubicBezTo>
                <a:close/>
              </a:path>
            </a:pathLst>
          </a:custGeom>
        </p:spPr>
      </p:pic>
    </p:spTree>
    <p:extLst>
      <p:ext uri="{BB962C8B-B14F-4D97-AF65-F5344CB8AC3E}">
        <p14:creationId xmlns:p14="http://schemas.microsoft.com/office/powerpoint/2010/main" val="5431397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barn(inVertical)">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6" grpId="0" animBg="1"/>
      <p:bldP spid="34" grpId="0"/>
      <p:bldP spid="3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99195" y="311459"/>
            <a:ext cx="3924300" cy="646331"/>
          </a:xfrm>
          <a:prstGeom prst="rect">
            <a:avLst/>
          </a:prstGeom>
          <a:solidFill>
            <a:srgbClr val="FF0000"/>
          </a:solidFill>
        </p:spPr>
        <p:txBody>
          <a:bodyPr wrap="square" rtlCol="0">
            <a:spAutoFit/>
          </a:bodyPr>
          <a:lstStyle/>
          <a:p>
            <a:pPr algn="ctr"/>
            <a:r>
              <a:rPr lang="en-US" altLang="zh-CN" sz="3600" dirty="0">
                <a:solidFill>
                  <a:schemeClr val="tx1">
                    <a:lumMod val="85000"/>
                    <a:lumOff val="15000"/>
                  </a:schemeClr>
                </a:solidFill>
                <a:latin typeface="Adobe Gothic Std B" panose="020B0800000000000000" pitchFamily="34" charset="-128"/>
                <a:ea typeface="Adobe Gothic Std B" panose="020B0800000000000000" pitchFamily="34" charset="-128"/>
                <a:cs typeface="+mn-ea"/>
                <a:sym typeface="+mn-lt"/>
              </a:rPr>
              <a:t>However!!!</a:t>
            </a:r>
            <a:endParaRPr lang="zh-CN" altLang="en-US" sz="3600" dirty="0">
              <a:solidFill>
                <a:schemeClr val="tx1">
                  <a:lumMod val="85000"/>
                  <a:lumOff val="15000"/>
                </a:schemeClr>
              </a:solidFill>
              <a:latin typeface="Adobe Gothic Std B" panose="020B0800000000000000" pitchFamily="34" charset="-128"/>
              <a:cs typeface="+mn-ea"/>
              <a:sym typeface="+mn-lt"/>
            </a:endParaRPr>
          </a:p>
        </p:txBody>
      </p:sp>
      <p:grpSp>
        <p:nvGrpSpPr>
          <p:cNvPr id="2" name="组合 1">
            <a:extLst>
              <a:ext uri="{FF2B5EF4-FFF2-40B4-BE49-F238E27FC236}">
                <a16:creationId xmlns:a16="http://schemas.microsoft.com/office/drawing/2014/main" id="{B243AA60-0B7F-4CBC-8BE4-890C82BC4C41}"/>
              </a:ext>
            </a:extLst>
          </p:cNvPr>
          <p:cNvGrpSpPr/>
          <p:nvPr/>
        </p:nvGrpSpPr>
        <p:grpSpPr>
          <a:xfrm>
            <a:off x="3232583" y="520197"/>
            <a:ext cx="5857524" cy="228853"/>
            <a:chOff x="3829052" y="597280"/>
            <a:chExt cx="4533898"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pSp>
        <p:nvGrpSpPr>
          <p:cNvPr id="21" name="组合 20">
            <a:extLst>
              <a:ext uri="{FF2B5EF4-FFF2-40B4-BE49-F238E27FC236}">
                <a16:creationId xmlns:a16="http://schemas.microsoft.com/office/drawing/2014/main" id="{21A5AA1C-F9AF-45AA-B081-B49B5C8A3264}"/>
              </a:ext>
            </a:extLst>
          </p:cNvPr>
          <p:cNvGrpSpPr/>
          <p:nvPr/>
        </p:nvGrpSpPr>
        <p:grpSpPr>
          <a:xfrm>
            <a:off x="728509" y="1160320"/>
            <a:ext cx="2816965" cy="2640579"/>
            <a:chOff x="1430337" y="1878904"/>
            <a:chExt cx="1840334" cy="1840332"/>
          </a:xfrm>
        </p:grpSpPr>
        <p:grpSp>
          <p:nvGrpSpPr>
            <p:cNvPr id="12" name="组合 11">
              <a:extLst>
                <a:ext uri="{FF2B5EF4-FFF2-40B4-BE49-F238E27FC236}">
                  <a16:creationId xmlns:a16="http://schemas.microsoft.com/office/drawing/2014/main" id="{F9247AD7-0C66-4C04-B7CF-8148DF48EE7A}"/>
                </a:ext>
              </a:extLst>
            </p:cNvPr>
            <p:cNvGrpSpPr/>
            <p:nvPr/>
          </p:nvGrpSpPr>
          <p:grpSpPr>
            <a:xfrm>
              <a:off x="1430337" y="1878904"/>
              <a:ext cx="1840334" cy="1840332"/>
              <a:chOff x="1430337" y="1878904"/>
              <a:chExt cx="1840334" cy="1840332"/>
            </a:xfrm>
          </p:grpSpPr>
          <p:sp>
            <p:nvSpPr>
              <p:cNvPr id="11" name="椭圆 10">
                <a:extLst>
                  <a:ext uri="{FF2B5EF4-FFF2-40B4-BE49-F238E27FC236}">
                    <a16:creationId xmlns:a16="http://schemas.microsoft.com/office/drawing/2014/main" id="{9510E730-02C9-4C91-82F4-63B195E5427F}"/>
                  </a:ext>
                </a:extLst>
              </p:cNvPr>
              <p:cNvSpPr/>
              <p:nvPr/>
            </p:nvSpPr>
            <p:spPr>
              <a:xfrm>
                <a:off x="1430337"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sp>
            <p:nvSpPr>
              <p:cNvPr id="3" name="椭圆 2">
                <a:extLst>
                  <a:ext uri="{FF2B5EF4-FFF2-40B4-BE49-F238E27FC236}">
                    <a16:creationId xmlns:a16="http://schemas.microsoft.com/office/drawing/2014/main" id="{F54535F7-1564-41E2-A053-1EC4CD8BE296}"/>
                  </a:ext>
                </a:extLst>
              </p:cNvPr>
              <p:cNvSpPr/>
              <p:nvPr/>
            </p:nvSpPr>
            <p:spPr>
              <a:xfrm>
                <a:off x="1740503" y="2189071"/>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sp>
          <p:nvSpPr>
            <p:cNvPr id="4" name="空心弧 3">
              <a:extLst>
                <a:ext uri="{FF2B5EF4-FFF2-40B4-BE49-F238E27FC236}">
                  <a16:creationId xmlns:a16="http://schemas.microsoft.com/office/drawing/2014/main" id="{48B695FA-0DEF-4FCD-9AF4-C5DD4E50B03F}"/>
                </a:ext>
              </a:extLst>
            </p:cNvPr>
            <p:cNvSpPr/>
            <p:nvPr/>
          </p:nvSpPr>
          <p:spPr>
            <a:xfrm>
              <a:off x="1430337" y="1878907"/>
              <a:ext cx="1840331" cy="1840329"/>
            </a:xfrm>
            <a:prstGeom prst="blockArc">
              <a:avLst>
                <a:gd name="adj1" fmla="val 1270133"/>
                <a:gd name="adj2" fmla="val 14800061"/>
                <a:gd name="adj3" fmla="val 16674"/>
              </a:avLst>
            </a:prstGeom>
            <a:pattFill prst="wdUpDiag">
              <a:fgClr>
                <a:srgbClr val="60A8AF"/>
              </a:fgClr>
              <a:bgClr>
                <a:srgbClr val="A0CBD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cs typeface="+mn-ea"/>
                <a:sym typeface="+mn-lt"/>
              </a:endParaRPr>
            </a:p>
          </p:txBody>
        </p:sp>
      </p:grpSp>
      <p:sp>
        <p:nvSpPr>
          <p:cNvPr id="19" name="Title 20">
            <a:extLst>
              <a:ext uri="{FF2B5EF4-FFF2-40B4-BE49-F238E27FC236}">
                <a16:creationId xmlns:a16="http://schemas.microsoft.com/office/drawing/2014/main" id="{16FC531A-1B7E-4D76-942D-4DA61D6955A7}"/>
              </a:ext>
            </a:extLst>
          </p:cNvPr>
          <p:cNvSpPr txBox="1"/>
          <p:nvPr/>
        </p:nvSpPr>
        <p:spPr>
          <a:xfrm>
            <a:off x="925036" y="4172400"/>
            <a:ext cx="2397733" cy="307777"/>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a:solidFill>
                  <a:schemeClr val="tx1">
                    <a:lumMod val="85000"/>
                    <a:lumOff val="15000"/>
                  </a:schemeClr>
                </a:solidFill>
                <a:latin typeface="+mn-lt"/>
                <a:cs typeface="+mn-ea"/>
                <a:sym typeface="+mn-lt"/>
              </a:rPr>
              <a:t>BBQ</a:t>
            </a:r>
          </a:p>
        </p:txBody>
      </p:sp>
      <p:grpSp>
        <p:nvGrpSpPr>
          <p:cNvPr id="6" name="组合 5">
            <a:extLst>
              <a:ext uri="{FF2B5EF4-FFF2-40B4-BE49-F238E27FC236}">
                <a16:creationId xmlns:a16="http://schemas.microsoft.com/office/drawing/2014/main" id="{D2D3742B-94A9-438C-B7B2-69C011B83FA9}"/>
              </a:ext>
            </a:extLst>
          </p:cNvPr>
          <p:cNvGrpSpPr/>
          <p:nvPr/>
        </p:nvGrpSpPr>
        <p:grpSpPr>
          <a:xfrm>
            <a:off x="3688151" y="1309538"/>
            <a:ext cx="2732564" cy="2558916"/>
            <a:chOff x="3937139" y="1878904"/>
            <a:chExt cx="1840334" cy="1840332"/>
          </a:xfrm>
        </p:grpSpPr>
        <p:grpSp>
          <p:nvGrpSpPr>
            <p:cNvPr id="14" name="组合 13">
              <a:extLst>
                <a:ext uri="{FF2B5EF4-FFF2-40B4-BE49-F238E27FC236}">
                  <a16:creationId xmlns:a16="http://schemas.microsoft.com/office/drawing/2014/main" id="{1FC2373B-206C-42FC-8C5E-F9FE1BE72A39}"/>
                </a:ext>
              </a:extLst>
            </p:cNvPr>
            <p:cNvGrpSpPr/>
            <p:nvPr/>
          </p:nvGrpSpPr>
          <p:grpSpPr>
            <a:xfrm>
              <a:off x="3937139" y="1878904"/>
              <a:ext cx="1840334" cy="1840332"/>
              <a:chOff x="3937139" y="1878904"/>
              <a:chExt cx="1840334" cy="1840332"/>
            </a:xfrm>
          </p:grpSpPr>
          <p:sp>
            <p:nvSpPr>
              <p:cNvPr id="28" name="椭圆 27">
                <a:extLst>
                  <a:ext uri="{FF2B5EF4-FFF2-40B4-BE49-F238E27FC236}">
                    <a16:creationId xmlns:a16="http://schemas.microsoft.com/office/drawing/2014/main" id="{D871C3C7-D0CB-43A9-8A04-3950497EDDFD}"/>
                  </a:ext>
                </a:extLst>
              </p:cNvPr>
              <p:cNvSpPr/>
              <p:nvPr/>
            </p:nvSpPr>
            <p:spPr>
              <a:xfrm>
                <a:off x="3937139"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626C"/>
                  </a:solidFill>
                  <a:cs typeface="+mn-ea"/>
                  <a:sym typeface="+mn-lt"/>
                </a:endParaRPr>
              </a:p>
            </p:txBody>
          </p:sp>
          <p:sp>
            <p:nvSpPr>
              <p:cNvPr id="29" name="椭圆 28">
                <a:extLst>
                  <a:ext uri="{FF2B5EF4-FFF2-40B4-BE49-F238E27FC236}">
                    <a16:creationId xmlns:a16="http://schemas.microsoft.com/office/drawing/2014/main" id="{5244B1B6-C34A-46E5-8C4D-4D8A48AB39FB}"/>
                  </a:ext>
                </a:extLst>
              </p:cNvPr>
              <p:cNvSpPr/>
              <p:nvPr/>
            </p:nvSpPr>
            <p:spPr>
              <a:xfrm>
                <a:off x="4247305" y="2189071"/>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626C"/>
                  </a:solidFill>
                  <a:cs typeface="+mn-ea"/>
                  <a:sym typeface="+mn-lt"/>
                </a:endParaRPr>
              </a:p>
            </p:txBody>
          </p:sp>
        </p:grpSp>
        <p:sp>
          <p:nvSpPr>
            <p:cNvPr id="30" name="空心弧 29">
              <a:extLst>
                <a:ext uri="{FF2B5EF4-FFF2-40B4-BE49-F238E27FC236}">
                  <a16:creationId xmlns:a16="http://schemas.microsoft.com/office/drawing/2014/main" id="{86C89949-B6B6-4BFB-BF74-55BDDB95804B}"/>
                </a:ext>
              </a:extLst>
            </p:cNvPr>
            <p:cNvSpPr/>
            <p:nvPr/>
          </p:nvSpPr>
          <p:spPr>
            <a:xfrm>
              <a:off x="3937139" y="1878907"/>
              <a:ext cx="1840331" cy="1840329"/>
            </a:xfrm>
            <a:prstGeom prst="blockArc">
              <a:avLst>
                <a:gd name="adj1" fmla="val 1270133"/>
                <a:gd name="adj2" fmla="val 14800061"/>
                <a:gd name="adj3" fmla="val 16674"/>
              </a:avLst>
            </a:prstGeom>
            <a:pattFill prst="wdUpDiag">
              <a:fgClr>
                <a:srgbClr val="FFB9BE"/>
              </a:fgClr>
              <a:bgClr>
                <a:srgbClr val="FF626C"/>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dirty="0">
                <a:solidFill>
                  <a:srgbClr val="FF626C"/>
                </a:solidFill>
                <a:cs typeface="+mn-ea"/>
                <a:sym typeface="+mn-lt"/>
              </a:endParaRPr>
            </a:p>
          </p:txBody>
        </p:sp>
      </p:grpSp>
      <p:sp>
        <p:nvSpPr>
          <p:cNvPr id="33" name="Title 20">
            <a:extLst>
              <a:ext uri="{FF2B5EF4-FFF2-40B4-BE49-F238E27FC236}">
                <a16:creationId xmlns:a16="http://schemas.microsoft.com/office/drawing/2014/main" id="{F9400807-FBD9-40EE-A265-CAF7E23B5506}"/>
              </a:ext>
            </a:extLst>
          </p:cNvPr>
          <p:cNvSpPr txBox="1"/>
          <p:nvPr/>
        </p:nvSpPr>
        <p:spPr>
          <a:xfrm>
            <a:off x="3654543" y="4121165"/>
            <a:ext cx="2397733" cy="307777"/>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a:solidFill>
                  <a:schemeClr val="tx1">
                    <a:lumMod val="85000"/>
                    <a:lumOff val="15000"/>
                  </a:schemeClr>
                </a:solidFill>
                <a:latin typeface="+mn-lt"/>
                <a:cs typeface="+mn-ea"/>
                <a:sym typeface="+mn-lt"/>
              </a:rPr>
              <a:t>KFC</a:t>
            </a:r>
          </a:p>
        </p:txBody>
      </p:sp>
      <p:grpSp>
        <p:nvGrpSpPr>
          <p:cNvPr id="8" name="组合 7">
            <a:extLst>
              <a:ext uri="{FF2B5EF4-FFF2-40B4-BE49-F238E27FC236}">
                <a16:creationId xmlns:a16="http://schemas.microsoft.com/office/drawing/2014/main" id="{0D8D68E8-56FA-4E3A-94EF-49123B81B8D6}"/>
              </a:ext>
            </a:extLst>
          </p:cNvPr>
          <p:cNvGrpSpPr/>
          <p:nvPr/>
        </p:nvGrpSpPr>
        <p:grpSpPr>
          <a:xfrm>
            <a:off x="6563388" y="1309538"/>
            <a:ext cx="2646166" cy="2497803"/>
            <a:chOff x="6443941" y="1878904"/>
            <a:chExt cx="1840334" cy="1840332"/>
          </a:xfrm>
        </p:grpSpPr>
        <p:grpSp>
          <p:nvGrpSpPr>
            <p:cNvPr id="48" name="组合 47">
              <a:extLst>
                <a:ext uri="{FF2B5EF4-FFF2-40B4-BE49-F238E27FC236}">
                  <a16:creationId xmlns:a16="http://schemas.microsoft.com/office/drawing/2014/main" id="{6B854EEC-7600-4037-ACBB-F37C981D4D77}"/>
                </a:ext>
              </a:extLst>
            </p:cNvPr>
            <p:cNvGrpSpPr/>
            <p:nvPr/>
          </p:nvGrpSpPr>
          <p:grpSpPr>
            <a:xfrm>
              <a:off x="6443941" y="1878904"/>
              <a:ext cx="1840334" cy="1840332"/>
              <a:chOff x="6443941" y="1878904"/>
              <a:chExt cx="1840334" cy="1840332"/>
            </a:xfrm>
          </p:grpSpPr>
          <p:sp>
            <p:nvSpPr>
              <p:cNvPr id="35" name="椭圆 34">
                <a:extLst>
                  <a:ext uri="{FF2B5EF4-FFF2-40B4-BE49-F238E27FC236}">
                    <a16:creationId xmlns:a16="http://schemas.microsoft.com/office/drawing/2014/main" id="{437DD10A-B48C-4EE6-8836-D34032868680}"/>
                  </a:ext>
                </a:extLst>
              </p:cNvPr>
              <p:cNvSpPr/>
              <p:nvPr/>
            </p:nvSpPr>
            <p:spPr>
              <a:xfrm>
                <a:off x="6443941"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sym typeface="+mn-lt"/>
                </a:endParaRPr>
              </a:p>
            </p:txBody>
          </p:sp>
          <p:sp>
            <p:nvSpPr>
              <p:cNvPr id="36" name="椭圆 35">
                <a:extLst>
                  <a:ext uri="{FF2B5EF4-FFF2-40B4-BE49-F238E27FC236}">
                    <a16:creationId xmlns:a16="http://schemas.microsoft.com/office/drawing/2014/main" id="{BDE20B34-DCE8-4A26-A816-F2B8FA5F7CEA}"/>
                  </a:ext>
                </a:extLst>
              </p:cNvPr>
              <p:cNvSpPr/>
              <p:nvPr/>
            </p:nvSpPr>
            <p:spPr>
              <a:xfrm>
                <a:off x="6754107" y="2189069"/>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4"/>
                  </a:solidFill>
                  <a:cs typeface="+mn-ea"/>
                  <a:sym typeface="+mn-lt"/>
                </a:endParaRPr>
              </a:p>
            </p:txBody>
          </p:sp>
        </p:grpSp>
        <p:sp>
          <p:nvSpPr>
            <p:cNvPr id="37" name="空心弧 36">
              <a:extLst>
                <a:ext uri="{FF2B5EF4-FFF2-40B4-BE49-F238E27FC236}">
                  <a16:creationId xmlns:a16="http://schemas.microsoft.com/office/drawing/2014/main" id="{B72246A7-D876-4A8D-AB91-EB58D3647230}"/>
                </a:ext>
              </a:extLst>
            </p:cNvPr>
            <p:cNvSpPr/>
            <p:nvPr/>
          </p:nvSpPr>
          <p:spPr>
            <a:xfrm>
              <a:off x="6443941" y="1878907"/>
              <a:ext cx="1840331" cy="1840329"/>
            </a:xfrm>
            <a:prstGeom prst="blockArc">
              <a:avLst>
                <a:gd name="adj1" fmla="val 1270133"/>
                <a:gd name="adj2" fmla="val 14800061"/>
                <a:gd name="adj3" fmla="val 16674"/>
              </a:avLst>
            </a:prstGeom>
            <a:pattFill prst="wdUpDiag">
              <a:fgClr>
                <a:srgbClr val="FFE9B3"/>
              </a:fgClr>
              <a:bgClr>
                <a:srgbClr val="FFC73E"/>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chemeClr val="accent4"/>
                </a:solidFill>
                <a:cs typeface="+mn-ea"/>
                <a:sym typeface="+mn-lt"/>
              </a:endParaRPr>
            </a:p>
          </p:txBody>
        </p:sp>
      </p:grpSp>
      <p:sp>
        <p:nvSpPr>
          <p:cNvPr id="40" name="Title 20">
            <a:extLst>
              <a:ext uri="{FF2B5EF4-FFF2-40B4-BE49-F238E27FC236}">
                <a16:creationId xmlns:a16="http://schemas.microsoft.com/office/drawing/2014/main" id="{20A66362-0A07-4C77-A073-7C21242B509A}"/>
              </a:ext>
            </a:extLst>
          </p:cNvPr>
          <p:cNvSpPr txBox="1"/>
          <p:nvPr/>
        </p:nvSpPr>
        <p:spPr>
          <a:xfrm>
            <a:off x="6790198" y="4039363"/>
            <a:ext cx="2397733" cy="615553"/>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err="1">
                <a:solidFill>
                  <a:schemeClr val="tx1">
                    <a:lumMod val="85000"/>
                    <a:lumOff val="15000"/>
                  </a:schemeClr>
                </a:solidFill>
                <a:latin typeface="+mn-lt"/>
                <a:cs typeface="+mn-ea"/>
                <a:sym typeface="+mn-lt"/>
              </a:rPr>
              <a:t>Zhengxin</a:t>
            </a:r>
            <a:r>
              <a:rPr lang="en-US" altLang="zh-CN" sz="2000" dirty="0">
                <a:solidFill>
                  <a:schemeClr val="tx1">
                    <a:lumMod val="85000"/>
                    <a:lumOff val="15000"/>
                  </a:schemeClr>
                </a:solidFill>
                <a:latin typeface="+mn-lt"/>
                <a:cs typeface="+mn-ea"/>
                <a:sym typeface="+mn-lt"/>
              </a:rPr>
              <a:t> Chicken</a:t>
            </a:r>
          </a:p>
        </p:txBody>
      </p:sp>
      <p:grpSp>
        <p:nvGrpSpPr>
          <p:cNvPr id="9" name="组合 8">
            <a:extLst>
              <a:ext uri="{FF2B5EF4-FFF2-40B4-BE49-F238E27FC236}">
                <a16:creationId xmlns:a16="http://schemas.microsoft.com/office/drawing/2014/main" id="{F800D811-AA44-4390-85F9-681500483198}"/>
              </a:ext>
            </a:extLst>
          </p:cNvPr>
          <p:cNvGrpSpPr/>
          <p:nvPr/>
        </p:nvGrpSpPr>
        <p:grpSpPr>
          <a:xfrm>
            <a:off x="9227090" y="1304679"/>
            <a:ext cx="2712338" cy="2637402"/>
            <a:chOff x="8950743" y="1878904"/>
            <a:chExt cx="1840334" cy="1840332"/>
          </a:xfrm>
        </p:grpSpPr>
        <p:grpSp>
          <p:nvGrpSpPr>
            <p:cNvPr id="49" name="组合 48">
              <a:extLst>
                <a:ext uri="{FF2B5EF4-FFF2-40B4-BE49-F238E27FC236}">
                  <a16:creationId xmlns:a16="http://schemas.microsoft.com/office/drawing/2014/main" id="{198DCCE7-4D43-4BA7-8E08-A956156B1177}"/>
                </a:ext>
              </a:extLst>
            </p:cNvPr>
            <p:cNvGrpSpPr/>
            <p:nvPr/>
          </p:nvGrpSpPr>
          <p:grpSpPr>
            <a:xfrm>
              <a:off x="8950743" y="1878904"/>
              <a:ext cx="1840334" cy="1840332"/>
              <a:chOff x="8950743" y="1878904"/>
              <a:chExt cx="1840334" cy="1840332"/>
            </a:xfrm>
          </p:grpSpPr>
          <p:sp>
            <p:nvSpPr>
              <p:cNvPr id="42" name="椭圆 41">
                <a:extLst>
                  <a:ext uri="{FF2B5EF4-FFF2-40B4-BE49-F238E27FC236}">
                    <a16:creationId xmlns:a16="http://schemas.microsoft.com/office/drawing/2014/main" id="{B568CD55-126E-4EE2-BDC4-49DCFB50B983}"/>
                  </a:ext>
                </a:extLst>
              </p:cNvPr>
              <p:cNvSpPr/>
              <p:nvPr/>
            </p:nvSpPr>
            <p:spPr>
              <a:xfrm>
                <a:off x="8950743" y="1878904"/>
                <a:ext cx="1840334" cy="1840332"/>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00456B"/>
                  </a:solidFill>
                  <a:cs typeface="+mn-ea"/>
                  <a:sym typeface="+mn-lt"/>
                </a:endParaRPr>
              </a:p>
            </p:txBody>
          </p:sp>
          <p:sp>
            <p:nvSpPr>
              <p:cNvPr id="43" name="椭圆 42">
                <a:extLst>
                  <a:ext uri="{FF2B5EF4-FFF2-40B4-BE49-F238E27FC236}">
                    <a16:creationId xmlns:a16="http://schemas.microsoft.com/office/drawing/2014/main" id="{53BDE4DC-CD1E-4AA4-AD66-CB6BC2AB507E}"/>
                  </a:ext>
                </a:extLst>
              </p:cNvPr>
              <p:cNvSpPr/>
              <p:nvPr/>
            </p:nvSpPr>
            <p:spPr>
              <a:xfrm>
                <a:off x="9260909" y="2189071"/>
                <a:ext cx="1219999" cy="122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456B"/>
                  </a:solidFill>
                  <a:cs typeface="+mn-ea"/>
                  <a:sym typeface="+mn-lt"/>
                </a:endParaRPr>
              </a:p>
            </p:txBody>
          </p:sp>
        </p:grpSp>
        <p:sp>
          <p:nvSpPr>
            <p:cNvPr id="44" name="空心弧 43">
              <a:extLst>
                <a:ext uri="{FF2B5EF4-FFF2-40B4-BE49-F238E27FC236}">
                  <a16:creationId xmlns:a16="http://schemas.microsoft.com/office/drawing/2014/main" id="{4A39C38C-756D-4D13-BBD2-2D49DEFBA88B}"/>
                </a:ext>
              </a:extLst>
            </p:cNvPr>
            <p:cNvSpPr/>
            <p:nvPr/>
          </p:nvSpPr>
          <p:spPr>
            <a:xfrm>
              <a:off x="8950743" y="1878907"/>
              <a:ext cx="1840331" cy="1840329"/>
            </a:xfrm>
            <a:prstGeom prst="blockArc">
              <a:avLst>
                <a:gd name="adj1" fmla="val 1270133"/>
                <a:gd name="adj2" fmla="val 14800061"/>
                <a:gd name="adj3" fmla="val 16674"/>
              </a:avLst>
            </a:prstGeom>
            <a:pattFill prst="wdUpDiag">
              <a:fgClr>
                <a:srgbClr val="B3E4FF"/>
              </a:fgClr>
              <a:bgClr>
                <a:srgbClr val="00456B"/>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solidFill>
                  <a:srgbClr val="00456B"/>
                </a:solidFill>
                <a:cs typeface="+mn-ea"/>
                <a:sym typeface="+mn-lt"/>
              </a:endParaRPr>
            </a:p>
          </p:txBody>
        </p:sp>
      </p:grpSp>
      <p:sp>
        <p:nvSpPr>
          <p:cNvPr id="47" name="Title 20">
            <a:extLst>
              <a:ext uri="{FF2B5EF4-FFF2-40B4-BE49-F238E27FC236}">
                <a16:creationId xmlns:a16="http://schemas.microsoft.com/office/drawing/2014/main" id="{7D71D94C-BA5F-49A8-8D7F-2545A7993BCD}"/>
              </a:ext>
            </a:extLst>
          </p:cNvPr>
          <p:cNvSpPr txBox="1"/>
          <p:nvPr/>
        </p:nvSpPr>
        <p:spPr>
          <a:xfrm>
            <a:off x="9541695" y="4274631"/>
            <a:ext cx="2397733" cy="307777"/>
          </a:xfrm>
          <a:prstGeom prst="rect">
            <a:avLst/>
          </a:prstGeom>
        </p:spPr>
        <p:txBody>
          <a:bodyPr vert="horz" wrap="square" lIns="162524" tIns="0" rIns="162524" bIns="0" rtlCol="0" anchor="ctr">
            <a:spAutoFit/>
          </a:bodyPr>
          <a:lstStyle>
            <a:defPPr>
              <a:defRPr lang="zh-CN"/>
            </a:defPPr>
            <a:lvl1pPr defTabSz="457200">
              <a:spcBef>
                <a:spcPct val="0"/>
              </a:spcBef>
              <a:buNone/>
              <a:defRPr b="1">
                <a:solidFill>
                  <a:srgbClr val="424B58"/>
                </a:solidFill>
                <a:latin typeface="+mn-ea"/>
                <a:cs typeface="Lato Regular"/>
              </a:defRPr>
            </a:lvl1pPr>
          </a:lstStyle>
          <a:p>
            <a:pPr algn="ctr"/>
            <a:r>
              <a:rPr lang="en-US" altLang="zh-CN" sz="2000" dirty="0">
                <a:solidFill>
                  <a:schemeClr val="tx1">
                    <a:lumMod val="85000"/>
                    <a:lumOff val="15000"/>
                  </a:schemeClr>
                </a:solidFill>
                <a:latin typeface="+mn-lt"/>
                <a:cs typeface="+mn-ea"/>
                <a:sym typeface="+mn-lt"/>
              </a:rPr>
              <a:t>Hotpot</a:t>
            </a:r>
          </a:p>
        </p:txBody>
      </p:sp>
      <p:pic>
        <p:nvPicPr>
          <p:cNvPr id="20" name="图片 19">
            <a:extLst>
              <a:ext uri="{FF2B5EF4-FFF2-40B4-BE49-F238E27FC236}">
                <a16:creationId xmlns:a16="http://schemas.microsoft.com/office/drawing/2014/main" id="{60C2EC16-49B8-44BC-AF6A-2802A97A22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6120" y="1605360"/>
            <a:ext cx="1995567" cy="1823640"/>
          </a:xfrm>
          <a:prstGeom prst="rect">
            <a:avLst/>
          </a:prstGeom>
        </p:spPr>
      </p:pic>
      <p:pic>
        <p:nvPicPr>
          <p:cNvPr id="23" name="图片 22">
            <a:extLst>
              <a:ext uri="{FF2B5EF4-FFF2-40B4-BE49-F238E27FC236}">
                <a16:creationId xmlns:a16="http://schemas.microsoft.com/office/drawing/2014/main" id="{CA54A5DC-6DE9-42D6-9D87-4992F025A6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81676" y="1614949"/>
            <a:ext cx="1948093" cy="1948093"/>
          </a:xfrm>
          <a:prstGeom prst="rect">
            <a:avLst/>
          </a:prstGeom>
        </p:spPr>
      </p:pic>
      <p:pic>
        <p:nvPicPr>
          <p:cNvPr id="24" name="图片 23">
            <a:extLst>
              <a:ext uri="{FF2B5EF4-FFF2-40B4-BE49-F238E27FC236}">
                <a16:creationId xmlns:a16="http://schemas.microsoft.com/office/drawing/2014/main" id="{B14868E7-90CE-4525-8D3C-72B59A22E3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0556" y="1795454"/>
            <a:ext cx="2202084" cy="1655853"/>
          </a:xfrm>
          <a:prstGeom prst="rect">
            <a:avLst/>
          </a:prstGeom>
        </p:spPr>
      </p:pic>
      <p:pic>
        <p:nvPicPr>
          <p:cNvPr id="26" name="图片 25">
            <a:extLst>
              <a:ext uri="{FF2B5EF4-FFF2-40B4-BE49-F238E27FC236}">
                <a16:creationId xmlns:a16="http://schemas.microsoft.com/office/drawing/2014/main" id="{6483E01E-C0EC-411F-9AC7-97EC6545A28E}"/>
              </a:ext>
            </a:extLst>
          </p:cNvPr>
          <p:cNvPicPr>
            <a:picLocks noChangeAspect="1"/>
          </p:cNvPicPr>
          <p:nvPr/>
        </p:nvPicPr>
        <p:blipFill rotWithShape="1">
          <a:blip r:embed="rId8">
            <a:extLst>
              <a:ext uri="{28A0092B-C50C-407E-A947-70E740481C1C}">
                <a14:useLocalDpi xmlns:a14="http://schemas.microsoft.com/office/drawing/2010/main" val="0"/>
              </a:ext>
            </a:extLst>
          </a:blip>
          <a:srcRect l="1" t="1532" r="29514"/>
          <a:stretch/>
        </p:blipFill>
        <p:spPr>
          <a:xfrm>
            <a:off x="9517007" y="1812671"/>
            <a:ext cx="2221922" cy="1706401"/>
          </a:xfrm>
          <a:prstGeom prst="rect">
            <a:avLst/>
          </a:prstGeom>
        </p:spPr>
      </p:pic>
      <p:pic>
        <p:nvPicPr>
          <p:cNvPr id="22" name="图形 21">
            <a:extLst>
              <a:ext uri="{FF2B5EF4-FFF2-40B4-BE49-F238E27FC236}">
                <a16:creationId xmlns:a16="http://schemas.microsoft.com/office/drawing/2014/main" id="{E86AEAB7-C4BE-4F06-9F68-2546FE83C6FF}"/>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11325281" y="5618178"/>
            <a:ext cx="527258" cy="935883"/>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a:effectLst>
            <a:outerShdw blurRad="50800" dist="38100" dir="2700000" algn="tl" rotWithShape="0">
              <a:prstClr val="black">
                <a:alpha val="40000"/>
              </a:prstClr>
            </a:outerShdw>
          </a:effectLst>
        </p:spPr>
      </p:pic>
      <p:sp>
        <p:nvSpPr>
          <p:cNvPr id="5" name="文本框 4">
            <a:extLst>
              <a:ext uri="{FF2B5EF4-FFF2-40B4-BE49-F238E27FC236}">
                <a16:creationId xmlns:a16="http://schemas.microsoft.com/office/drawing/2014/main" id="{4B0B3D18-9654-44C0-96DA-E8B037C8F1D8}"/>
              </a:ext>
            </a:extLst>
          </p:cNvPr>
          <p:cNvSpPr txBox="1"/>
          <p:nvPr/>
        </p:nvSpPr>
        <p:spPr>
          <a:xfrm>
            <a:off x="2609253" y="4791651"/>
            <a:ext cx="7104184" cy="1077218"/>
          </a:xfrm>
          <a:prstGeom prst="rect">
            <a:avLst/>
          </a:prstGeom>
          <a:noFill/>
        </p:spPr>
        <p:txBody>
          <a:bodyPr wrap="square" rtlCol="0">
            <a:spAutoFit/>
          </a:bodyPr>
          <a:lstStyle/>
          <a:p>
            <a:r>
              <a:rPr lang="en-US" altLang="zh-CN" sz="3200" dirty="0">
                <a:solidFill>
                  <a:srgbClr val="FF0000"/>
                </a:solidFill>
              </a:rPr>
              <a:t>We ate too much meat every day, and this is harmful to our health!</a:t>
            </a:r>
            <a:endParaRPr lang="zh-CN" altLang="en-US" sz="3200" dirty="0">
              <a:solidFill>
                <a:srgbClr val="FF0000"/>
              </a:solidFill>
            </a:endParaRPr>
          </a:p>
        </p:txBody>
      </p:sp>
    </p:spTree>
    <p:extLst>
      <p:ext uri="{BB962C8B-B14F-4D97-AF65-F5344CB8AC3E}">
        <p14:creationId xmlns:p14="http://schemas.microsoft.com/office/powerpoint/2010/main" val="144647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p:cTn id="13" dur="500" fill="hold"/>
                                        <p:tgtEl>
                                          <p:spTgt spid="33"/>
                                        </p:tgtEl>
                                        <p:attrNameLst>
                                          <p:attrName>ppt_w</p:attrName>
                                        </p:attrNameLst>
                                      </p:cBhvr>
                                      <p:tavLst>
                                        <p:tav tm="0">
                                          <p:val>
                                            <p:fltVal val="0"/>
                                          </p:val>
                                        </p:tav>
                                        <p:tav tm="100000">
                                          <p:val>
                                            <p:strVal val="#ppt_w"/>
                                          </p:val>
                                        </p:tav>
                                      </p:tavLst>
                                    </p:anim>
                                    <p:anim calcmode="lin" valueType="num">
                                      <p:cBhvr>
                                        <p:cTn id="14" dur="500" fill="hold"/>
                                        <p:tgtEl>
                                          <p:spTgt spid="33"/>
                                        </p:tgtEl>
                                        <p:attrNameLst>
                                          <p:attrName>ppt_h</p:attrName>
                                        </p:attrNameLst>
                                      </p:cBhvr>
                                      <p:tavLst>
                                        <p:tav tm="0">
                                          <p:val>
                                            <p:fltVal val="0"/>
                                          </p:val>
                                        </p:tav>
                                        <p:tav tm="100000">
                                          <p:val>
                                            <p:strVal val="#ppt_h"/>
                                          </p:val>
                                        </p:tav>
                                      </p:tavLst>
                                    </p:anim>
                                    <p:animEffect transition="in" filter="fade">
                                      <p:cBhvr>
                                        <p:cTn id="15" dur="500"/>
                                        <p:tgtEl>
                                          <p:spTgt spid="33"/>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 calcmode="lin" valueType="num">
                                      <p:cBhvr>
                                        <p:cTn id="25" dur="500" fill="hold"/>
                                        <p:tgtEl>
                                          <p:spTgt spid="47"/>
                                        </p:tgtEl>
                                        <p:attrNameLst>
                                          <p:attrName>ppt_w</p:attrName>
                                        </p:attrNameLst>
                                      </p:cBhvr>
                                      <p:tavLst>
                                        <p:tav tm="0">
                                          <p:val>
                                            <p:fltVal val="0"/>
                                          </p:val>
                                        </p:tav>
                                        <p:tav tm="100000">
                                          <p:val>
                                            <p:strVal val="#ppt_w"/>
                                          </p:val>
                                        </p:tav>
                                      </p:tavLst>
                                    </p:anim>
                                    <p:anim calcmode="lin" valueType="num">
                                      <p:cBhvr>
                                        <p:cTn id="26" dur="500" fill="hold"/>
                                        <p:tgtEl>
                                          <p:spTgt spid="47"/>
                                        </p:tgtEl>
                                        <p:attrNameLst>
                                          <p:attrName>ppt_h</p:attrName>
                                        </p:attrNameLst>
                                      </p:cBhvr>
                                      <p:tavLst>
                                        <p:tav tm="0">
                                          <p:val>
                                            <p:fltVal val="0"/>
                                          </p:val>
                                        </p:tav>
                                        <p:tav tm="100000">
                                          <p:val>
                                            <p:strVal val="#ppt_h"/>
                                          </p:val>
                                        </p:tav>
                                      </p:tavLst>
                                    </p:anim>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barn(inVertical)">
                                      <p:cBhvr>
                                        <p:cTn id="3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40" grpId="0"/>
      <p:bldP spid="47"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9688986" y="559008"/>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2291709" y="532654"/>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014952" y="1989140"/>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5255C68E-B6A5-4E69-AA2D-51CCF71EFF41}"/>
              </a:ext>
            </a:extLst>
          </p:cNvPr>
          <p:cNvSpPr txBox="1"/>
          <p:nvPr/>
        </p:nvSpPr>
        <p:spPr>
          <a:xfrm>
            <a:off x="6894695" y="1323555"/>
            <a:ext cx="2794291" cy="461664"/>
          </a:xfrm>
          <a:prstGeom prst="rect">
            <a:avLst/>
          </a:prstGeom>
          <a:noFill/>
        </p:spPr>
        <p:txBody>
          <a:bodyPr wrap="square" rtlCol="0">
            <a:spAutoFit/>
          </a:bodyPr>
          <a:lstStyle/>
          <a:p>
            <a:r>
              <a:rPr lang="en-US" altLang="zh-CN" sz="2400" b="1" dirty="0"/>
              <a:t>Plant-based meat.</a:t>
            </a:r>
            <a:endParaRPr lang="zh-CN" altLang="en-US" sz="2400" b="1" dirty="0"/>
          </a:p>
        </p:txBody>
      </p:sp>
      <p:pic>
        <p:nvPicPr>
          <p:cNvPr id="12" name="图片 11">
            <a:extLst>
              <a:ext uri="{FF2B5EF4-FFF2-40B4-BE49-F238E27FC236}">
                <a16:creationId xmlns:a16="http://schemas.microsoft.com/office/drawing/2014/main" id="{5234B63C-EC80-4641-B4F5-7DC8B5BD0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23" y="1132491"/>
            <a:ext cx="3657917" cy="5334462"/>
          </a:xfrm>
          <a:prstGeom prst="rect">
            <a:avLst/>
          </a:prstGeom>
        </p:spPr>
      </p:pic>
      <p:sp>
        <p:nvSpPr>
          <p:cNvPr id="13" name="文本框 12">
            <a:extLst>
              <a:ext uri="{FF2B5EF4-FFF2-40B4-BE49-F238E27FC236}">
                <a16:creationId xmlns:a16="http://schemas.microsoft.com/office/drawing/2014/main" id="{2711D428-FFD5-499D-9CDC-1A4B5BF375F3}"/>
              </a:ext>
            </a:extLst>
          </p:cNvPr>
          <p:cNvSpPr txBox="1"/>
          <p:nvPr/>
        </p:nvSpPr>
        <p:spPr>
          <a:xfrm>
            <a:off x="3161462" y="321568"/>
            <a:ext cx="6354849"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rPr>
              <a:t>How to read forms and charts?</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endParaRPr>
          </a:p>
        </p:txBody>
      </p:sp>
      <p:sp>
        <p:nvSpPr>
          <p:cNvPr id="15" name="文本框 14">
            <a:extLst>
              <a:ext uri="{FF2B5EF4-FFF2-40B4-BE49-F238E27FC236}">
                <a16:creationId xmlns:a16="http://schemas.microsoft.com/office/drawing/2014/main" id="{446C927A-573D-4E12-B7D7-0EE11263618C}"/>
              </a:ext>
            </a:extLst>
          </p:cNvPr>
          <p:cNvSpPr txBox="1"/>
          <p:nvPr/>
        </p:nvSpPr>
        <p:spPr>
          <a:xfrm>
            <a:off x="6010106" y="2233237"/>
            <a:ext cx="4821508" cy="369332"/>
          </a:xfrm>
          <a:prstGeom prst="rect">
            <a:avLst/>
          </a:prstGeom>
          <a:noFill/>
        </p:spPr>
        <p:txBody>
          <a:bodyPr wrap="square" rtlCol="0">
            <a:spAutoFit/>
          </a:bodyPr>
          <a:lstStyle/>
          <a:p>
            <a:r>
              <a:rPr lang="en-US" altLang="zh-CN" b="1" dirty="0"/>
              <a:t>What do you know from the </a:t>
            </a:r>
            <a:r>
              <a:rPr lang="en-US" altLang="zh-CN" b="1" dirty="0">
                <a:solidFill>
                  <a:srgbClr val="FF0000"/>
                </a:solidFill>
              </a:rPr>
              <a:t>picture below</a:t>
            </a:r>
            <a:r>
              <a:rPr lang="en-US" altLang="zh-CN" b="1" dirty="0"/>
              <a:t>?</a:t>
            </a:r>
            <a:endParaRPr lang="zh-CN" altLang="en-US" b="1" dirty="0"/>
          </a:p>
        </p:txBody>
      </p:sp>
      <p:sp>
        <p:nvSpPr>
          <p:cNvPr id="17" name="íśḷîḍé">
            <a:extLst>
              <a:ext uri="{FF2B5EF4-FFF2-40B4-BE49-F238E27FC236}">
                <a16:creationId xmlns:a16="http://schemas.microsoft.com/office/drawing/2014/main" id="{73AE3682-97D4-4AC3-8650-8EDE55A73212}"/>
              </a:ext>
            </a:extLst>
          </p:cNvPr>
          <p:cNvSpPr/>
          <p:nvPr/>
        </p:nvSpPr>
        <p:spPr bwMode="auto">
          <a:xfrm>
            <a:off x="5143075" y="2805331"/>
            <a:ext cx="583816" cy="522799"/>
          </a:xfrm>
          <a:prstGeom prst="ellipse">
            <a:avLst/>
          </a:prstGeom>
          <a:solidFill>
            <a:srgbClr val="FFC73E"/>
          </a:solidFill>
          <a:ln>
            <a:noFill/>
          </a:ln>
        </p:spPr>
        <p:txBody>
          <a:bodyPr anchor="ctr"/>
          <a:lstStyle/>
          <a:p>
            <a:pPr algn="ctr"/>
            <a:r>
              <a:rPr lang="en-US" altLang="zh-CN" sz="1600" b="1" dirty="0">
                <a:solidFill>
                  <a:schemeClr val="bg1"/>
                </a:solidFill>
                <a:cs typeface="+mn-ea"/>
                <a:sym typeface="+mn-lt"/>
              </a:rPr>
              <a:t>02</a:t>
            </a:r>
            <a:endParaRPr sz="1600" b="1" dirty="0">
              <a:solidFill>
                <a:schemeClr val="bg1"/>
              </a:solidFill>
              <a:cs typeface="+mn-ea"/>
              <a:sym typeface="+mn-lt"/>
            </a:endParaRPr>
          </a:p>
        </p:txBody>
      </p:sp>
      <p:pic>
        <p:nvPicPr>
          <p:cNvPr id="19" name="图形 18">
            <a:extLst>
              <a:ext uri="{FF2B5EF4-FFF2-40B4-BE49-F238E27FC236}">
                <a16:creationId xmlns:a16="http://schemas.microsoft.com/office/drawing/2014/main" id="{C55A4BF0-433D-4C30-9FD1-B4FF1709CB0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287125" y="5671165"/>
            <a:ext cx="742156" cy="976539"/>
          </a:xfrm>
          <a:custGeom>
            <a:avLst/>
            <a:gdLst/>
            <a:ahLst/>
            <a:cxnLst/>
            <a:rect l="l" t="t" r="r" b="b"/>
            <a:pathLst>
              <a:path w="1036328" h="1297335">
                <a:moveTo>
                  <a:pt x="507467" y="0"/>
                </a:moveTo>
                <a:cubicBezTo>
                  <a:pt x="671202" y="0"/>
                  <a:pt x="789583" y="30522"/>
                  <a:pt x="862608" y="91567"/>
                </a:cubicBezTo>
                <a:cubicBezTo>
                  <a:pt x="935633" y="152611"/>
                  <a:pt x="972145" y="229345"/>
                  <a:pt x="972145" y="321767"/>
                </a:cubicBezTo>
                <a:cubicBezTo>
                  <a:pt x="972145" y="375965"/>
                  <a:pt x="957312" y="425029"/>
                  <a:pt x="927646" y="468958"/>
                </a:cubicBezTo>
                <a:cubicBezTo>
                  <a:pt x="897979" y="512887"/>
                  <a:pt x="853194" y="551396"/>
                  <a:pt x="793291" y="584486"/>
                </a:cubicBezTo>
                <a:cubicBezTo>
                  <a:pt x="841784" y="596466"/>
                  <a:pt x="878867" y="610444"/>
                  <a:pt x="904540" y="626418"/>
                </a:cubicBezTo>
                <a:cubicBezTo>
                  <a:pt x="946187" y="652091"/>
                  <a:pt x="978564" y="685894"/>
                  <a:pt x="1001669" y="727826"/>
                </a:cubicBezTo>
                <a:cubicBezTo>
                  <a:pt x="1024775" y="769758"/>
                  <a:pt x="1036328" y="819820"/>
                  <a:pt x="1036328" y="878012"/>
                </a:cubicBezTo>
                <a:cubicBezTo>
                  <a:pt x="1036328" y="951037"/>
                  <a:pt x="1017215" y="1021067"/>
                  <a:pt x="978991" y="1088102"/>
                </a:cubicBezTo>
                <a:cubicBezTo>
                  <a:pt x="940767" y="1155136"/>
                  <a:pt x="885713" y="1206767"/>
                  <a:pt x="813829" y="1242994"/>
                </a:cubicBezTo>
                <a:cubicBezTo>
                  <a:pt x="741945" y="1279222"/>
                  <a:pt x="647526" y="1297335"/>
                  <a:pt x="530572" y="1297335"/>
                </a:cubicBezTo>
                <a:cubicBezTo>
                  <a:pt x="416471" y="1297335"/>
                  <a:pt x="326473" y="1283928"/>
                  <a:pt x="260580" y="1257114"/>
                </a:cubicBezTo>
                <a:cubicBezTo>
                  <a:pt x="194686" y="1230301"/>
                  <a:pt x="140488" y="1191078"/>
                  <a:pt x="97985" y="1139447"/>
                </a:cubicBezTo>
                <a:cubicBezTo>
                  <a:pt x="55482" y="1087816"/>
                  <a:pt x="22820" y="1022921"/>
                  <a:pt x="0" y="944761"/>
                </a:cubicBezTo>
                <a:lnTo>
                  <a:pt x="348295" y="898550"/>
                </a:lnTo>
                <a:cubicBezTo>
                  <a:pt x="361987" y="968723"/>
                  <a:pt x="383239" y="1017359"/>
                  <a:pt x="412049" y="1044458"/>
                </a:cubicBezTo>
                <a:cubicBezTo>
                  <a:pt x="440860" y="1071557"/>
                  <a:pt x="477515" y="1085106"/>
                  <a:pt x="522015" y="1085106"/>
                </a:cubicBezTo>
                <a:cubicBezTo>
                  <a:pt x="568796" y="1085106"/>
                  <a:pt x="607734" y="1067991"/>
                  <a:pt x="638826" y="1033761"/>
                </a:cubicBezTo>
                <a:cubicBezTo>
                  <a:pt x="669919" y="999530"/>
                  <a:pt x="685465" y="953890"/>
                  <a:pt x="685465" y="896839"/>
                </a:cubicBezTo>
                <a:cubicBezTo>
                  <a:pt x="685465" y="838647"/>
                  <a:pt x="670489" y="793577"/>
                  <a:pt x="640538" y="761628"/>
                </a:cubicBezTo>
                <a:cubicBezTo>
                  <a:pt x="610586" y="729680"/>
                  <a:pt x="569937" y="713706"/>
                  <a:pt x="518592" y="713706"/>
                </a:cubicBezTo>
                <a:cubicBezTo>
                  <a:pt x="491207" y="713706"/>
                  <a:pt x="453554" y="720552"/>
                  <a:pt x="405631" y="734244"/>
                </a:cubicBezTo>
                <a:lnTo>
                  <a:pt x="423602" y="485217"/>
                </a:lnTo>
                <a:cubicBezTo>
                  <a:pt x="442999" y="488070"/>
                  <a:pt x="458118" y="489496"/>
                  <a:pt x="468957" y="489496"/>
                </a:cubicBezTo>
                <a:cubicBezTo>
                  <a:pt x="514598" y="489496"/>
                  <a:pt x="552679" y="474948"/>
                  <a:pt x="583202" y="445852"/>
                </a:cubicBezTo>
                <a:cubicBezTo>
                  <a:pt x="613724" y="416756"/>
                  <a:pt x="628985" y="382241"/>
                  <a:pt x="628985" y="342305"/>
                </a:cubicBezTo>
                <a:cubicBezTo>
                  <a:pt x="628985" y="304081"/>
                  <a:pt x="617575" y="273559"/>
                  <a:pt x="594754" y="250739"/>
                </a:cubicBezTo>
                <a:cubicBezTo>
                  <a:pt x="571934" y="227918"/>
                  <a:pt x="540556" y="216508"/>
                  <a:pt x="500621" y="216508"/>
                </a:cubicBezTo>
                <a:cubicBezTo>
                  <a:pt x="459544" y="216508"/>
                  <a:pt x="426169" y="228917"/>
                  <a:pt x="400497" y="253734"/>
                </a:cubicBezTo>
                <a:cubicBezTo>
                  <a:pt x="374824" y="278551"/>
                  <a:pt x="357423" y="322052"/>
                  <a:pt x="348295" y="384237"/>
                </a:cubicBezTo>
                <a:lnTo>
                  <a:pt x="18827" y="325190"/>
                </a:lnTo>
                <a:cubicBezTo>
                  <a:pt x="46211" y="220216"/>
                  <a:pt x="98841" y="139775"/>
                  <a:pt x="176715" y="83865"/>
                </a:cubicBezTo>
                <a:cubicBezTo>
                  <a:pt x="254589" y="27955"/>
                  <a:pt x="364840" y="0"/>
                  <a:pt x="507467" y="0"/>
                </a:cubicBezTo>
                <a:close/>
              </a:path>
            </a:pathLst>
          </a:custGeom>
        </p:spPr>
      </p:pic>
      <p:sp>
        <p:nvSpPr>
          <p:cNvPr id="22" name="文本框 21">
            <a:extLst>
              <a:ext uri="{FF2B5EF4-FFF2-40B4-BE49-F238E27FC236}">
                <a16:creationId xmlns:a16="http://schemas.microsoft.com/office/drawing/2014/main" id="{99508968-A091-477A-9B38-3FD3C38BDAC2}"/>
              </a:ext>
            </a:extLst>
          </p:cNvPr>
          <p:cNvSpPr txBox="1"/>
          <p:nvPr/>
        </p:nvSpPr>
        <p:spPr>
          <a:xfrm>
            <a:off x="5763072" y="2835899"/>
            <a:ext cx="5397322" cy="461665"/>
          </a:xfrm>
          <a:prstGeom prst="rect">
            <a:avLst/>
          </a:prstGeom>
          <a:noFill/>
        </p:spPr>
        <p:txBody>
          <a:bodyPr wrap="square" rtlCol="0">
            <a:spAutoFit/>
          </a:bodyPr>
          <a:lstStyle/>
          <a:p>
            <a:r>
              <a:rPr lang="en-US" altLang="zh-CN" dirty="0"/>
              <a:t>    </a:t>
            </a:r>
            <a:r>
              <a:rPr lang="en-US" altLang="zh-CN" sz="2400" b="1" dirty="0"/>
              <a:t>What are the reasons for buying it?</a:t>
            </a:r>
            <a:endParaRPr lang="zh-CN" altLang="en-US" sz="2400" b="1" dirty="0"/>
          </a:p>
        </p:txBody>
      </p:sp>
      <p:sp>
        <p:nvSpPr>
          <p:cNvPr id="23" name="文本框 22">
            <a:extLst>
              <a:ext uri="{FF2B5EF4-FFF2-40B4-BE49-F238E27FC236}">
                <a16:creationId xmlns:a16="http://schemas.microsoft.com/office/drawing/2014/main" id="{F6BCC285-2258-40CB-9522-B9B819E9F957}"/>
              </a:ext>
            </a:extLst>
          </p:cNvPr>
          <p:cNvSpPr txBox="1"/>
          <p:nvPr/>
        </p:nvSpPr>
        <p:spPr>
          <a:xfrm>
            <a:off x="5722198" y="3424913"/>
            <a:ext cx="5397323" cy="2677656"/>
          </a:xfrm>
          <a:prstGeom prst="rect">
            <a:avLst/>
          </a:prstGeom>
          <a:noFill/>
        </p:spPr>
        <p:txBody>
          <a:bodyPr wrap="square" rtlCol="0">
            <a:spAutoFit/>
          </a:bodyPr>
          <a:lstStyle/>
          <a:p>
            <a:r>
              <a:rPr lang="en-US" altLang="zh-CN" dirty="0"/>
              <a:t>        </a:t>
            </a:r>
            <a:r>
              <a:rPr lang="en-US" altLang="zh-CN" sz="2800" dirty="0"/>
              <a:t>Planted-based meat has low fat and they are environmentally friendly. Besides they have no infectious diseases. What’s more, some people are just curious and think they are trendy.</a:t>
            </a:r>
          </a:p>
        </p:txBody>
      </p:sp>
    </p:spTree>
    <p:extLst>
      <p:ext uri="{BB962C8B-B14F-4D97-AF65-F5344CB8AC3E}">
        <p14:creationId xmlns:p14="http://schemas.microsoft.com/office/powerpoint/2010/main" val="196329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barn(inVertical)">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17" grpId="0" animBg="1"/>
      <p:bldP spid="22" grpId="0"/>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9688986" y="559008"/>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2291709" y="532654"/>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014952" y="1989140"/>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4" name="文本框 3">
            <a:extLst>
              <a:ext uri="{FF2B5EF4-FFF2-40B4-BE49-F238E27FC236}">
                <a16:creationId xmlns:a16="http://schemas.microsoft.com/office/drawing/2014/main" id="{5255C68E-B6A5-4E69-AA2D-51CCF71EFF41}"/>
              </a:ext>
            </a:extLst>
          </p:cNvPr>
          <p:cNvSpPr txBox="1"/>
          <p:nvPr/>
        </p:nvSpPr>
        <p:spPr>
          <a:xfrm>
            <a:off x="6894695" y="1323555"/>
            <a:ext cx="2794291" cy="461664"/>
          </a:xfrm>
          <a:prstGeom prst="rect">
            <a:avLst/>
          </a:prstGeom>
          <a:noFill/>
        </p:spPr>
        <p:txBody>
          <a:bodyPr wrap="square" rtlCol="0">
            <a:spAutoFit/>
          </a:bodyPr>
          <a:lstStyle/>
          <a:p>
            <a:r>
              <a:rPr lang="en-US" altLang="zh-CN" sz="2400" b="1" dirty="0"/>
              <a:t>Plant-based meat.</a:t>
            </a:r>
            <a:endParaRPr lang="zh-CN" altLang="en-US" sz="2400" b="1" dirty="0"/>
          </a:p>
        </p:txBody>
      </p:sp>
      <p:pic>
        <p:nvPicPr>
          <p:cNvPr id="12" name="图片 11">
            <a:extLst>
              <a:ext uri="{FF2B5EF4-FFF2-40B4-BE49-F238E27FC236}">
                <a16:creationId xmlns:a16="http://schemas.microsoft.com/office/drawing/2014/main" id="{5234B63C-EC80-4641-B4F5-7DC8B5BD02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8523" y="1132491"/>
            <a:ext cx="3657917" cy="5334462"/>
          </a:xfrm>
          <a:prstGeom prst="rect">
            <a:avLst/>
          </a:prstGeom>
        </p:spPr>
      </p:pic>
      <p:sp>
        <p:nvSpPr>
          <p:cNvPr id="13" name="文本框 12">
            <a:extLst>
              <a:ext uri="{FF2B5EF4-FFF2-40B4-BE49-F238E27FC236}">
                <a16:creationId xmlns:a16="http://schemas.microsoft.com/office/drawing/2014/main" id="{2711D428-FFD5-499D-9CDC-1A4B5BF375F3}"/>
              </a:ext>
            </a:extLst>
          </p:cNvPr>
          <p:cNvSpPr txBox="1"/>
          <p:nvPr/>
        </p:nvSpPr>
        <p:spPr>
          <a:xfrm>
            <a:off x="3161462" y="321568"/>
            <a:ext cx="6354849"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rPr>
              <a:t>How to read forms and charts?</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endParaRPr>
          </a:p>
        </p:txBody>
      </p:sp>
      <p:sp>
        <p:nvSpPr>
          <p:cNvPr id="15" name="文本框 14">
            <a:extLst>
              <a:ext uri="{FF2B5EF4-FFF2-40B4-BE49-F238E27FC236}">
                <a16:creationId xmlns:a16="http://schemas.microsoft.com/office/drawing/2014/main" id="{446C927A-573D-4E12-B7D7-0EE11263618C}"/>
              </a:ext>
            </a:extLst>
          </p:cNvPr>
          <p:cNvSpPr txBox="1"/>
          <p:nvPr/>
        </p:nvSpPr>
        <p:spPr>
          <a:xfrm>
            <a:off x="6010106" y="2233237"/>
            <a:ext cx="4821508" cy="369332"/>
          </a:xfrm>
          <a:prstGeom prst="rect">
            <a:avLst/>
          </a:prstGeom>
          <a:noFill/>
        </p:spPr>
        <p:txBody>
          <a:bodyPr wrap="square" rtlCol="0">
            <a:spAutoFit/>
          </a:bodyPr>
          <a:lstStyle/>
          <a:p>
            <a:r>
              <a:rPr lang="en-US" altLang="zh-CN" b="1" dirty="0"/>
              <a:t>What do you know from the </a:t>
            </a:r>
            <a:r>
              <a:rPr lang="en-US" altLang="zh-CN" b="1" dirty="0">
                <a:solidFill>
                  <a:srgbClr val="FF0000"/>
                </a:solidFill>
              </a:rPr>
              <a:t>picture below</a:t>
            </a:r>
            <a:r>
              <a:rPr lang="en-US" altLang="zh-CN" b="1" dirty="0"/>
              <a:t>?</a:t>
            </a:r>
            <a:endParaRPr lang="zh-CN" altLang="en-US" b="1" dirty="0"/>
          </a:p>
        </p:txBody>
      </p:sp>
      <p:pic>
        <p:nvPicPr>
          <p:cNvPr id="19" name="图形 18">
            <a:extLst>
              <a:ext uri="{FF2B5EF4-FFF2-40B4-BE49-F238E27FC236}">
                <a16:creationId xmlns:a16="http://schemas.microsoft.com/office/drawing/2014/main" id="{C55A4BF0-433D-4C30-9FD1-B4FF1709CB0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287125" y="5671165"/>
            <a:ext cx="742156" cy="976539"/>
          </a:xfrm>
          <a:custGeom>
            <a:avLst/>
            <a:gdLst/>
            <a:ahLst/>
            <a:cxnLst/>
            <a:rect l="l" t="t" r="r" b="b"/>
            <a:pathLst>
              <a:path w="1036328" h="1297335">
                <a:moveTo>
                  <a:pt x="507467" y="0"/>
                </a:moveTo>
                <a:cubicBezTo>
                  <a:pt x="671202" y="0"/>
                  <a:pt x="789583" y="30522"/>
                  <a:pt x="862608" y="91567"/>
                </a:cubicBezTo>
                <a:cubicBezTo>
                  <a:pt x="935633" y="152611"/>
                  <a:pt x="972145" y="229345"/>
                  <a:pt x="972145" y="321767"/>
                </a:cubicBezTo>
                <a:cubicBezTo>
                  <a:pt x="972145" y="375965"/>
                  <a:pt x="957312" y="425029"/>
                  <a:pt x="927646" y="468958"/>
                </a:cubicBezTo>
                <a:cubicBezTo>
                  <a:pt x="897979" y="512887"/>
                  <a:pt x="853194" y="551396"/>
                  <a:pt x="793291" y="584486"/>
                </a:cubicBezTo>
                <a:cubicBezTo>
                  <a:pt x="841784" y="596466"/>
                  <a:pt x="878867" y="610444"/>
                  <a:pt x="904540" y="626418"/>
                </a:cubicBezTo>
                <a:cubicBezTo>
                  <a:pt x="946187" y="652091"/>
                  <a:pt x="978564" y="685894"/>
                  <a:pt x="1001669" y="727826"/>
                </a:cubicBezTo>
                <a:cubicBezTo>
                  <a:pt x="1024775" y="769758"/>
                  <a:pt x="1036328" y="819820"/>
                  <a:pt x="1036328" y="878012"/>
                </a:cubicBezTo>
                <a:cubicBezTo>
                  <a:pt x="1036328" y="951037"/>
                  <a:pt x="1017215" y="1021067"/>
                  <a:pt x="978991" y="1088102"/>
                </a:cubicBezTo>
                <a:cubicBezTo>
                  <a:pt x="940767" y="1155136"/>
                  <a:pt x="885713" y="1206767"/>
                  <a:pt x="813829" y="1242994"/>
                </a:cubicBezTo>
                <a:cubicBezTo>
                  <a:pt x="741945" y="1279222"/>
                  <a:pt x="647526" y="1297335"/>
                  <a:pt x="530572" y="1297335"/>
                </a:cubicBezTo>
                <a:cubicBezTo>
                  <a:pt x="416471" y="1297335"/>
                  <a:pt x="326473" y="1283928"/>
                  <a:pt x="260580" y="1257114"/>
                </a:cubicBezTo>
                <a:cubicBezTo>
                  <a:pt x="194686" y="1230301"/>
                  <a:pt x="140488" y="1191078"/>
                  <a:pt x="97985" y="1139447"/>
                </a:cubicBezTo>
                <a:cubicBezTo>
                  <a:pt x="55482" y="1087816"/>
                  <a:pt x="22820" y="1022921"/>
                  <a:pt x="0" y="944761"/>
                </a:cubicBezTo>
                <a:lnTo>
                  <a:pt x="348295" y="898550"/>
                </a:lnTo>
                <a:cubicBezTo>
                  <a:pt x="361987" y="968723"/>
                  <a:pt x="383239" y="1017359"/>
                  <a:pt x="412049" y="1044458"/>
                </a:cubicBezTo>
                <a:cubicBezTo>
                  <a:pt x="440860" y="1071557"/>
                  <a:pt x="477515" y="1085106"/>
                  <a:pt x="522015" y="1085106"/>
                </a:cubicBezTo>
                <a:cubicBezTo>
                  <a:pt x="568796" y="1085106"/>
                  <a:pt x="607734" y="1067991"/>
                  <a:pt x="638826" y="1033761"/>
                </a:cubicBezTo>
                <a:cubicBezTo>
                  <a:pt x="669919" y="999530"/>
                  <a:pt x="685465" y="953890"/>
                  <a:pt x="685465" y="896839"/>
                </a:cubicBezTo>
                <a:cubicBezTo>
                  <a:pt x="685465" y="838647"/>
                  <a:pt x="670489" y="793577"/>
                  <a:pt x="640538" y="761628"/>
                </a:cubicBezTo>
                <a:cubicBezTo>
                  <a:pt x="610586" y="729680"/>
                  <a:pt x="569937" y="713706"/>
                  <a:pt x="518592" y="713706"/>
                </a:cubicBezTo>
                <a:cubicBezTo>
                  <a:pt x="491207" y="713706"/>
                  <a:pt x="453554" y="720552"/>
                  <a:pt x="405631" y="734244"/>
                </a:cubicBezTo>
                <a:lnTo>
                  <a:pt x="423602" y="485217"/>
                </a:lnTo>
                <a:cubicBezTo>
                  <a:pt x="442999" y="488070"/>
                  <a:pt x="458118" y="489496"/>
                  <a:pt x="468957" y="489496"/>
                </a:cubicBezTo>
                <a:cubicBezTo>
                  <a:pt x="514598" y="489496"/>
                  <a:pt x="552679" y="474948"/>
                  <a:pt x="583202" y="445852"/>
                </a:cubicBezTo>
                <a:cubicBezTo>
                  <a:pt x="613724" y="416756"/>
                  <a:pt x="628985" y="382241"/>
                  <a:pt x="628985" y="342305"/>
                </a:cubicBezTo>
                <a:cubicBezTo>
                  <a:pt x="628985" y="304081"/>
                  <a:pt x="617575" y="273559"/>
                  <a:pt x="594754" y="250739"/>
                </a:cubicBezTo>
                <a:cubicBezTo>
                  <a:pt x="571934" y="227918"/>
                  <a:pt x="540556" y="216508"/>
                  <a:pt x="500621" y="216508"/>
                </a:cubicBezTo>
                <a:cubicBezTo>
                  <a:pt x="459544" y="216508"/>
                  <a:pt x="426169" y="228917"/>
                  <a:pt x="400497" y="253734"/>
                </a:cubicBezTo>
                <a:cubicBezTo>
                  <a:pt x="374824" y="278551"/>
                  <a:pt x="357423" y="322052"/>
                  <a:pt x="348295" y="384237"/>
                </a:cubicBezTo>
                <a:lnTo>
                  <a:pt x="18827" y="325190"/>
                </a:lnTo>
                <a:cubicBezTo>
                  <a:pt x="46211" y="220216"/>
                  <a:pt x="98841" y="139775"/>
                  <a:pt x="176715" y="83865"/>
                </a:cubicBezTo>
                <a:cubicBezTo>
                  <a:pt x="254589" y="27955"/>
                  <a:pt x="364840" y="0"/>
                  <a:pt x="507467" y="0"/>
                </a:cubicBezTo>
                <a:close/>
              </a:path>
            </a:pathLst>
          </a:custGeom>
        </p:spPr>
      </p:pic>
      <p:sp>
        <p:nvSpPr>
          <p:cNvPr id="22" name="文本框 21">
            <a:extLst>
              <a:ext uri="{FF2B5EF4-FFF2-40B4-BE49-F238E27FC236}">
                <a16:creationId xmlns:a16="http://schemas.microsoft.com/office/drawing/2014/main" id="{99508968-A091-477A-9B38-3FD3C38BDAC2}"/>
              </a:ext>
            </a:extLst>
          </p:cNvPr>
          <p:cNvSpPr txBox="1"/>
          <p:nvPr/>
        </p:nvSpPr>
        <p:spPr>
          <a:xfrm>
            <a:off x="5759531" y="2837192"/>
            <a:ext cx="5898672" cy="461665"/>
          </a:xfrm>
          <a:prstGeom prst="rect">
            <a:avLst/>
          </a:prstGeom>
          <a:noFill/>
        </p:spPr>
        <p:txBody>
          <a:bodyPr wrap="square" rtlCol="0">
            <a:spAutoFit/>
          </a:bodyPr>
          <a:lstStyle/>
          <a:p>
            <a:r>
              <a:rPr lang="en-US" altLang="zh-CN" dirty="0"/>
              <a:t>    </a:t>
            </a:r>
            <a:r>
              <a:rPr lang="en-US" altLang="zh-CN" sz="2400" b="1" dirty="0"/>
              <a:t>What are the reasons for not buying it?</a:t>
            </a:r>
            <a:endParaRPr lang="zh-CN" altLang="en-US" sz="2400" b="1" dirty="0"/>
          </a:p>
        </p:txBody>
      </p:sp>
      <p:sp>
        <p:nvSpPr>
          <p:cNvPr id="23" name="文本框 22">
            <a:extLst>
              <a:ext uri="{FF2B5EF4-FFF2-40B4-BE49-F238E27FC236}">
                <a16:creationId xmlns:a16="http://schemas.microsoft.com/office/drawing/2014/main" id="{F6BCC285-2258-40CB-9522-B9B819E9F957}"/>
              </a:ext>
            </a:extLst>
          </p:cNvPr>
          <p:cNvSpPr txBox="1"/>
          <p:nvPr/>
        </p:nvSpPr>
        <p:spPr>
          <a:xfrm>
            <a:off x="5722198" y="3424913"/>
            <a:ext cx="5397323" cy="2246769"/>
          </a:xfrm>
          <a:prstGeom prst="rect">
            <a:avLst/>
          </a:prstGeom>
          <a:noFill/>
        </p:spPr>
        <p:txBody>
          <a:bodyPr wrap="square" rtlCol="0">
            <a:spAutoFit/>
          </a:bodyPr>
          <a:lstStyle/>
          <a:p>
            <a:r>
              <a:rPr lang="en-US" altLang="zh-CN" dirty="0"/>
              <a:t>        </a:t>
            </a:r>
            <a:r>
              <a:rPr lang="en-US" altLang="zh-CN" sz="2800" dirty="0"/>
              <a:t>They are worried about the unhealthy food </a:t>
            </a:r>
            <a:r>
              <a:rPr lang="en-US" altLang="zh-CN" sz="2800" dirty="0" err="1"/>
              <a:t>addictives</a:t>
            </a:r>
            <a:r>
              <a:rPr lang="en-US" altLang="zh-CN" sz="2800" dirty="0"/>
              <a:t> and they know little about it. Besides, they are not natural and they are fake meat. </a:t>
            </a:r>
          </a:p>
        </p:txBody>
      </p:sp>
      <p:sp>
        <p:nvSpPr>
          <p:cNvPr id="20" name="íśḷîḍé">
            <a:extLst>
              <a:ext uri="{FF2B5EF4-FFF2-40B4-BE49-F238E27FC236}">
                <a16:creationId xmlns:a16="http://schemas.microsoft.com/office/drawing/2014/main" id="{01618C56-F319-47AE-B5FD-8A17601B44D9}"/>
              </a:ext>
            </a:extLst>
          </p:cNvPr>
          <p:cNvSpPr/>
          <p:nvPr/>
        </p:nvSpPr>
        <p:spPr bwMode="auto">
          <a:xfrm>
            <a:off x="5166803" y="2771972"/>
            <a:ext cx="583763" cy="553997"/>
          </a:xfrm>
          <a:prstGeom prst="ellipse">
            <a:avLst/>
          </a:prstGeom>
          <a:solidFill>
            <a:srgbClr val="FF626C"/>
          </a:solidFill>
          <a:ln>
            <a:noFill/>
          </a:ln>
        </p:spPr>
        <p:txBody>
          <a:bodyPr anchor="ctr"/>
          <a:lstStyle/>
          <a:p>
            <a:pPr algn="ctr"/>
            <a:r>
              <a:rPr lang="en-US" altLang="zh-CN" sz="1600" b="1" dirty="0">
                <a:solidFill>
                  <a:schemeClr val="bg1"/>
                </a:solidFill>
                <a:cs typeface="+mn-ea"/>
                <a:sym typeface="+mn-lt"/>
              </a:rPr>
              <a:t>03</a:t>
            </a:r>
            <a:endParaRPr sz="1600" b="1" dirty="0">
              <a:solidFill>
                <a:schemeClr val="bg1"/>
              </a:solidFill>
              <a:cs typeface="+mn-ea"/>
              <a:sym typeface="+mn-lt"/>
            </a:endParaRPr>
          </a:p>
        </p:txBody>
      </p:sp>
    </p:spTree>
    <p:extLst>
      <p:ext uri="{BB962C8B-B14F-4D97-AF65-F5344CB8AC3E}">
        <p14:creationId xmlns:p14="http://schemas.microsoft.com/office/powerpoint/2010/main" val="15561285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barn(inVertical)">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par>
                          <p:cTn id="18" fill="hold">
                            <p:stCondLst>
                              <p:cond delay="500"/>
                            </p:stCondLst>
                            <p:childTnLst>
                              <p:par>
                                <p:cTn id="19" presetID="53" presetClass="entr" presetSubtype="16" fill="hold" grpId="0"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5" grpId="0"/>
      <p:bldP spid="22" grpId="0"/>
      <p:bldP spid="23" grpId="0"/>
      <p:bldP spid="2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148D30A-06A7-43F3-934B-D08C5BB33178}"/>
              </a:ext>
            </a:extLst>
          </p:cNvPr>
          <p:cNvSpPr txBox="1"/>
          <p:nvPr/>
        </p:nvSpPr>
        <p:spPr>
          <a:xfrm>
            <a:off x="2205745" y="1102581"/>
            <a:ext cx="8586302" cy="646331"/>
          </a:xfrm>
          <a:prstGeom prst="rect">
            <a:avLst/>
          </a:prstGeom>
          <a:noFill/>
        </p:spPr>
        <p:txBody>
          <a:bodyPr wrap="square" rtlCol="0">
            <a:spAutoFit/>
          </a:bodyPr>
          <a:lstStyle/>
          <a:p>
            <a:r>
              <a:rPr lang="en-US" altLang="zh-CN" sz="3600" dirty="0"/>
              <a:t>Task: Boys and Girls, try to win each other!</a:t>
            </a:r>
            <a:endParaRPr lang="zh-CN" altLang="en-US" sz="3600" dirty="0"/>
          </a:p>
        </p:txBody>
      </p:sp>
      <p:grpSp>
        <p:nvGrpSpPr>
          <p:cNvPr id="3" name="组合 2">
            <a:extLst>
              <a:ext uri="{FF2B5EF4-FFF2-40B4-BE49-F238E27FC236}">
                <a16:creationId xmlns:a16="http://schemas.microsoft.com/office/drawing/2014/main" id="{E47C0A06-DEE0-470D-8B1E-640F094D863C}"/>
              </a:ext>
            </a:extLst>
          </p:cNvPr>
          <p:cNvGrpSpPr/>
          <p:nvPr/>
        </p:nvGrpSpPr>
        <p:grpSpPr>
          <a:xfrm>
            <a:off x="3304833" y="570311"/>
            <a:ext cx="657223" cy="171450"/>
            <a:chOff x="3829052" y="597280"/>
            <a:chExt cx="657223" cy="171450"/>
          </a:xfrm>
        </p:grpSpPr>
        <p:pic>
          <p:nvPicPr>
            <p:cNvPr id="4" name="图形 3">
              <a:extLst>
                <a:ext uri="{FF2B5EF4-FFF2-40B4-BE49-F238E27FC236}">
                  <a16:creationId xmlns:a16="http://schemas.microsoft.com/office/drawing/2014/main" id="{438705A9-074E-4BB6-A918-DFB412296CA6}"/>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314825" y="597280"/>
              <a:ext cx="171450" cy="171450"/>
            </a:xfrm>
            <a:prstGeom prst="rect">
              <a:avLst/>
            </a:prstGeom>
          </p:spPr>
        </p:pic>
        <p:cxnSp>
          <p:nvCxnSpPr>
            <p:cNvPr id="5" name="直接连接符 4">
              <a:extLst>
                <a:ext uri="{FF2B5EF4-FFF2-40B4-BE49-F238E27FC236}">
                  <a16:creationId xmlns:a16="http://schemas.microsoft.com/office/drawing/2014/main" id="{6739D175-AF01-4193-BDA7-A783298B1AEA}"/>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pSp>
        <p:nvGrpSpPr>
          <p:cNvPr id="6" name="组合 5">
            <a:extLst>
              <a:ext uri="{FF2B5EF4-FFF2-40B4-BE49-F238E27FC236}">
                <a16:creationId xmlns:a16="http://schemas.microsoft.com/office/drawing/2014/main" id="{BD1578EE-5833-409D-8442-619C748B5CC0}"/>
              </a:ext>
            </a:extLst>
          </p:cNvPr>
          <p:cNvGrpSpPr/>
          <p:nvPr/>
        </p:nvGrpSpPr>
        <p:grpSpPr>
          <a:xfrm>
            <a:off x="7371115" y="553984"/>
            <a:ext cx="657223" cy="171450"/>
            <a:chOff x="7705727" y="597280"/>
            <a:chExt cx="657223" cy="171450"/>
          </a:xfrm>
        </p:grpSpPr>
        <p:cxnSp>
          <p:nvCxnSpPr>
            <p:cNvPr id="7" name="直接连接符 6">
              <a:extLst>
                <a:ext uri="{FF2B5EF4-FFF2-40B4-BE49-F238E27FC236}">
                  <a16:creationId xmlns:a16="http://schemas.microsoft.com/office/drawing/2014/main" id="{C241F001-C175-495E-BB80-9E8A3777399C}"/>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8" name="图形 7">
              <a:extLst>
                <a:ext uri="{FF2B5EF4-FFF2-40B4-BE49-F238E27FC236}">
                  <a16:creationId xmlns:a16="http://schemas.microsoft.com/office/drawing/2014/main" id="{5AD63671-2441-4886-81EF-DC0DF4FD2D2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705727" y="597280"/>
              <a:ext cx="171450" cy="171450"/>
            </a:xfrm>
            <a:prstGeom prst="rect">
              <a:avLst/>
            </a:prstGeom>
          </p:spPr>
        </p:pic>
      </p:grpSp>
      <p:sp>
        <p:nvSpPr>
          <p:cNvPr id="10" name="文本框 9">
            <a:extLst>
              <a:ext uri="{FF2B5EF4-FFF2-40B4-BE49-F238E27FC236}">
                <a16:creationId xmlns:a16="http://schemas.microsoft.com/office/drawing/2014/main" id="{8300D45A-291C-4322-8891-FCE76659C0B9}"/>
              </a:ext>
            </a:extLst>
          </p:cNvPr>
          <p:cNvSpPr txBox="1"/>
          <p:nvPr/>
        </p:nvSpPr>
        <p:spPr>
          <a:xfrm>
            <a:off x="4200033" y="327228"/>
            <a:ext cx="2934538" cy="646331"/>
          </a:xfrm>
          <a:prstGeom prst="rect">
            <a:avLst/>
          </a:prstGeom>
        </p:spPr>
        <p:style>
          <a:lnRef idx="3">
            <a:schemeClr val="lt1"/>
          </a:lnRef>
          <a:fillRef idx="1">
            <a:schemeClr val="accent5"/>
          </a:fillRef>
          <a:effectRef idx="1">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a:solidFill>
                  <a:prstClr val="black">
                    <a:lumMod val="85000"/>
                    <a:lumOff val="15000"/>
                  </a:prstClr>
                </a:solidFill>
                <a:latin typeface="Arial" panose="020F0502020204030204"/>
                <a:ea typeface="微软雅黑"/>
                <a:cs typeface="+mn-ea"/>
                <a:sym typeface="+mn-lt"/>
              </a:rPr>
              <a:t>Debate</a:t>
            </a:r>
            <a:endParaRPr kumimoji="0" lang="zh-CN" altLang="en-US" sz="3600" b="0" i="0" u="none" strike="noStrike" kern="1200" cap="none" spc="0" normalizeH="0" baseline="0" noProof="0" dirty="0">
              <a:ln>
                <a:noFill/>
              </a:ln>
              <a:solidFill>
                <a:prstClr val="black">
                  <a:lumMod val="85000"/>
                  <a:lumOff val="15000"/>
                </a:prstClr>
              </a:solidFill>
              <a:effectLst/>
              <a:uLnTx/>
              <a:uFillTx/>
              <a:latin typeface="Arial" panose="020F0502020204030204"/>
              <a:ea typeface="微软雅黑"/>
              <a:cs typeface="+mn-ea"/>
              <a:sym typeface="+mn-lt"/>
            </a:endParaRPr>
          </a:p>
        </p:txBody>
      </p:sp>
      <p:pic>
        <p:nvPicPr>
          <p:cNvPr id="12" name="图片 11">
            <a:extLst>
              <a:ext uri="{FF2B5EF4-FFF2-40B4-BE49-F238E27FC236}">
                <a16:creationId xmlns:a16="http://schemas.microsoft.com/office/drawing/2014/main" id="{39DE6D4B-71F2-443F-9B19-71CDD1E6AB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4029" y="2863556"/>
            <a:ext cx="4315028" cy="2295437"/>
          </a:xfrm>
          <a:prstGeom prst="rect">
            <a:avLst/>
          </a:prstGeom>
        </p:spPr>
      </p:pic>
      <p:sp>
        <p:nvSpPr>
          <p:cNvPr id="13" name="思想气泡: 云 12">
            <a:extLst>
              <a:ext uri="{FF2B5EF4-FFF2-40B4-BE49-F238E27FC236}">
                <a16:creationId xmlns:a16="http://schemas.microsoft.com/office/drawing/2014/main" id="{AD685CA0-A84B-40DD-9666-AFD0BC73234C}"/>
              </a:ext>
            </a:extLst>
          </p:cNvPr>
          <p:cNvSpPr/>
          <p:nvPr/>
        </p:nvSpPr>
        <p:spPr>
          <a:xfrm>
            <a:off x="605509" y="1803701"/>
            <a:ext cx="3027936" cy="1760785"/>
          </a:xfrm>
          <a:prstGeom prst="cloudCallout">
            <a:avLst>
              <a:gd name="adj1" fmla="val 42304"/>
              <a:gd name="adj2" fmla="val 59868"/>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a:t>Hey! Woman! I think plant-based meat is fake meat!!!</a:t>
            </a:r>
            <a:endParaRPr lang="zh-CN" altLang="en-US" dirty="0"/>
          </a:p>
        </p:txBody>
      </p:sp>
      <p:sp>
        <p:nvSpPr>
          <p:cNvPr id="15" name="思想气泡: 云 14">
            <a:extLst>
              <a:ext uri="{FF2B5EF4-FFF2-40B4-BE49-F238E27FC236}">
                <a16:creationId xmlns:a16="http://schemas.microsoft.com/office/drawing/2014/main" id="{AC5586C6-0143-44F8-BD70-FC545C3EB91B}"/>
              </a:ext>
            </a:extLst>
          </p:cNvPr>
          <p:cNvSpPr/>
          <p:nvPr/>
        </p:nvSpPr>
        <p:spPr>
          <a:xfrm>
            <a:off x="8205788" y="1803701"/>
            <a:ext cx="3027936" cy="1760785"/>
          </a:xfrm>
          <a:prstGeom prst="cloudCallout">
            <a:avLst>
              <a:gd name="adj1" fmla="val -45876"/>
              <a:gd name="adj2" fmla="val 55713"/>
            </a:avLst>
          </a:prstGeom>
          <a:solidFill>
            <a:srgbClr val="FF62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Trump, tell the truth, I think all the things you said are fake!!!</a:t>
            </a:r>
            <a:endParaRPr lang="zh-CN" altLang="en-US" dirty="0"/>
          </a:p>
        </p:txBody>
      </p:sp>
      <p:sp>
        <p:nvSpPr>
          <p:cNvPr id="17" name="思想气泡: 云 16">
            <a:extLst>
              <a:ext uri="{FF2B5EF4-FFF2-40B4-BE49-F238E27FC236}">
                <a16:creationId xmlns:a16="http://schemas.microsoft.com/office/drawing/2014/main" id="{B31484B5-3796-4321-8C4F-4D6828435C4C}"/>
              </a:ext>
            </a:extLst>
          </p:cNvPr>
          <p:cNvSpPr/>
          <p:nvPr/>
        </p:nvSpPr>
        <p:spPr>
          <a:xfrm>
            <a:off x="477493" y="4446822"/>
            <a:ext cx="3027936" cy="1760785"/>
          </a:xfrm>
          <a:prstGeom prst="cloudCallout">
            <a:avLst>
              <a:gd name="adj1" fmla="val 50458"/>
              <a:gd name="adj2" fmla="val -67883"/>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a:t>Oh! Hillary! At least the meat I produce in the future is real!</a:t>
            </a:r>
            <a:endParaRPr lang="zh-CN" altLang="en-US" dirty="0"/>
          </a:p>
        </p:txBody>
      </p:sp>
      <p:sp>
        <p:nvSpPr>
          <p:cNvPr id="19" name="思想气泡: 云 18">
            <a:extLst>
              <a:ext uri="{FF2B5EF4-FFF2-40B4-BE49-F238E27FC236}">
                <a16:creationId xmlns:a16="http://schemas.microsoft.com/office/drawing/2014/main" id="{565F3C06-BCF4-4E5C-98D1-CB6F632F488F}"/>
              </a:ext>
            </a:extLst>
          </p:cNvPr>
          <p:cNvSpPr/>
          <p:nvPr/>
        </p:nvSpPr>
        <p:spPr>
          <a:xfrm>
            <a:off x="8581124" y="4087706"/>
            <a:ext cx="3182112" cy="2295437"/>
          </a:xfrm>
          <a:prstGeom prst="cloudCallout">
            <a:avLst>
              <a:gd name="adj1" fmla="val -60975"/>
              <a:gd name="adj2" fmla="val -29454"/>
            </a:avLst>
          </a:prstGeom>
          <a:solidFill>
            <a:srgbClr val="FF626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Woo! Trump! I don’t think we can believe you!</a:t>
            </a:r>
            <a:endParaRPr lang="zh-CN" altLang="en-US" sz="2400" dirty="0"/>
          </a:p>
        </p:txBody>
      </p:sp>
      <p:pic>
        <p:nvPicPr>
          <p:cNvPr id="9" name="图形 8">
            <a:extLst>
              <a:ext uri="{FF2B5EF4-FFF2-40B4-BE49-F238E27FC236}">
                <a16:creationId xmlns:a16="http://schemas.microsoft.com/office/drawing/2014/main" id="{678EBCA9-F328-43C0-BF11-D92429CB070F}"/>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2082" t="8841" r="12030" b="12361"/>
          <a:stretch>
            <a:fillRect/>
          </a:stretch>
        </p:blipFill>
        <p:spPr>
          <a:xfrm>
            <a:off x="11211951" y="5790490"/>
            <a:ext cx="716736" cy="834234"/>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spTree>
    <p:extLst>
      <p:ext uri="{BB962C8B-B14F-4D97-AF65-F5344CB8AC3E}">
        <p14:creationId xmlns:p14="http://schemas.microsoft.com/office/powerpoint/2010/main" val="110917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down)">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randombar(horizontal)">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P spid="15" grpId="0" animBg="1"/>
      <p:bldP spid="17"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42F610D6-F0D2-4697-B7BF-AAF7CFE71EAB}"/>
              </a:ext>
            </a:extLst>
          </p:cNvPr>
          <p:cNvGrpSpPr/>
          <p:nvPr/>
        </p:nvGrpSpPr>
        <p:grpSpPr>
          <a:xfrm>
            <a:off x="6560309" y="2257338"/>
            <a:ext cx="4147177" cy="2547588"/>
            <a:chOff x="6591209" y="1806633"/>
            <a:chExt cx="4147177" cy="2547588"/>
          </a:xfrm>
        </p:grpSpPr>
        <p:sp>
          <p:nvSpPr>
            <p:cNvPr id="205" name="矩形 204">
              <a:extLst>
                <a:ext uri="{FF2B5EF4-FFF2-40B4-BE49-F238E27FC236}">
                  <a16:creationId xmlns:a16="http://schemas.microsoft.com/office/drawing/2014/main" id="{38EAE5BA-532F-4813-84F4-6276572DE13F}"/>
                </a:ext>
              </a:extLst>
            </p:cNvPr>
            <p:cNvSpPr/>
            <p:nvPr/>
          </p:nvSpPr>
          <p:spPr>
            <a:xfrm>
              <a:off x="8351441" y="1916011"/>
              <a:ext cx="2383095" cy="2307772"/>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214" name="图文框 213">
              <a:extLst>
                <a:ext uri="{FF2B5EF4-FFF2-40B4-BE49-F238E27FC236}">
                  <a16:creationId xmlns:a16="http://schemas.microsoft.com/office/drawing/2014/main" id="{83FE57C3-B900-4382-81E7-A597EE0CC68D}"/>
                </a:ext>
              </a:extLst>
            </p:cNvPr>
            <p:cNvSpPr/>
            <p:nvPr/>
          </p:nvSpPr>
          <p:spPr>
            <a:xfrm>
              <a:off x="6591209" y="1806633"/>
              <a:ext cx="4147177" cy="2547588"/>
            </a:xfrm>
            <a:prstGeom prst="frame">
              <a:avLst>
                <a:gd name="adj1" fmla="val 5125"/>
              </a:avLst>
            </a:prstGeom>
            <a:solidFill>
              <a:srgbClr val="60A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5" name="图片 4">
              <a:extLst>
                <a:ext uri="{FF2B5EF4-FFF2-40B4-BE49-F238E27FC236}">
                  <a16:creationId xmlns:a16="http://schemas.microsoft.com/office/drawing/2014/main" id="{1D6554B0-56E9-400A-8EEA-E391EEF9C4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9274" y="1926541"/>
              <a:ext cx="1633676" cy="2307772"/>
            </a:xfrm>
            <a:prstGeom prst="rect">
              <a:avLst/>
            </a:prstGeom>
          </p:spPr>
        </p:pic>
      </p:grpSp>
      <p:grpSp>
        <p:nvGrpSpPr>
          <p:cNvPr id="2" name="组合 1">
            <a:extLst>
              <a:ext uri="{FF2B5EF4-FFF2-40B4-BE49-F238E27FC236}">
                <a16:creationId xmlns:a16="http://schemas.microsoft.com/office/drawing/2014/main" id="{21D45562-44C4-4360-894F-B87D4B59CD61}"/>
              </a:ext>
            </a:extLst>
          </p:cNvPr>
          <p:cNvGrpSpPr/>
          <p:nvPr/>
        </p:nvGrpSpPr>
        <p:grpSpPr>
          <a:xfrm>
            <a:off x="1563916" y="2283871"/>
            <a:ext cx="4147177" cy="2547588"/>
            <a:chOff x="1514587" y="1806633"/>
            <a:chExt cx="4147177" cy="2547588"/>
          </a:xfrm>
        </p:grpSpPr>
        <p:sp>
          <p:nvSpPr>
            <p:cNvPr id="203" name="矩形 202">
              <a:extLst>
                <a:ext uri="{FF2B5EF4-FFF2-40B4-BE49-F238E27FC236}">
                  <a16:creationId xmlns:a16="http://schemas.microsoft.com/office/drawing/2014/main" id="{6B257FEA-02E5-49B6-B561-342624A9AC69}"/>
                </a:ext>
              </a:extLst>
            </p:cNvPr>
            <p:cNvSpPr/>
            <p:nvPr/>
          </p:nvSpPr>
          <p:spPr>
            <a:xfrm>
              <a:off x="3184356" y="1916011"/>
              <a:ext cx="2383095" cy="2307772"/>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213" name="图文框 212">
              <a:extLst>
                <a:ext uri="{FF2B5EF4-FFF2-40B4-BE49-F238E27FC236}">
                  <a16:creationId xmlns:a16="http://schemas.microsoft.com/office/drawing/2014/main" id="{05D255A1-CD80-45B0-AF75-45D38B3D1561}"/>
                </a:ext>
              </a:extLst>
            </p:cNvPr>
            <p:cNvSpPr/>
            <p:nvPr/>
          </p:nvSpPr>
          <p:spPr>
            <a:xfrm>
              <a:off x="1514587" y="1806633"/>
              <a:ext cx="4147177" cy="2547588"/>
            </a:xfrm>
            <a:prstGeom prst="frame">
              <a:avLst>
                <a:gd name="adj1" fmla="val 5125"/>
              </a:avLst>
            </a:prstGeom>
            <a:solidFill>
              <a:srgbClr val="FF6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3" name="图片 2">
              <a:extLst>
                <a:ext uri="{FF2B5EF4-FFF2-40B4-BE49-F238E27FC236}">
                  <a16:creationId xmlns:a16="http://schemas.microsoft.com/office/drawing/2014/main" id="{2220BB5D-2F14-42BC-B7E3-6FA1224EACD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9728" y="1916011"/>
              <a:ext cx="1594671" cy="2307772"/>
            </a:xfrm>
            <a:prstGeom prst="rect">
              <a:avLst/>
            </a:prstGeom>
          </p:spPr>
        </p:pic>
      </p:grpSp>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33850" y="390618"/>
            <a:ext cx="3924300" cy="64633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US" altLang="zh-CN" sz="3600" b="1" dirty="0">
                <a:solidFill>
                  <a:schemeClr val="tx1">
                    <a:lumMod val="85000"/>
                    <a:lumOff val="15000"/>
                  </a:schemeClr>
                </a:solidFill>
                <a:cs typeface="+mn-ea"/>
                <a:sym typeface="+mn-lt"/>
              </a:rPr>
              <a:t>Boys VS Girls</a:t>
            </a:r>
            <a:endParaRPr lang="zh-CN" altLang="en-US" sz="3600" b="1" dirty="0">
              <a:solidFill>
                <a:schemeClr val="tx1">
                  <a:lumMod val="85000"/>
                  <a:lumOff val="15000"/>
                </a:schemeClr>
              </a:solidFill>
              <a:cs typeface="+mn-ea"/>
              <a:sym typeface="+mn-lt"/>
            </a:endParaRPr>
          </a:p>
        </p:txBody>
      </p:sp>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14825" y="597280"/>
            <a:ext cx="171450" cy="171450"/>
          </a:xfrm>
          <a:prstGeom prst="rect">
            <a:avLst/>
          </a:prstGeom>
        </p:spPr>
      </p:pic>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705727"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sp>
        <p:nvSpPr>
          <p:cNvPr id="206" name="Title 20">
            <a:extLst>
              <a:ext uri="{FF2B5EF4-FFF2-40B4-BE49-F238E27FC236}">
                <a16:creationId xmlns:a16="http://schemas.microsoft.com/office/drawing/2014/main" id="{6300CA38-B7C2-416E-8F38-1D4FFF08DF61}"/>
              </a:ext>
            </a:extLst>
          </p:cNvPr>
          <p:cNvSpPr txBox="1"/>
          <p:nvPr/>
        </p:nvSpPr>
        <p:spPr>
          <a:xfrm>
            <a:off x="3515941" y="2854024"/>
            <a:ext cx="1769217" cy="1354217"/>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altLang="zh-CN" sz="4400" b="1" dirty="0">
                <a:solidFill>
                  <a:schemeClr val="bg1"/>
                </a:solidFill>
                <a:latin typeface="+mn-lt"/>
                <a:ea typeface="+mn-ea"/>
                <a:cs typeface="+mn-ea"/>
                <a:sym typeface="+mn-lt"/>
              </a:rPr>
              <a:t>Real Meat</a:t>
            </a:r>
            <a:endParaRPr lang="zh-CN" altLang="en-US" sz="4400" b="1" dirty="0">
              <a:solidFill>
                <a:schemeClr val="bg1"/>
              </a:solidFill>
              <a:latin typeface="+mn-lt"/>
              <a:ea typeface="+mn-ea"/>
              <a:cs typeface="+mn-ea"/>
              <a:sym typeface="+mn-lt"/>
            </a:endParaRPr>
          </a:p>
        </p:txBody>
      </p:sp>
      <p:sp>
        <p:nvSpPr>
          <p:cNvPr id="208" name="Title 20">
            <a:extLst>
              <a:ext uri="{FF2B5EF4-FFF2-40B4-BE49-F238E27FC236}">
                <a16:creationId xmlns:a16="http://schemas.microsoft.com/office/drawing/2014/main" id="{57E20592-2C9E-4B91-94F7-A3013044B5E0}"/>
              </a:ext>
            </a:extLst>
          </p:cNvPr>
          <p:cNvSpPr txBox="1"/>
          <p:nvPr/>
        </p:nvSpPr>
        <p:spPr>
          <a:xfrm>
            <a:off x="8619618" y="2505670"/>
            <a:ext cx="1769217" cy="1846659"/>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altLang="zh-CN" sz="4000" b="1" dirty="0">
                <a:solidFill>
                  <a:schemeClr val="bg1"/>
                </a:solidFill>
                <a:latin typeface="+mn-lt"/>
                <a:ea typeface="+mn-ea"/>
                <a:cs typeface="+mn-ea"/>
                <a:sym typeface="+mn-lt"/>
              </a:rPr>
              <a:t>Plant-based Meat</a:t>
            </a:r>
            <a:endParaRPr lang="zh-CN" altLang="en-US" sz="4000" b="1" dirty="0">
              <a:solidFill>
                <a:schemeClr val="bg1"/>
              </a:solidFill>
              <a:latin typeface="+mn-lt"/>
              <a:ea typeface="+mn-ea"/>
              <a:cs typeface="+mn-ea"/>
              <a:sym typeface="+mn-lt"/>
            </a:endParaRPr>
          </a:p>
        </p:txBody>
      </p:sp>
      <p:sp>
        <p:nvSpPr>
          <p:cNvPr id="210" name="Title 20">
            <a:extLst>
              <a:ext uri="{FF2B5EF4-FFF2-40B4-BE49-F238E27FC236}">
                <a16:creationId xmlns:a16="http://schemas.microsoft.com/office/drawing/2014/main" id="{176E678C-ACC6-457E-88A8-25169092F39D}"/>
              </a:ext>
            </a:extLst>
          </p:cNvPr>
          <p:cNvSpPr txBox="1"/>
          <p:nvPr/>
        </p:nvSpPr>
        <p:spPr>
          <a:xfrm>
            <a:off x="2191388" y="5382044"/>
            <a:ext cx="7613916"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chemeClr val="tx1">
                    <a:lumMod val="85000"/>
                    <a:lumOff val="15000"/>
                  </a:schemeClr>
                </a:solidFill>
                <a:latin typeface="+mn-lt"/>
                <a:ea typeface="+mn-ea"/>
                <a:cs typeface="+mn-ea"/>
                <a:sym typeface="+mn-lt"/>
              </a:rPr>
              <a:t>Take some notes and try to persuade each other! </a:t>
            </a:r>
            <a:endParaRPr lang="zh-CN" altLang="en-US" sz="2400" b="1" dirty="0">
              <a:solidFill>
                <a:schemeClr val="tx1">
                  <a:lumMod val="85000"/>
                  <a:lumOff val="15000"/>
                </a:schemeClr>
              </a:solidFill>
              <a:latin typeface="+mn-lt"/>
              <a:ea typeface="+mn-ea"/>
              <a:cs typeface="+mn-ea"/>
              <a:sym typeface="+mn-lt"/>
            </a:endParaRPr>
          </a:p>
        </p:txBody>
      </p:sp>
      <p:sp>
        <p:nvSpPr>
          <p:cNvPr id="19" name="TextBox 54">
            <a:extLst>
              <a:ext uri="{FF2B5EF4-FFF2-40B4-BE49-F238E27FC236}">
                <a16:creationId xmlns:a16="http://schemas.microsoft.com/office/drawing/2014/main" id="{E153E580-B67B-46B1-B594-3EC2B53145DC}"/>
              </a:ext>
            </a:extLst>
          </p:cNvPr>
          <p:cNvSpPr txBox="1"/>
          <p:nvPr/>
        </p:nvSpPr>
        <p:spPr>
          <a:xfrm>
            <a:off x="1931796" y="1205336"/>
            <a:ext cx="8703024" cy="584775"/>
          </a:xfrm>
          <a:prstGeom prst="rect">
            <a:avLst/>
          </a:prstGeom>
          <a:noFill/>
        </p:spPr>
        <p:txBody>
          <a:bodyPr wrap="none" rtlCol="0">
            <a:spAutoFit/>
          </a:bodyPr>
          <a:lstStyle/>
          <a:p>
            <a:pPr defTabSz="1219110"/>
            <a:r>
              <a:rPr lang="en-US" altLang="zh-CN" sz="3200" b="1" dirty="0">
                <a:solidFill>
                  <a:schemeClr val="tx1">
                    <a:lumMod val="85000"/>
                    <a:lumOff val="15000"/>
                  </a:schemeClr>
                </a:solidFill>
                <a:cs typeface="+mn-ea"/>
                <a:sym typeface="+mn-lt"/>
              </a:rPr>
              <a:t>-</a:t>
            </a:r>
            <a:r>
              <a:rPr lang="en-US" altLang="zh-CN" sz="3200" b="1" dirty="0">
                <a:cs typeface="+mn-ea"/>
                <a:sym typeface="+mn-lt"/>
              </a:rPr>
              <a:t>Can you accept the plant-based meat? Why?</a:t>
            </a:r>
          </a:p>
        </p:txBody>
      </p:sp>
      <p:pic>
        <p:nvPicPr>
          <p:cNvPr id="6" name="图形 5">
            <a:extLst>
              <a:ext uri="{FF2B5EF4-FFF2-40B4-BE49-F238E27FC236}">
                <a16:creationId xmlns:a16="http://schemas.microsoft.com/office/drawing/2014/main" id="{DD6A2E87-B3B9-4A72-9C69-D5E394726A8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082" t="8841" r="12030" b="12361"/>
          <a:stretch>
            <a:fillRect/>
          </a:stretch>
        </p:blipFill>
        <p:spPr>
          <a:xfrm>
            <a:off x="11211951" y="5790490"/>
            <a:ext cx="716736" cy="834234"/>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spTree>
    <p:extLst>
      <p:ext uri="{BB962C8B-B14F-4D97-AF65-F5344CB8AC3E}">
        <p14:creationId xmlns:p14="http://schemas.microsoft.com/office/powerpoint/2010/main" val="19635690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20879" y="286462"/>
            <a:ext cx="39243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3600" b="1" dirty="0">
                <a:solidFill>
                  <a:schemeClr val="tx1">
                    <a:lumMod val="85000"/>
                    <a:lumOff val="15000"/>
                  </a:schemeClr>
                </a:solidFill>
                <a:cs typeface="+mn-ea"/>
                <a:sym typeface="+mn-lt"/>
              </a:rPr>
              <a:t>Group Discussion</a:t>
            </a:r>
            <a:endParaRPr lang="zh-CN" altLang="en-US" sz="3600" b="1" dirty="0">
              <a:solidFill>
                <a:schemeClr val="tx1">
                  <a:lumMod val="85000"/>
                  <a:lumOff val="15000"/>
                </a:schemeClr>
              </a:solidFill>
              <a:cs typeface="+mn-ea"/>
              <a:sym typeface="+mn-lt"/>
            </a:endParaRPr>
          </a:p>
        </p:txBody>
      </p:sp>
      <p:grpSp>
        <p:nvGrpSpPr>
          <p:cNvPr id="2" name="组合 1">
            <a:extLst>
              <a:ext uri="{FF2B5EF4-FFF2-40B4-BE49-F238E27FC236}">
                <a16:creationId xmlns:a16="http://schemas.microsoft.com/office/drawing/2014/main" id="{E6611826-49DC-44F7-8D1D-1A4A2EF16727}"/>
              </a:ext>
            </a:extLst>
          </p:cNvPr>
          <p:cNvGrpSpPr/>
          <p:nvPr/>
        </p:nvGrpSpPr>
        <p:grpSpPr>
          <a:xfrm>
            <a:off x="8058150" y="683005"/>
            <a:ext cx="657223" cy="171450"/>
            <a:chOff x="7705727" y="597280"/>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8" name="组合 7">
            <a:extLst>
              <a:ext uri="{FF2B5EF4-FFF2-40B4-BE49-F238E27FC236}">
                <a16:creationId xmlns:a16="http://schemas.microsoft.com/office/drawing/2014/main" id="{865F1BD7-BBCD-48B8-AFFC-922B3EB27949}"/>
              </a:ext>
            </a:extLst>
          </p:cNvPr>
          <p:cNvGrpSpPr/>
          <p:nvPr/>
        </p:nvGrpSpPr>
        <p:grpSpPr>
          <a:xfrm>
            <a:off x="3489600" y="659184"/>
            <a:ext cx="657223" cy="171450"/>
            <a:chOff x="3829052" y="597280"/>
            <a:chExt cx="65722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2" name="î$ļîḋé">
            <a:extLst>
              <a:ext uri="{FF2B5EF4-FFF2-40B4-BE49-F238E27FC236}">
                <a16:creationId xmlns:a16="http://schemas.microsoft.com/office/drawing/2014/main" id="{E3F7D148-1ECF-4611-8B89-72943EC2F9FC}"/>
              </a:ext>
            </a:extLst>
          </p:cNvPr>
          <p:cNvSpPr/>
          <p:nvPr/>
        </p:nvSpPr>
        <p:spPr bwMode="auto">
          <a:xfrm>
            <a:off x="1186928" y="4220730"/>
            <a:ext cx="1738313" cy="173672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TextBox 54">
            <a:extLst>
              <a:ext uri="{FF2B5EF4-FFF2-40B4-BE49-F238E27FC236}">
                <a16:creationId xmlns:a16="http://schemas.microsoft.com/office/drawing/2014/main" id="{9AE580E0-E72A-41F9-A7E4-3EC7BFA36EB7}"/>
              </a:ext>
            </a:extLst>
          </p:cNvPr>
          <p:cNvSpPr txBox="1"/>
          <p:nvPr/>
        </p:nvSpPr>
        <p:spPr>
          <a:xfrm>
            <a:off x="2056084" y="1176991"/>
            <a:ext cx="8703024" cy="584775"/>
          </a:xfrm>
          <a:prstGeom prst="rect">
            <a:avLst/>
          </a:prstGeom>
          <a:noFill/>
        </p:spPr>
        <p:txBody>
          <a:bodyPr wrap="none" rtlCol="0">
            <a:spAutoFit/>
          </a:bodyPr>
          <a:lstStyle/>
          <a:p>
            <a:pPr defTabSz="1219110"/>
            <a:r>
              <a:rPr lang="en-US" altLang="zh-CN" sz="3200" b="1" dirty="0">
                <a:solidFill>
                  <a:schemeClr val="tx1">
                    <a:lumMod val="85000"/>
                    <a:lumOff val="15000"/>
                  </a:schemeClr>
                </a:solidFill>
                <a:cs typeface="+mn-ea"/>
                <a:sym typeface="+mn-lt"/>
              </a:rPr>
              <a:t>-</a:t>
            </a:r>
            <a:r>
              <a:rPr lang="en-US" altLang="zh-CN" sz="3200" b="1" dirty="0">
                <a:cs typeface="+mn-ea"/>
                <a:sym typeface="+mn-lt"/>
              </a:rPr>
              <a:t>Can you accept the plant-based meat? Why?</a:t>
            </a:r>
          </a:p>
        </p:txBody>
      </p:sp>
      <p:pic>
        <p:nvPicPr>
          <p:cNvPr id="4" name="图片 3">
            <a:extLst>
              <a:ext uri="{FF2B5EF4-FFF2-40B4-BE49-F238E27FC236}">
                <a16:creationId xmlns:a16="http://schemas.microsoft.com/office/drawing/2014/main" id="{2CA38194-5D0C-4E05-AD11-93F58A158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10685" y="4723877"/>
            <a:ext cx="4223004" cy="1573410"/>
          </a:xfrm>
          <a:prstGeom prst="rect">
            <a:avLst/>
          </a:prstGeom>
        </p:spPr>
      </p:pic>
      <p:sp>
        <p:nvSpPr>
          <p:cNvPr id="19" name="TextBox 54">
            <a:extLst>
              <a:ext uri="{FF2B5EF4-FFF2-40B4-BE49-F238E27FC236}">
                <a16:creationId xmlns:a16="http://schemas.microsoft.com/office/drawing/2014/main" id="{BADDE3E0-B38F-4715-B993-77ABE268B102}"/>
              </a:ext>
            </a:extLst>
          </p:cNvPr>
          <p:cNvSpPr txBox="1"/>
          <p:nvPr/>
        </p:nvSpPr>
        <p:spPr>
          <a:xfrm>
            <a:off x="1562356" y="2046221"/>
            <a:ext cx="9496658" cy="2677656"/>
          </a:xfrm>
          <a:prstGeom prst="rect">
            <a:avLst/>
          </a:prstGeom>
          <a:noFill/>
        </p:spPr>
        <p:txBody>
          <a:bodyPr wrap="square" rtlCol="0">
            <a:spAutoFit/>
          </a:bodyPr>
          <a:lstStyle/>
          <a:p>
            <a:pPr algn="just" defTabSz="1219110"/>
            <a:r>
              <a:rPr lang="zh-CN" altLang="en-US" sz="2400" dirty="0">
                <a:solidFill>
                  <a:schemeClr val="tx1">
                    <a:lumMod val="85000"/>
                    <a:lumOff val="15000"/>
                  </a:schemeClr>
                </a:solidFill>
                <a:cs typeface="+mn-ea"/>
                <a:sym typeface="+mn-lt"/>
              </a:rPr>
              <a:t>        </a:t>
            </a:r>
            <a:r>
              <a:rPr lang="en-US" altLang="zh-CN" sz="2400" dirty="0">
                <a:solidFill>
                  <a:schemeClr val="tx1">
                    <a:lumMod val="85000"/>
                    <a:lumOff val="15000"/>
                  </a:schemeClr>
                </a:solidFill>
                <a:cs typeface="+mn-ea"/>
                <a:sym typeface="+mn-lt"/>
              </a:rPr>
              <a:t> (</a:t>
            </a:r>
            <a:r>
              <a:rPr lang="en-US" altLang="zh-CN" sz="2400" dirty="0">
                <a:solidFill>
                  <a:srgbClr val="FF0000"/>
                </a:solidFill>
                <a:cs typeface="+mn-ea"/>
                <a:sym typeface="+mn-lt"/>
              </a:rPr>
              <a:t>Girls</a:t>
            </a:r>
            <a:r>
              <a:rPr lang="en-US" altLang="zh-CN" sz="2400" dirty="0">
                <a:solidFill>
                  <a:schemeClr val="tx1">
                    <a:lumMod val="85000"/>
                    <a:lumOff val="15000"/>
                  </a:schemeClr>
                </a:solidFill>
                <a:cs typeface="+mn-ea"/>
                <a:sym typeface="+mn-lt"/>
              </a:rPr>
              <a:t>)low fat, will not make you look fat, prevent you from getting heart disease, have more vegetables happily, there will be less green-house gas, stop the whole world form getting warmer, stop the ice melting, and the sea level will not go on rising, it can help protect the reserves of some sea animals, there will not be COV-9 Virus, will not lose precious life, will not be sudden pain, and it’s fashionable to be healthy, slim and beautiful …  </a:t>
            </a:r>
            <a:endParaRPr lang="en-US" altLang="zh-CN" sz="2400" dirty="0">
              <a:solidFill>
                <a:schemeClr val="tx1">
                  <a:lumMod val="85000"/>
                  <a:lumOff val="15000"/>
                </a:schemeClr>
              </a:solidFill>
              <a:latin typeface="仿宋" panose="02010609060101010101" pitchFamily="49" charset="-122"/>
              <a:ea typeface="仿宋" panose="02010609060101010101" pitchFamily="49" charset="-122"/>
              <a:cs typeface="+mn-ea"/>
              <a:sym typeface="+mn-lt"/>
            </a:endParaRPr>
          </a:p>
        </p:txBody>
      </p:sp>
      <p:pic>
        <p:nvPicPr>
          <p:cNvPr id="3" name="图形 2">
            <a:extLst>
              <a:ext uri="{FF2B5EF4-FFF2-40B4-BE49-F238E27FC236}">
                <a16:creationId xmlns:a16="http://schemas.microsoft.com/office/drawing/2014/main" id="{216205A4-A77B-4C11-AE70-4966BE5CE76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082" t="8841" r="12030" b="12361"/>
          <a:stretch>
            <a:fillRect/>
          </a:stretch>
        </p:blipFill>
        <p:spPr>
          <a:xfrm>
            <a:off x="11211951" y="5790490"/>
            <a:ext cx="716736" cy="834234"/>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spTree>
    <p:extLst>
      <p:ext uri="{BB962C8B-B14F-4D97-AF65-F5344CB8AC3E}">
        <p14:creationId xmlns:p14="http://schemas.microsoft.com/office/powerpoint/2010/main" val="20410225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20879" y="286462"/>
            <a:ext cx="39243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CN" sz="3600" b="1" dirty="0">
                <a:solidFill>
                  <a:schemeClr val="tx1">
                    <a:lumMod val="85000"/>
                    <a:lumOff val="15000"/>
                  </a:schemeClr>
                </a:solidFill>
                <a:cs typeface="+mn-ea"/>
                <a:sym typeface="+mn-lt"/>
              </a:rPr>
              <a:t>Group Discussion</a:t>
            </a:r>
            <a:endParaRPr lang="zh-CN" altLang="en-US" sz="3600" b="1" dirty="0">
              <a:solidFill>
                <a:schemeClr val="tx1">
                  <a:lumMod val="85000"/>
                  <a:lumOff val="15000"/>
                </a:schemeClr>
              </a:solidFill>
              <a:cs typeface="+mn-ea"/>
              <a:sym typeface="+mn-lt"/>
            </a:endParaRPr>
          </a:p>
        </p:txBody>
      </p:sp>
      <p:grpSp>
        <p:nvGrpSpPr>
          <p:cNvPr id="2" name="组合 1">
            <a:extLst>
              <a:ext uri="{FF2B5EF4-FFF2-40B4-BE49-F238E27FC236}">
                <a16:creationId xmlns:a16="http://schemas.microsoft.com/office/drawing/2014/main" id="{E6611826-49DC-44F7-8D1D-1A4A2EF16727}"/>
              </a:ext>
            </a:extLst>
          </p:cNvPr>
          <p:cNvGrpSpPr/>
          <p:nvPr/>
        </p:nvGrpSpPr>
        <p:grpSpPr>
          <a:xfrm>
            <a:off x="8058150" y="683005"/>
            <a:ext cx="657223" cy="171450"/>
            <a:chOff x="7705727" y="597280"/>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8" name="组合 7">
            <a:extLst>
              <a:ext uri="{FF2B5EF4-FFF2-40B4-BE49-F238E27FC236}">
                <a16:creationId xmlns:a16="http://schemas.microsoft.com/office/drawing/2014/main" id="{865F1BD7-BBCD-48B8-AFFC-922B3EB27949}"/>
              </a:ext>
            </a:extLst>
          </p:cNvPr>
          <p:cNvGrpSpPr/>
          <p:nvPr/>
        </p:nvGrpSpPr>
        <p:grpSpPr>
          <a:xfrm>
            <a:off x="3489600" y="659184"/>
            <a:ext cx="657223" cy="171450"/>
            <a:chOff x="3829052" y="597280"/>
            <a:chExt cx="65722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2" name="î$ļîḋé">
            <a:extLst>
              <a:ext uri="{FF2B5EF4-FFF2-40B4-BE49-F238E27FC236}">
                <a16:creationId xmlns:a16="http://schemas.microsoft.com/office/drawing/2014/main" id="{E3F7D148-1ECF-4611-8B89-72943EC2F9FC}"/>
              </a:ext>
            </a:extLst>
          </p:cNvPr>
          <p:cNvSpPr/>
          <p:nvPr/>
        </p:nvSpPr>
        <p:spPr bwMode="auto">
          <a:xfrm>
            <a:off x="1186928" y="4220730"/>
            <a:ext cx="1738313" cy="1736725"/>
          </a:xfrm>
          <a:prstGeom prst="ellipse">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a:endParaRPr>
              <a:cs typeface="+mn-ea"/>
              <a:sym typeface="+mn-lt"/>
            </a:endParaRPr>
          </a:p>
        </p:txBody>
      </p:sp>
      <p:sp>
        <p:nvSpPr>
          <p:cNvPr id="59" name="TextBox 54">
            <a:extLst>
              <a:ext uri="{FF2B5EF4-FFF2-40B4-BE49-F238E27FC236}">
                <a16:creationId xmlns:a16="http://schemas.microsoft.com/office/drawing/2014/main" id="{9AE580E0-E72A-41F9-A7E4-3EC7BFA36EB7}"/>
              </a:ext>
            </a:extLst>
          </p:cNvPr>
          <p:cNvSpPr txBox="1"/>
          <p:nvPr/>
        </p:nvSpPr>
        <p:spPr>
          <a:xfrm>
            <a:off x="2056084" y="1155035"/>
            <a:ext cx="8703024" cy="584775"/>
          </a:xfrm>
          <a:prstGeom prst="rect">
            <a:avLst/>
          </a:prstGeom>
          <a:noFill/>
        </p:spPr>
        <p:txBody>
          <a:bodyPr wrap="none" rtlCol="0">
            <a:spAutoFit/>
          </a:bodyPr>
          <a:lstStyle/>
          <a:p>
            <a:pPr defTabSz="1219110"/>
            <a:r>
              <a:rPr lang="en-US" altLang="zh-CN" sz="3200" b="1" dirty="0">
                <a:solidFill>
                  <a:schemeClr val="tx1">
                    <a:lumMod val="85000"/>
                    <a:lumOff val="15000"/>
                  </a:schemeClr>
                </a:solidFill>
                <a:cs typeface="+mn-ea"/>
                <a:sym typeface="+mn-lt"/>
              </a:rPr>
              <a:t>-</a:t>
            </a:r>
            <a:r>
              <a:rPr lang="en-US" altLang="zh-CN" sz="3200" b="1" dirty="0">
                <a:cs typeface="+mn-ea"/>
                <a:sym typeface="+mn-lt"/>
              </a:rPr>
              <a:t>Can you accept the plant-based meat? Why?</a:t>
            </a:r>
          </a:p>
        </p:txBody>
      </p:sp>
      <p:pic>
        <p:nvPicPr>
          <p:cNvPr id="4" name="图片 3">
            <a:extLst>
              <a:ext uri="{FF2B5EF4-FFF2-40B4-BE49-F238E27FC236}">
                <a16:creationId xmlns:a16="http://schemas.microsoft.com/office/drawing/2014/main" id="{2CA38194-5D0C-4E05-AD11-93F58A1586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8988" y="4723877"/>
            <a:ext cx="4223004" cy="1573410"/>
          </a:xfrm>
          <a:prstGeom prst="rect">
            <a:avLst/>
          </a:prstGeom>
        </p:spPr>
      </p:pic>
      <p:sp>
        <p:nvSpPr>
          <p:cNvPr id="21" name="TextBox 54">
            <a:extLst>
              <a:ext uri="{FF2B5EF4-FFF2-40B4-BE49-F238E27FC236}">
                <a16:creationId xmlns:a16="http://schemas.microsoft.com/office/drawing/2014/main" id="{AE382E0F-E1A9-4F20-9C83-238961287876}"/>
              </a:ext>
            </a:extLst>
          </p:cNvPr>
          <p:cNvSpPr txBox="1"/>
          <p:nvPr/>
        </p:nvSpPr>
        <p:spPr>
          <a:xfrm>
            <a:off x="1508414" y="2046221"/>
            <a:ext cx="9496658" cy="2677656"/>
          </a:xfrm>
          <a:prstGeom prst="rect">
            <a:avLst/>
          </a:prstGeom>
          <a:noFill/>
        </p:spPr>
        <p:txBody>
          <a:bodyPr wrap="square" rtlCol="0">
            <a:spAutoFit/>
          </a:bodyPr>
          <a:lstStyle/>
          <a:p>
            <a:pPr algn="just" defTabSz="1219110"/>
            <a:r>
              <a:rPr lang="zh-CN" altLang="en-US" sz="2400" b="1" dirty="0">
                <a:solidFill>
                  <a:schemeClr val="tx1">
                    <a:lumMod val="85000"/>
                    <a:lumOff val="15000"/>
                  </a:schemeClr>
                </a:solidFill>
                <a:cs typeface="+mn-ea"/>
                <a:sym typeface="+mn-lt"/>
              </a:rPr>
              <a:t>        </a:t>
            </a:r>
            <a:r>
              <a:rPr lang="en-US" altLang="zh-CN" sz="2400" b="1" dirty="0">
                <a:solidFill>
                  <a:schemeClr val="tx1">
                    <a:lumMod val="85000"/>
                    <a:lumOff val="15000"/>
                  </a:schemeClr>
                </a:solidFill>
                <a:cs typeface="+mn-ea"/>
                <a:sym typeface="+mn-lt"/>
              </a:rPr>
              <a:t> </a:t>
            </a:r>
            <a:r>
              <a:rPr lang="en-US" altLang="zh-CN" sz="2400" dirty="0">
                <a:solidFill>
                  <a:schemeClr val="tx1">
                    <a:lumMod val="85000"/>
                    <a:lumOff val="15000"/>
                  </a:schemeClr>
                </a:solidFill>
                <a:cs typeface="+mn-ea"/>
                <a:sym typeface="+mn-lt"/>
              </a:rPr>
              <a:t>(</a:t>
            </a:r>
            <a:r>
              <a:rPr lang="en-US" altLang="zh-CN" sz="2400" dirty="0">
                <a:solidFill>
                  <a:schemeClr val="accent1"/>
                </a:solidFill>
                <a:cs typeface="+mn-ea"/>
                <a:sym typeface="+mn-lt"/>
              </a:rPr>
              <a:t>Boys</a:t>
            </a:r>
            <a:r>
              <a:rPr lang="en-US" altLang="zh-CN" sz="2400" dirty="0">
                <a:solidFill>
                  <a:schemeClr val="tx1">
                    <a:lumMod val="85000"/>
                    <a:lumOff val="15000"/>
                  </a:schemeClr>
                </a:solidFill>
                <a:cs typeface="+mn-ea"/>
                <a:sym typeface="+mn-lt"/>
              </a:rPr>
              <a:t>) there are a lot of harmful things, meat like beef and chicken will not make you fat, there may be harmful colorings in the meat, people always feel different with fake meat, and it tastes not like real meat, pigs and chicken and cow will not be sold and farmers will be poor, fake meat lack protein and some other things, the traditional Chinese dishes can’t be done without real meat, this will stop the development of traditional Chinese food. </a:t>
            </a:r>
            <a:endParaRPr lang="en-US" altLang="zh-CN" sz="2400" dirty="0">
              <a:solidFill>
                <a:schemeClr val="tx1">
                  <a:lumMod val="85000"/>
                  <a:lumOff val="15000"/>
                </a:schemeClr>
              </a:solidFill>
              <a:latin typeface="仿宋" panose="02010609060101010101" pitchFamily="49" charset="-122"/>
              <a:ea typeface="仿宋" panose="02010609060101010101" pitchFamily="49" charset="-122"/>
              <a:cs typeface="+mn-ea"/>
              <a:sym typeface="+mn-lt"/>
            </a:endParaRPr>
          </a:p>
        </p:txBody>
      </p:sp>
      <p:pic>
        <p:nvPicPr>
          <p:cNvPr id="3" name="图形 2">
            <a:extLst>
              <a:ext uri="{FF2B5EF4-FFF2-40B4-BE49-F238E27FC236}">
                <a16:creationId xmlns:a16="http://schemas.microsoft.com/office/drawing/2014/main" id="{6C84B6AE-CFBC-4BEC-BDD7-4562B33F1D7D}"/>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l="2082" t="8841" r="12030" b="12361"/>
          <a:stretch>
            <a:fillRect/>
          </a:stretch>
        </p:blipFill>
        <p:spPr>
          <a:xfrm>
            <a:off x="11211951" y="5790490"/>
            <a:ext cx="716736" cy="834234"/>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spTree>
    <p:extLst>
      <p:ext uri="{BB962C8B-B14F-4D97-AF65-F5344CB8AC3E}">
        <p14:creationId xmlns:p14="http://schemas.microsoft.com/office/powerpoint/2010/main" val="302965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arn(inVertical)">
                                      <p:cBhvr>
                                        <p:cTn id="7" dur="500"/>
                                        <p:tgtEl>
                                          <p:spTgt spid="5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4133850" y="390618"/>
            <a:ext cx="3924300" cy="6463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altLang="zh-CN" sz="3600" b="1" dirty="0">
                <a:solidFill>
                  <a:schemeClr val="tx1">
                    <a:lumMod val="85000"/>
                    <a:lumOff val="15000"/>
                  </a:schemeClr>
                </a:solidFill>
                <a:cs typeface="+mn-ea"/>
                <a:sym typeface="+mn-lt"/>
              </a:rPr>
              <a:t>Boys VS Girls</a:t>
            </a:r>
            <a:endParaRPr lang="zh-CN" altLang="en-US" sz="3600" b="1" dirty="0">
              <a:solidFill>
                <a:schemeClr val="tx1">
                  <a:lumMod val="85000"/>
                  <a:lumOff val="15000"/>
                </a:schemeClr>
              </a:solidFill>
              <a:cs typeface="+mn-ea"/>
              <a:sym typeface="+mn-lt"/>
            </a:endParaRPr>
          </a:p>
        </p:txBody>
      </p:sp>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sp>
        <p:nvSpPr>
          <p:cNvPr id="203" name="矩形 202">
            <a:extLst>
              <a:ext uri="{FF2B5EF4-FFF2-40B4-BE49-F238E27FC236}">
                <a16:creationId xmlns:a16="http://schemas.microsoft.com/office/drawing/2014/main" id="{6B257FEA-02E5-49B6-B561-342624A9AC69}"/>
              </a:ext>
            </a:extLst>
          </p:cNvPr>
          <p:cNvSpPr/>
          <p:nvPr/>
        </p:nvSpPr>
        <p:spPr>
          <a:xfrm>
            <a:off x="3184356" y="1916011"/>
            <a:ext cx="2383095" cy="2307772"/>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205" name="矩形 204">
            <a:extLst>
              <a:ext uri="{FF2B5EF4-FFF2-40B4-BE49-F238E27FC236}">
                <a16:creationId xmlns:a16="http://schemas.microsoft.com/office/drawing/2014/main" id="{38EAE5BA-532F-4813-84F4-6276572DE13F}"/>
              </a:ext>
            </a:extLst>
          </p:cNvPr>
          <p:cNvSpPr/>
          <p:nvPr/>
        </p:nvSpPr>
        <p:spPr>
          <a:xfrm>
            <a:off x="8351441" y="1916011"/>
            <a:ext cx="2383095" cy="2307772"/>
          </a:xfrm>
          <a:prstGeom prst="rect">
            <a:avLst/>
          </a:prstGeom>
          <a:solidFill>
            <a:schemeClr val="bg1">
              <a:lumMod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cs typeface="+mn-ea"/>
              <a:sym typeface="+mn-lt"/>
            </a:endParaRPr>
          </a:p>
        </p:txBody>
      </p:sp>
      <p:sp>
        <p:nvSpPr>
          <p:cNvPr id="206" name="Title 20">
            <a:extLst>
              <a:ext uri="{FF2B5EF4-FFF2-40B4-BE49-F238E27FC236}">
                <a16:creationId xmlns:a16="http://schemas.microsoft.com/office/drawing/2014/main" id="{6300CA38-B7C2-416E-8F38-1D4FFF08DF61}"/>
              </a:ext>
            </a:extLst>
          </p:cNvPr>
          <p:cNvSpPr txBox="1"/>
          <p:nvPr/>
        </p:nvSpPr>
        <p:spPr>
          <a:xfrm>
            <a:off x="3480462" y="2338100"/>
            <a:ext cx="1769217" cy="1354217"/>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altLang="zh-CN" sz="4400" b="1" dirty="0">
                <a:solidFill>
                  <a:schemeClr val="bg1"/>
                </a:solidFill>
                <a:latin typeface="+mn-lt"/>
                <a:ea typeface="+mn-ea"/>
                <a:cs typeface="+mn-ea"/>
                <a:sym typeface="+mn-lt"/>
              </a:rPr>
              <a:t>Real Meat</a:t>
            </a:r>
            <a:endParaRPr lang="zh-CN" altLang="en-US" sz="4400" b="1" dirty="0">
              <a:solidFill>
                <a:schemeClr val="bg1"/>
              </a:solidFill>
              <a:latin typeface="+mn-lt"/>
              <a:ea typeface="+mn-ea"/>
              <a:cs typeface="+mn-ea"/>
              <a:sym typeface="+mn-lt"/>
            </a:endParaRPr>
          </a:p>
        </p:txBody>
      </p:sp>
      <p:sp>
        <p:nvSpPr>
          <p:cNvPr id="208" name="Title 20">
            <a:extLst>
              <a:ext uri="{FF2B5EF4-FFF2-40B4-BE49-F238E27FC236}">
                <a16:creationId xmlns:a16="http://schemas.microsoft.com/office/drawing/2014/main" id="{57E20592-2C9E-4B91-94F7-A3013044B5E0}"/>
              </a:ext>
            </a:extLst>
          </p:cNvPr>
          <p:cNvSpPr txBox="1"/>
          <p:nvPr/>
        </p:nvSpPr>
        <p:spPr>
          <a:xfrm>
            <a:off x="8633898" y="2035386"/>
            <a:ext cx="1769217" cy="1846659"/>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r>
              <a:rPr lang="en-US" altLang="zh-CN" sz="4000" b="1" dirty="0">
                <a:solidFill>
                  <a:schemeClr val="bg1"/>
                </a:solidFill>
                <a:latin typeface="+mn-lt"/>
                <a:ea typeface="+mn-ea"/>
                <a:cs typeface="+mn-ea"/>
                <a:sym typeface="+mn-lt"/>
              </a:rPr>
              <a:t>Plant-based Meat</a:t>
            </a:r>
            <a:endParaRPr lang="zh-CN" altLang="en-US" sz="4000" b="1" dirty="0">
              <a:solidFill>
                <a:schemeClr val="bg1"/>
              </a:solidFill>
              <a:latin typeface="+mn-lt"/>
              <a:ea typeface="+mn-ea"/>
              <a:cs typeface="+mn-ea"/>
              <a:sym typeface="+mn-lt"/>
            </a:endParaRPr>
          </a:p>
        </p:txBody>
      </p:sp>
      <p:sp>
        <p:nvSpPr>
          <p:cNvPr id="210" name="Title 20">
            <a:extLst>
              <a:ext uri="{FF2B5EF4-FFF2-40B4-BE49-F238E27FC236}">
                <a16:creationId xmlns:a16="http://schemas.microsoft.com/office/drawing/2014/main" id="{176E678C-ACC6-457E-88A8-25169092F39D}"/>
              </a:ext>
            </a:extLst>
          </p:cNvPr>
          <p:cNvSpPr txBox="1"/>
          <p:nvPr/>
        </p:nvSpPr>
        <p:spPr>
          <a:xfrm>
            <a:off x="2397063" y="5123905"/>
            <a:ext cx="7498506" cy="369332"/>
          </a:xfrm>
          <a:prstGeom prst="rect">
            <a:avLst/>
          </a:prstGeom>
        </p:spPr>
        <p:txBody>
          <a:bodyPr vert="horz" wrap="square" lIns="121893" tIns="0" rIns="121893" bIns="0" rtlCol="0" anchor="ctr">
            <a:spAutoFit/>
          </a:bodyPr>
          <a:lstStyle>
            <a:lvl1pPr algn="ctr" defTabSz="457200" rtl="0" eaLnBrk="1" latinLnBrk="0" hangingPunct="1">
              <a:spcBef>
                <a:spcPct val="0"/>
              </a:spcBef>
              <a:buNone/>
              <a:defRPr sz="2900" kern="1200">
                <a:solidFill>
                  <a:schemeClr val="accent6"/>
                </a:solidFill>
                <a:latin typeface="Source Sans Pro ExtraLight"/>
                <a:ea typeface="+mj-ea"/>
                <a:cs typeface="Source Sans Pro ExtraLight"/>
              </a:defRPr>
            </a:lvl1pPr>
          </a:lstStyle>
          <a:p>
            <a:pPr marL="380990" indent="-380990" algn="l">
              <a:buFont typeface="Wingdings" panose="05000000000000000000" pitchFamily="2" charset="2"/>
              <a:buChar char="n"/>
            </a:pPr>
            <a:r>
              <a:rPr lang="en-US" altLang="zh-CN" sz="2400" b="1" dirty="0">
                <a:solidFill>
                  <a:schemeClr val="tx1">
                    <a:lumMod val="85000"/>
                    <a:lumOff val="15000"/>
                  </a:schemeClr>
                </a:solidFill>
                <a:latin typeface="+mn-lt"/>
                <a:ea typeface="+mn-ea"/>
                <a:cs typeface="+mn-ea"/>
                <a:sym typeface="+mn-lt"/>
              </a:rPr>
              <a:t>Try to persuade each other with suitable reasons! </a:t>
            </a:r>
            <a:endParaRPr lang="zh-CN" altLang="en-US" sz="2400" b="1" dirty="0">
              <a:solidFill>
                <a:schemeClr val="tx1">
                  <a:lumMod val="85000"/>
                  <a:lumOff val="15000"/>
                </a:schemeClr>
              </a:solidFill>
              <a:latin typeface="+mn-lt"/>
              <a:ea typeface="+mn-ea"/>
              <a:cs typeface="+mn-ea"/>
              <a:sym typeface="+mn-lt"/>
            </a:endParaRPr>
          </a:p>
        </p:txBody>
      </p:sp>
      <p:sp>
        <p:nvSpPr>
          <p:cNvPr id="213" name="图文框 212">
            <a:extLst>
              <a:ext uri="{FF2B5EF4-FFF2-40B4-BE49-F238E27FC236}">
                <a16:creationId xmlns:a16="http://schemas.microsoft.com/office/drawing/2014/main" id="{05D255A1-CD80-45B0-AF75-45D38B3D1561}"/>
              </a:ext>
            </a:extLst>
          </p:cNvPr>
          <p:cNvSpPr/>
          <p:nvPr/>
        </p:nvSpPr>
        <p:spPr>
          <a:xfrm>
            <a:off x="1514587" y="1806633"/>
            <a:ext cx="4147177" cy="2547588"/>
          </a:xfrm>
          <a:prstGeom prst="frame">
            <a:avLst>
              <a:gd name="adj1" fmla="val 5125"/>
            </a:avLst>
          </a:prstGeom>
          <a:solidFill>
            <a:srgbClr val="FF6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sp>
        <p:nvSpPr>
          <p:cNvPr id="214" name="图文框 213">
            <a:extLst>
              <a:ext uri="{FF2B5EF4-FFF2-40B4-BE49-F238E27FC236}">
                <a16:creationId xmlns:a16="http://schemas.microsoft.com/office/drawing/2014/main" id="{83FE57C3-B900-4382-81E7-A597EE0CC68D}"/>
              </a:ext>
            </a:extLst>
          </p:cNvPr>
          <p:cNvSpPr/>
          <p:nvPr/>
        </p:nvSpPr>
        <p:spPr>
          <a:xfrm>
            <a:off x="6591209" y="1806633"/>
            <a:ext cx="4147177" cy="2547588"/>
          </a:xfrm>
          <a:prstGeom prst="frame">
            <a:avLst>
              <a:gd name="adj1" fmla="val 5125"/>
            </a:avLst>
          </a:prstGeom>
          <a:solidFill>
            <a:srgbClr val="60A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cs typeface="+mn-ea"/>
              <a:sym typeface="+mn-lt"/>
            </a:endParaRPr>
          </a:p>
        </p:txBody>
      </p:sp>
      <p:pic>
        <p:nvPicPr>
          <p:cNvPr id="3" name="图片 2">
            <a:extLst>
              <a:ext uri="{FF2B5EF4-FFF2-40B4-BE49-F238E27FC236}">
                <a16:creationId xmlns:a16="http://schemas.microsoft.com/office/drawing/2014/main" id="{2220BB5D-2F14-42BC-B7E3-6FA1224EA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9728" y="1916011"/>
            <a:ext cx="1594671" cy="2307772"/>
          </a:xfrm>
          <a:prstGeom prst="rect">
            <a:avLst/>
          </a:prstGeom>
        </p:spPr>
      </p:pic>
      <p:pic>
        <p:nvPicPr>
          <p:cNvPr id="5" name="图片 4">
            <a:extLst>
              <a:ext uri="{FF2B5EF4-FFF2-40B4-BE49-F238E27FC236}">
                <a16:creationId xmlns:a16="http://schemas.microsoft.com/office/drawing/2014/main" id="{1D6554B0-56E9-400A-8EEA-E391EEF9C4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9274" y="1926541"/>
            <a:ext cx="1633676" cy="2307772"/>
          </a:xfrm>
          <a:prstGeom prst="rect">
            <a:avLst/>
          </a:prstGeom>
        </p:spPr>
      </p:pic>
      <p:pic>
        <p:nvPicPr>
          <p:cNvPr id="6" name="图形 5">
            <a:extLst>
              <a:ext uri="{FF2B5EF4-FFF2-40B4-BE49-F238E27FC236}">
                <a16:creationId xmlns:a16="http://schemas.microsoft.com/office/drawing/2014/main" id="{C656ECA0-213E-439E-A276-AE7E24E1E512}"/>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2082" t="8841" r="12030" b="12361"/>
          <a:stretch>
            <a:fillRect/>
          </a:stretch>
        </p:blipFill>
        <p:spPr>
          <a:xfrm>
            <a:off x="11211951" y="5790490"/>
            <a:ext cx="716736" cy="834234"/>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spTree>
    <p:extLst>
      <p:ext uri="{BB962C8B-B14F-4D97-AF65-F5344CB8AC3E}">
        <p14:creationId xmlns:p14="http://schemas.microsoft.com/office/powerpoint/2010/main" val="33896994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3"/>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par>
                                <p:cTn id="10" presetID="53" presetClass="entr" presetSubtype="16" fill="hold" nodeType="withEffect">
                                  <p:stCondLst>
                                    <p:cond delay="25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25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22" presetClass="entr" presetSubtype="8" fill="hold" nodeType="withEffect">
                                  <p:stCondLst>
                                    <p:cond delay="75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250"/>
                                        <p:tgtEl>
                                          <p:spTgt spid="13"/>
                                        </p:tgtEl>
                                      </p:cBhvr>
                                    </p:animEffect>
                                  </p:childTnLst>
                                </p:cTn>
                              </p:par>
                              <p:par>
                                <p:cTn id="23" presetID="22" presetClass="entr" presetSubtype="2" fill="hold" nodeType="withEffect">
                                  <p:stCondLst>
                                    <p:cond delay="750"/>
                                  </p:stCondLst>
                                  <p:childTnLst>
                                    <p:set>
                                      <p:cBhvr>
                                        <p:cTn id="24" dur="1" fill="hold">
                                          <p:stCondLst>
                                            <p:cond delay="0"/>
                                          </p:stCondLst>
                                        </p:cTn>
                                        <p:tgtEl>
                                          <p:spTgt spid="18"/>
                                        </p:tgtEl>
                                        <p:attrNameLst>
                                          <p:attrName>style.visibility</p:attrName>
                                        </p:attrNameLst>
                                      </p:cBhvr>
                                      <p:to>
                                        <p:strVal val="visible"/>
                                      </p:to>
                                    </p:set>
                                    <p:animEffect transition="in" filter="wipe(right)">
                                      <p:cBhvr>
                                        <p:cTn id="25" dur="250"/>
                                        <p:tgtEl>
                                          <p:spTgt spid="18"/>
                                        </p:tgtEl>
                                      </p:cBhvr>
                                    </p:animEffect>
                                  </p:childTnLst>
                                </p:cTn>
                              </p:par>
                            </p:childTnLst>
                          </p:cTn>
                        </p:par>
                        <p:par>
                          <p:cTn id="26" fill="hold">
                            <p:stCondLst>
                              <p:cond delay="1000"/>
                            </p:stCondLst>
                            <p:childTnLst>
                              <p:par>
                                <p:cTn id="27" presetID="14" presetClass="entr" presetSubtype="10" fill="hold" grpId="0" nodeType="afterEffect">
                                  <p:stCondLst>
                                    <p:cond delay="0"/>
                                  </p:stCondLst>
                                  <p:childTnLst>
                                    <p:set>
                                      <p:cBhvr>
                                        <p:cTn id="28" dur="1" fill="hold">
                                          <p:stCondLst>
                                            <p:cond delay="0"/>
                                          </p:stCondLst>
                                        </p:cTn>
                                        <p:tgtEl>
                                          <p:spTgt spid="203"/>
                                        </p:tgtEl>
                                        <p:attrNameLst>
                                          <p:attrName>style.visibility</p:attrName>
                                        </p:attrNameLst>
                                      </p:cBhvr>
                                      <p:to>
                                        <p:strVal val="visible"/>
                                      </p:to>
                                    </p:set>
                                    <p:animEffect transition="in" filter="randombar(horizontal)">
                                      <p:cBhvr>
                                        <p:cTn id="29" dur="500"/>
                                        <p:tgtEl>
                                          <p:spTgt spid="20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13"/>
                                        </p:tgtEl>
                                        <p:attrNameLst>
                                          <p:attrName>style.visibility</p:attrName>
                                        </p:attrNameLst>
                                      </p:cBhvr>
                                      <p:to>
                                        <p:strVal val="visible"/>
                                      </p:to>
                                    </p:set>
                                    <p:animEffect transition="in" filter="randombar(horizontal)">
                                      <p:cBhvr>
                                        <p:cTn id="32" dur="500"/>
                                        <p:tgtEl>
                                          <p:spTgt spid="213"/>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206"/>
                                        </p:tgtEl>
                                        <p:attrNameLst>
                                          <p:attrName>style.visibility</p:attrName>
                                        </p:attrNameLst>
                                      </p:cBhvr>
                                      <p:to>
                                        <p:strVal val="visible"/>
                                      </p:to>
                                    </p:set>
                                    <p:animEffect transition="in" filter="fade">
                                      <p:cBhvr>
                                        <p:cTn id="36" dur="500"/>
                                        <p:tgtEl>
                                          <p:spTgt spid="206"/>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05"/>
                                        </p:tgtEl>
                                        <p:attrNameLst>
                                          <p:attrName>style.visibility</p:attrName>
                                        </p:attrNameLst>
                                      </p:cBhvr>
                                      <p:to>
                                        <p:strVal val="visible"/>
                                      </p:to>
                                    </p:set>
                                    <p:animEffect transition="in" filter="randombar(horizontal)">
                                      <p:cBhvr>
                                        <p:cTn id="39" dur="500"/>
                                        <p:tgtEl>
                                          <p:spTgt spid="205"/>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14"/>
                                        </p:tgtEl>
                                        <p:attrNameLst>
                                          <p:attrName>style.visibility</p:attrName>
                                        </p:attrNameLst>
                                      </p:cBhvr>
                                      <p:to>
                                        <p:strVal val="visible"/>
                                      </p:to>
                                    </p:set>
                                    <p:animEffect transition="in" filter="randombar(horizontal)">
                                      <p:cBhvr>
                                        <p:cTn id="42" dur="500"/>
                                        <p:tgtEl>
                                          <p:spTgt spid="214"/>
                                        </p:tgtEl>
                                      </p:cBhvr>
                                    </p:animEffec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208"/>
                                        </p:tgtEl>
                                        <p:attrNameLst>
                                          <p:attrName>style.visibility</p:attrName>
                                        </p:attrNameLst>
                                      </p:cBhvr>
                                      <p:to>
                                        <p:strVal val="visible"/>
                                      </p:to>
                                    </p:set>
                                    <p:animEffect transition="in" filter="fade">
                                      <p:cBhvr>
                                        <p:cTn id="46" dur="500"/>
                                        <p:tgtEl>
                                          <p:spTgt spid="208"/>
                                        </p:tgtEl>
                                      </p:cBhvr>
                                    </p:animEffect>
                                  </p:childTnLst>
                                </p:cTn>
                              </p:par>
                            </p:childTnLst>
                          </p:cTn>
                        </p:par>
                        <p:par>
                          <p:cTn id="47" fill="hold">
                            <p:stCondLst>
                              <p:cond delay="2500"/>
                            </p:stCondLst>
                            <p:childTnLst>
                              <p:par>
                                <p:cTn id="48" presetID="14" presetClass="entr" presetSubtype="10" fill="hold" grpId="0" nodeType="afterEffect">
                                  <p:stCondLst>
                                    <p:cond delay="0"/>
                                  </p:stCondLst>
                                  <p:childTnLst>
                                    <p:set>
                                      <p:cBhvr>
                                        <p:cTn id="49" dur="1" fill="hold">
                                          <p:stCondLst>
                                            <p:cond delay="0"/>
                                          </p:stCondLst>
                                        </p:cTn>
                                        <p:tgtEl>
                                          <p:spTgt spid="210"/>
                                        </p:tgtEl>
                                        <p:attrNameLst>
                                          <p:attrName>style.visibility</p:attrName>
                                        </p:attrNameLst>
                                      </p:cBhvr>
                                      <p:to>
                                        <p:strVal val="visible"/>
                                      </p:to>
                                    </p:set>
                                    <p:animEffect transition="in" filter="randombar(horizontal)">
                                      <p:cBhvr>
                                        <p:cTn id="50" dur="500"/>
                                        <p:tgtEl>
                                          <p:spTgt spid="2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03" grpId="0" animBg="1"/>
      <p:bldP spid="205" grpId="0" animBg="1"/>
      <p:bldP spid="206" grpId="0"/>
      <p:bldP spid="208" grpId="0"/>
      <p:bldP spid="210" grpId="0"/>
      <p:bldP spid="213" grpId="0" animBg="1"/>
      <p:bldP spid="21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椭圆 6">
            <a:extLst>
              <a:ext uri="{FF2B5EF4-FFF2-40B4-BE49-F238E27FC236}">
                <a16:creationId xmlns:a16="http://schemas.microsoft.com/office/drawing/2014/main" id="{97F35CCF-B1AD-40AD-9D77-E1886CA3C847}"/>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a:extLst>
              <a:ext uri="{FF2B5EF4-FFF2-40B4-BE49-F238E27FC236}">
                <a16:creationId xmlns:a16="http://schemas.microsoft.com/office/drawing/2014/main" id="{3EF1E9ED-80AB-4909-8BA5-A43F4FCE2334}"/>
              </a:ext>
            </a:extLst>
          </p:cNvPr>
          <p:cNvSpPr txBox="1"/>
          <p:nvPr/>
        </p:nvSpPr>
        <p:spPr>
          <a:xfrm>
            <a:off x="2759806" y="487769"/>
            <a:ext cx="3924300" cy="64633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en-US" altLang="zh-CN" sz="3600" b="1" dirty="0">
                <a:solidFill>
                  <a:schemeClr val="bg1"/>
                </a:solidFill>
                <a:cs typeface="+mn-ea"/>
                <a:sym typeface="+mn-lt"/>
              </a:rPr>
              <a:t>Further Thinking</a:t>
            </a:r>
            <a:endParaRPr lang="zh-CN" altLang="en-US" sz="3600" b="1" dirty="0">
              <a:solidFill>
                <a:schemeClr val="bg1"/>
              </a:solidFill>
              <a:cs typeface="+mn-ea"/>
              <a:sym typeface="+mn-lt"/>
            </a:endParaRPr>
          </a:p>
        </p:txBody>
      </p:sp>
      <p:grpSp>
        <p:nvGrpSpPr>
          <p:cNvPr id="2" name="组合 1">
            <a:extLst>
              <a:ext uri="{FF2B5EF4-FFF2-40B4-BE49-F238E27FC236}">
                <a16:creationId xmlns:a16="http://schemas.microsoft.com/office/drawing/2014/main" id="{164599EA-8898-4A15-961F-6782EE3FD1FA}"/>
              </a:ext>
            </a:extLst>
          </p:cNvPr>
          <p:cNvGrpSpPr/>
          <p:nvPr/>
        </p:nvGrpSpPr>
        <p:grpSpPr>
          <a:xfrm>
            <a:off x="6441219" y="733425"/>
            <a:ext cx="657223" cy="171450"/>
            <a:chOff x="7705727" y="597280"/>
            <a:chExt cx="657223" cy="171450"/>
          </a:xfrm>
        </p:grpSpPr>
        <p:cxnSp>
          <p:nvCxnSpPr>
            <p:cNvPr id="13" name="直接连接符 12">
              <a:extLst>
                <a:ext uri="{FF2B5EF4-FFF2-40B4-BE49-F238E27FC236}">
                  <a16:creationId xmlns:a16="http://schemas.microsoft.com/office/drawing/2014/main" id="{63C006F1-C17E-4B5D-A667-14B1AFD009FE}"/>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6" name="图形 15">
              <a:extLst>
                <a:ext uri="{FF2B5EF4-FFF2-40B4-BE49-F238E27FC236}">
                  <a16:creationId xmlns:a16="http://schemas.microsoft.com/office/drawing/2014/main" id="{1508760C-4270-4AAF-AD1C-A51CD87667C3}"/>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3" name="组合 2">
            <a:extLst>
              <a:ext uri="{FF2B5EF4-FFF2-40B4-BE49-F238E27FC236}">
                <a16:creationId xmlns:a16="http://schemas.microsoft.com/office/drawing/2014/main" id="{E980193B-C5B4-400B-B1BC-CB164353783A}"/>
              </a:ext>
            </a:extLst>
          </p:cNvPr>
          <p:cNvGrpSpPr/>
          <p:nvPr/>
        </p:nvGrpSpPr>
        <p:grpSpPr>
          <a:xfrm>
            <a:off x="2339150" y="726318"/>
            <a:ext cx="657223" cy="171450"/>
            <a:chOff x="3829052" y="597280"/>
            <a:chExt cx="657223" cy="171450"/>
          </a:xfrm>
        </p:grpSpPr>
        <p:pic>
          <p:nvPicPr>
            <p:cNvPr id="15" name="图形 14">
              <a:extLst>
                <a:ext uri="{FF2B5EF4-FFF2-40B4-BE49-F238E27FC236}">
                  <a16:creationId xmlns:a16="http://schemas.microsoft.com/office/drawing/2014/main" id="{D0B6809A-9193-440B-AB59-9B5857A764E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8" name="直接连接符 17">
              <a:extLst>
                <a:ext uri="{FF2B5EF4-FFF2-40B4-BE49-F238E27FC236}">
                  <a16:creationId xmlns:a16="http://schemas.microsoft.com/office/drawing/2014/main" id="{D59B9B17-AB83-41D0-BA0B-C09A6571714C}"/>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sp>
        <p:nvSpPr>
          <p:cNvPr id="156" name="TextBox 56">
            <a:extLst>
              <a:ext uri="{FF2B5EF4-FFF2-40B4-BE49-F238E27FC236}">
                <a16:creationId xmlns:a16="http://schemas.microsoft.com/office/drawing/2014/main" id="{A7AE0D6D-4AD1-4D29-94BA-BAEE957329FF}"/>
              </a:ext>
            </a:extLst>
          </p:cNvPr>
          <p:cNvSpPr txBox="1"/>
          <p:nvPr/>
        </p:nvSpPr>
        <p:spPr>
          <a:xfrm>
            <a:off x="1544235" y="4826300"/>
            <a:ext cx="2448106" cy="954300"/>
          </a:xfrm>
          <a:prstGeom prst="rect">
            <a:avLst/>
          </a:prstGeom>
          <a:noFill/>
        </p:spPr>
        <p:txBody>
          <a:bodyPr wrap="none" rtlCol="0">
            <a:spAutoFit/>
          </a:bodyPr>
          <a:lstStyle/>
          <a:p>
            <a:pPr defTabSz="1219110"/>
            <a:r>
              <a:rPr lang="en-US" altLang="zh-CN" sz="1867" b="1" dirty="0">
                <a:solidFill>
                  <a:schemeClr val="tx1">
                    <a:lumMod val="85000"/>
                    <a:lumOff val="15000"/>
                  </a:schemeClr>
                </a:solidFill>
                <a:cs typeface="+mn-ea"/>
                <a:sym typeface="+mn-lt"/>
              </a:rPr>
              <a:t>Artificial bones can </a:t>
            </a:r>
          </a:p>
          <a:p>
            <a:pPr defTabSz="1219110"/>
            <a:r>
              <a:rPr lang="en-US" altLang="zh-CN" sz="1867" b="1" dirty="0">
                <a:solidFill>
                  <a:schemeClr val="tx1">
                    <a:lumMod val="85000"/>
                    <a:lumOff val="15000"/>
                  </a:schemeClr>
                </a:solidFill>
                <a:cs typeface="+mn-ea"/>
                <a:sym typeface="+mn-lt"/>
              </a:rPr>
              <a:t>help disabled people</a:t>
            </a:r>
          </a:p>
          <a:p>
            <a:pPr defTabSz="1219110"/>
            <a:r>
              <a:rPr lang="en-US" altLang="zh-CN" sz="1867" b="1" dirty="0">
                <a:solidFill>
                  <a:schemeClr val="tx1">
                    <a:lumMod val="85000"/>
                    <a:lumOff val="15000"/>
                  </a:schemeClr>
                </a:solidFill>
                <a:cs typeface="+mn-ea"/>
                <a:sym typeface="+mn-lt"/>
              </a:rPr>
              <a:t>to stand up again!!!</a:t>
            </a:r>
          </a:p>
        </p:txBody>
      </p:sp>
      <p:sp>
        <p:nvSpPr>
          <p:cNvPr id="159" name="TextBox 56">
            <a:extLst>
              <a:ext uri="{FF2B5EF4-FFF2-40B4-BE49-F238E27FC236}">
                <a16:creationId xmlns:a16="http://schemas.microsoft.com/office/drawing/2014/main" id="{E5AF5B58-C96B-4852-B47F-E16AB1ABCAF2}"/>
              </a:ext>
            </a:extLst>
          </p:cNvPr>
          <p:cNvSpPr txBox="1"/>
          <p:nvPr/>
        </p:nvSpPr>
        <p:spPr>
          <a:xfrm>
            <a:off x="5114801" y="4901078"/>
            <a:ext cx="2943434" cy="954300"/>
          </a:xfrm>
          <a:prstGeom prst="rect">
            <a:avLst/>
          </a:prstGeom>
          <a:noFill/>
        </p:spPr>
        <p:txBody>
          <a:bodyPr wrap="none" rtlCol="0">
            <a:spAutoFit/>
          </a:bodyPr>
          <a:lstStyle/>
          <a:p>
            <a:pPr defTabSz="1219110"/>
            <a:r>
              <a:rPr lang="en-US" altLang="zh-CN" sz="1867" b="1" dirty="0">
                <a:solidFill>
                  <a:schemeClr val="tx1">
                    <a:lumMod val="85000"/>
                    <a:lumOff val="15000"/>
                  </a:schemeClr>
                </a:solidFill>
                <a:cs typeface="+mn-ea"/>
                <a:sym typeface="+mn-lt"/>
              </a:rPr>
              <a:t>Self-driving Car can help </a:t>
            </a:r>
          </a:p>
          <a:p>
            <a:pPr defTabSz="1219110"/>
            <a:r>
              <a:rPr lang="en-US" altLang="zh-CN" sz="1867" b="1" dirty="0">
                <a:solidFill>
                  <a:schemeClr val="tx1">
                    <a:lumMod val="85000"/>
                    <a:lumOff val="15000"/>
                  </a:schemeClr>
                </a:solidFill>
                <a:cs typeface="+mn-ea"/>
                <a:sym typeface="+mn-lt"/>
              </a:rPr>
              <a:t>us drive safely and save </a:t>
            </a:r>
          </a:p>
          <a:p>
            <a:pPr defTabSz="1219110"/>
            <a:r>
              <a:rPr lang="en-US" altLang="zh-CN" sz="1867" b="1" dirty="0">
                <a:solidFill>
                  <a:schemeClr val="tx1">
                    <a:lumMod val="85000"/>
                    <a:lumOff val="15000"/>
                  </a:schemeClr>
                </a:solidFill>
                <a:cs typeface="+mn-ea"/>
                <a:sym typeface="+mn-lt"/>
              </a:rPr>
              <a:t>more time for us.</a:t>
            </a:r>
          </a:p>
        </p:txBody>
      </p:sp>
      <p:sp>
        <p:nvSpPr>
          <p:cNvPr id="162" name="TextBox 56">
            <a:extLst>
              <a:ext uri="{FF2B5EF4-FFF2-40B4-BE49-F238E27FC236}">
                <a16:creationId xmlns:a16="http://schemas.microsoft.com/office/drawing/2014/main" id="{FAE300BE-E927-4366-B8BE-40352397D9C8}"/>
              </a:ext>
            </a:extLst>
          </p:cNvPr>
          <p:cNvSpPr txBox="1"/>
          <p:nvPr/>
        </p:nvSpPr>
        <p:spPr>
          <a:xfrm>
            <a:off x="8752036" y="4849488"/>
            <a:ext cx="3180679" cy="1241622"/>
          </a:xfrm>
          <a:prstGeom prst="rect">
            <a:avLst/>
          </a:prstGeom>
          <a:noFill/>
        </p:spPr>
        <p:txBody>
          <a:bodyPr wrap="none" rtlCol="0">
            <a:spAutoFit/>
          </a:bodyPr>
          <a:lstStyle/>
          <a:p>
            <a:pPr defTabSz="1219110"/>
            <a:r>
              <a:rPr lang="en-US" altLang="zh-CN" sz="1867" b="1" dirty="0">
                <a:solidFill>
                  <a:schemeClr val="tx1">
                    <a:lumMod val="85000"/>
                    <a:lumOff val="15000"/>
                  </a:schemeClr>
                </a:solidFill>
                <a:cs typeface="+mn-ea"/>
              </a:rPr>
              <a:t>Holographic projection </a:t>
            </a:r>
          </a:p>
          <a:p>
            <a:pPr defTabSz="1219110"/>
            <a:r>
              <a:rPr lang="en-US" altLang="zh-CN" sz="1867" b="1" dirty="0">
                <a:solidFill>
                  <a:schemeClr val="tx1">
                    <a:lumMod val="85000"/>
                    <a:lumOff val="15000"/>
                  </a:schemeClr>
                </a:solidFill>
                <a:cs typeface="+mn-ea"/>
              </a:rPr>
              <a:t>helps us talk to the beloved</a:t>
            </a:r>
          </a:p>
          <a:p>
            <a:pPr defTabSz="1219110"/>
            <a:r>
              <a:rPr lang="en-US" altLang="zh-CN" sz="1867" b="1" dirty="0">
                <a:solidFill>
                  <a:schemeClr val="tx1">
                    <a:lumMod val="85000"/>
                    <a:lumOff val="15000"/>
                  </a:schemeClr>
                </a:solidFill>
                <a:cs typeface="+mn-ea"/>
              </a:rPr>
              <a:t>people who have already </a:t>
            </a:r>
          </a:p>
          <a:p>
            <a:pPr defTabSz="1219110"/>
            <a:r>
              <a:rPr lang="en-US" altLang="zh-CN" sz="1867" b="1" dirty="0">
                <a:solidFill>
                  <a:schemeClr val="tx1">
                    <a:lumMod val="85000"/>
                    <a:lumOff val="15000"/>
                  </a:schemeClr>
                </a:solidFill>
                <a:cs typeface="+mn-ea"/>
                <a:sym typeface="+mn-lt"/>
              </a:rPr>
              <a:t>died. </a:t>
            </a:r>
          </a:p>
        </p:txBody>
      </p:sp>
      <p:sp>
        <p:nvSpPr>
          <p:cNvPr id="165" name="arrowheads-of-thin-outline-to-the-left_32766">
            <a:extLst>
              <a:ext uri="{FF2B5EF4-FFF2-40B4-BE49-F238E27FC236}">
                <a16:creationId xmlns:a16="http://schemas.microsoft.com/office/drawing/2014/main" id="{BFC82E66-8D51-407F-AECC-2A09E857B88A}"/>
              </a:ext>
            </a:extLst>
          </p:cNvPr>
          <p:cNvSpPr>
            <a:spLocks noChangeAspect="1"/>
          </p:cNvSpPr>
          <p:nvPr/>
        </p:nvSpPr>
        <p:spPr bwMode="auto">
          <a:xfrm>
            <a:off x="4277376" y="5103861"/>
            <a:ext cx="380797" cy="380619"/>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chemeClr val="bg1">
              <a:lumMod val="75000"/>
            </a:schemeClr>
          </a:solidFill>
          <a:ln>
            <a:noFill/>
          </a:ln>
        </p:spPr>
        <p:txBody>
          <a:bodyPr/>
          <a:lstStyle/>
          <a:p>
            <a:endParaRPr lang="zh-CN" altLang="en-US">
              <a:cs typeface="+mn-ea"/>
              <a:sym typeface="+mn-lt"/>
            </a:endParaRPr>
          </a:p>
        </p:txBody>
      </p:sp>
      <p:sp>
        <p:nvSpPr>
          <p:cNvPr id="166" name="arrowheads-of-thin-outline-to-the-left_32766">
            <a:extLst>
              <a:ext uri="{FF2B5EF4-FFF2-40B4-BE49-F238E27FC236}">
                <a16:creationId xmlns:a16="http://schemas.microsoft.com/office/drawing/2014/main" id="{9CEEB3F9-9BCD-4184-86BB-F5300DBB27EE}"/>
              </a:ext>
            </a:extLst>
          </p:cNvPr>
          <p:cNvSpPr>
            <a:spLocks noChangeAspect="1"/>
          </p:cNvSpPr>
          <p:nvPr/>
        </p:nvSpPr>
        <p:spPr bwMode="auto">
          <a:xfrm>
            <a:off x="8044537" y="5220934"/>
            <a:ext cx="328639" cy="328486"/>
          </a:xfrm>
          <a:custGeom>
            <a:avLst/>
            <a:gdLst>
              <a:gd name="T0" fmla="*/ 5083 w 6101"/>
              <a:gd name="T1" fmla="*/ 3053 h 6107"/>
              <a:gd name="T2" fmla="*/ 2791 w 6101"/>
              <a:gd name="T3" fmla="*/ 761 h 6107"/>
              <a:gd name="T4" fmla="*/ 2791 w 6101"/>
              <a:gd name="T5" fmla="*/ 164 h 6107"/>
              <a:gd name="T6" fmla="*/ 3387 w 6101"/>
              <a:gd name="T7" fmla="*/ 164 h 6107"/>
              <a:gd name="T8" fmla="*/ 5978 w 6101"/>
              <a:gd name="T9" fmla="*/ 2755 h 6107"/>
              <a:gd name="T10" fmla="*/ 6101 w 6101"/>
              <a:gd name="T11" fmla="*/ 3053 h 6107"/>
              <a:gd name="T12" fmla="*/ 5978 w 6101"/>
              <a:gd name="T13" fmla="*/ 3351 h 6107"/>
              <a:gd name="T14" fmla="*/ 3387 w 6101"/>
              <a:gd name="T15" fmla="*/ 5942 h 6107"/>
              <a:gd name="T16" fmla="*/ 2791 w 6101"/>
              <a:gd name="T17" fmla="*/ 5942 h 6107"/>
              <a:gd name="T18" fmla="*/ 2791 w 6101"/>
              <a:gd name="T19" fmla="*/ 5345 h 6107"/>
              <a:gd name="T20" fmla="*/ 5083 w 6101"/>
              <a:gd name="T21" fmla="*/ 3053 h 6107"/>
              <a:gd name="T22" fmla="*/ 165 w 6101"/>
              <a:gd name="T23" fmla="*/ 5345 h 6107"/>
              <a:gd name="T24" fmla="*/ 165 w 6101"/>
              <a:gd name="T25" fmla="*/ 5942 h 6107"/>
              <a:gd name="T26" fmla="*/ 761 w 6101"/>
              <a:gd name="T27" fmla="*/ 5942 h 6107"/>
              <a:gd name="T28" fmla="*/ 3352 w 6101"/>
              <a:gd name="T29" fmla="*/ 3351 h 6107"/>
              <a:gd name="T30" fmla="*/ 3475 w 6101"/>
              <a:gd name="T31" fmla="*/ 3053 h 6107"/>
              <a:gd name="T32" fmla="*/ 3352 w 6101"/>
              <a:gd name="T33" fmla="*/ 2755 h 6107"/>
              <a:gd name="T34" fmla="*/ 761 w 6101"/>
              <a:gd name="T35" fmla="*/ 164 h 6107"/>
              <a:gd name="T36" fmla="*/ 165 w 6101"/>
              <a:gd name="T37" fmla="*/ 164 h 6107"/>
              <a:gd name="T38" fmla="*/ 165 w 6101"/>
              <a:gd name="T39" fmla="*/ 761 h 6107"/>
              <a:gd name="T40" fmla="*/ 2457 w 6101"/>
              <a:gd name="T41" fmla="*/ 3053 h 6107"/>
              <a:gd name="T42" fmla="*/ 165 w 6101"/>
              <a:gd name="T43" fmla="*/ 5345 h 6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01" h="6107">
                <a:moveTo>
                  <a:pt x="5083" y="3053"/>
                </a:moveTo>
                <a:lnTo>
                  <a:pt x="2791" y="761"/>
                </a:lnTo>
                <a:cubicBezTo>
                  <a:pt x="2626" y="596"/>
                  <a:pt x="2626" y="329"/>
                  <a:pt x="2791" y="164"/>
                </a:cubicBezTo>
                <a:cubicBezTo>
                  <a:pt x="2955" y="0"/>
                  <a:pt x="3222" y="0"/>
                  <a:pt x="3387" y="164"/>
                </a:cubicBezTo>
                <a:lnTo>
                  <a:pt x="5978" y="2755"/>
                </a:lnTo>
                <a:cubicBezTo>
                  <a:pt x="6060" y="2837"/>
                  <a:pt x="6101" y="2945"/>
                  <a:pt x="6101" y="3053"/>
                </a:cubicBezTo>
                <a:cubicBezTo>
                  <a:pt x="6101" y="3161"/>
                  <a:pt x="6060" y="3269"/>
                  <a:pt x="5978" y="3351"/>
                </a:cubicBezTo>
                <a:lnTo>
                  <a:pt x="3387" y="5942"/>
                </a:lnTo>
                <a:cubicBezTo>
                  <a:pt x="3222" y="6107"/>
                  <a:pt x="2955" y="6107"/>
                  <a:pt x="2791" y="5942"/>
                </a:cubicBezTo>
                <a:cubicBezTo>
                  <a:pt x="2626" y="5777"/>
                  <a:pt x="2626" y="5510"/>
                  <a:pt x="2791" y="5345"/>
                </a:cubicBezTo>
                <a:lnTo>
                  <a:pt x="5083" y="3053"/>
                </a:lnTo>
                <a:close/>
                <a:moveTo>
                  <a:pt x="165" y="5345"/>
                </a:moveTo>
                <a:cubicBezTo>
                  <a:pt x="0" y="5510"/>
                  <a:pt x="0" y="5777"/>
                  <a:pt x="165" y="5942"/>
                </a:cubicBezTo>
                <a:cubicBezTo>
                  <a:pt x="329" y="6107"/>
                  <a:pt x="596" y="6107"/>
                  <a:pt x="761" y="5942"/>
                </a:cubicBezTo>
                <a:lnTo>
                  <a:pt x="3352" y="3351"/>
                </a:lnTo>
                <a:cubicBezTo>
                  <a:pt x="3434" y="3269"/>
                  <a:pt x="3475" y="3161"/>
                  <a:pt x="3475" y="3053"/>
                </a:cubicBezTo>
                <a:cubicBezTo>
                  <a:pt x="3475" y="2945"/>
                  <a:pt x="3434" y="2837"/>
                  <a:pt x="3352" y="2755"/>
                </a:cubicBezTo>
                <a:lnTo>
                  <a:pt x="761" y="164"/>
                </a:lnTo>
                <a:cubicBezTo>
                  <a:pt x="596" y="0"/>
                  <a:pt x="329" y="0"/>
                  <a:pt x="165" y="164"/>
                </a:cubicBezTo>
                <a:cubicBezTo>
                  <a:pt x="0" y="329"/>
                  <a:pt x="0" y="596"/>
                  <a:pt x="165" y="761"/>
                </a:cubicBezTo>
                <a:lnTo>
                  <a:pt x="2457" y="3053"/>
                </a:lnTo>
                <a:lnTo>
                  <a:pt x="165" y="5345"/>
                </a:lnTo>
                <a:close/>
              </a:path>
            </a:pathLst>
          </a:custGeom>
          <a:solidFill>
            <a:schemeClr val="bg1">
              <a:lumMod val="75000"/>
            </a:schemeClr>
          </a:solidFill>
          <a:ln>
            <a:noFill/>
          </a:ln>
        </p:spPr>
        <p:txBody>
          <a:bodyPr/>
          <a:lstStyle/>
          <a:p>
            <a:endParaRPr lang="zh-CN" altLang="en-US">
              <a:cs typeface="+mn-ea"/>
              <a:sym typeface="+mn-lt"/>
            </a:endParaRPr>
          </a:p>
        </p:txBody>
      </p:sp>
      <p:grpSp>
        <p:nvGrpSpPr>
          <p:cNvPr id="20" name="组合 19">
            <a:extLst>
              <a:ext uri="{FF2B5EF4-FFF2-40B4-BE49-F238E27FC236}">
                <a16:creationId xmlns:a16="http://schemas.microsoft.com/office/drawing/2014/main" id="{0B2298CF-CB0D-4D6F-BED5-02165D8480ED}"/>
              </a:ext>
            </a:extLst>
          </p:cNvPr>
          <p:cNvGrpSpPr/>
          <p:nvPr/>
        </p:nvGrpSpPr>
        <p:grpSpPr>
          <a:xfrm>
            <a:off x="1205798" y="1714500"/>
            <a:ext cx="2987311" cy="2809875"/>
            <a:chOff x="1205798" y="1714500"/>
            <a:chExt cx="2987311" cy="2809875"/>
          </a:xfrm>
        </p:grpSpPr>
        <p:sp>
          <p:nvSpPr>
            <p:cNvPr id="5" name="矩形 4">
              <a:extLst>
                <a:ext uri="{FF2B5EF4-FFF2-40B4-BE49-F238E27FC236}">
                  <a16:creationId xmlns:a16="http://schemas.microsoft.com/office/drawing/2014/main" id="{BEA78777-1BA9-40EF-BBFD-363C5BF77825}"/>
                </a:ext>
              </a:extLst>
            </p:cNvPr>
            <p:cNvSpPr/>
            <p:nvPr/>
          </p:nvSpPr>
          <p:spPr>
            <a:xfrm>
              <a:off x="1205798" y="1714500"/>
              <a:ext cx="2622550" cy="2622550"/>
            </a:xfrm>
            <a:prstGeom prst="rect">
              <a:avLst/>
            </a:prstGeom>
            <a:pattFill prst="pct5">
              <a:fgClr>
                <a:schemeClr val="bg1"/>
              </a:fgClr>
              <a:bgClr>
                <a:srgbClr val="B3E4FF"/>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6" name="图片 5">
              <a:extLst>
                <a:ext uri="{FF2B5EF4-FFF2-40B4-BE49-F238E27FC236}">
                  <a16:creationId xmlns:a16="http://schemas.microsoft.com/office/drawing/2014/main" id="{035BAF50-36B3-41F9-BCC8-9CFCE7CC9564}"/>
                </a:ext>
              </a:extLst>
            </p:cNvPr>
            <p:cNvPicPr>
              <a:picLocks noChangeAspect="1"/>
            </p:cNvPicPr>
            <p:nvPr/>
          </p:nvPicPr>
          <p:blipFill rotWithShape="1">
            <a:blip r:embed="rId5">
              <a:extLst>
                <a:ext uri="{28A0092B-C50C-407E-A947-70E740481C1C}">
                  <a14:useLocalDpi xmlns:a14="http://schemas.microsoft.com/office/drawing/2010/main" val="0"/>
                </a:ext>
              </a:extLst>
            </a:blip>
            <a:srcRect l="28853" t="-1" r="5876" b="6097"/>
            <a:stretch/>
          </p:blipFill>
          <p:spPr>
            <a:xfrm>
              <a:off x="1395452" y="2100500"/>
              <a:ext cx="2797657" cy="2423875"/>
            </a:xfrm>
            <a:prstGeom prst="rect">
              <a:avLst/>
            </a:prstGeom>
          </p:spPr>
        </p:pic>
        <p:sp>
          <p:nvSpPr>
            <p:cNvPr id="147" name="矩形 146">
              <a:extLst>
                <a:ext uri="{FF2B5EF4-FFF2-40B4-BE49-F238E27FC236}">
                  <a16:creationId xmlns:a16="http://schemas.microsoft.com/office/drawing/2014/main" id="{DB15BDAC-DA45-4EC1-86D7-55EFC358044F}"/>
                </a:ext>
              </a:extLst>
            </p:cNvPr>
            <p:cNvSpPr/>
            <p:nvPr/>
          </p:nvSpPr>
          <p:spPr>
            <a:xfrm>
              <a:off x="3549561" y="3895725"/>
              <a:ext cx="471488" cy="471488"/>
            </a:xfrm>
            <a:prstGeom prst="rect">
              <a:avLst/>
            </a:prstGeom>
            <a:solidFill>
              <a:srgbClr val="00456B">
                <a:alpha val="4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A</a:t>
              </a:r>
              <a:endParaRPr lang="zh-CN" altLang="en-US" b="1" dirty="0">
                <a:cs typeface="+mn-ea"/>
                <a:sym typeface="+mn-lt"/>
              </a:endParaRPr>
            </a:p>
          </p:txBody>
        </p:sp>
      </p:grpSp>
      <p:pic>
        <p:nvPicPr>
          <p:cNvPr id="9" name="图片 8">
            <a:extLst>
              <a:ext uri="{FF2B5EF4-FFF2-40B4-BE49-F238E27FC236}">
                <a16:creationId xmlns:a16="http://schemas.microsoft.com/office/drawing/2014/main" id="{2693F97D-2E0F-413C-8114-180D35B8ED99}"/>
              </a:ext>
            </a:extLst>
          </p:cNvPr>
          <p:cNvPicPr>
            <a:picLocks noChangeAspect="1"/>
          </p:cNvPicPr>
          <p:nvPr/>
        </p:nvPicPr>
        <p:blipFill rotWithShape="1">
          <a:blip r:embed="rId6">
            <a:extLst>
              <a:ext uri="{28A0092B-C50C-407E-A947-70E740481C1C}">
                <a14:useLocalDpi xmlns:a14="http://schemas.microsoft.com/office/drawing/2010/main" val="0"/>
              </a:ext>
            </a:extLst>
          </a:blip>
          <a:srcRect l="18700" r="32000" b="-1340"/>
          <a:stretch/>
        </p:blipFill>
        <p:spPr>
          <a:xfrm>
            <a:off x="807895" y="315844"/>
            <a:ext cx="1354874" cy="1247694"/>
          </a:xfrm>
          <a:prstGeom prst="rect">
            <a:avLst/>
          </a:prstGeom>
        </p:spPr>
      </p:pic>
      <p:grpSp>
        <p:nvGrpSpPr>
          <p:cNvPr id="21" name="组合 20">
            <a:extLst>
              <a:ext uri="{FF2B5EF4-FFF2-40B4-BE49-F238E27FC236}">
                <a16:creationId xmlns:a16="http://schemas.microsoft.com/office/drawing/2014/main" id="{3CFD30A6-7F97-4730-AAE7-8D15D7CCA3A1}"/>
              </a:ext>
            </a:extLst>
          </p:cNvPr>
          <p:cNvGrpSpPr/>
          <p:nvPr/>
        </p:nvGrpSpPr>
        <p:grpSpPr>
          <a:xfrm>
            <a:off x="4789487" y="1714500"/>
            <a:ext cx="3022078" cy="2710537"/>
            <a:chOff x="4789487" y="1714500"/>
            <a:chExt cx="3022078" cy="2710537"/>
          </a:xfrm>
        </p:grpSpPr>
        <p:sp>
          <p:nvSpPr>
            <p:cNvPr id="148" name="矩形 147">
              <a:extLst>
                <a:ext uri="{FF2B5EF4-FFF2-40B4-BE49-F238E27FC236}">
                  <a16:creationId xmlns:a16="http://schemas.microsoft.com/office/drawing/2014/main" id="{0879FAD0-78C2-4EAD-814D-FD97AC6008CB}"/>
                </a:ext>
              </a:extLst>
            </p:cNvPr>
            <p:cNvSpPr/>
            <p:nvPr/>
          </p:nvSpPr>
          <p:spPr>
            <a:xfrm>
              <a:off x="4789487" y="1714500"/>
              <a:ext cx="2622550" cy="2622550"/>
            </a:xfrm>
            <a:prstGeom prst="rect">
              <a:avLst/>
            </a:prstGeom>
            <a:pattFill prst="pct5">
              <a:fgClr>
                <a:schemeClr val="bg1"/>
              </a:fgClr>
              <a:bgClr>
                <a:srgbClr val="FFB9B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20E2A735-4036-40CD-A0B3-EF8D59D4E8D5}"/>
                </a:ext>
              </a:extLst>
            </p:cNvPr>
            <p:cNvPicPr>
              <a:picLocks noChangeAspect="1"/>
            </p:cNvPicPr>
            <p:nvPr/>
          </p:nvPicPr>
          <p:blipFill rotWithShape="1">
            <a:blip r:embed="rId7">
              <a:extLst>
                <a:ext uri="{28A0092B-C50C-407E-A947-70E740481C1C}">
                  <a14:useLocalDpi xmlns:a14="http://schemas.microsoft.com/office/drawing/2010/main" val="0"/>
                </a:ext>
              </a:extLst>
            </a:blip>
            <a:srcRect t="-670" r="38222"/>
            <a:stretch/>
          </p:blipFill>
          <p:spPr>
            <a:xfrm>
              <a:off x="5155426" y="2001162"/>
              <a:ext cx="2656139" cy="2423875"/>
            </a:xfrm>
            <a:prstGeom prst="rect">
              <a:avLst/>
            </a:prstGeom>
          </p:spPr>
        </p:pic>
        <p:sp>
          <p:nvSpPr>
            <p:cNvPr id="150" name="矩形 149">
              <a:extLst>
                <a:ext uri="{FF2B5EF4-FFF2-40B4-BE49-F238E27FC236}">
                  <a16:creationId xmlns:a16="http://schemas.microsoft.com/office/drawing/2014/main" id="{19F82B05-55A1-4D78-A581-A00312DE708C}"/>
                </a:ext>
              </a:extLst>
            </p:cNvPr>
            <p:cNvSpPr/>
            <p:nvPr/>
          </p:nvSpPr>
          <p:spPr>
            <a:xfrm>
              <a:off x="7218915" y="3848152"/>
              <a:ext cx="471488" cy="471488"/>
            </a:xfrm>
            <a:prstGeom prst="rect">
              <a:avLst/>
            </a:prstGeom>
            <a:solidFill>
              <a:srgbClr val="FF626C">
                <a:alpha val="4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B</a:t>
              </a:r>
              <a:endParaRPr lang="zh-CN" altLang="en-US" b="1" dirty="0">
                <a:cs typeface="+mn-ea"/>
                <a:sym typeface="+mn-lt"/>
              </a:endParaRPr>
            </a:p>
          </p:txBody>
        </p:sp>
      </p:grpSp>
      <p:sp>
        <p:nvSpPr>
          <p:cNvPr id="31" name="思想气泡: 云 30">
            <a:extLst>
              <a:ext uri="{FF2B5EF4-FFF2-40B4-BE49-F238E27FC236}">
                <a16:creationId xmlns:a16="http://schemas.microsoft.com/office/drawing/2014/main" id="{0A092855-55B2-4980-B046-BC1E824BD090}"/>
              </a:ext>
            </a:extLst>
          </p:cNvPr>
          <p:cNvSpPr/>
          <p:nvPr/>
        </p:nvSpPr>
        <p:spPr>
          <a:xfrm>
            <a:off x="8008415" y="257599"/>
            <a:ext cx="3924300" cy="1760785"/>
          </a:xfrm>
          <a:prstGeom prst="cloudCallout">
            <a:avLst>
              <a:gd name="adj1" fmla="val -71740"/>
              <a:gd name="adj2" fmla="val -14334"/>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dirty="0"/>
              <a:t>How can Technology help us?</a:t>
            </a:r>
            <a:endParaRPr lang="zh-CN" altLang="en-US" sz="2800" b="1" dirty="0"/>
          </a:p>
        </p:txBody>
      </p:sp>
      <p:grpSp>
        <p:nvGrpSpPr>
          <p:cNvPr id="25" name="组合 24">
            <a:extLst>
              <a:ext uri="{FF2B5EF4-FFF2-40B4-BE49-F238E27FC236}">
                <a16:creationId xmlns:a16="http://schemas.microsoft.com/office/drawing/2014/main" id="{CDE648E2-EE58-40E4-B15C-EFC4C34AEAED}"/>
              </a:ext>
            </a:extLst>
          </p:cNvPr>
          <p:cNvGrpSpPr/>
          <p:nvPr/>
        </p:nvGrpSpPr>
        <p:grpSpPr>
          <a:xfrm>
            <a:off x="8373176" y="1714500"/>
            <a:ext cx="3184161" cy="2710536"/>
            <a:chOff x="8373176" y="1714500"/>
            <a:chExt cx="3184161" cy="2710536"/>
          </a:xfrm>
        </p:grpSpPr>
        <p:sp>
          <p:nvSpPr>
            <p:cNvPr id="151" name="矩形 150">
              <a:extLst>
                <a:ext uri="{FF2B5EF4-FFF2-40B4-BE49-F238E27FC236}">
                  <a16:creationId xmlns:a16="http://schemas.microsoft.com/office/drawing/2014/main" id="{9CE0E8E8-6004-40BF-9611-7E1BEBD2526E}"/>
                </a:ext>
              </a:extLst>
            </p:cNvPr>
            <p:cNvSpPr/>
            <p:nvPr/>
          </p:nvSpPr>
          <p:spPr>
            <a:xfrm>
              <a:off x="8373176" y="1714500"/>
              <a:ext cx="2622550" cy="2622550"/>
            </a:xfrm>
            <a:prstGeom prst="rect">
              <a:avLst/>
            </a:prstGeom>
            <a:pattFill prst="pct5">
              <a:fgClr>
                <a:schemeClr val="bg1"/>
              </a:fgClr>
              <a:bgClr>
                <a:srgbClr val="A0CBD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24" name="图片 23">
              <a:extLst>
                <a:ext uri="{FF2B5EF4-FFF2-40B4-BE49-F238E27FC236}">
                  <a16:creationId xmlns:a16="http://schemas.microsoft.com/office/drawing/2014/main" id="{4295F337-0487-4CE5-ADED-0B3EE30E5BF6}"/>
                </a:ext>
              </a:extLst>
            </p:cNvPr>
            <p:cNvPicPr>
              <a:picLocks noChangeAspect="1"/>
            </p:cNvPicPr>
            <p:nvPr/>
          </p:nvPicPr>
          <p:blipFill rotWithShape="1">
            <a:blip r:embed="rId8">
              <a:extLst>
                <a:ext uri="{28A0092B-C50C-407E-A947-70E740481C1C}">
                  <a14:useLocalDpi xmlns:a14="http://schemas.microsoft.com/office/drawing/2010/main" val="0"/>
                </a:ext>
              </a:extLst>
            </a:blip>
            <a:srcRect l="10899" t="1367" r="27137"/>
            <a:stretch/>
          </p:blipFill>
          <p:spPr>
            <a:xfrm>
              <a:off x="8842347" y="2001161"/>
              <a:ext cx="2714990" cy="2423875"/>
            </a:xfrm>
            <a:prstGeom prst="rect">
              <a:avLst/>
            </a:prstGeom>
          </p:spPr>
        </p:pic>
        <p:sp>
          <p:nvSpPr>
            <p:cNvPr id="153" name="矩形 152">
              <a:extLst>
                <a:ext uri="{FF2B5EF4-FFF2-40B4-BE49-F238E27FC236}">
                  <a16:creationId xmlns:a16="http://schemas.microsoft.com/office/drawing/2014/main" id="{B2AA3A7F-C1CE-4E55-9F04-392FF6194397}"/>
                </a:ext>
              </a:extLst>
            </p:cNvPr>
            <p:cNvSpPr/>
            <p:nvPr/>
          </p:nvSpPr>
          <p:spPr>
            <a:xfrm>
              <a:off x="10734490" y="3827881"/>
              <a:ext cx="471488" cy="471488"/>
            </a:xfrm>
            <a:prstGeom prst="rect">
              <a:avLst/>
            </a:prstGeom>
            <a:solidFill>
              <a:srgbClr val="60A8AF">
                <a:alpha val="44000"/>
              </a:srgbClr>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dirty="0">
                  <a:cs typeface="+mn-ea"/>
                  <a:sym typeface="+mn-lt"/>
                </a:rPr>
                <a:t>C</a:t>
              </a:r>
              <a:endParaRPr lang="zh-CN" altLang="en-US" b="1" dirty="0">
                <a:cs typeface="+mn-ea"/>
                <a:sym typeface="+mn-lt"/>
              </a:endParaRPr>
            </a:p>
          </p:txBody>
        </p:sp>
      </p:grpSp>
      <p:pic>
        <p:nvPicPr>
          <p:cNvPr id="4" name="图形 3">
            <a:extLst>
              <a:ext uri="{FF2B5EF4-FFF2-40B4-BE49-F238E27FC236}">
                <a16:creationId xmlns:a16="http://schemas.microsoft.com/office/drawing/2014/main" id="{27CBD30D-8FFB-433B-90DC-2352EA8FFAB5}"/>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2082" t="8841" r="12030" b="12361"/>
          <a:stretch>
            <a:fillRect/>
          </a:stretch>
        </p:blipFill>
        <p:spPr>
          <a:xfrm>
            <a:off x="11209617" y="5840804"/>
            <a:ext cx="716736" cy="834234"/>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spTree>
    <p:extLst>
      <p:ext uri="{BB962C8B-B14F-4D97-AF65-F5344CB8AC3E}">
        <p14:creationId xmlns:p14="http://schemas.microsoft.com/office/powerpoint/2010/main" val="11015343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6"/>
                                        </p:tgtEl>
                                        <p:attrNameLst>
                                          <p:attrName>style.visibility</p:attrName>
                                        </p:attrNameLst>
                                      </p:cBhvr>
                                      <p:to>
                                        <p:strVal val="visible"/>
                                      </p:to>
                                    </p:set>
                                    <p:animEffect transition="in" filter="wipe(down)">
                                      <p:cBhvr>
                                        <p:cTn id="17" dur="500"/>
                                        <p:tgtEl>
                                          <p:spTgt spid="15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5"/>
                                        </p:tgtEl>
                                        <p:attrNameLst>
                                          <p:attrName>style.visibility</p:attrName>
                                        </p:attrNameLst>
                                      </p:cBhvr>
                                      <p:to>
                                        <p:strVal val="visible"/>
                                      </p:to>
                                    </p:set>
                                    <p:animEffect transition="in" filter="wipe(down)">
                                      <p:cBhvr>
                                        <p:cTn id="22" dur="500"/>
                                        <p:tgtEl>
                                          <p:spTgt spid="165"/>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heel(1)">
                                      <p:cBhvr>
                                        <p:cTn id="27" dur="20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59"/>
                                        </p:tgtEl>
                                        <p:attrNameLst>
                                          <p:attrName>style.visibility</p:attrName>
                                        </p:attrNameLst>
                                      </p:cBhvr>
                                      <p:to>
                                        <p:strVal val="visible"/>
                                      </p:to>
                                    </p:set>
                                    <p:anim calcmode="lin" valueType="num">
                                      <p:cBhvr additive="base">
                                        <p:cTn id="32" dur="500" fill="hold"/>
                                        <p:tgtEl>
                                          <p:spTgt spid="159"/>
                                        </p:tgtEl>
                                        <p:attrNameLst>
                                          <p:attrName>ppt_x</p:attrName>
                                        </p:attrNameLst>
                                      </p:cBhvr>
                                      <p:tavLst>
                                        <p:tav tm="0">
                                          <p:val>
                                            <p:strVal val="#ppt_x"/>
                                          </p:val>
                                        </p:tav>
                                        <p:tav tm="100000">
                                          <p:val>
                                            <p:strVal val="#ppt_x"/>
                                          </p:val>
                                        </p:tav>
                                      </p:tavLst>
                                    </p:anim>
                                    <p:anim calcmode="lin" valueType="num">
                                      <p:cBhvr additive="base">
                                        <p:cTn id="33" dur="500" fill="hold"/>
                                        <p:tgtEl>
                                          <p:spTgt spid="159"/>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66"/>
                                        </p:tgtEl>
                                        <p:attrNameLst>
                                          <p:attrName>style.visibility</p:attrName>
                                        </p:attrNameLst>
                                      </p:cBhvr>
                                      <p:to>
                                        <p:strVal val="visible"/>
                                      </p:to>
                                    </p:set>
                                    <p:animEffect transition="in" filter="circle(in)">
                                      <p:cBhvr>
                                        <p:cTn id="38" dur="2000"/>
                                        <p:tgtEl>
                                          <p:spTgt spid="166"/>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randombar(horizontal)">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162"/>
                                        </p:tgtEl>
                                        <p:attrNameLst>
                                          <p:attrName>style.visibility</p:attrName>
                                        </p:attrNameLst>
                                      </p:cBhvr>
                                      <p:to>
                                        <p:strVal val="visible"/>
                                      </p:to>
                                    </p:set>
                                    <p:anim calcmode="lin" valueType="num">
                                      <p:cBhvr>
                                        <p:cTn id="48" dur="1000" fill="hold"/>
                                        <p:tgtEl>
                                          <p:spTgt spid="162"/>
                                        </p:tgtEl>
                                        <p:attrNameLst>
                                          <p:attrName>ppt_w</p:attrName>
                                        </p:attrNameLst>
                                      </p:cBhvr>
                                      <p:tavLst>
                                        <p:tav tm="0">
                                          <p:val>
                                            <p:fltVal val="0"/>
                                          </p:val>
                                        </p:tav>
                                        <p:tav tm="100000">
                                          <p:val>
                                            <p:strVal val="#ppt_w"/>
                                          </p:val>
                                        </p:tav>
                                      </p:tavLst>
                                    </p:anim>
                                    <p:anim calcmode="lin" valueType="num">
                                      <p:cBhvr>
                                        <p:cTn id="49" dur="1000" fill="hold"/>
                                        <p:tgtEl>
                                          <p:spTgt spid="162"/>
                                        </p:tgtEl>
                                        <p:attrNameLst>
                                          <p:attrName>ppt_h</p:attrName>
                                        </p:attrNameLst>
                                      </p:cBhvr>
                                      <p:tavLst>
                                        <p:tav tm="0">
                                          <p:val>
                                            <p:fltVal val="0"/>
                                          </p:val>
                                        </p:tav>
                                        <p:tav tm="100000">
                                          <p:val>
                                            <p:strVal val="#ppt_h"/>
                                          </p:val>
                                        </p:tav>
                                      </p:tavLst>
                                    </p:anim>
                                    <p:anim calcmode="lin" valueType="num">
                                      <p:cBhvr>
                                        <p:cTn id="50" dur="1000" fill="hold"/>
                                        <p:tgtEl>
                                          <p:spTgt spid="162"/>
                                        </p:tgtEl>
                                        <p:attrNameLst>
                                          <p:attrName>style.rotation</p:attrName>
                                        </p:attrNameLst>
                                      </p:cBhvr>
                                      <p:tavLst>
                                        <p:tav tm="0">
                                          <p:val>
                                            <p:fltVal val="90"/>
                                          </p:val>
                                        </p:tav>
                                        <p:tav tm="100000">
                                          <p:val>
                                            <p:fltVal val="0"/>
                                          </p:val>
                                        </p:tav>
                                      </p:tavLst>
                                    </p:anim>
                                    <p:animEffect transition="in" filter="fade">
                                      <p:cBhvr>
                                        <p:cTn id="51" dur="1000"/>
                                        <p:tgtEl>
                                          <p:spTgt spid="162"/>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8" fill="hold" nodeType="clickEffect">
                                  <p:stCondLst>
                                    <p:cond delay="0"/>
                                  </p:stCondLst>
                                  <p:childTnLst>
                                    <p:set>
                                      <p:cBhvr>
                                        <p:cTn id="55" dur="1" fill="hold">
                                          <p:stCondLst>
                                            <p:cond delay="0"/>
                                          </p:stCondLst>
                                        </p:cTn>
                                        <p:tgtEl>
                                          <p:spTgt spid="9"/>
                                        </p:tgtEl>
                                        <p:attrNameLst>
                                          <p:attrName>style.visibility</p:attrName>
                                        </p:attrNameLst>
                                      </p:cBhvr>
                                      <p:to>
                                        <p:strVal val="visible"/>
                                      </p:to>
                                    </p:set>
                                    <p:anim calcmode="lin" valueType="num">
                                      <p:cBhvr additive="base">
                                        <p:cTn id="56" dur="500" fill="hold"/>
                                        <p:tgtEl>
                                          <p:spTgt spid="9"/>
                                        </p:tgtEl>
                                        <p:attrNameLst>
                                          <p:attrName>ppt_x</p:attrName>
                                        </p:attrNameLst>
                                      </p:cBhvr>
                                      <p:tavLst>
                                        <p:tav tm="0">
                                          <p:val>
                                            <p:strVal val="0-#ppt_w/2"/>
                                          </p:val>
                                        </p:tav>
                                        <p:tav tm="100000">
                                          <p:val>
                                            <p:strVal val="#ppt_x"/>
                                          </p:val>
                                        </p:tav>
                                      </p:tavLst>
                                    </p:anim>
                                    <p:anim calcmode="lin" valueType="num">
                                      <p:cBhvr additive="base">
                                        <p:cTn id="57"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 grpId="0"/>
      <p:bldP spid="159" grpId="0"/>
      <p:bldP spid="162" grpId="0"/>
      <p:bldP spid="165" grpId="0" animBg="1"/>
      <p:bldP spid="166" grpId="0" animBg="1"/>
      <p:bldP spid="3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a:extLst>
              <a:ext uri="{FF2B5EF4-FFF2-40B4-BE49-F238E27FC236}">
                <a16:creationId xmlns:a16="http://schemas.microsoft.com/office/drawing/2014/main" id="{0BB73022-E843-4B58-8CAE-72943EF2BA47}"/>
              </a:ext>
            </a:extLst>
          </p:cNvPr>
          <p:cNvSpPr/>
          <p:nvPr/>
        </p:nvSpPr>
        <p:spPr>
          <a:xfrm>
            <a:off x="6096000" y="0"/>
            <a:ext cx="6096000" cy="6858000"/>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2534324" y="-2240831"/>
            <a:ext cx="7034120" cy="11163542"/>
          </a:xfrm>
          <a:prstGeom prst="rect">
            <a:avLst/>
          </a:prstGeom>
          <a:effectLst>
            <a:outerShdw blurRad="152400" dist="76200" dir="5400000" algn="t" rotWithShape="0">
              <a:prstClr val="black">
                <a:alpha val="40000"/>
              </a:prstClr>
            </a:outerShdw>
          </a:effectLst>
        </p:spPr>
      </p:pic>
      <p:grpSp>
        <p:nvGrpSpPr>
          <p:cNvPr id="9" name="组合 8">
            <a:extLst>
              <a:ext uri="{FF2B5EF4-FFF2-40B4-BE49-F238E27FC236}">
                <a16:creationId xmlns:a16="http://schemas.microsoft.com/office/drawing/2014/main" id="{62992CA3-CD68-48C1-8271-50D55EEED39C}"/>
              </a:ext>
            </a:extLst>
          </p:cNvPr>
          <p:cNvGrpSpPr/>
          <p:nvPr/>
        </p:nvGrpSpPr>
        <p:grpSpPr>
          <a:xfrm>
            <a:off x="4926015" y="5577038"/>
            <a:ext cx="2339970" cy="482600"/>
            <a:chOff x="4926015" y="5410200"/>
            <a:chExt cx="2339970" cy="482600"/>
          </a:xfrm>
        </p:grpSpPr>
        <p:sp>
          <p:nvSpPr>
            <p:cNvPr id="8" name="矩形 7">
              <a:extLst>
                <a:ext uri="{FF2B5EF4-FFF2-40B4-BE49-F238E27FC236}">
                  <a16:creationId xmlns:a16="http://schemas.microsoft.com/office/drawing/2014/main" id="{2F65B562-D7CA-457A-AEC6-E818A4EF662E}"/>
                </a:ext>
              </a:extLst>
            </p:cNvPr>
            <p:cNvSpPr/>
            <p:nvPr/>
          </p:nvSpPr>
          <p:spPr>
            <a:xfrm>
              <a:off x="4926015" y="5410200"/>
              <a:ext cx="1169985" cy="482600"/>
            </a:xfrm>
            <a:prstGeom prst="rect">
              <a:avLst/>
            </a:prstGeom>
            <a:solidFill>
              <a:srgbClr val="FF62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6B"/>
                </a:solidFill>
                <a:cs typeface="+mn-ea"/>
                <a:sym typeface="+mn-lt"/>
              </a:endParaRPr>
            </a:p>
          </p:txBody>
        </p:sp>
        <p:sp>
          <p:nvSpPr>
            <p:cNvPr id="17" name="矩形 16">
              <a:extLst>
                <a:ext uri="{FF2B5EF4-FFF2-40B4-BE49-F238E27FC236}">
                  <a16:creationId xmlns:a16="http://schemas.microsoft.com/office/drawing/2014/main" id="{40BA06C4-4442-4A2A-8A77-3439F3875064}"/>
                </a:ext>
              </a:extLst>
            </p:cNvPr>
            <p:cNvSpPr/>
            <p:nvPr/>
          </p:nvSpPr>
          <p:spPr>
            <a:xfrm>
              <a:off x="6096000" y="5410200"/>
              <a:ext cx="1169985" cy="482600"/>
            </a:xfrm>
            <a:prstGeom prst="rect">
              <a:avLst/>
            </a:prstGeom>
            <a:solidFill>
              <a:srgbClr val="60A8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solidFill>
                  <a:srgbClr val="00416B"/>
                </a:solidFill>
                <a:cs typeface="+mn-ea"/>
                <a:sym typeface="+mn-lt"/>
              </a:endParaRPr>
            </a:p>
          </p:txBody>
        </p:sp>
      </p:grpSp>
      <p:sp>
        <p:nvSpPr>
          <p:cNvPr id="18" name="矩形 17">
            <a:extLst>
              <a:ext uri="{FF2B5EF4-FFF2-40B4-BE49-F238E27FC236}">
                <a16:creationId xmlns:a16="http://schemas.microsoft.com/office/drawing/2014/main" id="{F1C18E1B-3E2C-401E-A30C-B8E4B40EDF25}"/>
              </a:ext>
            </a:extLst>
          </p:cNvPr>
          <p:cNvSpPr/>
          <p:nvPr/>
        </p:nvSpPr>
        <p:spPr>
          <a:xfrm>
            <a:off x="5434707" y="5633672"/>
            <a:ext cx="1364476" cy="369332"/>
          </a:xfrm>
          <a:prstGeom prst="rect">
            <a:avLst/>
          </a:prstGeom>
        </p:spPr>
        <p:txBody>
          <a:bodyPr wrap="none">
            <a:spAutoFit/>
          </a:bodyPr>
          <a:lstStyle/>
          <a:p>
            <a:pPr algn="ctr"/>
            <a:r>
              <a:rPr lang="en-US" altLang="zh-CN" dirty="0">
                <a:solidFill>
                  <a:schemeClr val="bg1"/>
                </a:solidFill>
                <a:cs typeface="+mn-ea"/>
                <a:sym typeface="+mn-lt"/>
              </a:rPr>
              <a:t>2020-10-30</a:t>
            </a:r>
            <a:endParaRPr lang="zh-CN" altLang="en-US" dirty="0">
              <a:solidFill>
                <a:schemeClr val="bg1"/>
              </a:solidFill>
              <a:cs typeface="+mn-ea"/>
              <a:sym typeface="+mn-lt"/>
            </a:endParaRPr>
          </a:p>
        </p:txBody>
      </p:sp>
      <p:grpSp>
        <p:nvGrpSpPr>
          <p:cNvPr id="7" name="组合 6">
            <a:extLst>
              <a:ext uri="{FF2B5EF4-FFF2-40B4-BE49-F238E27FC236}">
                <a16:creationId xmlns:a16="http://schemas.microsoft.com/office/drawing/2014/main" id="{EC681F36-B030-4CFC-9766-7B001CE8E7CD}"/>
              </a:ext>
            </a:extLst>
          </p:cNvPr>
          <p:cNvGrpSpPr/>
          <p:nvPr/>
        </p:nvGrpSpPr>
        <p:grpSpPr>
          <a:xfrm>
            <a:off x="848716" y="1264956"/>
            <a:ext cx="10401234" cy="2802443"/>
            <a:chOff x="848716" y="1264956"/>
            <a:chExt cx="10401234" cy="2802443"/>
          </a:xfrm>
        </p:grpSpPr>
        <p:pic>
          <p:nvPicPr>
            <p:cNvPr id="6" name="图片 5">
              <a:extLst>
                <a:ext uri="{FF2B5EF4-FFF2-40B4-BE49-F238E27FC236}">
                  <a16:creationId xmlns:a16="http://schemas.microsoft.com/office/drawing/2014/main" id="{6E0EC271-F6FA-400A-98A1-C5D063F69E4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000"/>
            <a:stretch/>
          </p:blipFill>
          <p:spPr>
            <a:xfrm>
              <a:off x="848716" y="1264956"/>
              <a:ext cx="4749800" cy="2802443"/>
            </a:xfrm>
            <a:prstGeom prst="rect">
              <a:avLst/>
            </a:prstGeom>
          </p:spPr>
        </p:pic>
        <p:pic>
          <p:nvPicPr>
            <p:cNvPr id="14" name="图片 13">
              <a:extLst>
                <a:ext uri="{FF2B5EF4-FFF2-40B4-BE49-F238E27FC236}">
                  <a16:creationId xmlns:a16="http://schemas.microsoft.com/office/drawing/2014/main" id="{EA40FC9A-B7C0-426E-9DB1-8176B1F1ECA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0000"/>
            <a:stretch/>
          </p:blipFill>
          <p:spPr>
            <a:xfrm flipH="1">
              <a:off x="6500150" y="1264956"/>
              <a:ext cx="4749800" cy="2802443"/>
            </a:xfrm>
            <a:prstGeom prst="rect">
              <a:avLst/>
            </a:prstGeom>
          </p:spPr>
        </p:pic>
      </p:grpSp>
      <p:pic>
        <p:nvPicPr>
          <p:cNvPr id="5" name="图片 4">
            <a:extLst>
              <a:ext uri="{FF2B5EF4-FFF2-40B4-BE49-F238E27FC236}">
                <a16:creationId xmlns:a16="http://schemas.microsoft.com/office/drawing/2014/main" id="{1487C3AC-5E89-406E-AB5B-9974A356B1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49486" y="1232303"/>
            <a:ext cx="4856265" cy="4195813"/>
          </a:xfrm>
          <a:prstGeom prst="rect">
            <a:avLst/>
          </a:prstGeom>
        </p:spPr>
      </p:pic>
    </p:spTree>
    <p:extLst>
      <p:ext uri="{BB962C8B-B14F-4D97-AF65-F5344CB8AC3E}">
        <p14:creationId xmlns:p14="http://schemas.microsoft.com/office/powerpoint/2010/main" val="1549713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randombar(horizontal)">
                                      <p:cBhvr>
                                        <p:cTn id="18" dur="500"/>
                                        <p:tgtEl>
                                          <p:spTgt spid="9"/>
                                        </p:tgtEl>
                                      </p:cBhvr>
                                    </p:animEffect>
                                  </p:childTnLst>
                                </p:cTn>
                              </p:par>
                              <p:par>
                                <p:cTn id="19" presetID="16" presetClass="entr" presetSubtype="37"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barn(outVertical)">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a:extLst>
              <a:ext uri="{FF2B5EF4-FFF2-40B4-BE49-F238E27FC236}">
                <a16:creationId xmlns:a16="http://schemas.microsoft.com/office/drawing/2014/main" id="{CE36C7F1-6C00-4850-BBD3-E2708CA8A36A}"/>
              </a:ext>
            </a:extLst>
          </p:cNvPr>
          <p:cNvSpPr/>
          <p:nvPr/>
        </p:nvSpPr>
        <p:spPr>
          <a:xfrm>
            <a:off x="0" y="0"/>
            <a:ext cx="6096000"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矩形 15">
            <a:extLst>
              <a:ext uri="{FF2B5EF4-FFF2-40B4-BE49-F238E27FC236}">
                <a16:creationId xmlns:a16="http://schemas.microsoft.com/office/drawing/2014/main" id="{0BB73022-E843-4B58-8CAE-72943EF2BA47}"/>
              </a:ext>
            </a:extLst>
          </p:cNvPr>
          <p:cNvSpPr/>
          <p:nvPr/>
        </p:nvSpPr>
        <p:spPr>
          <a:xfrm>
            <a:off x="6096000" y="0"/>
            <a:ext cx="6096000" cy="6858000"/>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3" name="图片 12">
            <a:extLst>
              <a:ext uri="{FF2B5EF4-FFF2-40B4-BE49-F238E27FC236}">
                <a16:creationId xmlns:a16="http://schemas.microsoft.com/office/drawing/2014/main" id="{6DD138FA-3C37-42AF-8AF2-84E223662A2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2695" t="13963" r="15432" b="9410"/>
          <a:stretch/>
        </p:blipFill>
        <p:spPr>
          <a:xfrm rot="5400000">
            <a:off x="2578940" y="-2240831"/>
            <a:ext cx="7034120" cy="11163542"/>
          </a:xfrm>
          <a:prstGeom prst="rect">
            <a:avLst/>
          </a:prstGeom>
          <a:effectLst>
            <a:outerShdw blurRad="152400" dist="76200" dir="5400000" algn="t" rotWithShape="0">
              <a:prstClr val="black">
                <a:alpha val="40000"/>
              </a:prstClr>
            </a:outerShdw>
          </a:effectLst>
        </p:spPr>
      </p:pic>
      <p:pic>
        <p:nvPicPr>
          <p:cNvPr id="19" name="图片 18">
            <a:extLst>
              <a:ext uri="{FF2B5EF4-FFF2-40B4-BE49-F238E27FC236}">
                <a16:creationId xmlns:a16="http://schemas.microsoft.com/office/drawing/2014/main" id="{AA37671D-3C49-4CFC-8087-D1A21254B776}"/>
              </a:ext>
            </a:extLst>
          </p:cNvPr>
          <p:cNvPicPr>
            <a:picLocks noChangeAspect="1"/>
          </p:cNvPicPr>
          <p:nvPr/>
        </p:nvPicPr>
        <p:blipFill>
          <a:blip r:embed="rId4">
            <a:clrChange>
              <a:clrFrom>
                <a:srgbClr val="E8E5D6"/>
              </a:clrFrom>
              <a:clrTo>
                <a:srgbClr val="E8E5D6">
                  <a:alpha val="0"/>
                </a:srgbClr>
              </a:clrTo>
            </a:clrChange>
            <a:extLst>
              <a:ext uri="{28A0092B-C50C-407E-A947-70E740481C1C}">
                <a14:useLocalDpi xmlns:a14="http://schemas.microsoft.com/office/drawing/2010/main" val="0"/>
              </a:ext>
            </a:extLst>
          </a:blip>
          <a:stretch>
            <a:fillRect/>
          </a:stretch>
        </p:blipFill>
        <p:spPr>
          <a:xfrm>
            <a:off x="970514" y="701749"/>
            <a:ext cx="10462012" cy="5954232"/>
          </a:xfrm>
          <a:prstGeom prst="rect">
            <a:avLst/>
          </a:prstGeom>
        </p:spPr>
      </p:pic>
      <p:pic>
        <p:nvPicPr>
          <p:cNvPr id="10" name="图片 9">
            <a:extLst>
              <a:ext uri="{FF2B5EF4-FFF2-40B4-BE49-F238E27FC236}">
                <a16:creationId xmlns:a16="http://schemas.microsoft.com/office/drawing/2014/main" id="{65F00A22-2CBA-43EE-88EC-CD0E0A5FC0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571804">
            <a:off x="9714640" y="2803700"/>
            <a:ext cx="1519904" cy="1250599"/>
          </a:xfrm>
          <a:prstGeom prst="rect">
            <a:avLst/>
          </a:prstGeom>
        </p:spPr>
      </p:pic>
      <p:sp>
        <p:nvSpPr>
          <p:cNvPr id="11" name="矩形 10">
            <a:extLst>
              <a:ext uri="{FF2B5EF4-FFF2-40B4-BE49-F238E27FC236}">
                <a16:creationId xmlns:a16="http://schemas.microsoft.com/office/drawing/2014/main" id="{140CF8A4-6CC3-4938-99D7-ADA66323F026}"/>
              </a:ext>
            </a:extLst>
          </p:cNvPr>
          <p:cNvSpPr/>
          <p:nvPr/>
        </p:nvSpPr>
        <p:spPr>
          <a:xfrm>
            <a:off x="1161277" y="4955922"/>
            <a:ext cx="10114692" cy="1200329"/>
          </a:xfrm>
          <a:prstGeom prst="rect">
            <a:avLst/>
          </a:prstGeom>
        </p:spPr>
        <p:txBody>
          <a:bodyPr wrap="none">
            <a:spAutoFit/>
          </a:bodyPr>
          <a:lstStyle/>
          <a:p>
            <a:pPr algn="ctr"/>
            <a:r>
              <a:rPr lang="en-US" altLang="zh-CN" sz="7200" b="1" spc="300" dirty="0">
                <a:solidFill>
                  <a:schemeClr val="bg2">
                    <a:lumMod val="25000"/>
                  </a:schemeClr>
                </a:solidFill>
                <a:cs typeface="+mn-ea"/>
                <a:sym typeface="+mn-lt"/>
              </a:rPr>
              <a:t>New Way </a:t>
            </a:r>
            <a:r>
              <a:rPr lang="en-US" altLang="zh-CN" sz="7200" b="1" spc="300" dirty="0">
                <a:solidFill>
                  <a:schemeClr val="bg1"/>
                </a:solidFill>
                <a:cs typeface="+mn-ea"/>
                <a:sym typeface="+mn-lt"/>
              </a:rPr>
              <a:t>to</a:t>
            </a:r>
            <a:r>
              <a:rPr lang="en-US" altLang="zh-CN" sz="7200" b="1" spc="300" dirty="0">
                <a:solidFill>
                  <a:schemeClr val="bg2">
                    <a:lumMod val="25000"/>
                  </a:schemeClr>
                </a:solidFill>
                <a:cs typeface="+mn-ea"/>
                <a:sym typeface="+mn-lt"/>
              </a:rPr>
              <a:t> </a:t>
            </a:r>
            <a:r>
              <a:rPr lang="en-US" altLang="zh-CN" sz="7200" b="1" spc="300" dirty="0">
                <a:solidFill>
                  <a:schemeClr val="bg1"/>
                </a:solidFill>
                <a:cs typeface="+mn-ea"/>
                <a:sym typeface="+mn-lt"/>
              </a:rPr>
              <a:t>E</a:t>
            </a:r>
            <a:r>
              <a:rPr lang="en-US" altLang="zh-CN" sz="7200" b="1" spc="300" dirty="0">
                <a:cs typeface="+mn-ea"/>
                <a:sym typeface="+mn-lt"/>
              </a:rPr>
              <a:t>at</a:t>
            </a:r>
            <a:r>
              <a:rPr lang="en-US" altLang="zh-CN" sz="7200" b="1" spc="300" dirty="0">
                <a:solidFill>
                  <a:schemeClr val="bg2">
                    <a:lumMod val="25000"/>
                  </a:schemeClr>
                </a:solidFill>
                <a:cs typeface="+mn-ea"/>
                <a:sym typeface="+mn-lt"/>
              </a:rPr>
              <a:t> Meat</a:t>
            </a:r>
            <a:endParaRPr lang="zh-CN" altLang="en-US" sz="1400" b="1" spc="300" dirty="0">
              <a:solidFill>
                <a:schemeClr val="bg2">
                  <a:lumMod val="25000"/>
                </a:schemeClr>
              </a:solidFill>
              <a:cs typeface="+mn-ea"/>
              <a:sym typeface="+mn-lt"/>
            </a:endParaRPr>
          </a:p>
        </p:txBody>
      </p:sp>
      <p:pic>
        <p:nvPicPr>
          <p:cNvPr id="23" name="图片 22">
            <a:extLst>
              <a:ext uri="{FF2B5EF4-FFF2-40B4-BE49-F238E27FC236}">
                <a16:creationId xmlns:a16="http://schemas.microsoft.com/office/drawing/2014/main" id="{88A15CB2-6645-40B2-BA34-91A2942F88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7466" y="1666312"/>
            <a:ext cx="8125763" cy="3201550"/>
          </a:xfrm>
          <a:prstGeom prst="rect">
            <a:avLst/>
          </a:prstGeom>
        </p:spPr>
      </p:pic>
    </p:spTree>
    <p:extLst>
      <p:ext uri="{BB962C8B-B14F-4D97-AF65-F5344CB8AC3E}">
        <p14:creationId xmlns:p14="http://schemas.microsoft.com/office/powerpoint/2010/main" val="2833951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0-#ppt_w/2"/>
                                          </p:val>
                                        </p:tav>
                                        <p:tav tm="100000">
                                          <p:val>
                                            <p:strVal val="#ppt_x"/>
                                          </p:val>
                                        </p:tav>
                                      </p:tavLst>
                                    </p:anim>
                                    <p:anim calcmode="lin" valueType="num">
                                      <p:cBhvr additive="base">
                                        <p:cTn id="16"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4E9DDF95-C13C-4C2F-98FA-BA6DF0A643F6}"/>
              </a:ext>
            </a:extLst>
          </p:cNvPr>
          <p:cNvSpPr/>
          <p:nvPr/>
        </p:nvSpPr>
        <p:spPr>
          <a:xfrm>
            <a:off x="0" y="0"/>
            <a:ext cx="3645927" cy="6858000"/>
          </a:xfrm>
          <a:prstGeom prst="rect">
            <a:avLst/>
          </a:prstGeom>
          <a:solidFill>
            <a:srgbClr val="A0CB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7" name="矩形 6">
            <a:extLst>
              <a:ext uri="{FF2B5EF4-FFF2-40B4-BE49-F238E27FC236}">
                <a16:creationId xmlns:a16="http://schemas.microsoft.com/office/drawing/2014/main" id="{6AAD9E68-964B-476D-BD2F-D973751F83F0}"/>
              </a:ext>
            </a:extLst>
          </p:cNvPr>
          <p:cNvSpPr/>
          <p:nvPr/>
        </p:nvSpPr>
        <p:spPr>
          <a:xfrm>
            <a:off x="3645927" y="0"/>
            <a:ext cx="8546073" cy="6858000"/>
          </a:xfrm>
          <a:prstGeom prst="rect">
            <a:avLst/>
          </a:prstGeom>
          <a:solidFill>
            <a:srgbClr val="FAD3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3" name="矩形: 圆角 12">
            <a:extLst>
              <a:ext uri="{FF2B5EF4-FFF2-40B4-BE49-F238E27FC236}">
                <a16:creationId xmlns:a16="http://schemas.microsoft.com/office/drawing/2014/main" id="{2392C822-3930-40D4-A6E1-218B19530898}"/>
              </a:ext>
            </a:extLst>
          </p:cNvPr>
          <p:cNvSpPr/>
          <p:nvPr/>
        </p:nvSpPr>
        <p:spPr>
          <a:xfrm>
            <a:off x="3679427" y="161303"/>
            <a:ext cx="8336523" cy="6480628"/>
          </a:xfrm>
          <a:prstGeom prst="roundRect">
            <a:avLst>
              <a:gd name="adj" fmla="val 3785"/>
            </a:avLst>
          </a:prstGeom>
          <a:solidFill>
            <a:schemeClr val="bg1"/>
          </a:solidFill>
          <a:ln w="20320">
            <a:solidFill>
              <a:srgbClr val="8E8E8E"/>
            </a:solidFill>
          </a:ln>
          <a:effectLst>
            <a:outerShdw blurRad="1397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14" name="图片 13">
            <a:extLst>
              <a:ext uri="{FF2B5EF4-FFF2-40B4-BE49-F238E27FC236}">
                <a16:creationId xmlns:a16="http://schemas.microsoft.com/office/drawing/2014/main" id="{1B50A14D-2544-4414-8AEB-25EF28F270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47421" y="620317"/>
            <a:ext cx="3405971" cy="5562600"/>
          </a:xfrm>
          <a:prstGeom prst="rect">
            <a:avLst/>
          </a:prstGeom>
          <a:effectLst/>
        </p:spPr>
      </p:pic>
      <p:pic>
        <p:nvPicPr>
          <p:cNvPr id="8" name="图形 7">
            <a:extLst>
              <a:ext uri="{FF2B5EF4-FFF2-40B4-BE49-F238E27FC236}">
                <a16:creationId xmlns:a16="http://schemas.microsoft.com/office/drawing/2014/main" id="{D494B95E-A927-4EA7-9787-3E90F7E4E508}"/>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a:fillRect/>
          </a:stretch>
        </p:blipFill>
        <p:spPr>
          <a:xfrm>
            <a:off x="5470367" y="1346815"/>
            <a:ext cx="339868" cy="60326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
        <p:nvSpPr>
          <p:cNvPr id="9" name="文本框 8">
            <a:extLst>
              <a:ext uri="{FF2B5EF4-FFF2-40B4-BE49-F238E27FC236}">
                <a16:creationId xmlns:a16="http://schemas.microsoft.com/office/drawing/2014/main" id="{5812ABB1-6D03-47ED-80F2-BEC53269F752}"/>
              </a:ext>
            </a:extLst>
          </p:cNvPr>
          <p:cNvSpPr txBox="1"/>
          <p:nvPr/>
        </p:nvSpPr>
        <p:spPr>
          <a:xfrm>
            <a:off x="6039323" y="2475864"/>
            <a:ext cx="5452131" cy="584775"/>
          </a:xfrm>
          <a:prstGeom prst="rect">
            <a:avLst/>
          </a:prstGeom>
          <a:noFill/>
        </p:spPr>
        <p:txBody>
          <a:bodyPr wrap="square" rtlCol="0">
            <a:spAutoFit/>
          </a:bodyPr>
          <a:lstStyle>
            <a:defPPr>
              <a:defRPr lang="zh-CN"/>
            </a:defPPr>
            <a:lvl1pPr algn="ctr">
              <a:defRPr sz="3600">
                <a:solidFill>
                  <a:schemeClr val="tx1">
                    <a:lumMod val="85000"/>
                    <a:lumOff val="15000"/>
                  </a:schemeClr>
                </a:solidFill>
                <a:latin typeface="方正雅士黑 简" panose="02000500000000000000" pitchFamily="2" charset="-122"/>
                <a:ea typeface="方正雅士黑 简" panose="02000500000000000000" pitchFamily="2" charset="-122"/>
              </a:defRPr>
            </a:lvl1pPr>
          </a:lstStyle>
          <a:p>
            <a:pPr algn="l"/>
            <a:r>
              <a:rPr lang="en-US" altLang="zh-CN" sz="3200" spc="300" dirty="0">
                <a:latin typeface="+mn-lt"/>
                <a:ea typeface="+mn-ea"/>
                <a:cs typeface="+mn-ea"/>
                <a:sym typeface="+mn-lt"/>
              </a:rPr>
              <a:t> Background Information</a:t>
            </a:r>
            <a:endParaRPr lang="zh-CN" altLang="en-US" sz="3200" spc="300" dirty="0">
              <a:latin typeface="+mn-lt"/>
              <a:ea typeface="+mn-ea"/>
              <a:cs typeface="+mn-ea"/>
              <a:sym typeface="+mn-lt"/>
            </a:endParaRPr>
          </a:p>
        </p:txBody>
      </p:sp>
      <p:sp>
        <p:nvSpPr>
          <p:cNvPr id="10" name="矩形 9">
            <a:extLst>
              <a:ext uri="{FF2B5EF4-FFF2-40B4-BE49-F238E27FC236}">
                <a16:creationId xmlns:a16="http://schemas.microsoft.com/office/drawing/2014/main" id="{382F3FE9-C66D-43C5-AC91-E450615115F5}"/>
              </a:ext>
            </a:extLst>
          </p:cNvPr>
          <p:cNvSpPr/>
          <p:nvPr/>
        </p:nvSpPr>
        <p:spPr>
          <a:xfrm>
            <a:off x="700545" y="-3530"/>
            <a:ext cx="2473754" cy="2862322"/>
          </a:xfrm>
          <a:prstGeom prst="rect">
            <a:avLst/>
          </a:prstGeom>
        </p:spPr>
        <p:txBody>
          <a:bodyPr wrap="none">
            <a:spAutoFit/>
          </a:bodyPr>
          <a:lstStyle/>
          <a:p>
            <a:r>
              <a:rPr lang="zh-CN" altLang="en-US" sz="18000" spc="-150" dirty="0">
                <a:solidFill>
                  <a:schemeClr val="bg1"/>
                </a:solidFill>
                <a:cs typeface="+mn-ea"/>
                <a:sym typeface="+mn-lt"/>
              </a:rPr>
              <a:t>目</a:t>
            </a:r>
            <a:endParaRPr lang="zh-CN" altLang="en-US" sz="18000" dirty="0">
              <a:cs typeface="+mn-ea"/>
              <a:sym typeface="+mn-lt"/>
            </a:endParaRPr>
          </a:p>
        </p:txBody>
      </p:sp>
      <p:sp>
        <p:nvSpPr>
          <p:cNvPr id="11" name="矩形 10">
            <a:extLst>
              <a:ext uri="{FF2B5EF4-FFF2-40B4-BE49-F238E27FC236}">
                <a16:creationId xmlns:a16="http://schemas.microsoft.com/office/drawing/2014/main" id="{8ED7D6BA-80C1-4581-BEBC-5171927AB9F4}"/>
              </a:ext>
            </a:extLst>
          </p:cNvPr>
          <p:cNvSpPr/>
          <p:nvPr/>
        </p:nvSpPr>
        <p:spPr>
          <a:xfrm>
            <a:off x="912141" y="2011636"/>
            <a:ext cx="2089033" cy="2400657"/>
          </a:xfrm>
          <a:prstGeom prst="rect">
            <a:avLst/>
          </a:prstGeom>
        </p:spPr>
        <p:txBody>
          <a:bodyPr wrap="none">
            <a:spAutoFit/>
          </a:bodyPr>
          <a:lstStyle/>
          <a:p>
            <a:r>
              <a:rPr lang="zh-CN" altLang="en-US" sz="15000" spc="-150" dirty="0">
                <a:solidFill>
                  <a:schemeClr val="bg1"/>
                </a:solidFill>
                <a:cs typeface="+mn-ea"/>
                <a:sym typeface="+mn-lt"/>
              </a:rPr>
              <a:t>录</a:t>
            </a:r>
            <a:endParaRPr lang="zh-CN" altLang="en-US" sz="15000" dirty="0">
              <a:cs typeface="+mn-ea"/>
              <a:sym typeface="+mn-lt"/>
            </a:endParaRPr>
          </a:p>
        </p:txBody>
      </p:sp>
      <p:sp>
        <p:nvSpPr>
          <p:cNvPr id="12" name="文本框 11">
            <a:extLst>
              <a:ext uri="{FF2B5EF4-FFF2-40B4-BE49-F238E27FC236}">
                <a16:creationId xmlns:a16="http://schemas.microsoft.com/office/drawing/2014/main" id="{C94B21F7-1412-47FD-BA17-6E31953DADD1}"/>
              </a:ext>
            </a:extLst>
          </p:cNvPr>
          <p:cNvSpPr txBox="1"/>
          <p:nvPr/>
        </p:nvSpPr>
        <p:spPr>
          <a:xfrm rot="5400000">
            <a:off x="-1269389" y="3538118"/>
            <a:ext cx="4475325" cy="830997"/>
          </a:xfrm>
          <a:prstGeom prst="rect">
            <a:avLst/>
          </a:prstGeom>
          <a:noFill/>
        </p:spPr>
        <p:txBody>
          <a:bodyPr wrap="square" rtlCol="0">
            <a:spAutoFit/>
          </a:bodyPr>
          <a:lstStyle/>
          <a:p>
            <a:r>
              <a:rPr lang="en-US" altLang="zh-CN" sz="4800" dirty="0">
                <a:solidFill>
                  <a:schemeClr val="bg1"/>
                </a:solidFill>
                <a:cs typeface="+mn-ea"/>
                <a:sym typeface="+mn-lt"/>
              </a:rPr>
              <a:t>contents</a:t>
            </a:r>
            <a:endParaRPr lang="zh-CN" altLang="en-US" sz="4800" dirty="0">
              <a:solidFill>
                <a:schemeClr val="bg1"/>
              </a:solidFill>
              <a:cs typeface="+mn-ea"/>
              <a:sym typeface="+mn-lt"/>
            </a:endParaRPr>
          </a:p>
        </p:txBody>
      </p:sp>
      <p:grpSp>
        <p:nvGrpSpPr>
          <p:cNvPr id="16" name="组合 15">
            <a:extLst>
              <a:ext uri="{FF2B5EF4-FFF2-40B4-BE49-F238E27FC236}">
                <a16:creationId xmlns:a16="http://schemas.microsoft.com/office/drawing/2014/main" id="{D1C1BB29-F170-45EC-818B-DA8705E35F08}"/>
              </a:ext>
            </a:extLst>
          </p:cNvPr>
          <p:cNvGrpSpPr/>
          <p:nvPr/>
        </p:nvGrpSpPr>
        <p:grpSpPr>
          <a:xfrm>
            <a:off x="86834" y="5037066"/>
            <a:ext cx="3349543" cy="1851336"/>
            <a:chOff x="1773535" y="2559857"/>
            <a:chExt cx="5406331" cy="2988154"/>
          </a:xfrm>
        </p:grpSpPr>
        <p:pic>
          <p:nvPicPr>
            <p:cNvPr id="17" name="图形 16">
              <a:extLst>
                <a:ext uri="{FF2B5EF4-FFF2-40B4-BE49-F238E27FC236}">
                  <a16:creationId xmlns:a16="http://schemas.microsoft.com/office/drawing/2014/main" id="{99829B22-C63C-4AB3-BB77-2CDC56870E26}"/>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1773535" y="2578217"/>
              <a:ext cx="1811141" cy="2297714"/>
            </a:xfrm>
            <a:prstGeom prst="rect">
              <a:avLst/>
            </a:prstGeom>
          </p:spPr>
        </p:pic>
        <p:pic>
          <p:nvPicPr>
            <p:cNvPr id="18" name="图形 17">
              <a:extLst>
                <a:ext uri="{FF2B5EF4-FFF2-40B4-BE49-F238E27FC236}">
                  <a16:creationId xmlns:a16="http://schemas.microsoft.com/office/drawing/2014/main" id="{FF855D05-759E-4C40-969E-B65F53837ED6}"/>
                </a:ext>
              </a:extLst>
            </p:cNvPr>
            <p:cNvPicPr>
              <a:picLocks noChangeAspect="1"/>
            </p:cNvPicPr>
            <p:nvPr/>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2335933" y="2588013"/>
              <a:ext cx="2959999" cy="2959998"/>
            </a:xfrm>
            <a:prstGeom prst="rect">
              <a:avLst/>
            </a:prstGeom>
          </p:spPr>
        </p:pic>
        <p:pic>
          <p:nvPicPr>
            <p:cNvPr id="19" name="图形 18">
              <a:extLst>
                <a:ext uri="{FF2B5EF4-FFF2-40B4-BE49-F238E27FC236}">
                  <a16:creationId xmlns:a16="http://schemas.microsoft.com/office/drawing/2014/main" id="{CB2CB223-0D50-4A4D-A4CF-609A789E9BD7}"/>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961149" y="2559857"/>
              <a:ext cx="1811144" cy="2297714"/>
            </a:xfrm>
            <a:prstGeom prst="rect">
              <a:avLst/>
            </a:prstGeom>
          </p:spPr>
        </p:pic>
        <p:pic>
          <p:nvPicPr>
            <p:cNvPr id="20" name="图形 19">
              <a:extLst>
                <a:ext uri="{FF2B5EF4-FFF2-40B4-BE49-F238E27FC236}">
                  <a16:creationId xmlns:a16="http://schemas.microsoft.com/office/drawing/2014/main" id="{1DB2403B-865A-48F7-B110-D594E3F8EB29}"/>
                </a:ext>
              </a:extLst>
            </p:cNvPr>
            <p:cNvPicPr>
              <a:picLocks noChangeAspect="1"/>
            </p:cNvPicPr>
            <p:nvPr/>
          </p:nvPicPr>
          <p:blipFill>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679410" y="3176863"/>
              <a:ext cx="2500456" cy="1973331"/>
            </a:xfrm>
            <a:prstGeom prst="rect">
              <a:avLst/>
            </a:prstGeom>
          </p:spPr>
        </p:pic>
      </p:grpSp>
      <p:pic>
        <p:nvPicPr>
          <p:cNvPr id="21" name="图片 20">
            <a:extLst>
              <a:ext uri="{FF2B5EF4-FFF2-40B4-BE49-F238E27FC236}">
                <a16:creationId xmlns:a16="http://schemas.microsoft.com/office/drawing/2014/main" id="{48B8E1E2-7D75-4C1B-908C-7C9A5858BDA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l="56738"/>
          <a:stretch/>
        </p:blipFill>
        <p:spPr>
          <a:xfrm rot="19728995">
            <a:off x="1252901" y="4423808"/>
            <a:ext cx="1770851" cy="1207572"/>
          </a:xfrm>
          <a:prstGeom prst="rect">
            <a:avLst/>
          </a:prstGeom>
        </p:spPr>
      </p:pic>
      <p:pic>
        <p:nvPicPr>
          <p:cNvPr id="22" name="图形 21">
            <a:extLst>
              <a:ext uri="{FF2B5EF4-FFF2-40B4-BE49-F238E27FC236}">
                <a16:creationId xmlns:a16="http://schemas.microsoft.com/office/drawing/2014/main" id="{DCFDDBF6-077C-45A4-8601-63A0D34CDFB5}"/>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753844" y="1311430"/>
            <a:ext cx="268506" cy="268506"/>
          </a:xfrm>
          <a:prstGeom prst="rect">
            <a:avLst/>
          </a:prstGeom>
        </p:spPr>
      </p:pic>
      <p:sp>
        <p:nvSpPr>
          <p:cNvPr id="24" name="文本框 23">
            <a:extLst>
              <a:ext uri="{FF2B5EF4-FFF2-40B4-BE49-F238E27FC236}">
                <a16:creationId xmlns:a16="http://schemas.microsoft.com/office/drawing/2014/main" id="{BA27853C-A02E-4022-A7B2-76E173B2C370}"/>
              </a:ext>
            </a:extLst>
          </p:cNvPr>
          <p:cNvSpPr txBox="1"/>
          <p:nvPr/>
        </p:nvSpPr>
        <p:spPr>
          <a:xfrm>
            <a:off x="6039324" y="1371867"/>
            <a:ext cx="5599901" cy="584775"/>
          </a:xfrm>
          <a:prstGeom prst="rect">
            <a:avLst/>
          </a:prstGeom>
          <a:noFill/>
        </p:spPr>
        <p:txBody>
          <a:bodyPr wrap="square" rtlCol="0">
            <a:spAutoFit/>
          </a:bodyPr>
          <a:lstStyle>
            <a:defPPr>
              <a:defRPr lang="zh-CN"/>
            </a:defPPr>
            <a:lvl1pPr algn="ctr">
              <a:defRPr sz="3600">
                <a:solidFill>
                  <a:schemeClr val="tx1">
                    <a:lumMod val="85000"/>
                    <a:lumOff val="15000"/>
                  </a:schemeClr>
                </a:solidFill>
                <a:latin typeface="方正雅士黑 简" panose="02000500000000000000" pitchFamily="2" charset="-122"/>
                <a:ea typeface="方正雅士黑 简" panose="02000500000000000000" pitchFamily="2" charset="-122"/>
              </a:defRPr>
            </a:lvl1pPr>
          </a:lstStyle>
          <a:p>
            <a:pPr algn="l"/>
            <a:r>
              <a:rPr lang="en-US" altLang="zh-CN" sz="3200" spc="300" dirty="0">
                <a:latin typeface="+mn-lt"/>
                <a:ea typeface="+mn-ea"/>
                <a:cs typeface="+mn-ea"/>
                <a:sym typeface="+mn-lt"/>
              </a:rPr>
              <a:t>·New way to eat meat</a:t>
            </a:r>
            <a:endParaRPr lang="zh-CN" altLang="en-US" sz="3200" spc="300" dirty="0">
              <a:latin typeface="+mn-lt"/>
              <a:ea typeface="+mn-ea"/>
              <a:cs typeface="+mn-ea"/>
              <a:sym typeface="+mn-lt"/>
            </a:endParaRPr>
          </a:p>
        </p:txBody>
      </p:sp>
      <p:sp>
        <p:nvSpPr>
          <p:cNvPr id="27" name="文本框 26">
            <a:extLst>
              <a:ext uri="{FF2B5EF4-FFF2-40B4-BE49-F238E27FC236}">
                <a16:creationId xmlns:a16="http://schemas.microsoft.com/office/drawing/2014/main" id="{9B677814-AE20-4DFE-9FD3-9ED1A0CD7D99}"/>
              </a:ext>
            </a:extLst>
          </p:cNvPr>
          <p:cNvSpPr txBox="1"/>
          <p:nvPr/>
        </p:nvSpPr>
        <p:spPr>
          <a:xfrm>
            <a:off x="6153181" y="3504698"/>
            <a:ext cx="4202414" cy="584775"/>
          </a:xfrm>
          <a:prstGeom prst="rect">
            <a:avLst/>
          </a:prstGeom>
          <a:noFill/>
        </p:spPr>
        <p:txBody>
          <a:bodyPr wrap="square" rtlCol="0">
            <a:spAutoFit/>
          </a:bodyPr>
          <a:lstStyle>
            <a:defPPr>
              <a:defRPr lang="zh-CN"/>
            </a:defPPr>
            <a:lvl1pPr algn="ctr">
              <a:defRPr sz="3600">
                <a:solidFill>
                  <a:schemeClr val="tx1">
                    <a:lumMod val="85000"/>
                    <a:lumOff val="15000"/>
                  </a:schemeClr>
                </a:solidFill>
                <a:latin typeface="方正雅士黑 简" panose="02000500000000000000" pitchFamily="2" charset="-122"/>
                <a:ea typeface="方正雅士黑 简" panose="02000500000000000000" pitchFamily="2" charset="-122"/>
              </a:defRPr>
            </a:lvl1pPr>
          </a:lstStyle>
          <a:p>
            <a:pPr algn="l"/>
            <a:r>
              <a:rPr lang="en-US" altLang="zh-CN" sz="3200" spc="300" dirty="0">
                <a:latin typeface="+mn-lt"/>
                <a:ea typeface="+mn-ea"/>
                <a:cs typeface="+mn-ea"/>
                <a:sym typeface="+mn-lt"/>
              </a:rPr>
              <a:t>·Your Preference</a:t>
            </a:r>
            <a:endParaRPr lang="zh-CN" altLang="en-US" sz="3200" spc="300" dirty="0">
              <a:latin typeface="+mn-lt"/>
              <a:ea typeface="+mn-ea"/>
              <a:cs typeface="+mn-ea"/>
              <a:sym typeface="+mn-lt"/>
            </a:endParaRPr>
          </a:p>
        </p:txBody>
      </p:sp>
      <p:sp>
        <p:nvSpPr>
          <p:cNvPr id="30" name="文本框 29">
            <a:extLst>
              <a:ext uri="{FF2B5EF4-FFF2-40B4-BE49-F238E27FC236}">
                <a16:creationId xmlns:a16="http://schemas.microsoft.com/office/drawing/2014/main" id="{D1C73648-EFA2-4FCC-AD39-7EF2708BE910}"/>
              </a:ext>
            </a:extLst>
          </p:cNvPr>
          <p:cNvSpPr txBox="1"/>
          <p:nvPr/>
        </p:nvSpPr>
        <p:spPr>
          <a:xfrm>
            <a:off x="6149012" y="4688425"/>
            <a:ext cx="4855261" cy="584775"/>
          </a:xfrm>
          <a:prstGeom prst="rect">
            <a:avLst/>
          </a:prstGeom>
          <a:noFill/>
        </p:spPr>
        <p:txBody>
          <a:bodyPr wrap="square" rtlCol="0">
            <a:spAutoFit/>
          </a:bodyPr>
          <a:lstStyle>
            <a:defPPr>
              <a:defRPr lang="zh-CN"/>
            </a:defPPr>
            <a:lvl1pPr algn="ctr">
              <a:defRPr sz="3600">
                <a:solidFill>
                  <a:schemeClr val="tx1">
                    <a:lumMod val="85000"/>
                    <a:lumOff val="15000"/>
                  </a:schemeClr>
                </a:solidFill>
                <a:latin typeface="方正雅士黑 简" panose="02000500000000000000" pitchFamily="2" charset="-122"/>
                <a:ea typeface="方正雅士黑 简" panose="02000500000000000000" pitchFamily="2" charset="-122"/>
              </a:defRPr>
            </a:lvl1pPr>
          </a:lstStyle>
          <a:p>
            <a:pPr algn="l"/>
            <a:r>
              <a:rPr lang="en-US" altLang="zh-CN" sz="3200" spc="300" dirty="0">
                <a:latin typeface="+mn-lt"/>
                <a:ea typeface="+mn-ea"/>
                <a:cs typeface="+mn-ea"/>
                <a:sym typeface="+mn-lt"/>
              </a:rPr>
              <a:t>·Discussion &amp; Debate</a:t>
            </a:r>
            <a:endParaRPr lang="zh-CN" altLang="en-US" sz="3200" spc="300" dirty="0">
              <a:latin typeface="+mn-lt"/>
              <a:ea typeface="+mn-ea"/>
              <a:cs typeface="+mn-ea"/>
              <a:sym typeface="+mn-lt"/>
            </a:endParaRPr>
          </a:p>
        </p:txBody>
      </p:sp>
      <p:pic>
        <p:nvPicPr>
          <p:cNvPr id="32" name="图形 31">
            <a:extLst>
              <a:ext uri="{FF2B5EF4-FFF2-40B4-BE49-F238E27FC236}">
                <a16:creationId xmlns:a16="http://schemas.microsoft.com/office/drawing/2014/main" id="{B6D2BE5F-76FC-42B4-A6C6-5E8CADBE3FAF}"/>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5426504" y="2426647"/>
            <a:ext cx="534174" cy="731169"/>
          </a:xfrm>
          <a:prstGeom prst="rect">
            <a:avLst/>
          </a:prstGeom>
        </p:spPr>
      </p:pic>
      <p:pic>
        <p:nvPicPr>
          <p:cNvPr id="33" name="图形 32">
            <a:extLst>
              <a:ext uri="{FF2B5EF4-FFF2-40B4-BE49-F238E27FC236}">
                <a16:creationId xmlns:a16="http://schemas.microsoft.com/office/drawing/2014/main" id="{992BBF98-659D-488A-B7C7-DAC0CD175D19}"/>
              </a:ext>
            </a:extLst>
          </p:cNvPr>
          <p:cNvPicPr>
            <a:picLocks noChangeAspect="1"/>
          </p:cNvPicPr>
          <p:nvPr/>
        </p:nvPicPr>
        <p:blipFill>
          <a:blip r:embed="rId18" cstate="screen">
            <a:extLst>
              <a:ext uri="{28A0092B-C50C-407E-A947-70E740481C1C}">
                <a14:useLocalDpi xmlns:a14="http://schemas.microsoft.com/office/drawing/2010/main"/>
              </a:ext>
              <a:ext uri="{96DAC541-7B7A-43D3-8B79-37D633B846F1}">
                <asvg:svgBlip xmlns:asvg="http://schemas.microsoft.com/office/drawing/2016/SVG/main" r:embed="rId19"/>
              </a:ext>
            </a:extLst>
          </a:blip>
          <a:srcRect/>
          <a:stretch>
            <a:fillRect/>
          </a:stretch>
        </p:blipFill>
        <p:spPr>
          <a:xfrm>
            <a:off x="5498794" y="3599253"/>
            <a:ext cx="444837" cy="585321"/>
          </a:xfrm>
          <a:custGeom>
            <a:avLst/>
            <a:gdLst/>
            <a:ahLst/>
            <a:cxnLst/>
            <a:rect l="l" t="t" r="r" b="b"/>
            <a:pathLst>
              <a:path w="1036328" h="1297335">
                <a:moveTo>
                  <a:pt x="507467" y="0"/>
                </a:moveTo>
                <a:cubicBezTo>
                  <a:pt x="671202" y="0"/>
                  <a:pt x="789583" y="30522"/>
                  <a:pt x="862608" y="91567"/>
                </a:cubicBezTo>
                <a:cubicBezTo>
                  <a:pt x="935633" y="152611"/>
                  <a:pt x="972145" y="229345"/>
                  <a:pt x="972145" y="321767"/>
                </a:cubicBezTo>
                <a:cubicBezTo>
                  <a:pt x="972145" y="375965"/>
                  <a:pt x="957312" y="425029"/>
                  <a:pt x="927646" y="468958"/>
                </a:cubicBezTo>
                <a:cubicBezTo>
                  <a:pt x="897979" y="512887"/>
                  <a:pt x="853194" y="551396"/>
                  <a:pt x="793291" y="584486"/>
                </a:cubicBezTo>
                <a:cubicBezTo>
                  <a:pt x="841784" y="596466"/>
                  <a:pt x="878867" y="610444"/>
                  <a:pt x="904540" y="626418"/>
                </a:cubicBezTo>
                <a:cubicBezTo>
                  <a:pt x="946187" y="652091"/>
                  <a:pt x="978564" y="685894"/>
                  <a:pt x="1001669" y="727826"/>
                </a:cubicBezTo>
                <a:cubicBezTo>
                  <a:pt x="1024775" y="769758"/>
                  <a:pt x="1036328" y="819820"/>
                  <a:pt x="1036328" y="878012"/>
                </a:cubicBezTo>
                <a:cubicBezTo>
                  <a:pt x="1036328" y="951037"/>
                  <a:pt x="1017215" y="1021067"/>
                  <a:pt x="978991" y="1088102"/>
                </a:cubicBezTo>
                <a:cubicBezTo>
                  <a:pt x="940767" y="1155136"/>
                  <a:pt x="885713" y="1206767"/>
                  <a:pt x="813829" y="1242994"/>
                </a:cubicBezTo>
                <a:cubicBezTo>
                  <a:pt x="741945" y="1279222"/>
                  <a:pt x="647526" y="1297335"/>
                  <a:pt x="530572" y="1297335"/>
                </a:cubicBezTo>
                <a:cubicBezTo>
                  <a:pt x="416471" y="1297335"/>
                  <a:pt x="326473" y="1283928"/>
                  <a:pt x="260580" y="1257114"/>
                </a:cubicBezTo>
                <a:cubicBezTo>
                  <a:pt x="194686" y="1230301"/>
                  <a:pt x="140488" y="1191078"/>
                  <a:pt x="97985" y="1139447"/>
                </a:cubicBezTo>
                <a:cubicBezTo>
                  <a:pt x="55482" y="1087816"/>
                  <a:pt x="22820" y="1022921"/>
                  <a:pt x="0" y="944761"/>
                </a:cubicBezTo>
                <a:lnTo>
                  <a:pt x="348295" y="898550"/>
                </a:lnTo>
                <a:cubicBezTo>
                  <a:pt x="361987" y="968723"/>
                  <a:pt x="383239" y="1017359"/>
                  <a:pt x="412049" y="1044458"/>
                </a:cubicBezTo>
                <a:cubicBezTo>
                  <a:pt x="440860" y="1071557"/>
                  <a:pt x="477515" y="1085106"/>
                  <a:pt x="522015" y="1085106"/>
                </a:cubicBezTo>
                <a:cubicBezTo>
                  <a:pt x="568796" y="1085106"/>
                  <a:pt x="607734" y="1067991"/>
                  <a:pt x="638826" y="1033761"/>
                </a:cubicBezTo>
                <a:cubicBezTo>
                  <a:pt x="669919" y="999530"/>
                  <a:pt x="685465" y="953890"/>
                  <a:pt x="685465" y="896839"/>
                </a:cubicBezTo>
                <a:cubicBezTo>
                  <a:pt x="685465" y="838647"/>
                  <a:pt x="670489" y="793577"/>
                  <a:pt x="640538" y="761628"/>
                </a:cubicBezTo>
                <a:cubicBezTo>
                  <a:pt x="610586" y="729680"/>
                  <a:pt x="569937" y="713706"/>
                  <a:pt x="518592" y="713706"/>
                </a:cubicBezTo>
                <a:cubicBezTo>
                  <a:pt x="491207" y="713706"/>
                  <a:pt x="453554" y="720552"/>
                  <a:pt x="405631" y="734244"/>
                </a:cubicBezTo>
                <a:lnTo>
                  <a:pt x="423602" y="485217"/>
                </a:lnTo>
                <a:cubicBezTo>
                  <a:pt x="442999" y="488070"/>
                  <a:pt x="458118" y="489496"/>
                  <a:pt x="468957" y="489496"/>
                </a:cubicBezTo>
                <a:cubicBezTo>
                  <a:pt x="514598" y="489496"/>
                  <a:pt x="552679" y="474948"/>
                  <a:pt x="583202" y="445852"/>
                </a:cubicBezTo>
                <a:cubicBezTo>
                  <a:pt x="613724" y="416756"/>
                  <a:pt x="628985" y="382241"/>
                  <a:pt x="628985" y="342305"/>
                </a:cubicBezTo>
                <a:cubicBezTo>
                  <a:pt x="628985" y="304081"/>
                  <a:pt x="617575" y="273559"/>
                  <a:pt x="594754" y="250739"/>
                </a:cubicBezTo>
                <a:cubicBezTo>
                  <a:pt x="571934" y="227918"/>
                  <a:pt x="540556" y="216508"/>
                  <a:pt x="500621" y="216508"/>
                </a:cubicBezTo>
                <a:cubicBezTo>
                  <a:pt x="459544" y="216508"/>
                  <a:pt x="426169" y="228917"/>
                  <a:pt x="400497" y="253734"/>
                </a:cubicBezTo>
                <a:cubicBezTo>
                  <a:pt x="374824" y="278551"/>
                  <a:pt x="357423" y="322052"/>
                  <a:pt x="348295" y="384237"/>
                </a:cubicBezTo>
                <a:lnTo>
                  <a:pt x="18827" y="325190"/>
                </a:lnTo>
                <a:cubicBezTo>
                  <a:pt x="46211" y="220216"/>
                  <a:pt x="98841" y="139775"/>
                  <a:pt x="176715" y="83865"/>
                </a:cubicBezTo>
                <a:cubicBezTo>
                  <a:pt x="254589" y="27955"/>
                  <a:pt x="364840" y="0"/>
                  <a:pt x="507467" y="0"/>
                </a:cubicBezTo>
                <a:close/>
              </a:path>
            </a:pathLst>
          </a:custGeom>
        </p:spPr>
      </p:pic>
      <p:pic>
        <p:nvPicPr>
          <p:cNvPr id="34" name="图形 33">
            <a:extLst>
              <a:ext uri="{FF2B5EF4-FFF2-40B4-BE49-F238E27FC236}">
                <a16:creationId xmlns:a16="http://schemas.microsoft.com/office/drawing/2014/main" id="{0011A79B-9548-434D-B6E0-32F708DD9F27}"/>
              </a:ext>
            </a:extLst>
          </p:cNvPr>
          <p:cNvPicPr>
            <a:picLocks noChangeAspect="1"/>
          </p:cNvPicPr>
          <p:nvPr/>
        </p:nvPicPr>
        <p:blipFill>
          <a:blip r:embed="rId20" cstate="screen">
            <a:extLst>
              <a:ext uri="{28A0092B-C50C-407E-A947-70E740481C1C}">
                <a14:useLocalDpi xmlns:a14="http://schemas.microsoft.com/office/drawing/2010/main"/>
              </a:ext>
              <a:ext uri="{96DAC541-7B7A-43D3-8B79-37D633B846F1}">
                <asvg:svgBlip xmlns:asvg="http://schemas.microsoft.com/office/drawing/2016/SVG/main" r:embed="rId21"/>
              </a:ext>
            </a:extLst>
          </a:blip>
          <a:srcRect/>
          <a:stretch>
            <a:fillRect/>
          </a:stretch>
        </p:blipFill>
        <p:spPr>
          <a:xfrm>
            <a:off x="5470367" y="4761906"/>
            <a:ext cx="469096" cy="545998"/>
          </a:xfrm>
          <a:custGeom>
            <a:avLst/>
            <a:gdLst/>
            <a:ahLst/>
            <a:cxnLst/>
            <a:rect l="l" t="t" r="r" b="b"/>
            <a:pathLst>
              <a:path w="1096230" h="1275941">
                <a:moveTo>
                  <a:pt x="634975" y="0"/>
                </a:moveTo>
                <a:lnTo>
                  <a:pt x="938770" y="0"/>
                </a:lnTo>
                <a:lnTo>
                  <a:pt x="938770" y="771042"/>
                </a:lnTo>
                <a:lnTo>
                  <a:pt x="1096230" y="771042"/>
                </a:lnTo>
                <a:lnTo>
                  <a:pt x="1096230" y="1041463"/>
                </a:lnTo>
                <a:lnTo>
                  <a:pt x="938770" y="1041463"/>
                </a:lnTo>
                <a:lnTo>
                  <a:pt x="938770" y="1275941"/>
                </a:lnTo>
                <a:lnTo>
                  <a:pt x="634975" y="1275941"/>
                </a:lnTo>
                <a:lnTo>
                  <a:pt x="634975" y="1041463"/>
                </a:lnTo>
                <a:lnTo>
                  <a:pt x="0" y="1041463"/>
                </a:lnTo>
                <a:lnTo>
                  <a:pt x="0" y="754782"/>
                </a:lnTo>
                <a:lnTo>
                  <a:pt x="634975" y="0"/>
                </a:lnTo>
                <a:close/>
                <a:moveTo>
                  <a:pt x="634975" y="376228"/>
                </a:moveTo>
                <a:lnTo>
                  <a:pt x="299463" y="771042"/>
                </a:lnTo>
                <a:lnTo>
                  <a:pt x="634975" y="771042"/>
                </a:lnTo>
                <a:lnTo>
                  <a:pt x="634975" y="376228"/>
                </a:lnTo>
                <a:close/>
              </a:path>
            </a:pathLst>
          </a:custGeom>
        </p:spPr>
      </p:pic>
      <p:cxnSp>
        <p:nvCxnSpPr>
          <p:cNvPr id="4" name="直接连接符 3">
            <a:extLst>
              <a:ext uri="{FF2B5EF4-FFF2-40B4-BE49-F238E27FC236}">
                <a16:creationId xmlns:a16="http://schemas.microsoft.com/office/drawing/2014/main" id="{BA3BC38C-CE99-4627-830C-7466BFD18C2D}"/>
              </a:ext>
            </a:extLst>
          </p:cNvPr>
          <p:cNvCxnSpPr/>
          <p:nvPr/>
        </p:nvCxnSpPr>
        <p:spPr>
          <a:xfrm>
            <a:off x="5321012" y="2140994"/>
            <a:ext cx="5211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5" name="直接连接符 34">
            <a:extLst>
              <a:ext uri="{FF2B5EF4-FFF2-40B4-BE49-F238E27FC236}">
                <a16:creationId xmlns:a16="http://schemas.microsoft.com/office/drawing/2014/main" id="{9E2BABD0-86DB-421D-A28F-71C0844E62A9}"/>
              </a:ext>
            </a:extLst>
          </p:cNvPr>
          <p:cNvCxnSpPr/>
          <p:nvPr/>
        </p:nvCxnSpPr>
        <p:spPr>
          <a:xfrm>
            <a:off x="5321012" y="3261565"/>
            <a:ext cx="5211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B0A191FF-1FCC-468D-B9E2-404E5CCC2DE9}"/>
              </a:ext>
            </a:extLst>
          </p:cNvPr>
          <p:cNvCxnSpPr/>
          <p:nvPr/>
        </p:nvCxnSpPr>
        <p:spPr>
          <a:xfrm>
            <a:off x="5321012" y="4382136"/>
            <a:ext cx="5211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E2149C08-9738-4CFE-9A92-8F833511F00E}"/>
              </a:ext>
            </a:extLst>
          </p:cNvPr>
          <p:cNvCxnSpPr/>
          <p:nvPr/>
        </p:nvCxnSpPr>
        <p:spPr>
          <a:xfrm>
            <a:off x="5321012" y="5502707"/>
            <a:ext cx="521163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38" name="标题 1">
            <a:extLst>
              <a:ext uri="{FF2B5EF4-FFF2-40B4-BE49-F238E27FC236}">
                <a16:creationId xmlns:a16="http://schemas.microsoft.com/office/drawing/2014/main" id="{ECA93336-E4C5-4ABA-91C2-762EA54642A3}"/>
              </a:ext>
            </a:extLst>
          </p:cNvPr>
          <p:cNvSpPr txBox="1">
            <a:spLocks/>
          </p:cNvSpPr>
          <p:nvPr/>
        </p:nvSpPr>
        <p:spPr>
          <a:xfrm>
            <a:off x="3996037" y="470228"/>
            <a:ext cx="7861584" cy="66921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ltLang="zh-CN" dirty="0">
                <a:solidFill>
                  <a:srgbClr val="60A8AF"/>
                </a:solidFill>
                <a:cs typeface="+mn-ea"/>
                <a:sym typeface="+mn-lt"/>
              </a:rPr>
              <a:t>Study English by reading newspapers</a:t>
            </a:r>
            <a:endParaRPr lang="zh-CN" altLang="en-US" dirty="0">
              <a:solidFill>
                <a:srgbClr val="60A8AF"/>
              </a:solidFill>
              <a:cs typeface="+mn-ea"/>
              <a:sym typeface="+mn-lt"/>
            </a:endParaRPr>
          </a:p>
        </p:txBody>
      </p:sp>
    </p:spTree>
    <p:extLst>
      <p:ext uri="{BB962C8B-B14F-4D97-AF65-F5344CB8AC3E}">
        <p14:creationId xmlns:p14="http://schemas.microsoft.com/office/powerpoint/2010/main" val="4409544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9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59000">
                                          <p:cBhvr additive="base">
                                            <p:cTn id="7" dur="1500" fill="hold"/>
                                            <p:tgtEl>
                                              <p:spTgt spid="10"/>
                                            </p:tgtEl>
                                            <p:attrNameLst>
                                              <p:attrName>ppt_x</p:attrName>
                                            </p:attrNameLst>
                                          </p:cBhvr>
                                          <p:tavLst>
                                            <p:tav tm="0">
                                              <p:val>
                                                <p:strVal val="0-#ppt_w/2"/>
                                              </p:val>
                                            </p:tav>
                                            <p:tav tm="100000">
                                              <p:val>
                                                <p:strVal val="#ppt_x"/>
                                              </p:val>
                                            </p:tav>
                                          </p:tavLst>
                                        </p:anim>
                                        <p:anim calcmode="lin" valueType="num" p14:bounceEnd="59000">
                                          <p:cBhvr additive="base">
                                            <p:cTn id="8" dur="1500" fill="hold"/>
                                            <p:tgtEl>
                                              <p:spTgt spid="10"/>
                                            </p:tgtEl>
                                            <p:attrNameLst>
                                              <p:attrName>ppt_y</p:attrName>
                                            </p:attrNameLst>
                                          </p:cBhvr>
                                          <p:tavLst>
                                            <p:tav tm="0">
                                              <p:val>
                                                <p:strVal val="0-#ppt_h/2"/>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250" fill="hold"/>
                                            <p:tgtEl>
                                              <p:spTgt spid="10"/>
                                            </p:tgtEl>
                                            <p:attrNameLst>
                                              <p:attrName>ppt_w</p:attrName>
                                            </p:attrNameLst>
                                          </p:cBhvr>
                                          <p:tavLst>
                                            <p:tav tm="0">
                                              <p:val>
                                                <p:fltVal val="0"/>
                                              </p:val>
                                            </p:tav>
                                            <p:tav tm="100000">
                                              <p:val>
                                                <p:strVal val="#ppt_w"/>
                                              </p:val>
                                            </p:tav>
                                          </p:tavLst>
                                        </p:anim>
                                        <p:anim calcmode="lin" valueType="num">
                                          <p:cBhvr>
                                            <p:cTn id="12" dur="1250" fill="hold"/>
                                            <p:tgtEl>
                                              <p:spTgt spid="10"/>
                                            </p:tgtEl>
                                            <p:attrNameLst>
                                              <p:attrName>ppt_h</p:attrName>
                                            </p:attrNameLst>
                                          </p:cBhvr>
                                          <p:tavLst>
                                            <p:tav tm="0">
                                              <p:val>
                                                <p:fltVal val="0"/>
                                              </p:val>
                                            </p:tav>
                                            <p:tav tm="100000">
                                              <p:val>
                                                <p:strVal val="#ppt_h"/>
                                              </p:val>
                                            </p:tav>
                                          </p:tavLst>
                                        </p:anim>
                                        <p:anim calcmode="lin" valueType="num">
                                          <p:cBhvr>
                                            <p:cTn id="13" dur="1250" fill="hold"/>
                                            <p:tgtEl>
                                              <p:spTgt spid="10"/>
                                            </p:tgtEl>
                                            <p:attrNameLst>
                                              <p:attrName>style.rotation</p:attrName>
                                            </p:attrNameLst>
                                          </p:cBhvr>
                                          <p:tavLst>
                                            <p:tav tm="0">
                                              <p:val>
                                                <p:fltVal val="360"/>
                                              </p:val>
                                            </p:tav>
                                            <p:tav tm="100000">
                                              <p:val>
                                                <p:fltVal val="0"/>
                                              </p:val>
                                            </p:tav>
                                          </p:tavLst>
                                        </p:anim>
                                        <p:animEffect transition="in" filter="fade">
                                          <p:cBhvr>
                                            <p:cTn id="14" dur="1250"/>
                                            <p:tgtEl>
                                              <p:spTgt spid="10"/>
                                            </p:tgtEl>
                                          </p:cBhvr>
                                        </p:animEffect>
                                      </p:childTnLst>
                                    </p:cTn>
                                  </p:par>
                                  <p:par>
                                    <p:cTn id="15" presetID="2" presetClass="entr" presetSubtype="9" fill="hold" grpId="0" nodeType="withEffect" p14:presetBounceEnd="59000">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14:bounceEnd="59000">
                                          <p:cBhvr additive="base">
                                            <p:cTn id="17" dur="1500" fill="hold"/>
                                            <p:tgtEl>
                                              <p:spTgt spid="11"/>
                                            </p:tgtEl>
                                            <p:attrNameLst>
                                              <p:attrName>ppt_x</p:attrName>
                                            </p:attrNameLst>
                                          </p:cBhvr>
                                          <p:tavLst>
                                            <p:tav tm="0">
                                              <p:val>
                                                <p:strVal val="0-#ppt_w/2"/>
                                              </p:val>
                                            </p:tav>
                                            <p:tav tm="100000">
                                              <p:val>
                                                <p:strVal val="#ppt_x"/>
                                              </p:val>
                                            </p:tav>
                                          </p:tavLst>
                                        </p:anim>
                                        <p:anim calcmode="lin" valueType="num" p14:bounceEnd="59000">
                                          <p:cBhvr additive="base">
                                            <p:cTn id="18" dur="1500" fill="hold"/>
                                            <p:tgtEl>
                                              <p:spTgt spid="11"/>
                                            </p:tgtEl>
                                            <p:attrNameLst>
                                              <p:attrName>ppt_y</p:attrName>
                                            </p:attrNameLst>
                                          </p:cBhvr>
                                          <p:tavLst>
                                            <p:tav tm="0">
                                              <p:val>
                                                <p:strVal val="0-#ppt_h/2"/>
                                              </p:val>
                                            </p:tav>
                                            <p:tav tm="100000">
                                              <p:val>
                                                <p:strVal val="#ppt_y"/>
                                              </p:val>
                                            </p:tav>
                                          </p:tavLst>
                                        </p:anim>
                                      </p:childTnLst>
                                    </p:cTn>
                                  </p:par>
                                  <p:par>
                                    <p:cTn id="19" presetID="49" presetClass="entr" presetSubtype="0" decel="100000" fill="hold" grpId="1" nodeType="withEffect">
                                      <p:stCondLst>
                                        <p:cond delay="25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250" fill="hold"/>
                                            <p:tgtEl>
                                              <p:spTgt spid="11"/>
                                            </p:tgtEl>
                                            <p:attrNameLst>
                                              <p:attrName>ppt_w</p:attrName>
                                            </p:attrNameLst>
                                          </p:cBhvr>
                                          <p:tavLst>
                                            <p:tav tm="0">
                                              <p:val>
                                                <p:fltVal val="0"/>
                                              </p:val>
                                            </p:tav>
                                            <p:tav tm="100000">
                                              <p:val>
                                                <p:strVal val="#ppt_w"/>
                                              </p:val>
                                            </p:tav>
                                          </p:tavLst>
                                        </p:anim>
                                        <p:anim calcmode="lin" valueType="num">
                                          <p:cBhvr>
                                            <p:cTn id="22" dur="1250" fill="hold"/>
                                            <p:tgtEl>
                                              <p:spTgt spid="11"/>
                                            </p:tgtEl>
                                            <p:attrNameLst>
                                              <p:attrName>ppt_h</p:attrName>
                                            </p:attrNameLst>
                                          </p:cBhvr>
                                          <p:tavLst>
                                            <p:tav tm="0">
                                              <p:val>
                                                <p:fltVal val="0"/>
                                              </p:val>
                                            </p:tav>
                                            <p:tav tm="100000">
                                              <p:val>
                                                <p:strVal val="#ppt_h"/>
                                              </p:val>
                                            </p:tav>
                                          </p:tavLst>
                                        </p:anim>
                                        <p:anim calcmode="lin" valueType="num">
                                          <p:cBhvr>
                                            <p:cTn id="23" dur="1250" fill="hold"/>
                                            <p:tgtEl>
                                              <p:spTgt spid="11"/>
                                            </p:tgtEl>
                                            <p:attrNameLst>
                                              <p:attrName>style.rotation</p:attrName>
                                            </p:attrNameLst>
                                          </p:cBhvr>
                                          <p:tavLst>
                                            <p:tav tm="0">
                                              <p:val>
                                                <p:fltVal val="360"/>
                                              </p:val>
                                            </p:tav>
                                            <p:tav tm="100000">
                                              <p:val>
                                                <p:fltVal val="0"/>
                                              </p:val>
                                            </p:tav>
                                          </p:tavLst>
                                        </p:anim>
                                        <p:animEffect transition="in" filter="fade">
                                          <p:cBhvr>
                                            <p:cTn id="24" dur="1250"/>
                                            <p:tgtEl>
                                              <p:spTgt spid="11"/>
                                            </p:tgtEl>
                                          </p:cBhvr>
                                        </p:animEffect>
                                      </p:childTnLst>
                                    </p:cTn>
                                  </p:par>
                                </p:childTnLst>
                              </p:cTn>
                            </p:par>
                            <p:par>
                              <p:cTn id="25" fill="hold">
                                <p:stCondLst>
                                  <p:cond delay="1750"/>
                                </p:stCondLst>
                                <p:childTnLst>
                                  <p:par>
                                    <p:cTn id="26" presetID="2" presetClass="entr" presetSubtype="1" fill="hold" grpId="0" nodeType="afterEffect">
                                      <p:stCondLst>
                                        <p:cond delay="0"/>
                                      </p:stCondLst>
                                      <p:iterate type="lt">
                                        <p:tmPct val="10000"/>
                                      </p:iterate>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26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22" presetClass="entr" presetSubtype="8"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par>
                              <p:cTn id="44" fill="hold">
                                <p:stCondLst>
                                  <p:cond delay="3100"/>
                                </p:stCondLst>
                                <p:childTnLst>
                                  <p:par>
                                    <p:cTn id="45" presetID="2" presetClass="entr" presetSubtype="2" fill="hold" grpId="0" nodeType="afterEffect">
                                      <p:stCondLst>
                                        <p:cond delay="0"/>
                                      </p:stCondLst>
                                      <p:iterate type="lt">
                                        <p:tmPct val="1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1+#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4600"/>
                                </p:stCondLst>
                                <p:childTnLst>
                                  <p:par>
                                    <p:cTn id="50" presetID="53" presetClass="entr" presetSubtype="16"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22" presetClass="entr" presetSubtype="8"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par>
                              <p:cTn id="58" fill="hold">
                                <p:stCondLst>
                                  <p:cond delay="5100"/>
                                </p:stCondLst>
                                <p:childTnLst>
                                  <p:par>
                                    <p:cTn id="59" presetID="2" presetClass="entr" presetSubtype="2" fill="hold" grpId="0" nodeType="afterEffect">
                                      <p:stCondLst>
                                        <p:cond delay="0"/>
                                      </p:stCondLst>
                                      <p:iterate type="lt">
                                        <p:tmPct val="10000"/>
                                      </p:iterate>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1+#ppt_w/2"/>
                                              </p:val>
                                            </p:tav>
                                            <p:tav tm="100000">
                                              <p:val>
                                                <p:strVal val="#ppt_x"/>
                                              </p:val>
                                            </p:tav>
                                          </p:tavLst>
                                        </p:anim>
                                        <p:anim calcmode="lin" valueType="num">
                                          <p:cBhvr additive="base">
                                            <p:cTn id="62" dur="500" fill="hold"/>
                                            <p:tgtEl>
                                              <p:spTgt spid="24"/>
                                            </p:tgtEl>
                                            <p:attrNameLst>
                                              <p:attrName>ppt_y</p:attrName>
                                            </p:attrNameLst>
                                          </p:cBhvr>
                                          <p:tavLst>
                                            <p:tav tm="0">
                                              <p:val>
                                                <p:strVal val="#ppt_y"/>
                                              </p:val>
                                            </p:tav>
                                            <p:tav tm="100000">
                                              <p:val>
                                                <p:strVal val="#ppt_y"/>
                                              </p:val>
                                            </p:tav>
                                          </p:tavLst>
                                        </p:anim>
                                      </p:childTnLst>
                                    </p:cTn>
                                  </p:par>
                                </p:childTnLst>
                              </p:cTn>
                            </p:par>
                            <p:par>
                              <p:cTn id="63" fill="hold">
                                <p:stCondLst>
                                  <p:cond delay="6350"/>
                                </p:stCondLst>
                                <p:childTnLst>
                                  <p:par>
                                    <p:cTn id="64" presetID="53" presetClass="entr" presetSubtype="16"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Effect transition="in" filter="fade">
                                          <p:cBhvr>
                                            <p:cTn id="68" dur="500"/>
                                            <p:tgtEl>
                                              <p:spTgt spid="33"/>
                                            </p:tgtEl>
                                          </p:cBhvr>
                                        </p:animEffect>
                                      </p:childTnLst>
                                    </p:cTn>
                                  </p:par>
                                  <p:par>
                                    <p:cTn id="69" presetID="22" presetClass="entr" presetSubtype="8"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par>
                              <p:cTn id="72" fill="hold">
                                <p:stCondLst>
                                  <p:cond delay="6850"/>
                                </p:stCondLst>
                                <p:childTnLst>
                                  <p:par>
                                    <p:cTn id="73" presetID="2" presetClass="entr" presetSubtype="2" fill="hold" grpId="0" nodeType="afterEffect">
                                      <p:stCondLst>
                                        <p:cond delay="0"/>
                                      </p:stCondLst>
                                      <p:iterate type="lt">
                                        <p:tmPct val="10000"/>
                                      </p:iterate>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childTnLst>
                              </p:cTn>
                            </p:par>
                            <p:par>
                              <p:cTn id="77" fill="hold">
                                <p:stCondLst>
                                  <p:cond delay="8050"/>
                                </p:stCondLst>
                                <p:childTnLst>
                                  <p:par>
                                    <p:cTn id="78" presetID="53" presetClass="entr" presetSubtype="16" fill="hold" nodeType="after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par>
                                    <p:cTn id="83" presetID="22" presetClass="entr" presetSubtype="8"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par>
                              <p:cTn id="86" fill="hold">
                                <p:stCondLst>
                                  <p:cond delay="8550"/>
                                </p:stCondLst>
                                <p:childTnLst>
                                  <p:par>
                                    <p:cTn id="87" presetID="2" presetClass="entr" presetSubtype="2" fill="hold" grpId="0" nodeType="afterEffect">
                                      <p:stCondLst>
                                        <p:cond delay="0"/>
                                      </p:stCondLst>
                                      <p:iterate type="lt">
                                        <p:tmPct val="10000"/>
                                      </p:iterate>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1+#ppt_w/2"/>
                                              </p:val>
                                            </p:tav>
                                            <p:tav tm="100000">
                                              <p:val>
                                                <p:strVal val="#ppt_x"/>
                                              </p:val>
                                            </p:tav>
                                          </p:tavLst>
                                        </p:anim>
                                        <p:anim calcmode="lin" valueType="num">
                                          <p:cBhvr additive="base">
                                            <p:cTn id="9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2" grpId="0"/>
          <p:bldP spid="24" grpId="0"/>
          <p:bldP spid="27" grpId="0"/>
          <p:bldP spid="3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500" fill="hold"/>
                                            <p:tgtEl>
                                              <p:spTgt spid="10"/>
                                            </p:tgtEl>
                                            <p:attrNameLst>
                                              <p:attrName>ppt_x</p:attrName>
                                            </p:attrNameLst>
                                          </p:cBhvr>
                                          <p:tavLst>
                                            <p:tav tm="0">
                                              <p:val>
                                                <p:strVal val="0-#ppt_w/2"/>
                                              </p:val>
                                            </p:tav>
                                            <p:tav tm="100000">
                                              <p:val>
                                                <p:strVal val="#ppt_x"/>
                                              </p:val>
                                            </p:tav>
                                          </p:tavLst>
                                        </p:anim>
                                        <p:anim calcmode="lin" valueType="num">
                                          <p:cBhvr additive="base">
                                            <p:cTn id="8" dur="1500" fill="hold"/>
                                            <p:tgtEl>
                                              <p:spTgt spid="10"/>
                                            </p:tgtEl>
                                            <p:attrNameLst>
                                              <p:attrName>ppt_y</p:attrName>
                                            </p:attrNameLst>
                                          </p:cBhvr>
                                          <p:tavLst>
                                            <p:tav tm="0">
                                              <p:val>
                                                <p:strVal val="0-#ppt_h/2"/>
                                              </p:val>
                                            </p:tav>
                                            <p:tav tm="100000">
                                              <p:val>
                                                <p:strVal val="#ppt_y"/>
                                              </p:val>
                                            </p:tav>
                                          </p:tavLst>
                                        </p:anim>
                                      </p:childTnLst>
                                    </p:cTn>
                                  </p:par>
                                  <p:par>
                                    <p:cTn id="9" presetID="49" presetClass="entr" presetSubtype="0" decel="100000" fill="hold" grpId="1"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250" fill="hold"/>
                                            <p:tgtEl>
                                              <p:spTgt spid="10"/>
                                            </p:tgtEl>
                                            <p:attrNameLst>
                                              <p:attrName>ppt_w</p:attrName>
                                            </p:attrNameLst>
                                          </p:cBhvr>
                                          <p:tavLst>
                                            <p:tav tm="0">
                                              <p:val>
                                                <p:fltVal val="0"/>
                                              </p:val>
                                            </p:tav>
                                            <p:tav tm="100000">
                                              <p:val>
                                                <p:strVal val="#ppt_w"/>
                                              </p:val>
                                            </p:tav>
                                          </p:tavLst>
                                        </p:anim>
                                        <p:anim calcmode="lin" valueType="num">
                                          <p:cBhvr>
                                            <p:cTn id="12" dur="1250" fill="hold"/>
                                            <p:tgtEl>
                                              <p:spTgt spid="10"/>
                                            </p:tgtEl>
                                            <p:attrNameLst>
                                              <p:attrName>ppt_h</p:attrName>
                                            </p:attrNameLst>
                                          </p:cBhvr>
                                          <p:tavLst>
                                            <p:tav tm="0">
                                              <p:val>
                                                <p:fltVal val="0"/>
                                              </p:val>
                                            </p:tav>
                                            <p:tav tm="100000">
                                              <p:val>
                                                <p:strVal val="#ppt_h"/>
                                              </p:val>
                                            </p:tav>
                                          </p:tavLst>
                                        </p:anim>
                                        <p:anim calcmode="lin" valueType="num">
                                          <p:cBhvr>
                                            <p:cTn id="13" dur="1250" fill="hold"/>
                                            <p:tgtEl>
                                              <p:spTgt spid="10"/>
                                            </p:tgtEl>
                                            <p:attrNameLst>
                                              <p:attrName>style.rotation</p:attrName>
                                            </p:attrNameLst>
                                          </p:cBhvr>
                                          <p:tavLst>
                                            <p:tav tm="0">
                                              <p:val>
                                                <p:fltVal val="360"/>
                                              </p:val>
                                            </p:tav>
                                            <p:tav tm="100000">
                                              <p:val>
                                                <p:fltVal val="0"/>
                                              </p:val>
                                            </p:tav>
                                          </p:tavLst>
                                        </p:anim>
                                        <p:animEffect transition="in" filter="fade">
                                          <p:cBhvr>
                                            <p:cTn id="14" dur="1250"/>
                                            <p:tgtEl>
                                              <p:spTgt spid="10"/>
                                            </p:tgtEl>
                                          </p:cBhvr>
                                        </p:animEffect>
                                      </p:childTnLst>
                                    </p:cTn>
                                  </p:par>
                                  <p:par>
                                    <p:cTn id="15" presetID="2" presetClass="entr" presetSubtype="9" fill="hold" grpId="0" nodeType="withEffect">
                                      <p:stCondLst>
                                        <p:cond delay="25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500" fill="hold"/>
                                            <p:tgtEl>
                                              <p:spTgt spid="11"/>
                                            </p:tgtEl>
                                            <p:attrNameLst>
                                              <p:attrName>ppt_x</p:attrName>
                                            </p:attrNameLst>
                                          </p:cBhvr>
                                          <p:tavLst>
                                            <p:tav tm="0">
                                              <p:val>
                                                <p:strVal val="0-#ppt_w/2"/>
                                              </p:val>
                                            </p:tav>
                                            <p:tav tm="100000">
                                              <p:val>
                                                <p:strVal val="#ppt_x"/>
                                              </p:val>
                                            </p:tav>
                                          </p:tavLst>
                                        </p:anim>
                                        <p:anim calcmode="lin" valueType="num">
                                          <p:cBhvr additive="base">
                                            <p:cTn id="18" dur="1500" fill="hold"/>
                                            <p:tgtEl>
                                              <p:spTgt spid="11"/>
                                            </p:tgtEl>
                                            <p:attrNameLst>
                                              <p:attrName>ppt_y</p:attrName>
                                            </p:attrNameLst>
                                          </p:cBhvr>
                                          <p:tavLst>
                                            <p:tav tm="0">
                                              <p:val>
                                                <p:strVal val="0-#ppt_h/2"/>
                                              </p:val>
                                            </p:tav>
                                            <p:tav tm="100000">
                                              <p:val>
                                                <p:strVal val="#ppt_y"/>
                                              </p:val>
                                            </p:tav>
                                          </p:tavLst>
                                        </p:anim>
                                      </p:childTnLst>
                                    </p:cTn>
                                  </p:par>
                                  <p:par>
                                    <p:cTn id="19" presetID="49" presetClass="entr" presetSubtype="0" decel="100000" fill="hold" grpId="1" nodeType="withEffect">
                                      <p:stCondLst>
                                        <p:cond delay="25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250" fill="hold"/>
                                            <p:tgtEl>
                                              <p:spTgt spid="11"/>
                                            </p:tgtEl>
                                            <p:attrNameLst>
                                              <p:attrName>ppt_w</p:attrName>
                                            </p:attrNameLst>
                                          </p:cBhvr>
                                          <p:tavLst>
                                            <p:tav tm="0">
                                              <p:val>
                                                <p:fltVal val="0"/>
                                              </p:val>
                                            </p:tav>
                                            <p:tav tm="100000">
                                              <p:val>
                                                <p:strVal val="#ppt_w"/>
                                              </p:val>
                                            </p:tav>
                                          </p:tavLst>
                                        </p:anim>
                                        <p:anim calcmode="lin" valueType="num">
                                          <p:cBhvr>
                                            <p:cTn id="22" dur="1250" fill="hold"/>
                                            <p:tgtEl>
                                              <p:spTgt spid="11"/>
                                            </p:tgtEl>
                                            <p:attrNameLst>
                                              <p:attrName>ppt_h</p:attrName>
                                            </p:attrNameLst>
                                          </p:cBhvr>
                                          <p:tavLst>
                                            <p:tav tm="0">
                                              <p:val>
                                                <p:fltVal val="0"/>
                                              </p:val>
                                            </p:tav>
                                            <p:tav tm="100000">
                                              <p:val>
                                                <p:strVal val="#ppt_h"/>
                                              </p:val>
                                            </p:tav>
                                          </p:tavLst>
                                        </p:anim>
                                        <p:anim calcmode="lin" valueType="num">
                                          <p:cBhvr>
                                            <p:cTn id="23" dur="1250" fill="hold"/>
                                            <p:tgtEl>
                                              <p:spTgt spid="11"/>
                                            </p:tgtEl>
                                            <p:attrNameLst>
                                              <p:attrName>style.rotation</p:attrName>
                                            </p:attrNameLst>
                                          </p:cBhvr>
                                          <p:tavLst>
                                            <p:tav tm="0">
                                              <p:val>
                                                <p:fltVal val="360"/>
                                              </p:val>
                                            </p:tav>
                                            <p:tav tm="100000">
                                              <p:val>
                                                <p:fltVal val="0"/>
                                              </p:val>
                                            </p:tav>
                                          </p:tavLst>
                                        </p:anim>
                                        <p:animEffect transition="in" filter="fade">
                                          <p:cBhvr>
                                            <p:cTn id="24" dur="1250"/>
                                            <p:tgtEl>
                                              <p:spTgt spid="11"/>
                                            </p:tgtEl>
                                          </p:cBhvr>
                                        </p:animEffect>
                                      </p:childTnLst>
                                    </p:cTn>
                                  </p:par>
                                </p:childTnLst>
                              </p:cTn>
                            </p:par>
                            <p:par>
                              <p:cTn id="25" fill="hold">
                                <p:stCondLst>
                                  <p:cond delay="1750"/>
                                </p:stCondLst>
                                <p:childTnLst>
                                  <p:par>
                                    <p:cTn id="26" presetID="2" presetClass="entr" presetSubtype="1" fill="hold" grpId="0" nodeType="afterEffect">
                                      <p:stCondLst>
                                        <p:cond delay="0"/>
                                      </p:stCondLst>
                                      <p:iterate type="lt">
                                        <p:tmPct val="10000"/>
                                      </p:iterate>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0-#ppt_h/2"/>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2"/>
                                            </p:tgtEl>
                                            <p:attrNameLst>
                                              <p:attrName>style.visibility</p:attrName>
                                            </p:attrNameLst>
                                          </p:cBhvr>
                                          <p:to>
                                            <p:strVal val="visible"/>
                                          </p:to>
                                        </p:set>
                                        <p:anim calcmode="lin" valueType="num">
                                          <p:cBhvr>
                                            <p:cTn id="32" dur="500" fill="hold"/>
                                            <p:tgtEl>
                                              <p:spTgt spid="22"/>
                                            </p:tgtEl>
                                            <p:attrNameLst>
                                              <p:attrName>ppt_w</p:attrName>
                                            </p:attrNameLst>
                                          </p:cBhvr>
                                          <p:tavLst>
                                            <p:tav tm="0">
                                              <p:val>
                                                <p:fltVal val="0"/>
                                              </p:val>
                                            </p:tav>
                                            <p:tav tm="100000">
                                              <p:val>
                                                <p:strVal val="#ppt_w"/>
                                              </p:val>
                                            </p:tav>
                                          </p:tavLst>
                                        </p:anim>
                                        <p:anim calcmode="lin" valueType="num">
                                          <p:cBhvr>
                                            <p:cTn id="33" dur="500" fill="hold"/>
                                            <p:tgtEl>
                                              <p:spTgt spid="22"/>
                                            </p:tgtEl>
                                            <p:attrNameLst>
                                              <p:attrName>ppt_h</p:attrName>
                                            </p:attrNameLst>
                                          </p:cBhvr>
                                          <p:tavLst>
                                            <p:tav tm="0">
                                              <p:val>
                                                <p:fltVal val="0"/>
                                              </p:val>
                                            </p:tav>
                                            <p:tav tm="100000">
                                              <p:val>
                                                <p:strVal val="#ppt_h"/>
                                              </p:val>
                                            </p:tav>
                                          </p:tavLst>
                                        </p:anim>
                                        <p:animEffect transition="in" filter="fade">
                                          <p:cBhvr>
                                            <p:cTn id="34" dur="500"/>
                                            <p:tgtEl>
                                              <p:spTgt spid="22"/>
                                            </p:tgtEl>
                                          </p:cBhvr>
                                        </p:animEffect>
                                      </p:childTnLst>
                                    </p:cTn>
                                  </p:par>
                                </p:childTnLst>
                              </p:cTn>
                            </p:par>
                            <p:par>
                              <p:cTn id="35" fill="hold">
                                <p:stCondLst>
                                  <p:cond delay="2600"/>
                                </p:stCondLst>
                                <p:childTnLst>
                                  <p:par>
                                    <p:cTn id="36" presetID="53" presetClass="entr" presetSubtype="16" fill="hold" nodeType="after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p:cTn id="38" dur="500" fill="hold"/>
                                            <p:tgtEl>
                                              <p:spTgt spid="8"/>
                                            </p:tgtEl>
                                            <p:attrNameLst>
                                              <p:attrName>ppt_w</p:attrName>
                                            </p:attrNameLst>
                                          </p:cBhvr>
                                          <p:tavLst>
                                            <p:tav tm="0">
                                              <p:val>
                                                <p:fltVal val="0"/>
                                              </p:val>
                                            </p:tav>
                                            <p:tav tm="100000">
                                              <p:val>
                                                <p:strVal val="#ppt_w"/>
                                              </p:val>
                                            </p:tav>
                                          </p:tavLst>
                                        </p:anim>
                                        <p:anim calcmode="lin" valueType="num">
                                          <p:cBhvr>
                                            <p:cTn id="39" dur="500" fill="hold"/>
                                            <p:tgtEl>
                                              <p:spTgt spid="8"/>
                                            </p:tgtEl>
                                            <p:attrNameLst>
                                              <p:attrName>ppt_h</p:attrName>
                                            </p:attrNameLst>
                                          </p:cBhvr>
                                          <p:tavLst>
                                            <p:tav tm="0">
                                              <p:val>
                                                <p:fltVal val="0"/>
                                              </p:val>
                                            </p:tav>
                                            <p:tav tm="100000">
                                              <p:val>
                                                <p:strVal val="#ppt_h"/>
                                              </p:val>
                                            </p:tav>
                                          </p:tavLst>
                                        </p:anim>
                                        <p:animEffect transition="in" filter="fade">
                                          <p:cBhvr>
                                            <p:cTn id="40" dur="500"/>
                                            <p:tgtEl>
                                              <p:spTgt spid="8"/>
                                            </p:tgtEl>
                                          </p:cBhvr>
                                        </p:animEffect>
                                      </p:childTnLst>
                                    </p:cTn>
                                  </p:par>
                                  <p:par>
                                    <p:cTn id="41" presetID="22" presetClass="entr" presetSubtype="8"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par>
                              <p:cTn id="44" fill="hold">
                                <p:stCondLst>
                                  <p:cond delay="3100"/>
                                </p:stCondLst>
                                <p:childTnLst>
                                  <p:par>
                                    <p:cTn id="45" presetID="2" presetClass="entr" presetSubtype="2" fill="hold" grpId="0" nodeType="afterEffect">
                                      <p:stCondLst>
                                        <p:cond delay="0"/>
                                      </p:stCondLst>
                                      <p:iterate type="lt">
                                        <p:tmPct val="10000"/>
                                      </p:iterate>
                                      <p:childTnLst>
                                        <p:set>
                                          <p:cBhvr>
                                            <p:cTn id="46" dur="1" fill="hold">
                                              <p:stCondLst>
                                                <p:cond delay="0"/>
                                              </p:stCondLst>
                                            </p:cTn>
                                            <p:tgtEl>
                                              <p:spTgt spid="9"/>
                                            </p:tgtEl>
                                            <p:attrNameLst>
                                              <p:attrName>style.visibility</p:attrName>
                                            </p:attrNameLst>
                                          </p:cBhvr>
                                          <p:to>
                                            <p:strVal val="visible"/>
                                          </p:to>
                                        </p:set>
                                        <p:anim calcmode="lin" valueType="num">
                                          <p:cBhvr additive="base">
                                            <p:cTn id="47" dur="500" fill="hold"/>
                                            <p:tgtEl>
                                              <p:spTgt spid="9"/>
                                            </p:tgtEl>
                                            <p:attrNameLst>
                                              <p:attrName>ppt_x</p:attrName>
                                            </p:attrNameLst>
                                          </p:cBhvr>
                                          <p:tavLst>
                                            <p:tav tm="0">
                                              <p:val>
                                                <p:strVal val="1+#ppt_w/2"/>
                                              </p:val>
                                            </p:tav>
                                            <p:tav tm="100000">
                                              <p:val>
                                                <p:strVal val="#ppt_x"/>
                                              </p:val>
                                            </p:tav>
                                          </p:tavLst>
                                        </p:anim>
                                        <p:anim calcmode="lin" valueType="num">
                                          <p:cBhvr additive="base">
                                            <p:cTn id="48" dur="500" fill="hold"/>
                                            <p:tgtEl>
                                              <p:spTgt spid="9"/>
                                            </p:tgtEl>
                                            <p:attrNameLst>
                                              <p:attrName>ppt_y</p:attrName>
                                            </p:attrNameLst>
                                          </p:cBhvr>
                                          <p:tavLst>
                                            <p:tav tm="0">
                                              <p:val>
                                                <p:strVal val="#ppt_y"/>
                                              </p:val>
                                            </p:tav>
                                            <p:tav tm="100000">
                                              <p:val>
                                                <p:strVal val="#ppt_y"/>
                                              </p:val>
                                            </p:tav>
                                          </p:tavLst>
                                        </p:anim>
                                      </p:childTnLst>
                                    </p:cTn>
                                  </p:par>
                                </p:childTnLst>
                              </p:cTn>
                            </p:par>
                            <p:par>
                              <p:cTn id="49" fill="hold">
                                <p:stCondLst>
                                  <p:cond delay="4600"/>
                                </p:stCondLst>
                                <p:childTnLst>
                                  <p:par>
                                    <p:cTn id="50" presetID="53" presetClass="entr" presetSubtype="16" fill="hold" nodeType="afterEffect">
                                      <p:stCondLst>
                                        <p:cond delay="0"/>
                                      </p:stCondLst>
                                      <p:childTnLst>
                                        <p:set>
                                          <p:cBhvr>
                                            <p:cTn id="51" dur="1" fill="hold">
                                              <p:stCondLst>
                                                <p:cond delay="0"/>
                                              </p:stCondLst>
                                            </p:cTn>
                                            <p:tgtEl>
                                              <p:spTgt spid="32"/>
                                            </p:tgtEl>
                                            <p:attrNameLst>
                                              <p:attrName>style.visibility</p:attrName>
                                            </p:attrNameLst>
                                          </p:cBhvr>
                                          <p:to>
                                            <p:strVal val="visible"/>
                                          </p:to>
                                        </p:set>
                                        <p:anim calcmode="lin" valueType="num">
                                          <p:cBhvr>
                                            <p:cTn id="52" dur="500" fill="hold"/>
                                            <p:tgtEl>
                                              <p:spTgt spid="32"/>
                                            </p:tgtEl>
                                            <p:attrNameLst>
                                              <p:attrName>ppt_w</p:attrName>
                                            </p:attrNameLst>
                                          </p:cBhvr>
                                          <p:tavLst>
                                            <p:tav tm="0">
                                              <p:val>
                                                <p:fltVal val="0"/>
                                              </p:val>
                                            </p:tav>
                                            <p:tav tm="100000">
                                              <p:val>
                                                <p:strVal val="#ppt_w"/>
                                              </p:val>
                                            </p:tav>
                                          </p:tavLst>
                                        </p:anim>
                                        <p:anim calcmode="lin" valueType="num">
                                          <p:cBhvr>
                                            <p:cTn id="53" dur="500" fill="hold"/>
                                            <p:tgtEl>
                                              <p:spTgt spid="32"/>
                                            </p:tgtEl>
                                            <p:attrNameLst>
                                              <p:attrName>ppt_h</p:attrName>
                                            </p:attrNameLst>
                                          </p:cBhvr>
                                          <p:tavLst>
                                            <p:tav tm="0">
                                              <p:val>
                                                <p:fltVal val="0"/>
                                              </p:val>
                                            </p:tav>
                                            <p:tav tm="100000">
                                              <p:val>
                                                <p:strVal val="#ppt_h"/>
                                              </p:val>
                                            </p:tav>
                                          </p:tavLst>
                                        </p:anim>
                                        <p:animEffect transition="in" filter="fade">
                                          <p:cBhvr>
                                            <p:cTn id="54" dur="500"/>
                                            <p:tgtEl>
                                              <p:spTgt spid="32"/>
                                            </p:tgtEl>
                                          </p:cBhvr>
                                        </p:animEffect>
                                      </p:childTnLst>
                                    </p:cTn>
                                  </p:par>
                                  <p:par>
                                    <p:cTn id="55" presetID="22" presetClass="entr" presetSubtype="8" fill="hold" nodeType="withEffect">
                                      <p:stCondLst>
                                        <p:cond delay="0"/>
                                      </p:stCondLst>
                                      <p:childTnLst>
                                        <p:set>
                                          <p:cBhvr>
                                            <p:cTn id="56" dur="1" fill="hold">
                                              <p:stCondLst>
                                                <p:cond delay="0"/>
                                              </p:stCondLst>
                                            </p:cTn>
                                            <p:tgtEl>
                                              <p:spTgt spid="35"/>
                                            </p:tgtEl>
                                            <p:attrNameLst>
                                              <p:attrName>style.visibility</p:attrName>
                                            </p:attrNameLst>
                                          </p:cBhvr>
                                          <p:to>
                                            <p:strVal val="visible"/>
                                          </p:to>
                                        </p:set>
                                        <p:animEffect transition="in" filter="wipe(left)">
                                          <p:cBhvr>
                                            <p:cTn id="57" dur="500"/>
                                            <p:tgtEl>
                                              <p:spTgt spid="35"/>
                                            </p:tgtEl>
                                          </p:cBhvr>
                                        </p:animEffect>
                                      </p:childTnLst>
                                    </p:cTn>
                                  </p:par>
                                </p:childTnLst>
                              </p:cTn>
                            </p:par>
                            <p:par>
                              <p:cTn id="58" fill="hold">
                                <p:stCondLst>
                                  <p:cond delay="5100"/>
                                </p:stCondLst>
                                <p:childTnLst>
                                  <p:par>
                                    <p:cTn id="59" presetID="2" presetClass="entr" presetSubtype="2" fill="hold" grpId="0" nodeType="afterEffect">
                                      <p:stCondLst>
                                        <p:cond delay="0"/>
                                      </p:stCondLst>
                                      <p:iterate type="lt">
                                        <p:tmPct val="10000"/>
                                      </p:iterate>
                                      <p:childTnLst>
                                        <p:set>
                                          <p:cBhvr>
                                            <p:cTn id="60" dur="1" fill="hold">
                                              <p:stCondLst>
                                                <p:cond delay="0"/>
                                              </p:stCondLst>
                                            </p:cTn>
                                            <p:tgtEl>
                                              <p:spTgt spid="24"/>
                                            </p:tgtEl>
                                            <p:attrNameLst>
                                              <p:attrName>style.visibility</p:attrName>
                                            </p:attrNameLst>
                                          </p:cBhvr>
                                          <p:to>
                                            <p:strVal val="visible"/>
                                          </p:to>
                                        </p:set>
                                        <p:anim calcmode="lin" valueType="num">
                                          <p:cBhvr additive="base">
                                            <p:cTn id="61" dur="500" fill="hold"/>
                                            <p:tgtEl>
                                              <p:spTgt spid="24"/>
                                            </p:tgtEl>
                                            <p:attrNameLst>
                                              <p:attrName>ppt_x</p:attrName>
                                            </p:attrNameLst>
                                          </p:cBhvr>
                                          <p:tavLst>
                                            <p:tav tm="0">
                                              <p:val>
                                                <p:strVal val="1+#ppt_w/2"/>
                                              </p:val>
                                            </p:tav>
                                            <p:tav tm="100000">
                                              <p:val>
                                                <p:strVal val="#ppt_x"/>
                                              </p:val>
                                            </p:tav>
                                          </p:tavLst>
                                        </p:anim>
                                        <p:anim calcmode="lin" valueType="num">
                                          <p:cBhvr additive="base">
                                            <p:cTn id="62" dur="500" fill="hold"/>
                                            <p:tgtEl>
                                              <p:spTgt spid="24"/>
                                            </p:tgtEl>
                                            <p:attrNameLst>
                                              <p:attrName>ppt_y</p:attrName>
                                            </p:attrNameLst>
                                          </p:cBhvr>
                                          <p:tavLst>
                                            <p:tav tm="0">
                                              <p:val>
                                                <p:strVal val="#ppt_y"/>
                                              </p:val>
                                            </p:tav>
                                            <p:tav tm="100000">
                                              <p:val>
                                                <p:strVal val="#ppt_y"/>
                                              </p:val>
                                            </p:tav>
                                          </p:tavLst>
                                        </p:anim>
                                      </p:childTnLst>
                                    </p:cTn>
                                  </p:par>
                                </p:childTnLst>
                              </p:cTn>
                            </p:par>
                            <p:par>
                              <p:cTn id="63" fill="hold">
                                <p:stCondLst>
                                  <p:cond delay="6350"/>
                                </p:stCondLst>
                                <p:childTnLst>
                                  <p:par>
                                    <p:cTn id="64" presetID="53" presetClass="entr" presetSubtype="16" fill="hold" nodeType="afterEffect">
                                      <p:stCondLst>
                                        <p:cond delay="0"/>
                                      </p:stCondLst>
                                      <p:childTnLst>
                                        <p:set>
                                          <p:cBhvr>
                                            <p:cTn id="65" dur="1" fill="hold">
                                              <p:stCondLst>
                                                <p:cond delay="0"/>
                                              </p:stCondLst>
                                            </p:cTn>
                                            <p:tgtEl>
                                              <p:spTgt spid="33"/>
                                            </p:tgtEl>
                                            <p:attrNameLst>
                                              <p:attrName>style.visibility</p:attrName>
                                            </p:attrNameLst>
                                          </p:cBhvr>
                                          <p:to>
                                            <p:strVal val="visible"/>
                                          </p:to>
                                        </p:set>
                                        <p:anim calcmode="lin" valueType="num">
                                          <p:cBhvr>
                                            <p:cTn id="66" dur="500" fill="hold"/>
                                            <p:tgtEl>
                                              <p:spTgt spid="33"/>
                                            </p:tgtEl>
                                            <p:attrNameLst>
                                              <p:attrName>ppt_w</p:attrName>
                                            </p:attrNameLst>
                                          </p:cBhvr>
                                          <p:tavLst>
                                            <p:tav tm="0">
                                              <p:val>
                                                <p:fltVal val="0"/>
                                              </p:val>
                                            </p:tav>
                                            <p:tav tm="100000">
                                              <p:val>
                                                <p:strVal val="#ppt_w"/>
                                              </p:val>
                                            </p:tav>
                                          </p:tavLst>
                                        </p:anim>
                                        <p:anim calcmode="lin" valueType="num">
                                          <p:cBhvr>
                                            <p:cTn id="67" dur="500" fill="hold"/>
                                            <p:tgtEl>
                                              <p:spTgt spid="33"/>
                                            </p:tgtEl>
                                            <p:attrNameLst>
                                              <p:attrName>ppt_h</p:attrName>
                                            </p:attrNameLst>
                                          </p:cBhvr>
                                          <p:tavLst>
                                            <p:tav tm="0">
                                              <p:val>
                                                <p:fltVal val="0"/>
                                              </p:val>
                                            </p:tav>
                                            <p:tav tm="100000">
                                              <p:val>
                                                <p:strVal val="#ppt_h"/>
                                              </p:val>
                                            </p:tav>
                                          </p:tavLst>
                                        </p:anim>
                                        <p:animEffect transition="in" filter="fade">
                                          <p:cBhvr>
                                            <p:cTn id="68" dur="500"/>
                                            <p:tgtEl>
                                              <p:spTgt spid="33"/>
                                            </p:tgtEl>
                                          </p:cBhvr>
                                        </p:animEffect>
                                      </p:childTnLst>
                                    </p:cTn>
                                  </p:par>
                                  <p:par>
                                    <p:cTn id="69" presetID="22" presetClass="entr" presetSubtype="8"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wipe(left)">
                                          <p:cBhvr>
                                            <p:cTn id="71" dur="500"/>
                                            <p:tgtEl>
                                              <p:spTgt spid="36"/>
                                            </p:tgtEl>
                                          </p:cBhvr>
                                        </p:animEffect>
                                      </p:childTnLst>
                                    </p:cTn>
                                  </p:par>
                                </p:childTnLst>
                              </p:cTn>
                            </p:par>
                            <p:par>
                              <p:cTn id="72" fill="hold">
                                <p:stCondLst>
                                  <p:cond delay="6850"/>
                                </p:stCondLst>
                                <p:childTnLst>
                                  <p:par>
                                    <p:cTn id="73" presetID="2" presetClass="entr" presetSubtype="2" fill="hold" grpId="0" nodeType="afterEffect">
                                      <p:stCondLst>
                                        <p:cond delay="0"/>
                                      </p:stCondLst>
                                      <p:iterate type="lt">
                                        <p:tmPct val="10000"/>
                                      </p:iterate>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childTnLst>
                              </p:cTn>
                            </p:par>
                            <p:par>
                              <p:cTn id="77" fill="hold">
                                <p:stCondLst>
                                  <p:cond delay="8050"/>
                                </p:stCondLst>
                                <p:childTnLst>
                                  <p:par>
                                    <p:cTn id="78" presetID="53" presetClass="entr" presetSubtype="16" fill="hold" nodeType="afterEffect">
                                      <p:stCondLst>
                                        <p:cond delay="0"/>
                                      </p:stCondLst>
                                      <p:childTnLst>
                                        <p:set>
                                          <p:cBhvr>
                                            <p:cTn id="79" dur="1" fill="hold">
                                              <p:stCondLst>
                                                <p:cond delay="0"/>
                                              </p:stCondLst>
                                            </p:cTn>
                                            <p:tgtEl>
                                              <p:spTgt spid="34"/>
                                            </p:tgtEl>
                                            <p:attrNameLst>
                                              <p:attrName>style.visibility</p:attrName>
                                            </p:attrNameLst>
                                          </p:cBhvr>
                                          <p:to>
                                            <p:strVal val="visible"/>
                                          </p:to>
                                        </p:set>
                                        <p:anim calcmode="lin" valueType="num">
                                          <p:cBhvr>
                                            <p:cTn id="80" dur="500" fill="hold"/>
                                            <p:tgtEl>
                                              <p:spTgt spid="34"/>
                                            </p:tgtEl>
                                            <p:attrNameLst>
                                              <p:attrName>ppt_w</p:attrName>
                                            </p:attrNameLst>
                                          </p:cBhvr>
                                          <p:tavLst>
                                            <p:tav tm="0">
                                              <p:val>
                                                <p:fltVal val="0"/>
                                              </p:val>
                                            </p:tav>
                                            <p:tav tm="100000">
                                              <p:val>
                                                <p:strVal val="#ppt_w"/>
                                              </p:val>
                                            </p:tav>
                                          </p:tavLst>
                                        </p:anim>
                                        <p:anim calcmode="lin" valueType="num">
                                          <p:cBhvr>
                                            <p:cTn id="81" dur="500" fill="hold"/>
                                            <p:tgtEl>
                                              <p:spTgt spid="34"/>
                                            </p:tgtEl>
                                            <p:attrNameLst>
                                              <p:attrName>ppt_h</p:attrName>
                                            </p:attrNameLst>
                                          </p:cBhvr>
                                          <p:tavLst>
                                            <p:tav tm="0">
                                              <p:val>
                                                <p:fltVal val="0"/>
                                              </p:val>
                                            </p:tav>
                                            <p:tav tm="100000">
                                              <p:val>
                                                <p:strVal val="#ppt_h"/>
                                              </p:val>
                                            </p:tav>
                                          </p:tavLst>
                                        </p:anim>
                                        <p:animEffect transition="in" filter="fade">
                                          <p:cBhvr>
                                            <p:cTn id="82" dur="500"/>
                                            <p:tgtEl>
                                              <p:spTgt spid="34"/>
                                            </p:tgtEl>
                                          </p:cBhvr>
                                        </p:animEffect>
                                      </p:childTnLst>
                                    </p:cTn>
                                  </p:par>
                                  <p:par>
                                    <p:cTn id="83" presetID="22" presetClass="entr" presetSubtype="8" fill="hold" nodeType="withEffect">
                                      <p:stCondLst>
                                        <p:cond delay="0"/>
                                      </p:stCondLst>
                                      <p:childTnLst>
                                        <p:set>
                                          <p:cBhvr>
                                            <p:cTn id="84" dur="1" fill="hold">
                                              <p:stCondLst>
                                                <p:cond delay="0"/>
                                              </p:stCondLst>
                                            </p:cTn>
                                            <p:tgtEl>
                                              <p:spTgt spid="37"/>
                                            </p:tgtEl>
                                            <p:attrNameLst>
                                              <p:attrName>style.visibility</p:attrName>
                                            </p:attrNameLst>
                                          </p:cBhvr>
                                          <p:to>
                                            <p:strVal val="visible"/>
                                          </p:to>
                                        </p:set>
                                        <p:animEffect transition="in" filter="wipe(left)">
                                          <p:cBhvr>
                                            <p:cTn id="85" dur="500"/>
                                            <p:tgtEl>
                                              <p:spTgt spid="37"/>
                                            </p:tgtEl>
                                          </p:cBhvr>
                                        </p:animEffect>
                                      </p:childTnLst>
                                    </p:cTn>
                                  </p:par>
                                </p:childTnLst>
                              </p:cTn>
                            </p:par>
                            <p:par>
                              <p:cTn id="86" fill="hold">
                                <p:stCondLst>
                                  <p:cond delay="8550"/>
                                </p:stCondLst>
                                <p:childTnLst>
                                  <p:par>
                                    <p:cTn id="87" presetID="2" presetClass="entr" presetSubtype="2" fill="hold" grpId="0" nodeType="afterEffect">
                                      <p:stCondLst>
                                        <p:cond delay="0"/>
                                      </p:stCondLst>
                                      <p:iterate type="lt">
                                        <p:tmPct val="10000"/>
                                      </p:iterate>
                                      <p:childTnLst>
                                        <p:set>
                                          <p:cBhvr>
                                            <p:cTn id="88" dur="1" fill="hold">
                                              <p:stCondLst>
                                                <p:cond delay="0"/>
                                              </p:stCondLst>
                                            </p:cTn>
                                            <p:tgtEl>
                                              <p:spTgt spid="30"/>
                                            </p:tgtEl>
                                            <p:attrNameLst>
                                              <p:attrName>style.visibility</p:attrName>
                                            </p:attrNameLst>
                                          </p:cBhvr>
                                          <p:to>
                                            <p:strVal val="visible"/>
                                          </p:to>
                                        </p:set>
                                        <p:anim calcmode="lin" valueType="num">
                                          <p:cBhvr additive="base">
                                            <p:cTn id="89" dur="500" fill="hold"/>
                                            <p:tgtEl>
                                              <p:spTgt spid="30"/>
                                            </p:tgtEl>
                                            <p:attrNameLst>
                                              <p:attrName>ppt_x</p:attrName>
                                            </p:attrNameLst>
                                          </p:cBhvr>
                                          <p:tavLst>
                                            <p:tav tm="0">
                                              <p:val>
                                                <p:strVal val="1+#ppt_w/2"/>
                                              </p:val>
                                            </p:tav>
                                            <p:tav tm="100000">
                                              <p:val>
                                                <p:strVal val="#ppt_x"/>
                                              </p:val>
                                            </p:tav>
                                          </p:tavLst>
                                        </p:anim>
                                        <p:anim calcmode="lin" valueType="num">
                                          <p:cBhvr additive="base">
                                            <p:cTn id="90" dur="500" fill="hold"/>
                                            <p:tgtEl>
                                              <p:spTgt spid="3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1" grpId="0"/>
          <p:bldP spid="11" grpId="1"/>
          <p:bldP spid="12" grpId="0"/>
          <p:bldP spid="24" grpId="0"/>
          <p:bldP spid="27" grpId="0"/>
          <p:bldP spid="30"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54">
            <a:extLst>
              <a:ext uri="{FF2B5EF4-FFF2-40B4-BE49-F238E27FC236}">
                <a16:creationId xmlns:a16="http://schemas.microsoft.com/office/drawing/2014/main" id="{99BAD431-20CB-4C3C-A323-3D677F48E0DA}"/>
              </a:ext>
            </a:extLst>
          </p:cNvPr>
          <p:cNvSpPr txBox="1"/>
          <p:nvPr/>
        </p:nvSpPr>
        <p:spPr>
          <a:xfrm>
            <a:off x="6184497" y="1523361"/>
            <a:ext cx="5586786"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1000"/>
              </a:spcBef>
              <a:spcAft>
                <a:spcPts val="0"/>
              </a:spcAft>
              <a:buClr>
                <a:srgbClr val="4E67C8"/>
              </a:buClr>
              <a:buSzPct val="80000"/>
              <a:buFont typeface="Wingdings 3" charset="2"/>
              <a:buNone/>
              <a:tabLst/>
              <a:defRPr/>
            </a:pPr>
            <a:r>
              <a:rPr kumimoji="0" lang="en-US" altLang="zh-CN" sz="32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The form of the English News</a:t>
            </a:r>
          </a:p>
        </p:txBody>
      </p:sp>
      <p:sp>
        <p:nvSpPr>
          <p:cNvPr id="143" name="TextBox 54">
            <a:extLst>
              <a:ext uri="{FF2B5EF4-FFF2-40B4-BE49-F238E27FC236}">
                <a16:creationId xmlns:a16="http://schemas.microsoft.com/office/drawing/2014/main" id="{16E37245-85B2-4178-B02D-1F6056306CBE}"/>
              </a:ext>
            </a:extLst>
          </p:cNvPr>
          <p:cNvSpPr txBox="1"/>
          <p:nvPr/>
        </p:nvSpPr>
        <p:spPr>
          <a:xfrm>
            <a:off x="6765457" y="2356461"/>
            <a:ext cx="3592715"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Title, introduction, body</a:t>
            </a:r>
            <a:endPar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4090988" y="371606"/>
            <a:ext cx="4423880" cy="646331"/>
          </a:xfrm>
          <a:prstGeom prst="rect">
            <a:avLst/>
          </a:prstGeom>
          <a:noFill/>
        </p:spPr>
        <p:txBody>
          <a:bodyPr wrap="square" rtlCol="0">
            <a:spAutoFit/>
          </a:bodyPr>
          <a:lstStyle/>
          <a:p>
            <a:pPr algn="ctr"/>
            <a:r>
              <a:rPr lang="en-US" altLang="zh-CN" sz="3600" dirty="0">
                <a:solidFill>
                  <a:schemeClr val="tx1">
                    <a:lumMod val="85000"/>
                    <a:lumOff val="15000"/>
                  </a:schemeClr>
                </a:solidFill>
                <a:cs typeface="+mn-ea"/>
                <a:sym typeface="+mn-lt"/>
              </a:rPr>
              <a:t>About English News</a:t>
            </a:r>
            <a:endParaRPr lang="zh-CN" altLang="en-US" sz="3600" dirty="0">
              <a:solidFill>
                <a:schemeClr val="tx1">
                  <a:lumMod val="85000"/>
                  <a:lumOff val="15000"/>
                </a:schemeClr>
              </a:solidFill>
              <a:cs typeface="+mn-ea"/>
              <a:sym typeface="+mn-lt"/>
            </a:endParaRPr>
          </a:p>
        </p:txBody>
      </p:sp>
      <p:grpSp>
        <p:nvGrpSpPr>
          <p:cNvPr id="167" name="组合 166">
            <a:extLst>
              <a:ext uri="{FF2B5EF4-FFF2-40B4-BE49-F238E27FC236}">
                <a16:creationId xmlns:a16="http://schemas.microsoft.com/office/drawing/2014/main" id="{0FDC80C5-8E9E-42B3-A5C4-6C185D621D56}"/>
              </a:ext>
            </a:extLst>
          </p:cNvPr>
          <p:cNvGrpSpPr/>
          <p:nvPr/>
        </p:nvGrpSpPr>
        <p:grpSpPr>
          <a:xfrm>
            <a:off x="3178421" y="612249"/>
            <a:ext cx="657223" cy="171450"/>
            <a:chOff x="2853106" y="61207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38879" y="61207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2853106" y="69779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656125" y="2221520"/>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CB06B95E-972C-4748-BE95-221F6F706A4C}"/>
              </a:ext>
            </a:extLst>
          </p:cNvPr>
          <p:cNvGrpSpPr/>
          <p:nvPr/>
        </p:nvGrpSpPr>
        <p:grpSpPr>
          <a:xfrm>
            <a:off x="5923162" y="1739952"/>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24" name="图片 123">
            <a:extLst>
              <a:ext uri="{FF2B5EF4-FFF2-40B4-BE49-F238E27FC236}">
                <a16:creationId xmlns:a16="http://schemas.microsoft.com/office/drawing/2014/main" id="{33E05786-8135-49CB-95FB-60D6597F4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69088" y="1055386"/>
            <a:ext cx="3732674" cy="5240381"/>
          </a:xfrm>
          <a:prstGeom prst="rect">
            <a:avLst/>
          </a:prstGeom>
        </p:spPr>
      </p:pic>
      <p:grpSp>
        <p:nvGrpSpPr>
          <p:cNvPr id="168" name="组合 167">
            <a:extLst>
              <a:ext uri="{FF2B5EF4-FFF2-40B4-BE49-F238E27FC236}">
                <a16:creationId xmlns:a16="http://schemas.microsoft.com/office/drawing/2014/main" id="{DD8B81A5-E34E-4399-9D3B-7B7844156913}"/>
              </a:ext>
            </a:extLst>
          </p:cNvPr>
          <p:cNvGrpSpPr/>
          <p:nvPr/>
        </p:nvGrpSpPr>
        <p:grpSpPr>
          <a:xfrm>
            <a:off x="8557730" y="612070"/>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sp>
        <p:nvSpPr>
          <p:cNvPr id="169" name="椭圆 168">
            <a:extLst>
              <a:ext uri="{FF2B5EF4-FFF2-40B4-BE49-F238E27FC236}">
                <a16:creationId xmlns:a16="http://schemas.microsoft.com/office/drawing/2014/main" id="{D6BD53F1-98E6-4F9C-A6D4-89A280181DB4}"/>
              </a:ext>
            </a:extLst>
          </p:cNvPr>
          <p:cNvSpPr/>
          <p:nvPr/>
        </p:nvSpPr>
        <p:spPr>
          <a:xfrm>
            <a:off x="1330162" y="946952"/>
            <a:ext cx="3174023" cy="1274568"/>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73" name="TextBox 54">
            <a:extLst>
              <a:ext uri="{FF2B5EF4-FFF2-40B4-BE49-F238E27FC236}">
                <a16:creationId xmlns:a16="http://schemas.microsoft.com/office/drawing/2014/main" id="{8D960E3B-8458-4FC1-B465-2575F6C5A7A3}"/>
              </a:ext>
            </a:extLst>
          </p:cNvPr>
          <p:cNvSpPr txBox="1"/>
          <p:nvPr/>
        </p:nvSpPr>
        <p:spPr>
          <a:xfrm>
            <a:off x="4571193" y="1332586"/>
            <a:ext cx="8195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rPr>
              <a:t>Title</a:t>
            </a:r>
            <a:endParaRPr kumimoji="0" lang="zh-CN" altLang="en-US"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endParaRPr>
          </a:p>
        </p:txBody>
      </p:sp>
      <p:sp>
        <p:nvSpPr>
          <p:cNvPr id="174" name="矩形 173">
            <a:extLst>
              <a:ext uri="{FF2B5EF4-FFF2-40B4-BE49-F238E27FC236}">
                <a16:creationId xmlns:a16="http://schemas.microsoft.com/office/drawing/2014/main" id="{5AE7719D-37BE-466D-A55D-F9571232A4FB}"/>
              </a:ext>
            </a:extLst>
          </p:cNvPr>
          <p:cNvSpPr/>
          <p:nvPr/>
        </p:nvSpPr>
        <p:spPr>
          <a:xfrm>
            <a:off x="1652954" y="2570567"/>
            <a:ext cx="1617784" cy="682587"/>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6" name="TextBox 54">
            <a:extLst>
              <a:ext uri="{FF2B5EF4-FFF2-40B4-BE49-F238E27FC236}">
                <a16:creationId xmlns:a16="http://schemas.microsoft.com/office/drawing/2014/main" id="{AFE40D5E-2F18-45D8-876B-1B0A0EC41DD4}"/>
              </a:ext>
            </a:extLst>
          </p:cNvPr>
          <p:cNvSpPr txBox="1"/>
          <p:nvPr/>
        </p:nvSpPr>
        <p:spPr>
          <a:xfrm>
            <a:off x="3392826" y="2632121"/>
            <a:ext cx="188064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dirty="0">
                <a:solidFill>
                  <a:srgbClr val="FF0000"/>
                </a:solidFill>
                <a:latin typeface="Trebuchet MS"/>
                <a:ea typeface="华文新魏" panose="02010800040101010101" pitchFamily="2" charset="-122"/>
              </a:rPr>
              <a:t>I</a:t>
            </a:r>
            <a:r>
              <a:rPr kumimoji="0" lang="en-US" altLang="zh-CN" sz="2400" b="0" i="0" u="none" strike="noStrike" kern="1200" cap="none" spc="0" normalizeH="0" baseline="0" noProof="0" dirty="0" err="1">
                <a:ln>
                  <a:noFill/>
                </a:ln>
                <a:solidFill>
                  <a:srgbClr val="FF0000"/>
                </a:solidFill>
                <a:effectLst/>
                <a:uLnTx/>
                <a:uFillTx/>
                <a:latin typeface="Trebuchet MS"/>
                <a:ea typeface="华文新魏" panose="02010800040101010101" pitchFamily="2" charset="-122"/>
                <a:cs typeface="+mn-cs"/>
              </a:rPr>
              <a:t>ntroduction</a:t>
            </a:r>
            <a:endParaRPr kumimoji="0" lang="zh-CN" altLang="en-US"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endParaRPr>
          </a:p>
        </p:txBody>
      </p:sp>
      <p:sp>
        <p:nvSpPr>
          <p:cNvPr id="178" name="TextBox 54">
            <a:extLst>
              <a:ext uri="{FF2B5EF4-FFF2-40B4-BE49-F238E27FC236}">
                <a16:creationId xmlns:a16="http://schemas.microsoft.com/office/drawing/2014/main" id="{CFCABCD4-BAD3-4760-AF48-7870FCAA5DEA}"/>
              </a:ext>
            </a:extLst>
          </p:cNvPr>
          <p:cNvSpPr txBox="1"/>
          <p:nvPr/>
        </p:nvSpPr>
        <p:spPr>
          <a:xfrm>
            <a:off x="5336188" y="4694260"/>
            <a:ext cx="848309"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dirty="0">
                <a:solidFill>
                  <a:srgbClr val="FF0000"/>
                </a:solidFill>
                <a:latin typeface="Trebuchet MS"/>
                <a:ea typeface="华文新魏" panose="02010800040101010101" pitchFamily="2" charset="-122"/>
              </a:rPr>
              <a:t>B</a:t>
            </a:r>
            <a:r>
              <a:rPr kumimoji="0" lang="en-US" altLang="zh-CN" sz="2400" b="0" i="0" u="none" strike="noStrike" kern="1200" cap="none" spc="0" normalizeH="0" baseline="0" noProof="0" dirty="0" err="1">
                <a:ln>
                  <a:noFill/>
                </a:ln>
                <a:solidFill>
                  <a:srgbClr val="FF0000"/>
                </a:solidFill>
                <a:effectLst/>
                <a:uLnTx/>
                <a:uFillTx/>
                <a:latin typeface="Trebuchet MS"/>
                <a:ea typeface="华文新魏" panose="02010800040101010101" pitchFamily="2" charset="-122"/>
                <a:cs typeface="+mn-cs"/>
              </a:rPr>
              <a:t>ody</a:t>
            </a:r>
            <a:endParaRPr kumimoji="0" lang="zh-CN" altLang="en-US"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endParaRPr>
          </a:p>
        </p:txBody>
      </p:sp>
      <p:sp>
        <p:nvSpPr>
          <p:cNvPr id="179" name="矩形 178">
            <a:extLst>
              <a:ext uri="{FF2B5EF4-FFF2-40B4-BE49-F238E27FC236}">
                <a16:creationId xmlns:a16="http://schemas.microsoft.com/office/drawing/2014/main" id="{EB200D0E-BEA3-4E0D-9958-881257210414}"/>
              </a:ext>
            </a:extLst>
          </p:cNvPr>
          <p:cNvSpPr/>
          <p:nvPr/>
        </p:nvSpPr>
        <p:spPr>
          <a:xfrm>
            <a:off x="1652954" y="3341077"/>
            <a:ext cx="3525715" cy="2818949"/>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TextBox 54">
            <a:extLst>
              <a:ext uri="{FF2B5EF4-FFF2-40B4-BE49-F238E27FC236}">
                <a16:creationId xmlns:a16="http://schemas.microsoft.com/office/drawing/2014/main" id="{9A90ACB5-6D10-49EA-98EC-FC321601D5D8}"/>
              </a:ext>
            </a:extLst>
          </p:cNvPr>
          <p:cNvSpPr txBox="1"/>
          <p:nvPr/>
        </p:nvSpPr>
        <p:spPr>
          <a:xfrm>
            <a:off x="6474095" y="3129546"/>
            <a:ext cx="414953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FF0000"/>
                </a:solidFill>
                <a:latin typeface="Trebuchet MS"/>
                <a:ea typeface="华文新魏" panose="02010800040101010101" pitchFamily="2" charset="-122"/>
              </a:rPr>
              <a:t>Title</a:t>
            </a:r>
            <a:r>
              <a:rPr lang="en-US" altLang="zh-CN" sz="2400" dirty="0">
                <a:solidFill>
                  <a:srgbClr val="FF0000"/>
                </a:solidFill>
                <a:latin typeface="Trebuchet MS"/>
                <a:ea typeface="华文新魏" panose="02010800040101010101" pitchFamily="2" charset="-122"/>
              </a:rPr>
              <a:t> : </a:t>
            </a:r>
            <a:r>
              <a:rPr lang="en-US" altLang="zh-CN" sz="2400" dirty="0">
                <a:solidFill>
                  <a:prstClr val="black"/>
                </a:solidFill>
                <a:latin typeface="Trebuchet MS"/>
                <a:ea typeface="华文新魏" panose="02010800040101010101" pitchFamily="2" charset="-122"/>
              </a:rPr>
              <a:t>The topic of the news</a:t>
            </a:r>
            <a:endPar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endParaRPr>
          </a:p>
        </p:txBody>
      </p:sp>
      <p:sp>
        <p:nvSpPr>
          <p:cNvPr id="183" name="TextBox 54">
            <a:extLst>
              <a:ext uri="{FF2B5EF4-FFF2-40B4-BE49-F238E27FC236}">
                <a16:creationId xmlns:a16="http://schemas.microsoft.com/office/drawing/2014/main" id="{186226F3-9CDF-40C1-9035-7794BFA51764}"/>
              </a:ext>
            </a:extLst>
          </p:cNvPr>
          <p:cNvSpPr txBox="1"/>
          <p:nvPr/>
        </p:nvSpPr>
        <p:spPr>
          <a:xfrm>
            <a:off x="6269912" y="3940452"/>
            <a:ext cx="5434501" cy="83099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FF0000"/>
                </a:solidFill>
                <a:latin typeface="Trebuchet MS"/>
                <a:ea typeface="华文新魏" panose="02010800040101010101" pitchFamily="2" charset="-122"/>
              </a:rPr>
              <a:t>Introduction</a:t>
            </a:r>
            <a:r>
              <a:rPr lang="en-US" altLang="zh-CN" sz="2400" dirty="0">
                <a:solidFill>
                  <a:srgbClr val="FF0000"/>
                </a:solidFill>
                <a:latin typeface="Trebuchet MS"/>
                <a:ea typeface="华文新魏" panose="02010800040101010101" pitchFamily="2" charset="-122"/>
              </a:rPr>
              <a:t>:</a:t>
            </a:r>
            <a:r>
              <a:rPr lang="en-US" altLang="zh-CN" sz="2400" dirty="0">
                <a:solidFill>
                  <a:prstClr val="black"/>
                </a:solidFill>
                <a:latin typeface="Trebuchet MS"/>
                <a:ea typeface="华文新魏" panose="02010800040101010101" pitchFamily="2" charset="-122"/>
              </a:rPr>
              <a:t> a brief summary of the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dirty="0">
                <a:solidFill>
                  <a:prstClr val="black"/>
                </a:solidFill>
                <a:latin typeface="Trebuchet MS"/>
                <a:ea typeface="华文新魏" panose="02010800040101010101" pitchFamily="2" charset="-122"/>
              </a:rPr>
              <a:t>                          whole passage</a:t>
            </a:r>
            <a:endPar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endParaRPr>
          </a:p>
        </p:txBody>
      </p:sp>
      <p:sp>
        <p:nvSpPr>
          <p:cNvPr id="185" name="TextBox 54">
            <a:extLst>
              <a:ext uri="{FF2B5EF4-FFF2-40B4-BE49-F238E27FC236}">
                <a16:creationId xmlns:a16="http://schemas.microsoft.com/office/drawing/2014/main" id="{570F471D-93AC-4176-84FC-70FD5B8F6547}"/>
              </a:ext>
            </a:extLst>
          </p:cNvPr>
          <p:cNvSpPr txBox="1"/>
          <p:nvPr/>
        </p:nvSpPr>
        <p:spPr>
          <a:xfrm>
            <a:off x="6444183" y="5008528"/>
            <a:ext cx="506741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zh-CN" sz="2400" b="1" dirty="0">
                <a:solidFill>
                  <a:srgbClr val="FF0000"/>
                </a:solidFill>
                <a:latin typeface="Trebuchet MS"/>
                <a:ea typeface="华文新魏" panose="02010800040101010101" pitchFamily="2" charset="-122"/>
              </a:rPr>
              <a:t>Body</a:t>
            </a:r>
            <a:r>
              <a:rPr lang="en-US" altLang="zh-CN" sz="2400" dirty="0">
                <a:solidFill>
                  <a:srgbClr val="FF0000"/>
                </a:solidFill>
                <a:latin typeface="Trebuchet MS"/>
                <a:ea typeface="华文新魏" panose="02010800040101010101" pitchFamily="2" charset="-122"/>
              </a:rPr>
              <a:t>:</a:t>
            </a:r>
            <a:r>
              <a:rPr lang="en-US" altLang="zh-CN" sz="2400" dirty="0">
                <a:solidFill>
                  <a:prstClr val="black"/>
                </a:solidFill>
                <a:latin typeface="Trebuchet MS"/>
                <a:ea typeface="华文新魏" panose="02010800040101010101" pitchFamily="2" charset="-122"/>
              </a:rPr>
              <a:t> the main part of the passage</a:t>
            </a:r>
            <a:endPar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endParaRPr>
          </a:p>
        </p:txBody>
      </p:sp>
      <p:pic>
        <p:nvPicPr>
          <p:cNvPr id="27" name="图形 26">
            <a:extLst>
              <a:ext uri="{FF2B5EF4-FFF2-40B4-BE49-F238E27FC236}">
                <a16:creationId xmlns:a16="http://schemas.microsoft.com/office/drawing/2014/main" id="{7AA89981-29CC-4FA4-9C3A-38037DE3B5AF}"/>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Tree>
    <p:extLst>
      <p:ext uri="{BB962C8B-B14F-4D97-AF65-F5344CB8AC3E}">
        <p14:creationId xmlns:p14="http://schemas.microsoft.com/office/powerpoint/2010/main" val="1098535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arn(inVertical)">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wheel(1)">
                                      <p:cBhvr>
                                        <p:cTn id="12" dur="2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3"/>
                                        </p:tgtEl>
                                        <p:attrNameLst>
                                          <p:attrName>style.visibility</p:attrName>
                                        </p:attrNameLst>
                                      </p:cBhvr>
                                      <p:to>
                                        <p:strVal val="visible"/>
                                      </p:to>
                                    </p:set>
                                    <p:animEffect transition="in" filter="circle(in)">
                                      <p:cBhvr>
                                        <p:cTn id="17" dur="2000"/>
                                        <p:tgtEl>
                                          <p:spTgt spid="143"/>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81"/>
                                        </p:tgtEl>
                                        <p:attrNameLst>
                                          <p:attrName>style.visibility</p:attrName>
                                        </p:attrNameLst>
                                      </p:cBhvr>
                                      <p:to>
                                        <p:strVal val="visible"/>
                                      </p:to>
                                    </p:set>
                                    <p:animEffect transition="in" filter="wheel(1)">
                                      <p:cBhvr>
                                        <p:cTn id="22" dur="2000"/>
                                        <p:tgtEl>
                                          <p:spTgt spid="18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9"/>
                                        </p:tgtEl>
                                        <p:attrNameLst>
                                          <p:attrName>style.visibility</p:attrName>
                                        </p:attrNameLst>
                                      </p:cBhvr>
                                      <p:to>
                                        <p:strVal val="visible"/>
                                      </p:to>
                                    </p:set>
                                    <p:anim calcmode="lin" valueType="num">
                                      <p:cBhvr additive="base">
                                        <p:cTn id="27" dur="500" fill="hold"/>
                                        <p:tgtEl>
                                          <p:spTgt spid="169"/>
                                        </p:tgtEl>
                                        <p:attrNameLst>
                                          <p:attrName>ppt_x</p:attrName>
                                        </p:attrNameLst>
                                      </p:cBhvr>
                                      <p:tavLst>
                                        <p:tav tm="0">
                                          <p:val>
                                            <p:strVal val="#ppt_x"/>
                                          </p:val>
                                        </p:tav>
                                        <p:tav tm="100000">
                                          <p:val>
                                            <p:strVal val="#ppt_x"/>
                                          </p:val>
                                        </p:tav>
                                      </p:tavLst>
                                    </p:anim>
                                    <p:anim calcmode="lin" valueType="num">
                                      <p:cBhvr additive="base">
                                        <p:cTn id="28" dur="500" fill="hold"/>
                                        <p:tgtEl>
                                          <p:spTgt spid="16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nodeType="clickEffect">
                                  <p:stCondLst>
                                    <p:cond delay="0"/>
                                  </p:stCondLst>
                                  <p:childTnLst>
                                    <p:set>
                                      <p:cBhvr>
                                        <p:cTn id="32" dur="1" fill="hold">
                                          <p:stCondLst>
                                            <p:cond delay="0"/>
                                          </p:stCondLst>
                                        </p:cTn>
                                        <p:tgtEl>
                                          <p:spTgt spid="173">
                                            <p:txEl>
                                              <p:pRg st="0" end="0"/>
                                            </p:txEl>
                                          </p:spTgt>
                                        </p:tgtEl>
                                        <p:attrNameLst>
                                          <p:attrName>style.visibility</p:attrName>
                                        </p:attrNameLst>
                                      </p:cBhvr>
                                      <p:to>
                                        <p:strVal val="visible"/>
                                      </p:to>
                                    </p:set>
                                    <p:animEffect transition="in" filter="circle(in)">
                                      <p:cBhvr>
                                        <p:cTn id="33" dur="2000"/>
                                        <p:tgtEl>
                                          <p:spTgt spid="17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16" fill="hold" grpId="0" nodeType="clickEffect">
                                  <p:stCondLst>
                                    <p:cond delay="0"/>
                                  </p:stCondLst>
                                  <p:childTnLst>
                                    <p:set>
                                      <p:cBhvr>
                                        <p:cTn id="37" dur="1" fill="hold">
                                          <p:stCondLst>
                                            <p:cond delay="0"/>
                                          </p:stCondLst>
                                        </p:cTn>
                                        <p:tgtEl>
                                          <p:spTgt spid="183"/>
                                        </p:tgtEl>
                                        <p:attrNameLst>
                                          <p:attrName>style.visibility</p:attrName>
                                        </p:attrNameLst>
                                      </p:cBhvr>
                                      <p:to>
                                        <p:strVal val="visible"/>
                                      </p:to>
                                    </p:set>
                                    <p:animEffect transition="in" filter="circle(in)">
                                      <p:cBhvr>
                                        <p:cTn id="38" dur="2000"/>
                                        <p:tgtEl>
                                          <p:spTgt spid="183"/>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74"/>
                                        </p:tgtEl>
                                        <p:attrNameLst>
                                          <p:attrName>style.visibility</p:attrName>
                                        </p:attrNameLst>
                                      </p:cBhvr>
                                      <p:to>
                                        <p:strVal val="visible"/>
                                      </p:to>
                                    </p:set>
                                    <p:animEffect transition="in" filter="fade">
                                      <p:cBhvr>
                                        <p:cTn id="43" dur="1000"/>
                                        <p:tgtEl>
                                          <p:spTgt spid="174"/>
                                        </p:tgtEl>
                                      </p:cBhvr>
                                    </p:animEffect>
                                    <p:anim calcmode="lin" valueType="num">
                                      <p:cBhvr>
                                        <p:cTn id="44" dur="1000" fill="hold"/>
                                        <p:tgtEl>
                                          <p:spTgt spid="174"/>
                                        </p:tgtEl>
                                        <p:attrNameLst>
                                          <p:attrName>ppt_x</p:attrName>
                                        </p:attrNameLst>
                                      </p:cBhvr>
                                      <p:tavLst>
                                        <p:tav tm="0">
                                          <p:val>
                                            <p:strVal val="#ppt_x"/>
                                          </p:val>
                                        </p:tav>
                                        <p:tav tm="100000">
                                          <p:val>
                                            <p:strVal val="#ppt_x"/>
                                          </p:val>
                                        </p:tav>
                                      </p:tavLst>
                                    </p:anim>
                                    <p:anim calcmode="lin" valueType="num">
                                      <p:cBhvr>
                                        <p:cTn id="45" dur="1000" fill="hold"/>
                                        <p:tgtEl>
                                          <p:spTgt spid="174"/>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76"/>
                                        </p:tgtEl>
                                        <p:attrNameLst>
                                          <p:attrName>style.visibility</p:attrName>
                                        </p:attrNameLst>
                                      </p:cBhvr>
                                      <p:to>
                                        <p:strVal val="visible"/>
                                      </p:to>
                                    </p:set>
                                    <p:animEffect transition="in" filter="wipe(down)">
                                      <p:cBhvr>
                                        <p:cTn id="50" dur="500"/>
                                        <p:tgtEl>
                                          <p:spTgt spid="176"/>
                                        </p:tgtEl>
                                      </p:cBhvr>
                                    </p:animEffect>
                                  </p:childTnLst>
                                </p:cTn>
                              </p:par>
                            </p:childTnLst>
                          </p:cTn>
                        </p:par>
                      </p:childTnLst>
                    </p:cTn>
                  </p:par>
                  <p:par>
                    <p:cTn id="51" fill="hold">
                      <p:stCondLst>
                        <p:cond delay="indefinite"/>
                      </p:stCondLst>
                      <p:childTnLst>
                        <p:par>
                          <p:cTn id="52" fill="hold">
                            <p:stCondLst>
                              <p:cond delay="0"/>
                            </p:stCondLst>
                            <p:childTnLst>
                              <p:par>
                                <p:cTn id="53" presetID="21" presetClass="entr" presetSubtype="1" fill="hold" grpId="0" nodeType="clickEffect">
                                  <p:stCondLst>
                                    <p:cond delay="0"/>
                                  </p:stCondLst>
                                  <p:childTnLst>
                                    <p:set>
                                      <p:cBhvr>
                                        <p:cTn id="54" dur="1" fill="hold">
                                          <p:stCondLst>
                                            <p:cond delay="0"/>
                                          </p:stCondLst>
                                        </p:cTn>
                                        <p:tgtEl>
                                          <p:spTgt spid="185"/>
                                        </p:tgtEl>
                                        <p:attrNameLst>
                                          <p:attrName>style.visibility</p:attrName>
                                        </p:attrNameLst>
                                      </p:cBhvr>
                                      <p:to>
                                        <p:strVal val="visible"/>
                                      </p:to>
                                    </p:set>
                                    <p:animEffect transition="in" filter="wheel(1)">
                                      <p:cBhvr>
                                        <p:cTn id="55" dur="2000"/>
                                        <p:tgtEl>
                                          <p:spTgt spid="18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79"/>
                                        </p:tgtEl>
                                        <p:attrNameLst>
                                          <p:attrName>style.visibility</p:attrName>
                                        </p:attrNameLst>
                                      </p:cBhvr>
                                      <p:to>
                                        <p:strVal val="visible"/>
                                      </p:to>
                                    </p:set>
                                    <p:animEffect transition="in" filter="barn(inVertical)">
                                      <p:cBhvr>
                                        <p:cTn id="60" dur="500"/>
                                        <p:tgtEl>
                                          <p:spTgt spid="179"/>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78"/>
                                        </p:tgtEl>
                                        <p:attrNameLst>
                                          <p:attrName>style.visibility</p:attrName>
                                        </p:attrNameLst>
                                      </p:cBhvr>
                                      <p:to>
                                        <p:strVal val="visible"/>
                                      </p:to>
                                    </p:set>
                                    <p:animEffect transition="in" filter="circle(in)">
                                      <p:cBhvr>
                                        <p:cTn id="65" dur="2000"/>
                                        <p:tgtEl>
                                          <p:spTgt spid="1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3" grpId="0"/>
      <p:bldP spid="169" grpId="0" animBg="1"/>
      <p:bldP spid="174" grpId="0" animBg="1"/>
      <p:bldP spid="176" grpId="0"/>
      <p:bldP spid="178" grpId="0"/>
      <p:bldP spid="179" grpId="0" animBg="1"/>
      <p:bldP spid="181" grpId="0"/>
      <p:bldP spid="183" grpId="0"/>
      <p:bldP spid="18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54">
            <a:extLst>
              <a:ext uri="{FF2B5EF4-FFF2-40B4-BE49-F238E27FC236}">
                <a16:creationId xmlns:a16="http://schemas.microsoft.com/office/drawing/2014/main" id="{99BAD431-20CB-4C3C-A323-3D677F48E0DA}"/>
              </a:ext>
            </a:extLst>
          </p:cNvPr>
          <p:cNvSpPr txBox="1"/>
          <p:nvPr/>
        </p:nvSpPr>
        <p:spPr>
          <a:xfrm>
            <a:off x="5947498" y="1145132"/>
            <a:ext cx="5134739" cy="1205458"/>
          </a:xfrm>
          <a:prstGeom prst="rect">
            <a:avLst/>
          </a:prstGeom>
          <a:noFill/>
        </p:spPr>
        <p:txBody>
          <a:bodyPr wrap="none" rtlCol="0">
            <a:spAutoFit/>
          </a:bodyPr>
          <a:lstStyle/>
          <a:p>
            <a:pPr marL="0" marR="0" lvl="0" indent="0" algn="l" defTabSz="457200" rtl="0" eaLnBrk="1" fontAlgn="auto" latinLnBrk="0" hangingPunct="1">
              <a:lnSpc>
                <a:spcPct val="100000"/>
              </a:lnSpc>
              <a:spcBef>
                <a:spcPts val="1000"/>
              </a:spcBef>
              <a:spcAft>
                <a:spcPts val="0"/>
              </a:spcAft>
              <a:buClr>
                <a:srgbClr val="4E67C8"/>
              </a:buClr>
              <a:buSzPct val="80000"/>
              <a:buFont typeface="Wingdings 3" charset="2"/>
              <a:buNone/>
              <a:tabLst/>
              <a:defRPr/>
            </a:pPr>
            <a:r>
              <a:rPr kumimoji="0" lang="en-US" altLang="zh-CN" sz="32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What can we get from the </a:t>
            </a:r>
          </a:p>
          <a:p>
            <a:pPr marL="0" marR="0" lvl="0" indent="0" algn="l" defTabSz="457200" rtl="0" eaLnBrk="1" fontAlgn="auto" latinLnBrk="0" hangingPunct="1">
              <a:lnSpc>
                <a:spcPct val="100000"/>
              </a:lnSpc>
              <a:spcBef>
                <a:spcPts val="1000"/>
              </a:spcBef>
              <a:spcAft>
                <a:spcPts val="0"/>
              </a:spcAft>
              <a:buClr>
                <a:srgbClr val="4E67C8"/>
              </a:buClr>
              <a:buSzPct val="80000"/>
              <a:buFont typeface="Wingdings 3" charset="2"/>
              <a:buNone/>
              <a:tabLst/>
              <a:defRPr/>
            </a:pPr>
            <a:r>
              <a:rPr kumimoji="0" lang="en-US" altLang="zh-CN" sz="32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             Title?</a:t>
            </a:r>
          </a:p>
        </p:txBody>
      </p:sp>
      <p:sp>
        <p:nvSpPr>
          <p:cNvPr id="143" name="TextBox 54">
            <a:extLst>
              <a:ext uri="{FF2B5EF4-FFF2-40B4-BE49-F238E27FC236}">
                <a16:creationId xmlns:a16="http://schemas.microsoft.com/office/drawing/2014/main" id="{16E37245-85B2-4178-B02D-1F6056306CBE}"/>
              </a:ext>
            </a:extLst>
          </p:cNvPr>
          <p:cNvSpPr txBox="1"/>
          <p:nvPr/>
        </p:nvSpPr>
        <p:spPr>
          <a:xfrm>
            <a:off x="4847329" y="3792583"/>
            <a:ext cx="703269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1</a:t>
            </a:r>
            <a:r>
              <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a:t>
            </a: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What</a:t>
            </a:r>
            <a:r>
              <a:rPr kumimoji="0" lang="en-US" altLang="zh-CN" sz="2400" b="0" i="0" u="none" strike="noStrike" kern="1200" cap="none" spc="0" normalizeH="0" noProof="0" dirty="0">
                <a:ln>
                  <a:noFill/>
                </a:ln>
                <a:solidFill>
                  <a:prstClr val="black"/>
                </a:solidFill>
                <a:effectLst/>
                <a:uLnTx/>
                <a:uFillTx/>
                <a:latin typeface="Trebuchet MS"/>
                <a:ea typeface="华文新魏" panose="02010800040101010101" pitchFamily="2" charset="-122"/>
                <a:cs typeface="+mn-cs"/>
              </a:rPr>
              <a:t> do you think the article is mainly about?</a:t>
            </a:r>
            <a:endPar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5793775" y="374629"/>
            <a:ext cx="4423880" cy="646331"/>
          </a:xfrm>
          <a:prstGeom prst="rect">
            <a:avLst/>
          </a:prstGeom>
          <a:noFill/>
        </p:spPr>
        <p:txBody>
          <a:bodyPr wrap="square" rtlCol="0">
            <a:spAutoFit/>
          </a:bodyPr>
          <a:lstStyle/>
          <a:p>
            <a:pPr algn="ctr"/>
            <a:r>
              <a:rPr lang="en-US" altLang="zh-CN" sz="3600" b="1" dirty="0">
                <a:solidFill>
                  <a:schemeClr val="tx1">
                    <a:lumMod val="85000"/>
                    <a:lumOff val="15000"/>
                  </a:schemeClr>
                </a:solidFill>
                <a:cs typeface="+mn-ea"/>
                <a:sym typeface="+mn-lt"/>
              </a:rPr>
              <a:t>About Title</a:t>
            </a:r>
            <a:endParaRPr lang="zh-CN" altLang="en-US" sz="3600" b="1" dirty="0">
              <a:solidFill>
                <a:schemeClr val="tx1">
                  <a:lumMod val="85000"/>
                  <a:lumOff val="15000"/>
                </a:schemeClr>
              </a:solidFill>
              <a:cs typeface="+mn-ea"/>
              <a:sym typeface="+mn-lt"/>
            </a:endParaRPr>
          </a:p>
        </p:txBody>
      </p:sp>
      <p:grpSp>
        <p:nvGrpSpPr>
          <p:cNvPr id="167" name="组合 166">
            <a:extLst>
              <a:ext uri="{FF2B5EF4-FFF2-40B4-BE49-F238E27FC236}">
                <a16:creationId xmlns:a16="http://schemas.microsoft.com/office/drawing/2014/main" id="{0FDC80C5-8E9E-42B3-A5C4-6C185D621D56}"/>
              </a:ext>
            </a:extLst>
          </p:cNvPr>
          <p:cNvGrpSpPr/>
          <p:nvPr/>
        </p:nvGrpSpPr>
        <p:grpSpPr>
          <a:xfrm>
            <a:off x="6002550" y="658360"/>
            <a:ext cx="657223" cy="171450"/>
            <a:chOff x="2853106" y="61207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38879" y="61207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2853106" y="69779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096000" y="2350590"/>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CB06B95E-972C-4748-BE95-221F6F706A4C}"/>
              </a:ext>
            </a:extLst>
          </p:cNvPr>
          <p:cNvGrpSpPr/>
          <p:nvPr/>
        </p:nvGrpSpPr>
        <p:grpSpPr>
          <a:xfrm>
            <a:off x="5432361" y="1353194"/>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dirty="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24" name="图片 123">
            <a:extLst>
              <a:ext uri="{FF2B5EF4-FFF2-40B4-BE49-F238E27FC236}">
                <a16:creationId xmlns:a16="http://schemas.microsoft.com/office/drawing/2014/main" id="{33E05786-8135-49CB-95FB-60D6597F41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7552" y="1017937"/>
            <a:ext cx="3732674" cy="5240381"/>
          </a:xfrm>
          <a:prstGeom prst="rect">
            <a:avLst/>
          </a:prstGeom>
        </p:spPr>
      </p:pic>
      <p:grpSp>
        <p:nvGrpSpPr>
          <p:cNvPr id="168" name="组合 167">
            <a:extLst>
              <a:ext uri="{FF2B5EF4-FFF2-40B4-BE49-F238E27FC236}">
                <a16:creationId xmlns:a16="http://schemas.microsoft.com/office/drawing/2014/main" id="{DD8B81A5-E34E-4399-9D3B-7B7844156913}"/>
              </a:ext>
            </a:extLst>
          </p:cNvPr>
          <p:cNvGrpSpPr/>
          <p:nvPr/>
        </p:nvGrpSpPr>
        <p:grpSpPr>
          <a:xfrm>
            <a:off x="9335037" y="676287"/>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sp>
        <p:nvSpPr>
          <p:cNvPr id="169" name="椭圆 168">
            <a:extLst>
              <a:ext uri="{FF2B5EF4-FFF2-40B4-BE49-F238E27FC236}">
                <a16:creationId xmlns:a16="http://schemas.microsoft.com/office/drawing/2014/main" id="{D6BD53F1-98E6-4F9C-A6D4-89A280181DB4}"/>
              </a:ext>
            </a:extLst>
          </p:cNvPr>
          <p:cNvSpPr/>
          <p:nvPr/>
        </p:nvSpPr>
        <p:spPr>
          <a:xfrm>
            <a:off x="726080" y="847737"/>
            <a:ext cx="3174023" cy="1274568"/>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73" name="TextBox 54">
            <a:extLst>
              <a:ext uri="{FF2B5EF4-FFF2-40B4-BE49-F238E27FC236}">
                <a16:creationId xmlns:a16="http://schemas.microsoft.com/office/drawing/2014/main" id="{8D960E3B-8458-4FC1-B465-2575F6C5A7A3}"/>
              </a:ext>
            </a:extLst>
          </p:cNvPr>
          <p:cNvSpPr txBox="1"/>
          <p:nvPr/>
        </p:nvSpPr>
        <p:spPr>
          <a:xfrm>
            <a:off x="4027809" y="1254188"/>
            <a:ext cx="8195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rPr>
              <a:t>Title</a:t>
            </a:r>
            <a:endParaRPr kumimoji="0" lang="zh-CN" altLang="en-US"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endParaRPr>
          </a:p>
        </p:txBody>
      </p:sp>
      <p:sp>
        <p:nvSpPr>
          <p:cNvPr id="2" name="箭头: 下 1">
            <a:extLst>
              <a:ext uri="{FF2B5EF4-FFF2-40B4-BE49-F238E27FC236}">
                <a16:creationId xmlns:a16="http://schemas.microsoft.com/office/drawing/2014/main" id="{BDEB8BAD-12B0-467D-9E62-E0AFCA7484B6}"/>
              </a:ext>
            </a:extLst>
          </p:cNvPr>
          <p:cNvSpPr/>
          <p:nvPr/>
        </p:nvSpPr>
        <p:spPr>
          <a:xfrm>
            <a:off x="7791853" y="2598798"/>
            <a:ext cx="723014" cy="1079257"/>
          </a:xfrm>
          <a:prstGeom prst="downArrow">
            <a:avLst/>
          </a:prstGeom>
          <a:scene3d>
            <a:camera prst="orthographicFront"/>
            <a:lightRig rig="threePt" dir="t"/>
          </a:scene3d>
          <a:sp3d>
            <a:bevelT/>
          </a:sp3d>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28" name="TextBox 54">
            <a:extLst>
              <a:ext uri="{FF2B5EF4-FFF2-40B4-BE49-F238E27FC236}">
                <a16:creationId xmlns:a16="http://schemas.microsoft.com/office/drawing/2014/main" id="{D36350C7-C4E7-47FE-BB70-916F3C022DEF}"/>
              </a:ext>
            </a:extLst>
          </p:cNvPr>
          <p:cNvSpPr txBox="1"/>
          <p:nvPr/>
        </p:nvSpPr>
        <p:spPr>
          <a:xfrm>
            <a:off x="4889193" y="4314506"/>
            <a:ext cx="6689924"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2</a:t>
            </a:r>
            <a:r>
              <a:rPr kumimoji="0" lang="zh-CN" altLang="en-US"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a:t>
            </a:r>
            <a:r>
              <a:rPr lang="en-US" altLang="zh-CN" sz="2400" dirty="0">
                <a:solidFill>
                  <a:prstClr val="black"/>
                </a:solidFill>
                <a:latin typeface="Trebuchet MS"/>
                <a:ea typeface="华文新魏" panose="02010800040101010101" pitchFamily="2" charset="-122"/>
              </a:rPr>
              <a:t>W</a:t>
            </a:r>
            <a:r>
              <a:rPr kumimoji="0" lang="en-US" altLang="zh-CN" sz="2400" b="0" i="0" u="none" strike="noStrike" kern="1200" cap="none" spc="0" normalizeH="0" baseline="0" noProof="0" dirty="0" err="1">
                <a:ln>
                  <a:noFill/>
                </a:ln>
                <a:solidFill>
                  <a:prstClr val="black"/>
                </a:solidFill>
                <a:effectLst/>
                <a:uLnTx/>
                <a:uFillTx/>
                <a:latin typeface="Trebuchet MS"/>
                <a:ea typeface="华文新魏" panose="02010800040101010101" pitchFamily="2" charset="-122"/>
                <a:cs typeface="+mn-cs"/>
              </a:rPr>
              <a:t>hy</a:t>
            </a: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 does the word ‘meat’ have</a:t>
            </a:r>
            <a:r>
              <a:rPr kumimoji="0" lang="en-US" altLang="zh-CN" sz="2400" b="0" i="0" u="none" strike="noStrike" kern="1200" cap="none" spc="0" normalizeH="0" noProof="0" dirty="0">
                <a:ln>
                  <a:noFill/>
                </a:ln>
                <a:solidFill>
                  <a:prstClr val="black"/>
                </a:solidFill>
                <a:effectLst/>
                <a:uLnTx/>
                <a:uFillTx/>
                <a:latin typeface="Trebuchet MS"/>
                <a:ea typeface="华文新魏" panose="02010800040101010101" pitchFamily="2" charset="-122"/>
                <a:cs typeface="+mn-cs"/>
              </a:rPr>
              <a:t> </a:t>
            </a: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quotation</a:t>
            </a:r>
            <a:r>
              <a:rPr kumimoji="0" lang="en-US" altLang="zh-CN" sz="2400" b="0" i="0" u="none" strike="noStrike" kern="1200" cap="none" spc="0" normalizeH="0" noProof="0" dirty="0">
                <a:ln>
                  <a:noFill/>
                </a:ln>
                <a:solidFill>
                  <a:prstClr val="black"/>
                </a:solidFill>
                <a:effectLst/>
                <a:uLnTx/>
                <a:uFillTx/>
                <a:latin typeface="Trebuchet MS"/>
                <a:ea typeface="华文新魏" panose="02010800040101010101" pitchFamily="2" charset="-122"/>
                <a:cs typeface="+mn-cs"/>
              </a:rPr>
              <a:t> marks</a:t>
            </a:r>
            <a:r>
              <a:rPr kumimoji="0" lang="en-US" altLang="zh-CN" sz="2400" b="0" i="0" u="none" strike="noStrike" kern="1200" cap="none" spc="0" normalizeH="0" baseline="0" noProof="0" dirty="0">
                <a:ln>
                  <a:noFill/>
                </a:ln>
                <a:solidFill>
                  <a:prstClr val="black"/>
                </a:solidFill>
                <a:effectLst/>
                <a:uLnTx/>
                <a:uFillTx/>
                <a:latin typeface="Trebuchet MS"/>
                <a:ea typeface="华文新魏" panose="02010800040101010101" pitchFamily="2" charset="-122"/>
                <a:cs typeface="+mn-cs"/>
              </a:rPr>
              <a:t> </a:t>
            </a:r>
            <a:r>
              <a:rPr lang="en-US" altLang="zh-CN" sz="2400" dirty="0">
                <a:solidFill>
                  <a:prstClr val="black"/>
                </a:solidFill>
                <a:latin typeface="Trebuchet MS"/>
                <a:ea typeface="华文新魏" panose="02010800040101010101" pitchFamily="2" charset="-122"/>
              </a:rPr>
              <a:t>‘     ’?</a:t>
            </a:r>
          </a:p>
        </p:txBody>
      </p:sp>
      <p:pic>
        <p:nvPicPr>
          <p:cNvPr id="22" name="图形 21">
            <a:extLst>
              <a:ext uri="{FF2B5EF4-FFF2-40B4-BE49-F238E27FC236}">
                <a16:creationId xmlns:a16="http://schemas.microsoft.com/office/drawing/2014/main" id="{3A2CD0FD-D4EB-4C04-A4F8-04B58C73A457}"/>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
        <p:nvSpPr>
          <p:cNvPr id="23" name="TextBox 54">
            <a:extLst>
              <a:ext uri="{FF2B5EF4-FFF2-40B4-BE49-F238E27FC236}">
                <a16:creationId xmlns:a16="http://schemas.microsoft.com/office/drawing/2014/main" id="{A7D5B5FF-60BE-417F-B738-59CE140D71BA}"/>
              </a:ext>
            </a:extLst>
          </p:cNvPr>
          <p:cNvSpPr txBox="1"/>
          <p:nvPr/>
        </p:nvSpPr>
        <p:spPr>
          <a:xfrm>
            <a:off x="4901698" y="5212884"/>
            <a:ext cx="6244017" cy="830997"/>
          </a:xfrm>
          <a:prstGeom prst="rect">
            <a:avLst/>
          </a:prstGeom>
          <a:noFill/>
        </p:spPr>
        <p:txBody>
          <a:bodyPr wrap="none" rtlCol="0">
            <a:spAutoFit/>
          </a:bodyPr>
          <a:lstStyle/>
          <a:p>
            <a:pPr lvl="0" defTabSz="457200">
              <a:defRPr/>
            </a:pPr>
            <a:r>
              <a:rPr lang="en-US" altLang="zh-CN" sz="2400" dirty="0">
                <a:solidFill>
                  <a:prstClr val="black"/>
                </a:solidFill>
                <a:latin typeface="Trebuchet MS"/>
                <a:ea typeface="华文新魏" panose="02010800040101010101" pitchFamily="2" charset="-122"/>
              </a:rPr>
              <a:t>3</a:t>
            </a:r>
            <a:r>
              <a:rPr lang="zh-CN" altLang="en-US" sz="2400" dirty="0">
                <a:solidFill>
                  <a:prstClr val="black"/>
                </a:solidFill>
                <a:latin typeface="Trebuchet MS"/>
                <a:ea typeface="华文新魏" panose="02010800040101010101" pitchFamily="2" charset="-122"/>
              </a:rPr>
              <a:t>、</a:t>
            </a:r>
            <a:r>
              <a:rPr lang="en-US" altLang="zh-CN" sz="2400" dirty="0">
                <a:solidFill>
                  <a:prstClr val="black"/>
                </a:solidFill>
                <a:latin typeface="Trebuchet MS"/>
                <a:ea typeface="华文新魏" panose="02010800040101010101" pitchFamily="2" charset="-122"/>
              </a:rPr>
              <a:t>What kind of meat is it</a:t>
            </a:r>
            <a:r>
              <a:rPr lang="zh-CN" altLang="en-US" sz="2400" dirty="0">
                <a:solidFill>
                  <a:prstClr val="black"/>
                </a:solidFill>
                <a:latin typeface="Trebuchet MS"/>
                <a:ea typeface="华文新魏" panose="02010800040101010101" pitchFamily="2" charset="-122"/>
              </a:rPr>
              <a:t>？</a:t>
            </a:r>
            <a:r>
              <a:rPr lang="en-US" altLang="zh-CN" sz="2400" dirty="0">
                <a:solidFill>
                  <a:prstClr val="black"/>
                </a:solidFill>
                <a:latin typeface="Trebuchet MS"/>
                <a:ea typeface="华文新魏" panose="02010800040101010101" pitchFamily="2" charset="-122"/>
              </a:rPr>
              <a:t>Is it healthy or </a:t>
            </a:r>
          </a:p>
          <a:p>
            <a:pPr lvl="0" defTabSz="457200">
              <a:defRPr/>
            </a:pPr>
            <a:r>
              <a:rPr lang="en-US" altLang="zh-CN" sz="2400" dirty="0">
                <a:solidFill>
                  <a:prstClr val="black"/>
                </a:solidFill>
                <a:latin typeface="Trebuchet MS"/>
                <a:ea typeface="华文新魏" panose="02010800040101010101" pitchFamily="2" charset="-122"/>
              </a:rPr>
              <a:t>unhealthy?</a:t>
            </a:r>
            <a:endParaRPr lang="zh-CN" altLang="en-US" sz="2400" dirty="0">
              <a:solidFill>
                <a:prstClr val="black"/>
              </a:solidFill>
              <a:latin typeface="Trebuchet MS"/>
              <a:ea typeface="华文新魏" panose="02010800040101010101" pitchFamily="2" charset="-122"/>
            </a:endParaRPr>
          </a:p>
        </p:txBody>
      </p:sp>
    </p:spTree>
    <p:extLst>
      <p:ext uri="{BB962C8B-B14F-4D97-AF65-F5344CB8AC3E}">
        <p14:creationId xmlns:p14="http://schemas.microsoft.com/office/powerpoint/2010/main" val="7477470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arn(inVertical)">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wheel(1)">
                                      <p:cBhvr>
                                        <p:cTn id="12" dur="2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circle(in)">
                                      <p:cBhvr>
                                        <p:cTn id="24" dur="2000"/>
                                        <p:tgtEl>
                                          <p:spTgt spid="143"/>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circle(in)">
                                      <p:cBhvr>
                                        <p:cTn id="29" dur="20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circle(in)">
                                      <p:cBhvr>
                                        <p:cTn id="34"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43" grpId="0"/>
      <p:bldP spid="2" grpId="0" animBg="1"/>
      <p:bldP spid="28" grpId="0"/>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TextBox 54">
            <a:extLst>
              <a:ext uri="{FF2B5EF4-FFF2-40B4-BE49-F238E27FC236}">
                <a16:creationId xmlns:a16="http://schemas.microsoft.com/office/drawing/2014/main" id="{99BAD431-20CB-4C3C-A323-3D677F48E0DA}"/>
              </a:ext>
            </a:extLst>
          </p:cNvPr>
          <p:cNvSpPr txBox="1"/>
          <p:nvPr/>
        </p:nvSpPr>
        <p:spPr>
          <a:xfrm>
            <a:off x="6522796" y="1292786"/>
            <a:ext cx="3659976" cy="461665"/>
          </a:xfrm>
          <a:prstGeom prst="rect">
            <a:avLst/>
          </a:prstGeom>
          <a:noFill/>
        </p:spPr>
        <p:txBody>
          <a:bodyPr wrap="none" rtlCol="0">
            <a:spAutoFit/>
          </a:bodyPr>
          <a:lstStyle/>
          <a:p>
            <a:pPr algn="ctr" defTabSz="1219110"/>
            <a:r>
              <a:rPr kumimoji="0" lang="en-US" altLang="zh-CN" sz="2400" b="0" i="0" u="none" strike="noStrike" kern="1200" cap="none" spc="0" normalizeH="0" baseline="0" noProof="0" dirty="0">
                <a:ln>
                  <a:noFill/>
                </a:ln>
                <a:effectLst/>
                <a:uLnTx/>
                <a:uFillTx/>
                <a:latin typeface="Trebuchet MS"/>
                <a:ea typeface="华文新魏" panose="02010800040101010101" pitchFamily="2" charset="-122"/>
                <a:cs typeface="+mn-cs"/>
              </a:rPr>
              <a:t>What makes</a:t>
            </a:r>
            <a:r>
              <a:rPr kumimoji="0" lang="en-US" altLang="zh-CN" sz="2400" b="0" i="0" u="none" strike="noStrike" kern="1200" cap="none" spc="0" normalizeH="0" noProof="0" dirty="0">
                <a:ln>
                  <a:noFill/>
                </a:ln>
                <a:effectLst/>
                <a:uLnTx/>
                <a:uFillTx/>
                <a:latin typeface="Trebuchet MS"/>
                <a:ea typeface="华文新魏" panose="02010800040101010101" pitchFamily="2" charset="-122"/>
                <a:cs typeface="+mn-cs"/>
              </a:rPr>
              <a:t> a good title</a:t>
            </a:r>
            <a:r>
              <a:rPr kumimoji="0" lang="en-US" altLang="zh-CN" sz="2400" b="0" i="0" u="none" strike="noStrike" kern="1200" cap="none" spc="0" normalizeH="0" baseline="0" noProof="0" dirty="0">
                <a:ln>
                  <a:noFill/>
                </a:ln>
                <a:effectLst/>
                <a:uLnTx/>
                <a:uFillTx/>
                <a:latin typeface="Trebuchet MS"/>
                <a:ea typeface="华文新魏" panose="02010800040101010101" pitchFamily="2" charset="-122"/>
                <a:cs typeface="+mn-cs"/>
              </a:rPr>
              <a:t>?</a:t>
            </a:r>
            <a:endParaRPr lang="en-US" altLang="zh-CN" sz="1467" b="1" dirty="0">
              <a:cs typeface="+mn-ea"/>
              <a:sym typeface="+mn-lt"/>
            </a:endParaRPr>
          </a:p>
        </p:txBody>
      </p:sp>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6390659" y="351432"/>
            <a:ext cx="2975496" cy="646331"/>
          </a:xfrm>
          <a:prstGeom prst="rect">
            <a:avLst/>
          </a:prstGeom>
          <a:noFill/>
        </p:spPr>
        <p:txBody>
          <a:bodyPr wrap="square" rtlCol="0">
            <a:spAutoFit/>
          </a:bodyPr>
          <a:lstStyle/>
          <a:p>
            <a:pPr algn="ctr"/>
            <a:r>
              <a:rPr lang="en-US" altLang="zh-CN" sz="3600" b="1" dirty="0">
                <a:solidFill>
                  <a:schemeClr val="tx1">
                    <a:lumMod val="85000"/>
                    <a:lumOff val="15000"/>
                  </a:schemeClr>
                </a:solidFill>
                <a:latin typeface="Arial" panose="020B0604020202020204" pitchFamily="34" charset="0"/>
                <a:cs typeface="Arial" panose="020B0604020202020204" pitchFamily="34" charset="0"/>
                <a:sym typeface="+mn-lt"/>
              </a:rPr>
              <a:t>About Title </a:t>
            </a:r>
            <a:endParaRPr lang="zh-CN" altLang="en-US" sz="3600" b="1" dirty="0">
              <a:solidFill>
                <a:schemeClr val="tx1">
                  <a:lumMod val="85000"/>
                  <a:lumOff val="15000"/>
                </a:schemeClr>
              </a:solidFill>
              <a:latin typeface="Arial" panose="020B0604020202020204" pitchFamily="34" charset="0"/>
              <a:cs typeface="Arial" panose="020B0604020202020204" pitchFamily="34" charset="0"/>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9493676" y="588872"/>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5704263" y="631771"/>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190036" y="1910484"/>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208">
            <a:extLst>
              <a:ext uri="{FF2B5EF4-FFF2-40B4-BE49-F238E27FC236}">
                <a16:creationId xmlns:a16="http://schemas.microsoft.com/office/drawing/2014/main" id="{3578101C-CCC5-41EA-AE42-0FDDEF398E5C}"/>
              </a:ext>
            </a:extLst>
          </p:cNvPr>
          <p:cNvCxnSpPr/>
          <p:nvPr/>
        </p:nvCxnSpPr>
        <p:spPr>
          <a:xfrm>
            <a:off x="6190036" y="2599660"/>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2" name="Straight Connector 209">
            <a:extLst>
              <a:ext uri="{FF2B5EF4-FFF2-40B4-BE49-F238E27FC236}">
                <a16:creationId xmlns:a16="http://schemas.microsoft.com/office/drawing/2014/main" id="{A0339147-3C79-4357-B378-C474DE66C8E0}"/>
              </a:ext>
            </a:extLst>
          </p:cNvPr>
          <p:cNvCxnSpPr/>
          <p:nvPr/>
        </p:nvCxnSpPr>
        <p:spPr>
          <a:xfrm>
            <a:off x="6190036" y="3511070"/>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CB06B95E-972C-4748-BE95-221F6F706A4C}"/>
              </a:ext>
            </a:extLst>
          </p:cNvPr>
          <p:cNvGrpSpPr/>
          <p:nvPr/>
        </p:nvGrpSpPr>
        <p:grpSpPr>
          <a:xfrm>
            <a:off x="6819819" y="2155883"/>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dirty="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grpSp>
        <p:nvGrpSpPr>
          <p:cNvPr id="163" name="组合 162">
            <a:extLst>
              <a:ext uri="{FF2B5EF4-FFF2-40B4-BE49-F238E27FC236}">
                <a16:creationId xmlns:a16="http://schemas.microsoft.com/office/drawing/2014/main" id="{A1E0DB98-7533-447C-92D4-72715F6B1320}"/>
              </a:ext>
            </a:extLst>
          </p:cNvPr>
          <p:cNvGrpSpPr/>
          <p:nvPr/>
        </p:nvGrpSpPr>
        <p:grpSpPr>
          <a:xfrm>
            <a:off x="5569849" y="2804373"/>
            <a:ext cx="264279" cy="263652"/>
            <a:chOff x="6688138" y="2919563"/>
            <a:chExt cx="264279" cy="263652"/>
          </a:xfrm>
        </p:grpSpPr>
        <p:sp>
          <p:nvSpPr>
            <p:cNvPr id="126" name="Freeform 645">
              <a:extLst>
                <a:ext uri="{FF2B5EF4-FFF2-40B4-BE49-F238E27FC236}">
                  <a16:creationId xmlns:a16="http://schemas.microsoft.com/office/drawing/2014/main" id="{0DB6FF9E-443C-4894-8AE6-A9251D9A0450}"/>
                </a:ext>
              </a:extLst>
            </p:cNvPr>
            <p:cNvSpPr>
              <a:spLocks/>
            </p:cNvSpPr>
            <p:nvPr/>
          </p:nvSpPr>
          <p:spPr bwMode="auto">
            <a:xfrm>
              <a:off x="6688138" y="2919563"/>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60A8AF"/>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5" name="Freeform 21">
              <a:extLst>
                <a:ext uri="{FF2B5EF4-FFF2-40B4-BE49-F238E27FC236}">
                  <a16:creationId xmlns:a16="http://schemas.microsoft.com/office/drawing/2014/main" id="{81E375C3-C84C-4A7C-A048-BDDB22C9C2AB}"/>
                </a:ext>
              </a:extLst>
            </p:cNvPr>
            <p:cNvSpPr>
              <a:spLocks/>
            </p:cNvSpPr>
            <p:nvPr/>
          </p:nvSpPr>
          <p:spPr bwMode="auto">
            <a:xfrm>
              <a:off x="6747234" y="2998277"/>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grpSp>
        <p:nvGrpSpPr>
          <p:cNvPr id="164" name="组合 163">
            <a:extLst>
              <a:ext uri="{FF2B5EF4-FFF2-40B4-BE49-F238E27FC236}">
                <a16:creationId xmlns:a16="http://schemas.microsoft.com/office/drawing/2014/main" id="{E83173D5-2F6B-4F0A-8757-4F38007357BE}"/>
              </a:ext>
            </a:extLst>
          </p:cNvPr>
          <p:cNvGrpSpPr/>
          <p:nvPr/>
        </p:nvGrpSpPr>
        <p:grpSpPr>
          <a:xfrm>
            <a:off x="6390659" y="3796460"/>
            <a:ext cx="264279" cy="263652"/>
            <a:chOff x="6688138" y="3612654"/>
            <a:chExt cx="264279" cy="263652"/>
          </a:xfrm>
        </p:grpSpPr>
        <p:sp>
          <p:nvSpPr>
            <p:cNvPr id="127" name="Freeform 645">
              <a:extLst>
                <a:ext uri="{FF2B5EF4-FFF2-40B4-BE49-F238E27FC236}">
                  <a16:creationId xmlns:a16="http://schemas.microsoft.com/office/drawing/2014/main" id="{F7A39087-93A0-4F84-A7E8-65799E30DF21}"/>
                </a:ext>
              </a:extLst>
            </p:cNvPr>
            <p:cNvSpPr>
              <a:spLocks/>
            </p:cNvSpPr>
            <p:nvPr/>
          </p:nvSpPr>
          <p:spPr bwMode="auto">
            <a:xfrm>
              <a:off x="6688138" y="3612654"/>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C73E"/>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6" name="Freeform 21">
              <a:extLst>
                <a:ext uri="{FF2B5EF4-FFF2-40B4-BE49-F238E27FC236}">
                  <a16:creationId xmlns:a16="http://schemas.microsoft.com/office/drawing/2014/main" id="{CC5CE84B-7251-4DE9-9C97-8711F6CFD9A6}"/>
                </a:ext>
              </a:extLst>
            </p:cNvPr>
            <p:cNvSpPr>
              <a:spLocks/>
            </p:cNvSpPr>
            <p:nvPr/>
          </p:nvSpPr>
          <p:spPr bwMode="auto">
            <a:xfrm>
              <a:off x="6747234" y="3682977"/>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16" name="图片 115">
            <a:extLst>
              <a:ext uri="{FF2B5EF4-FFF2-40B4-BE49-F238E27FC236}">
                <a16:creationId xmlns:a16="http://schemas.microsoft.com/office/drawing/2014/main" id="{9A0C7F87-32F6-4900-B2DE-8BE855CB1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0466" y="722127"/>
            <a:ext cx="3886537" cy="5456393"/>
          </a:xfrm>
          <a:prstGeom prst="rect">
            <a:avLst/>
          </a:prstGeom>
        </p:spPr>
      </p:pic>
      <p:sp>
        <p:nvSpPr>
          <p:cNvPr id="169" name="文本框 168">
            <a:extLst>
              <a:ext uri="{FF2B5EF4-FFF2-40B4-BE49-F238E27FC236}">
                <a16:creationId xmlns:a16="http://schemas.microsoft.com/office/drawing/2014/main" id="{4163EBBE-D718-4E58-8221-091E4C988507}"/>
              </a:ext>
            </a:extLst>
          </p:cNvPr>
          <p:cNvSpPr txBox="1"/>
          <p:nvPr/>
        </p:nvSpPr>
        <p:spPr>
          <a:xfrm>
            <a:off x="7221653" y="2034998"/>
            <a:ext cx="2779745" cy="461665"/>
          </a:xfrm>
          <a:prstGeom prst="rect">
            <a:avLst/>
          </a:prstGeom>
          <a:noFill/>
        </p:spPr>
        <p:txBody>
          <a:bodyPr wrap="square" rtlCol="0">
            <a:spAutoFit/>
          </a:bodyPr>
          <a:lstStyle/>
          <a:p>
            <a:r>
              <a:rPr lang="en-US" altLang="zh-CN" sz="2400" dirty="0"/>
              <a:t>Short and precise</a:t>
            </a:r>
            <a:endParaRPr lang="zh-CN" altLang="en-US" dirty="0"/>
          </a:p>
        </p:txBody>
      </p:sp>
      <p:sp>
        <p:nvSpPr>
          <p:cNvPr id="33" name="文本框 32">
            <a:extLst>
              <a:ext uri="{FF2B5EF4-FFF2-40B4-BE49-F238E27FC236}">
                <a16:creationId xmlns:a16="http://schemas.microsoft.com/office/drawing/2014/main" id="{3B33489D-6F2F-4E40-8243-B9FC9460794D}"/>
              </a:ext>
            </a:extLst>
          </p:cNvPr>
          <p:cNvSpPr txBox="1"/>
          <p:nvPr/>
        </p:nvSpPr>
        <p:spPr>
          <a:xfrm>
            <a:off x="6096000" y="2759506"/>
            <a:ext cx="5524488" cy="461665"/>
          </a:xfrm>
          <a:prstGeom prst="rect">
            <a:avLst/>
          </a:prstGeom>
          <a:noFill/>
        </p:spPr>
        <p:txBody>
          <a:bodyPr wrap="square" rtlCol="0">
            <a:spAutoFit/>
          </a:bodyPr>
          <a:lstStyle/>
          <a:p>
            <a:r>
              <a:rPr lang="en-US" altLang="zh-CN" sz="2400" dirty="0"/>
              <a:t>The main idea instead of the whole story</a:t>
            </a:r>
            <a:endParaRPr lang="zh-CN" altLang="en-US" dirty="0"/>
          </a:p>
        </p:txBody>
      </p:sp>
      <p:sp>
        <p:nvSpPr>
          <p:cNvPr id="34" name="文本框 33">
            <a:extLst>
              <a:ext uri="{FF2B5EF4-FFF2-40B4-BE49-F238E27FC236}">
                <a16:creationId xmlns:a16="http://schemas.microsoft.com/office/drawing/2014/main" id="{0350F9E7-AF5D-479F-B307-4A22BB815DD3}"/>
              </a:ext>
            </a:extLst>
          </p:cNvPr>
          <p:cNvSpPr txBox="1"/>
          <p:nvPr/>
        </p:nvSpPr>
        <p:spPr>
          <a:xfrm>
            <a:off x="6819819" y="3697796"/>
            <a:ext cx="3717851" cy="461665"/>
          </a:xfrm>
          <a:prstGeom prst="rect">
            <a:avLst/>
          </a:prstGeom>
          <a:noFill/>
        </p:spPr>
        <p:txBody>
          <a:bodyPr wrap="square" rtlCol="0">
            <a:spAutoFit/>
          </a:bodyPr>
          <a:lstStyle/>
          <a:p>
            <a:r>
              <a:rPr lang="en-US" altLang="zh-CN" sz="2400" dirty="0"/>
              <a:t>Keep the readers curious</a:t>
            </a:r>
            <a:endParaRPr lang="zh-CN" altLang="en-US" dirty="0"/>
          </a:p>
        </p:txBody>
      </p:sp>
      <p:sp>
        <p:nvSpPr>
          <p:cNvPr id="2" name="椭圆 1">
            <a:extLst>
              <a:ext uri="{FF2B5EF4-FFF2-40B4-BE49-F238E27FC236}">
                <a16:creationId xmlns:a16="http://schemas.microsoft.com/office/drawing/2014/main" id="{57E51520-7A7E-4F69-B198-13CF7D0CFECC}"/>
              </a:ext>
            </a:extLst>
          </p:cNvPr>
          <p:cNvSpPr/>
          <p:nvPr/>
        </p:nvSpPr>
        <p:spPr>
          <a:xfrm>
            <a:off x="832945" y="635916"/>
            <a:ext cx="3174023" cy="1274568"/>
          </a:xfrm>
          <a:prstGeom prst="ellipse">
            <a:avLst/>
          </a:prstGeom>
          <a:noFill/>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4" name="TextBox 54">
            <a:extLst>
              <a:ext uri="{FF2B5EF4-FFF2-40B4-BE49-F238E27FC236}">
                <a16:creationId xmlns:a16="http://schemas.microsoft.com/office/drawing/2014/main" id="{D3093A51-5EE8-4380-8D53-B98F77516064}"/>
              </a:ext>
            </a:extLst>
          </p:cNvPr>
          <p:cNvSpPr txBox="1"/>
          <p:nvPr/>
        </p:nvSpPr>
        <p:spPr>
          <a:xfrm>
            <a:off x="4134489" y="1042367"/>
            <a:ext cx="819520"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rPr>
              <a:t>Title</a:t>
            </a:r>
            <a:endParaRPr kumimoji="0" lang="zh-CN" altLang="en-US" sz="2400" b="0" i="0" u="none" strike="noStrike" kern="1200" cap="none" spc="0" normalizeH="0" baseline="0" noProof="0" dirty="0">
              <a:ln>
                <a:noFill/>
              </a:ln>
              <a:solidFill>
                <a:srgbClr val="FF0000"/>
              </a:solidFill>
              <a:effectLst/>
              <a:uLnTx/>
              <a:uFillTx/>
              <a:latin typeface="Trebuchet MS"/>
              <a:ea typeface="华文新魏" panose="02010800040101010101" pitchFamily="2" charset="-122"/>
              <a:cs typeface="+mn-cs"/>
            </a:endParaRPr>
          </a:p>
        </p:txBody>
      </p:sp>
      <p:pic>
        <p:nvPicPr>
          <p:cNvPr id="8" name="图片 7">
            <a:extLst>
              <a:ext uri="{FF2B5EF4-FFF2-40B4-BE49-F238E27FC236}">
                <a16:creationId xmlns:a16="http://schemas.microsoft.com/office/drawing/2014/main" id="{5B68BF03-5653-4C01-836A-6E751AA465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7049" y="4340765"/>
            <a:ext cx="2402386" cy="1801790"/>
          </a:xfrm>
          <a:prstGeom prst="rect">
            <a:avLst/>
          </a:prstGeom>
        </p:spPr>
      </p:pic>
      <p:pic>
        <p:nvPicPr>
          <p:cNvPr id="32" name="图形 31">
            <a:extLst>
              <a:ext uri="{FF2B5EF4-FFF2-40B4-BE49-F238E27FC236}">
                <a16:creationId xmlns:a16="http://schemas.microsoft.com/office/drawing/2014/main" id="{C25EA88F-BB92-400C-A38E-8ECB2FA849F3}"/>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Tree>
    <p:extLst>
      <p:ext uri="{BB962C8B-B14F-4D97-AF65-F5344CB8AC3E}">
        <p14:creationId xmlns:p14="http://schemas.microsoft.com/office/powerpoint/2010/main" val="26883459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wipe(down)">
                                      <p:cBhvr>
                                        <p:cTn id="7" dur="500"/>
                                        <p:tgtEl>
                                          <p:spTgt spid="1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circle(in)">
                                      <p:cBhvr>
                                        <p:cTn id="12" dur="20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9"/>
                                        </p:tgtEl>
                                        <p:attrNameLst>
                                          <p:attrName>style.visibility</p:attrName>
                                        </p:attrNameLst>
                                      </p:cBhvr>
                                      <p:to>
                                        <p:strVal val="visible"/>
                                      </p:to>
                                    </p:set>
                                    <p:animEffect transition="in" filter="wipe(down)">
                                      <p:cBhvr>
                                        <p:cTn id="17" dur="500"/>
                                        <p:tgtEl>
                                          <p:spTgt spid="16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62"/>
                                        </p:tgtEl>
                                        <p:attrNameLst>
                                          <p:attrName>style.visibility</p:attrName>
                                        </p:attrNameLst>
                                      </p:cBhvr>
                                      <p:to>
                                        <p:strVal val="visible"/>
                                      </p:to>
                                    </p:set>
                                    <p:animEffect transition="in" filter="wheel(1)">
                                      <p:cBhvr>
                                        <p:cTn id="22" dur="2000"/>
                                        <p:tgtEl>
                                          <p:spTgt spid="162"/>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31"/>
                                        </p:tgtEl>
                                        <p:attrNameLst>
                                          <p:attrName>style.visibility</p:attrName>
                                        </p:attrNameLst>
                                      </p:cBhvr>
                                      <p:to>
                                        <p:strVal val="visible"/>
                                      </p:to>
                                    </p:set>
                                    <p:animEffect transition="in" filter="randombar(horizontal)">
                                      <p:cBhvr>
                                        <p:cTn id="27" dur="500"/>
                                        <p:tgtEl>
                                          <p:spTgt spid="13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animEffect transition="in" filter="wipe(down)">
                                      <p:cBhvr>
                                        <p:cTn id="32" dur="500"/>
                                        <p:tgtEl>
                                          <p:spTgt spid="33"/>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3"/>
                                        </p:tgtEl>
                                        <p:attrNameLst>
                                          <p:attrName>style.visibility</p:attrName>
                                        </p:attrNameLst>
                                      </p:cBhvr>
                                      <p:to>
                                        <p:strVal val="visible"/>
                                      </p:to>
                                    </p:set>
                                    <p:animEffect transition="in" filter="randombar(horizontal)">
                                      <p:cBhvr>
                                        <p:cTn id="37" dur="500"/>
                                        <p:tgtEl>
                                          <p:spTgt spid="163"/>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32"/>
                                        </p:tgtEl>
                                        <p:attrNameLst>
                                          <p:attrName>style.visibility</p:attrName>
                                        </p:attrNameLst>
                                      </p:cBhvr>
                                      <p:to>
                                        <p:strVal val="visible"/>
                                      </p:to>
                                    </p:set>
                                    <p:animEffect transition="in" filter="wheel(1)">
                                      <p:cBhvr>
                                        <p:cTn id="42" dur="2000"/>
                                        <p:tgtEl>
                                          <p:spTgt spid="13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animEffect transition="in" filter="wipe(down)">
                                      <p:cBhvr>
                                        <p:cTn id="47" dur="500"/>
                                        <p:tgtEl>
                                          <p:spTgt spid="3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164"/>
                                        </p:tgtEl>
                                        <p:attrNameLst>
                                          <p:attrName>style.visibility</p:attrName>
                                        </p:attrNameLst>
                                      </p:cBhvr>
                                      <p:to>
                                        <p:strVal val="visible"/>
                                      </p:to>
                                    </p:set>
                                    <p:anim calcmode="lin" valueType="num">
                                      <p:cBhvr additive="base">
                                        <p:cTn id="52" dur="500" fill="hold"/>
                                        <p:tgtEl>
                                          <p:spTgt spid="164"/>
                                        </p:tgtEl>
                                        <p:attrNameLst>
                                          <p:attrName>ppt_x</p:attrName>
                                        </p:attrNameLst>
                                      </p:cBhvr>
                                      <p:tavLst>
                                        <p:tav tm="0">
                                          <p:val>
                                            <p:strVal val="#ppt_x"/>
                                          </p:val>
                                        </p:tav>
                                        <p:tav tm="100000">
                                          <p:val>
                                            <p:strVal val="#ppt_x"/>
                                          </p:val>
                                        </p:tav>
                                      </p:tavLst>
                                    </p:anim>
                                    <p:anim calcmode="lin" valueType="num">
                                      <p:cBhvr additive="base">
                                        <p:cTn id="53" dur="500" fill="hold"/>
                                        <p:tgtEl>
                                          <p:spTgt spid="164"/>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2"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animEffect transition="in" filter="wipe(right)">
                                      <p:cBhvr>
                                        <p:cTn id="5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 grpId="0"/>
      <p:bldP spid="169"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5282250" y="1076571"/>
            <a:ext cx="4666767" cy="646331"/>
          </a:xfrm>
          <a:prstGeom prst="rect">
            <a:avLst/>
          </a:prstGeom>
          <a:noFill/>
        </p:spPr>
        <p:txBody>
          <a:bodyPr wrap="square" rtlCol="0">
            <a:spAutoFit/>
          </a:bodyPr>
          <a:lstStyle/>
          <a:p>
            <a:pPr algn="ctr"/>
            <a:r>
              <a:rPr lang="en-US" altLang="zh-CN" sz="3600" dirty="0">
                <a:solidFill>
                  <a:srgbClr val="FF0000"/>
                </a:solidFill>
                <a:cs typeface="+mn-ea"/>
                <a:sym typeface="+mn-lt"/>
              </a:rPr>
              <a:t>Vocabulary</a:t>
            </a:r>
            <a:endParaRPr lang="zh-CN" altLang="en-US" sz="3600" dirty="0">
              <a:solidFill>
                <a:srgbClr val="FF0000"/>
              </a:solidFill>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8547824" y="580737"/>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3432668" y="536903"/>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grpSp>
        <p:nvGrpSpPr>
          <p:cNvPr id="162" name="组合 161">
            <a:extLst>
              <a:ext uri="{FF2B5EF4-FFF2-40B4-BE49-F238E27FC236}">
                <a16:creationId xmlns:a16="http://schemas.microsoft.com/office/drawing/2014/main" id="{CB06B95E-972C-4748-BE95-221F6F706A4C}"/>
              </a:ext>
            </a:extLst>
          </p:cNvPr>
          <p:cNvGrpSpPr/>
          <p:nvPr/>
        </p:nvGrpSpPr>
        <p:grpSpPr>
          <a:xfrm>
            <a:off x="6070693" y="1277989"/>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16" name="图片 115">
            <a:extLst>
              <a:ext uri="{FF2B5EF4-FFF2-40B4-BE49-F238E27FC236}">
                <a16:creationId xmlns:a16="http://schemas.microsoft.com/office/drawing/2014/main" id="{9A0C7F87-32F6-4900-B2DE-8BE855CB12A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2866" y="1010989"/>
            <a:ext cx="3886537" cy="5456393"/>
          </a:xfrm>
          <a:prstGeom prst="rect">
            <a:avLst/>
          </a:prstGeom>
        </p:spPr>
      </p:pic>
      <p:sp>
        <p:nvSpPr>
          <p:cNvPr id="170" name="文本框 169">
            <a:extLst>
              <a:ext uri="{FF2B5EF4-FFF2-40B4-BE49-F238E27FC236}">
                <a16:creationId xmlns:a16="http://schemas.microsoft.com/office/drawing/2014/main" id="{6C9AED35-4FD3-4EFA-804F-26B1C2026BCA}"/>
              </a:ext>
            </a:extLst>
          </p:cNvPr>
          <p:cNvSpPr txBox="1"/>
          <p:nvPr/>
        </p:nvSpPr>
        <p:spPr>
          <a:xfrm>
            <a:off x="6032875" y="1757898"/>
            <a:ext cx="4539448" cy="461665"/>
          </a:xfrm>
          <a:prstGeom prst="rect">
            <a:avLst/>
          </a:prstGeom>
          <a:noFill/>
        </p:spPr>
        <p:txBody>
          <a:bodyPr wrap="none" rtlCol="0">
            <a:spAutoFit/>
          </a:bodyPr>
          <a:lstStyle/>
          <a:p>
            <a:r>
              <a:rPr lang="en-US" altLang="zh-CN" sz="2400" dirty="0"/>
              <a:t>Vocabulary and language points</a:t>
            </a:r>
            <a:endParaRPr lang="zh-CN" altLang="en-US" sz="2400" dirty="0"/>
          </a:p>
        </p:txBody>
      </p:sp>
      <p:sp>
        <p:nvSpPr>
          <p:cNvPr id="176" name="文本框 175">
            <a:extLst>
              <a:ext uri="{FF2B5EF4-FFF2-40B4-BE49-F238E27FC236}">
                <a16:creationId xmlns:a16="http://schemas.microsoft.com/office/drawing/2014/main" id="{A5B5DB50-5B44-4F4A-9EEE-ACF2D162BB76}"/>
              </a:ext>
            </a:extLst>
          </p:cNvPr>
          <p:cNvSpPr txBox="1"/>
          <p:nvPr/>
        </p:nvSpPr>
        <p:spPr>
          <a:xfrm>
            <a:off x="6129789" y="2305011"/>
            <a:ext cx="4104009" cy="3785652"/>
          </a:xfrm>
          <a:prstGeom prst="rect">
            <a:avLst/>
          </a:prstGeom>
          <a:noFill/>
        </p:spPr>
        <p:txBody>
          <a:bodyPr wrap="none" rtlCol="0">
            <a:spAutoFit/>
          </a:bodyPr>
          <a:lstStyle/>
          <a:p>
            <a:r>
              <a:rPr lang="en-US" altLang="zh-CN" sz="2400" dirty="0"/>
              <a:t>Plant-based meat </a:t>
            </a:r>
            <a:r>
              <a:rPr lang="zh-CN" altLang="en-US" sz="2400" dirty="0"/>
              <a:t>植物肉</a:t>
            </a:r>
            <a:endParaRPr lang="en-US" altLang="zh-CN" sz="2400" dirty="0"/>
          </a:p>
          <a:p>
            <a:r>
              <a:rPr lang="en-US" altLang="zh-CN" sz="2400" dirty="0"/>
              <a:t>Soy </a:t>
            </a:r>
            <a:r>
              <a:rPr lang="zh-CN" altLang="en-US" sz="2400" dirty="0"/>
              <a:t>大豆</a:t>
            </a:r>
            <a:endParaRPr lang="en-US" altLang="zh-CN" sz="2400" dirty="0"/>
          </a:p>
          <a:p>
            <a:r>
              <a:rPr lang="en-US" altLang="zh-CN" sz="2400" dirty="0"/>
              <a:t>Peas </a:t>
            </a:r>
            <a:r>
              <a:rPr lang="zh-CN" altLang="en-US" sz="2400" dirty="0"/>
              <a:t>豌豆</a:t>
            </a:r>
            <a:endParaRPr lang="en-US" altLang="zh-CN" sz="2400" dirty="0"/>
          </a:p>
          <a:p>
            <a:r>
              <a:rPr lang="en-US" altLang="zh-CN" sz="2400" dirty="0"/>
              <a:t>Product </a:t>
            </a:r>
            <a:r>
              <a:rPr lang="zh-CN" altLang="en-US" sz="2400" dirty="0"/>
              <a:t>产品</a:t>
            </a:r>
            <a:endParaRPr lang="en-US" altLang="zh-CN" sz="2400" dirty="0"/>
          </a:p>
          <a:p>
            <a:r>
              <a:rPr lang="en-US" altLang="zh-CN" sz="2400" dirty="0"/>
              <a:t>Nugget </a:t>
            </a:r>
            <a:r>
              <a:rPr lang="zh-CN" altLang="en-US" sz="2400" dirty="0"/>
              <a:t>鸡块</a:t>
            </a:r>
            <a:endParaRPr lang="en-US" altLang="zh-CN" sz="2400" dirty="0"/>
          </a:p>
          <a:p>
            <a:r>
              <a:rPr lang="en-US" altLang="zh-CN" sz="2400" dirty="0"/>
              <a:t>Greenhouse gases </a:t>
            </a:r>
            <a:r>
              <a:rPr lang="zh-CN" altLang="en-US" sz="2400" dirty="0"/>
              <a:t>温室气体</a:t>
            </a:r>
            <a:endParaRPr lang="en-US" altLang="zh-CN" sz="2400" dirty="0"/>
          </a:p>
          <a:p>
            <a:r>
              <a:rPr lang="en-US" altLang="zh-CN" sz="2400" dirty="0"/>
              <a:t>Reduce </a:t>
            </a:r>
            <a:r>
              <a:rPr lang="zh-CN" altLang="en-US" sz="2400" dirty="0"/>
              <a:t>减少</a:t>
            </a:r>
            <a:endParaRPr lang="en-US" altLang="zh-CN" sz="2400" dirty="0"/>
          </a:p>
          <a:p>
            <a:r>
              <a:rPr lang="en-US" altLang="zh-CN" sz="2400" dirty="0"/>
              <a:t>Emission </a:t>
            </a:r>
            <a:r>
              <a:rPr lang="zh-CN" altLang="en-US" sz="2400" dirty="0"/>
              <a:t>释放</a:t>
            </a:r>
            <a:endParaRPr lang="en-US" altLang="zh-CN" sz="2400" dirty="0"/>
          </a:p>
          <a:p>
            <a:r>
              <a:rPr lang="en-US" altLang="zh-CN" sz="2400" dirty="0"/>
              <a:t>Heart disease </a:t>
            </a:r>
            <a:r>
              <a:rPr lang="zh-CN" altLang="en-US" sz="2400" dirty="0"/>
              <a:t>心脏病</a:t>
            </a:r>
            <a:endParaRPr lang="en-US" altLang="zh-CN" sz="2400" dirty="0"/>
          </a:p>
          <a:p>
            <a:r>
              <a:rPr lang="en-US" altLang="zh-CN" sz="2400" dirty="0"/>
              <a:t>Cancer </a:t>
            </a:r>
            <a:r>
              <a:rPr lang="zh-CN" altLang="en-US" sz="2400" dirty="0"/>
              <a:t>癌症</a:t>
            </a:r>
          </a:p>
        </p:txBody>
      </p:sp>
      <p:pic>
        <p:nvPicPr>
          <p:cNvPr id="180" name="图片 179">
            <a:extLst>
              <a:ext uri="{FF2B5EF4-FFF2-40B4-BE49-F238E27FC236}">
                <a16:creationId xmlns:a16="http://schemas.microsoft.com/office/drawing/2014/main" id="{B62EB19F-AB8C-44E1-B1DA-CA7FD494E3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68587" y="1603523"/>
            <a:ext cx="1447178" cy="965087"/>
          </a:xfrm>
          <a:prstGeom prst="rect">
            <a:avLst/>
          </a:prstGeom>
        </p:spPr>
      </p:pic>
      <p:pic>
        <p:nvPicPr>
          <p:cNvPr id="182" name="图片 181">
            <a:extLst>
              <a:ext uri="{FF2B5EF4-FFF2-40B4-BE49-F238E27FC236}">
                <a16:creationId xmlns:a16="http://schemas.microsoft.com/office/drawing/2014/main" id="{CCA57FAD-FF5F-4926-B384-51419DD25A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62465" y="2717081"/>
            <a:ext cx="1459421" cy="845415"/>
          </a:xfrm>
          <a:prstGeom prst="rect">
            <a:avLst/>
          </a:prstGeom>
        </p:spPr>
      </p:pic>
      <p:pic>
        <p:nvPicPr>
          <p:cNvPr id="184" name="图片 183">
            <a:extLst>
              <a:ext uri="{FF2B5EF4-FFF2-40B4-BE49-F238E27FC236}">
                <a16:creationId xmlns:a16="http://schemas.microsoft.com/office/drawing/2014/main" id="{FABC01F7-9871-455F-BFEA-2DFEE653CB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80717" y="3793022"/>
            <a:ext cx="1422918" cy="1422918"/>
          </a:xfrm>
          <a:prstGeom prst="rect">
            <a:avLst/>
          </a:prstGeom>
        </p:spPr>
      </p:pic>
      <p:sp>
        <p:nvSpPr>
          <p:cNvPr id="185" name="文本框 184">
            <a:extLst>
              <a:ext uri="{FF2B5EF4-FFF2-40B4-BE49-F238E27FC236}">
                <a16:creationId xmlns:a16="http://schemas.microsoft.com/office/drawing/2014/main" id="{97CE6140-1302-4281-90C8-FCB2D229282C}"/>
              </a:ext>
            </a:extLst>
          </p:cNvPr>
          <p:cNvSpPr txBox="1"/>
          <p:nvPr/>
        </p:nvSpPr>
        <p:spPr>
          <a:xfrm>
            <a:off x="4234095" y="294667"/>
            <a:ext cx="4169525" cy="646331"/>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altLang="zh-CN" sz="3600" dirty="0">
                <a:solidFill>
                  <a:schemeClr val="tx1">
                    <a:lumMod val="85000"/>
                    <a:lumOff val="15000"/>
                  </a:schemeClr>
                </a:solidFill>
                <a:cs typeface="+mn-ea"/>
                <a:sym typeface="+mn-lt"/>
              </a:rPr>
              <a:t>What can we learn?</a:t>
            </a:r>
            <a:endParaRPr lang="zh-CN" altLang="en-US" sz="3600" dirty="0">
              <a:solidFill>
                <a:schemeClr val="tx1">
                  <a:lumMod val="85000"/>
                  <a:lumOff val="15000"/>
                </a:schemeClr>
              </a:solidFill>
              <a:cs typeface="+mn-ea"/>
              <a:sym typeface="+mn-lt"/>
            </a:endParaRPr>
          </a:p>
        </p:txBody>
      </p:sp>
      <p:pic>
        <p:nvPicPr>
          <p:cNvPr id="22" name="图形 21">
            <a:extLst>
              <a:ext uri="{FF2B5EF4-FFF2-40B4-BE49-F238E27FC236}">
                <a16:creationId xmlns:a16="http://schemas.microsoft.com/office/drawing/2014/main" id="{C0D3A1B6-0D5F-442B-9960-CF269121A37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spTree>
    <p:extLst>
      <p:ext uri="{BB962C8B-B14F-4D97-AF65-F5344CB8AC3E}">
        <p14:creationId xmlns:p14="http://schemas.microsoft.com/office/powerpoint/2010/main" val="2841640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animEffect transition="in" filter="circle(in)">
                                      <p:cBhvr>
                                        <p:cTn id="7" dur="2000"/>
                                        <p:tgtEl>
                                          <p:spTgt spid="11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wheel(1)">
                                      <p:cBhvr>
                                        <p:cTn id="12" dur="2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0"/>
                                        </p:tgtEl>
                                        <p:attrNameLst>
                                          <p:attrName>style.visibility</p:attrName>
                                        </p:attrNameLst>
                                      </p:cBhvr>
                                      <p:to>
                                        <p:strVal val="visible"/>
                                      </p:to>
                                    </p:set>
                                    <p:anim calcmode="lin" valueType="num">
                                      <p:cBhvr additive="base">
                                        <p:cTn id="17" dur="500" fill="hold"/>
                                        <p:tgtEl>
                                          <p:spTgt spid="170"/>
                                        </p:tgtEl>
                                        <p:attrNameLst>
                                          <p:attrName>ppt_x</p:attrName>
                                        </p:attrNameLst>
                                      </p:cBhvr>
                                      <p:tavLst>
                                        <p:tav tm="0">
                                          <p:val>
                                            <p:strVal val="#ppt_x"/>
                                          </p:val>
                                        </p:tav>
                                        <p:tav tm="100000">
                                          <p:val>
                                            <p:strVal val="#ppt_x"/>
                                          </p:val>
                                        </p:tav>
                                      </p:tavLst>
                                    </p:anim>
                                    <p:anim calcmode="lin" valueType="num">
                                      <p:cBhvr additive="base">
                                        <p:cTn id="18" dur="500" fill="hold"/>
                                        <p:tgtEl>
                                          <p:spTgt spid="17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76">
                                            <p:txEl>
                                              <p:pRg st="0" end="0"/>
                                            </p:txEl>
                                          </p:spTgt>
                                        </p:tgtEl>
                                        <p:attrNameLst>
                                          <p:attrName>style.visibility</p:attrName>
                                        </p:attrNameLst>
                                      </p:cBhvr>
                                      <p:to>
                                        <p:strVal val="visible"/>
                                      </p:to>
                                    </p:set>
                                    <p:anim calcmode="lin" valueType="num">
                                      <p:cBhvr additive="base">
                                        <p:cTn id="23" dur="500" fill="hold"/>
                                        <p:tgtEl>
                                          <p:spTgt spid="17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7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76">
                                            <p:txEl>
                                              <p:pRg st="1" end="1"/>
                                            </p:txEl>
                                          </p:spTgt>
                                        </p:tgtEl>
                                        <p:attrNameLst>
                                          <p:attrName>style.visibility</p:attrName>
                                        </p:attrNameLst>
                                      </p:cBhvr>
                                      <p:to>
                                        <p:strVal val="visible"/>
                                      </p:to>
                                    </p:set>
                                    <p:anim calcmode="lin" valueType="num">
                                      <p:cBhvr additive="base">
                                        <p:cTn id="29" dur="500" fill="hold"/>
                                        <p:tgtEl>
                                          <p:spTgt spid="17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76">
                                            <p:txEl>
                                              <p:pRg st="2" end="2"/>
                                            </p:txEl>
                                          </p:spTgt>
                                        </p:tgtEl>
                                        <p:attrNameLst>
                                          <p:attrName>style.visibility</p:attrName>
                                        </p:attrNameLst>
                                      </p:cBhvr>
                                      <p:to>
                                        <p:strVal val="visible"/>
                                      </p:to>
                                    </p:set>
                                    <p:anim calcmode="lin" valueType="num">
                                      <p:cBhvr additive="base">
                                        <p:cTn id="35" dur="500" fill="hold"/>
                                        <p:tgtEl>
                                          <p:spTgt spid="176">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7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176">
                                            <p:txEl>
                                              <p:pRg st="3" end="3"/>
                                            </p:txEl>
                                          </p:spTgt>
                                        </p:tgtEl>
                                        <p:attrNameLst>
                                          <p:attrName>style.visibility</p:attrName>
                                        </p:attrNameLst>
                                      </p:cBhvr>
                                      <p:to>
                                        <p:strVal val="visible"/>
                                      </p:to>
                                    </p:set>
                                    <p:anim calcmode="lin" valueType="num">
                                      <p:cBhvr additive="base">
                                        <p:cTn id="41" dur="500" fill="hold"/>
                                        <p:tgtEl>
                                          <p:spTgt spid="176">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7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176">
                                            <p:txEl>
                                              <p:pRg st="4" end="4"/>
                                            </p:txEl>
                                          </p:spTgt>
                                        </p:tgtEl>
                                        <p:attrNameLst>
                                          <p:attrName>style.visibility</p:attrName>
                                        </p:attrNameLst>
                                      </p:cBhvr>
                                      <p:to>
                                        <p:strVal val="visible"/>
                                      </p:to>
                                    </p:set>
                                    <p:anim calcmode="lin" valueType="num">
                                      <p:cBhvr additive="base">
                                        <p:cTn id="47" dur="500" fill="hold"/>
                                        <p:tgtEl>
                                          <p:spTgt spid="176">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7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76">
                                            <p:txEl>
                                              <p:pRg st="5" end="5"/>
                                            </p:txEl>
                                          </p:spTgt>
                                        </p:tgtEl>
                                        <p:attrNameLst>
                                          <p:attrName>style.visibility</p:attrName>
                                        </p:attrNameLst>
                                      </p:cBhvr>
                                      <p:to>
                                        <p:strVal val="visible"/>
                                      </p:to>
                                    </p:set>
                                    <p:anim calcmode="lin" valueType="num">
                                      <p:cBhvr additive="base">
                                        <p:cTn id="53" dur="500" fill="hold"/>
                                        <p:tgtEl>
                                          <p:spTgt spid="176">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7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176">
                                            <p:txEl>
                                              <p:pRg st="6" end="6"/>
                                            </p:txEl>
                                          </p:spTgt>
                                        </p:tgtEl>
                                        <p:attrNameLst>
                                          <p:attrName>style.visibility</p:attrName>
                                        </p:attrNameLst>
                                      </p:cBhvr>
                                      <p:to>
                                        <p:strVal val="visible"/>
                                      </p:to>
                                    </p:set>
                                    <p:anim calcmode="lin" valueType="num">
                                      <p:cBhvr additive="base">
                                        <p:cTn id="59" dur="500" fill="hold"/>
                                        <p:tgtEl>
                                          <p:spTgt spid="176">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7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76">
                                            <p:txEl>
                                              <p:pRg st="7" end="7"/>
                                            </p:txEl>
                                          </p:spTgt>
                                        </p:tgtEl>
                                        <p:attrNameLst>
                                          <p:attrName>style.visibility</p:attrName>
                                        </p:attrNameLst>
                                      </p:cBhvr>
                                      <p:to>
                                        <p:strVal val="visible"/>
                                      </p:to>
                                    </p:set>
                                    <p:anim calcmode="lin" valueType="num">
                                      <p:cBhvr additive="base">
                                        <p:cTn id="65" dur="500" fill="hold"/>
                                        <p:tgtEl>
                                          <p:spTgt spid="176">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7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176">
                                            <p:txEl>
                                              <p:pRg st="8" end="8"/>
                                            </p:txEl>
                                          </p:spTgt>
                                        </p:tgtEl>
                                        <p:attrNameLst>
                                          <p:attrName>style.visibility</p:attrName>
                                        </p:attrNameLst>
                                      </p:cBhvr>
                                      <p:to>
                                        <p:strVal val="visible"/>
                                      </p:to>
                                    </p:set>
                                    <p:anim calcmode="lin" valueType="num">
                                      <p:cBhvr additive="base">
                                        <p:cTn id="71" dur="500" fill="hold"/>
                                        <p:tgtEl>
                                          <p:spTgt spid="176">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7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176">
                                            <p:txEl>
                                              <p:pRg st="9" end="9"/>
                                            </p:txEl>
                                          </p:spTgt>
                                        </p:tgtEl>
                                        <p:attrNameLst>
                                          <p:attrName>style.visibility</p:attrName>
                                        </p:attrNameLst>
                                      </p:cBhvr>
                                      <p:to>
                                        <p:strVal val="visible"/>
                                      </p:to>
                                    </p:set>
                                    <p:anim calcmode="lin" valueType="num">
                                      <p:cBhvr additive="base">
                                        <p:cTn id="77" dur="500" fill="hold"/>
                                        <p:tgtEl>
                                          <p:spTgt spid="176">
                                            <p:txEl>
                                              <p:pRg st="9" end="9"/>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17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0"/>
      <p:bldP spid="17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íṡļîdê">
            <a:extLst>
              <a:ext uri="{FF2B5EF4-FFF2-40B4-BE49-F238E27FC236}">
                <a16:creationId xmlns:a16="http://schemas.microsoft.com/office/drawing/2014/main" id="{EAC96E9F-320E-4D15-85A2-5C88CCD25276}"/>
              </a:ext>
            </a:extLst>
          </p:cNvPr>
          <p:cNvSpPr/>
          <p:nvPr/>
        </p:nvSpPr>
        <p:spPr bwMode="auto">
          <a:xfrm>
            <a:off x="3778344" y="2759506"/>
            <a:ext cx="645376" cy="308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a:solidFill>
                <a:schemeClr val="tx1">
                  <a:lumMod val="85000"/>
                  <a:lumOff val="15000"/>
                </a:schemeClr>
              </a:solidFill>
              <a:cs typeface="+mn-ea"/>
              <a:sym typeface="+mn-lt"/>
            </a:endParaRPr>
          </a:p>
        </p:txBody>
      </p:sp>
      <p:sp>
        <p:nvSpPr>
          <p:cNvPr id="117" name="椭圆 116">
            <a:extLst>
              <a:ext uri="{FF2B5EF4-FFF2-40B4-BE49-F238E27FC236}">
                <a16:creationId xmlns:a16="http://schemas.microsoft.com/office/drawing/2014/main" id="{EB06A5CA-C046-45A2-9BFC-F1844D56BE60}"/>
              </a:ext>
            </a:extLst>
          </p:cNvPr>
          <p:cNvSpPr/>
          <p:nvPr/>
        </p:nvSpPr>
        <p:spPr>
          <a:xfrm>
            <a:off x="11325281" y="5957455"/>
            <a:ext cx="1193212" cy="1193212"/>
          </a:xfrm>
          <a:prstGeom prst="ellipse">
            <a:avLst/>
          </a:prstGeom>
          <a:solidFill>
            <a:srgbClr val="A0CBD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18" name="文本框 117">
            <a:extLst>
              <a:ext uri="{FF2B5EF4-FFF2-40B4-BE49-F238E27FC236}">
                <a16:creationId xmlns:a16="http://schemas.microsoft.com/office/drawing/2014/main" id="{60900AC0-B316-4951-AF48-FB53651F2024}"/>
              </a:ext>
            </a:extLst>
          </p:cNvPr>
          <p:cNvSpPr txBox="1"/>
          <p:nvPr/>
        </p:nvSpPr>
        <p:spPr>
          <a:xfrm>
            <a:off x="3842827" y="232474"/>
            <a:ext cx="4666767" cy="646331"/>
          </a:xfrm>
          <a:prstGeom prst="rect">
            <a:avLst/>
          </a:prstGeom>
          <a:noFill/>
        </p:spPr>
        <p:txBody>
          <a:bodyPr wrap="square" rtlCol="0">
            <a:spAutoFit/>
          </a:bodyPr>
          <a:lstStyle/>
          <a:p>
            <a:pPr algn="ctr"/>
            <a:r>
              <a:rPr lang="en-US" altLang="zh-CN" sz="3600" dirty="0">
                <a:solidFill>
                  <a:schemeClr val="tx1">
                    <a:lumMod val="85000"/>
                    <a:lumOff val="15000"/>
                  </a:schemeClr>
                </a:solidFill>
                <a:cs typeface="+mn-ea"/>
                <a:sym typeface="+mn-lt"/>
              </a:rPr>
              <a:t>About English News</a:t>
            </a:r>
            <a:endParaRPr lang="zh-CN" altLang="en-US" sz="3600" dirty="0">
              <a:solidFill>
                <a:schemeClr val="tx1">
                  <a:lumMod val="85000"/>
                  <a:lumOff val="15000"/>
                </a:schemeClr>
              </a:solidFill>
              <a:cs typeface="+mn-ea"/>
              <a:sym typeface="+mn-lt"/>
            </a:endParaRPr>
          </a:p>
        </p:txBody>
      </p:sp>
      <p:grpSp>
        <p:nvGrpSpPr>
          <p:cNvPr id="124" name="组合 123">
            <a:extLst>
              <a:ext uri="{FF2B5EF4-FFF2-40B4-BE49-F238E27FC236}">
                <a16:creationId xmlns:a16="http://schemas.microsoft.com/office/drawing/2014/main" id="{79EC097C-4BC7-4FB8-8818-EE7F30FC56D6}"/>
              </a:ext>
            </a:extLst>
          </p:cNvPr>
          <p:cNvGrpSpPr/>
          <p:nvPr/>
        </p:nvGrpSpPr>
        <p:grpSpPr>
          <a:xfrm>
            <a:off x="8435468" y="485008"/>
            <a:ext cx="657223" cy="171450"/>
            <a:chOff x="7705727" y="597280"/>
            <a:chExt cx="657223" cy="171450"/>
          </a:xfrm>
        </p:grpSpPr>
        <p:cxnSp>
          <p:nvCxnSpPr>
            <p:cNvPr id="119" name="直接连接符 118">
              <a:extLst>
                <a:ext uri="{FF2B5EF4-FFF2-40B4-BE49-F238E27FC236}">
                  <a16:creationId xmlns:a16="http://schemas.microsoft.com/office/drawing/2014/main" id="{755E28A0-CF4D-4AF4-A30F-B90E59C98917}"/>
                </a:ext>
              </a:extLst>
            </p:cNvPr>
            <p:cNvCxnSpPr>
              <a:cxnSpLocks/>
            </p:cNvCxnSpPr>
            <p:nvPr/>
          </p:nvCxnSpPr>
          <p:spPr>
            <a:xfrm>
              <a:off x="77914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pic>
          <p:nvPicPr>
            <p:cNvPr id="121" name="图形 120">
              <a:extLst>
                <a:ext uri="{FF2B5EF4-FFF2-40B4-BE49-F238E27FC236}">
                  <a16:creationId xmlns:a16="http://schemas.microsoft.com/office/drawing/2014/main" id="{47797F69-7B97-41A7-80A8-1468BF9CF21E}"/>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7705727" y="597280"/>
              <a:ext cx="171450" cy="171450"/>
            </a:xfrm>
            <a:prstGeom prst="rect">
              <a:avLst/>
            </a:prstGeom>
          </p:spPr>
        </p:pic>
      </p:grpSp>
      <p:grpSp>
        <p:nvGrpSpPr>
          <p:cNvPr id="168" name="组合 167">
            <a:extLst>
              <a:ext uri="{FF2B5EF4-FFF2-40B4-BE49-F238E27FC236}">
                <a16:creationId xmlns:a16="http://schemas.microsoft.com/office/drawing/2014/main" id="{4D5E771A-F393-4B66-8F1F-5FEEED6CFBEB}"/>
              </a:ext>
            </a:extLst>
          </p:cNvPr>
          <p:cNvGrpSpPr/>
          <p:nvPr/>
        </p:nvGrpSpPr>
        <p:grpSpPr>
          <a:xfrm>
            <a:off x="3185604" y="469914"/>
            <a:ext cx="657223" cy="171450"/>
            <a:chOff x="3829052" y="597280"/>
            <a:chExt cx="657223" cy="171450"/>
          </a:xfrm>
        </p:grpSpPr>
        <p:pic>
          <p:nvPicPr>
            <p:cNvPr id="120" name="图形 119">
              <a:extLst>
                <a:ext uri="{FF2B5EF4-FFF2-40B4-BE49-F238E27FC236}">
                  <a16:creationId xmlns:a16="http://schemas.microsoft.com/office/drawing/2014/main" id="{781EF5A3-0D23-4C70-A1F2-938AE5062A29}"/>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314825" y="597280"/>
              <a:ext cx="171450" cy="171450"/>
            </a:xfrm>
            <a:prstGeom prst="rect">
              <a:avLst/>
            </a:prstGeom>
          </p:spPr>
        </p:pic>
        <p:cxnSp>
          <p:nvCxnSpPr>
            <p:cNvPr id="122" name="直接连接符 121">
              <a:extLst>
                <a:ext uri="{FF2B5EF4-FFF2-40B4-BE49-F238E27FC236}">
                  <a16:creationId xmlns:a16="http://schemas.microsoft.com/office/drawing/2014/main" id="{9DCCEF0D-026B-4F3A-AD55-B1544EA329BF}"/>
                </a:ext>
              </a:extLst>
            </p:cNvPr>
            <p:cNvCxnSpPr>
              <a:cxnSpLocks/>
            </p:cNvCxnSpPr>
            <p:nvPr/>
          </p:nvCxnSpPr>
          <p:spPr>
            <a:xfrm>
              <a:off x="3829052" y="683005"/>
              <a:ext cx="571498" cy="0"/>
            </a:xfrm>
            <a:prstGeom prst="line">
              <a:avLst/>
            </a:prstGeom>
            <a:ln w="19050" cap="rnd">
              <a:solidFill>
                <a:schemeClr val="bg1">
                  <a:lumMod val="65000"/>
                </a:schemeClr>
              </a:solidFill>
              <a:round/>
            </a:ln>
          </p:spPr>
          <p:style>
            <a:lnRef idx="1">
              <a:schemeClr val="accent1"/>
            </a:lnRef>
            <a:fillRef idx="0">
              <a:schemeClr val="accent1"/>
            </a:fillRef>
            <a:effectRef idx="0">
              <a:schemeClr val="accent1"/>
            </a:effectRef>
            <a:fontRef idx="minor">
              <a:schemeClr val="tx1"/>
            </a:fontRef>
          </p:style>
        </p:cxnSp>
      </p:grpSp>
      <p:cxnSp>
        <p:nvCxnSpPr>
          <p:cNvPr id="130" name="Straight Connector 14">
            <a:extLst>
              <a:ext uri="{FF2B5EF4-FFF2-40B4-BE49-F238E27FC236}">
                <a16:creationId xmlns:a16="http://schemas.microsoft.com/office/drawing/2014/main" id="{32E73A24-30DC-433E-9A03-0D03A9E76815}"/>
              </a:ext>
            </a:extLst>
          </p:cNvPr>
          <p:cNvCxnSpPr/>
          <p:nvPr/>
        </p:nvCxnSpPr>
        <p:spPr>
          <a:xfrm>
            <a:off x="6408712" y="2052072"/>
            <a:ext cx="4396412" cy="0"/>
          </a:xfrm>
          <a:prstGeom prst="line">
            <a:avLst/>
          </a:prstGeom>
          <a:ln w="31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nvGrpSpPr>
          <p:cNvPr id="162" name="组合 161">
            <a:extLst>
              <a:ext uri="{FF2B5EF4-FFF2-40B4-BE49-F238E27FC236}">
                <a16:creationId xmlns:a16="http://schemas.microsoft.com/office/drawing/2014/main" id="{CB06B95E-972C-4748-BE95-221F6F706A4C}"/>
              </a:ext>
            </a:extLst>
          </p:cNvPr>
          <p:cNvGrpSpPr/>
          <p:nvPr/>
        </p:nvGrpSpPr>
        <p:grpSpPr>
          <a:xfrm>
            <a:off x="6044070" y="1333612"/>
            <a:ext cx="264279" cy="263652"/>
            <a:chOff x="6688138" y="2226472"/>
            <a:chExt cx="264279" cy="263652"/>
          </a:xfrm>
        </p:grpSpPr>
        <p:sp>
          <p:nvSpPr>
            <p:cNvPr id="125" name="Freeform 645">
              <a:extLst>
                <a:ext uri="{FF2B5EF4-FFF2-40B4-BE49-F238E27FC236}">
                  <a16:creationId xmlns:a16="http://schemas.microsoft.com/office/drawing/2014/main" id="{8A4C7FF3-A639-42C4-BA1F-916CDFC756D3}"/>
                </a:ext>
              </a:extLst>
            </p:cNvPr>
            <p:cNvSpPr>
              <a:spLocks/>
            </p:cNvSpPr>
            <p:nvPr/>
          </p:nvSpPr>
          <p:spPr bwMode="auto">
            <a:xfrm>
              <a:off x="6688138" y="2226472"/>
              <a:ext cx="264279" cy="263652"/>
            </a:xfrm>
            <a:custGeom>
              <a:avLst/>
              <a:gdLst>
                <a:gd name="T0" fmla="*/ 400 w 845"/>
                <a:gd name="T1" fmla="*/ 846 h 846"/>
                <a:gd name="T2" fmla="*/ 336 w 845"/>
                <a:gd name="T3" fmla="*/ 837 h 846"/>
                <a:gd name="T4" fmla="*/ 277 w 845"/>
                <a:gd name="T5" fmla="*/ 820 h 846"/>
                <a:gd name="T6" fmla="*/ 221 w 845"/>
                <a:gd name="T7" fmla="*/ 795 h 846"/>
                <a:gd name="T8" fmla="*/ 169 w 845"/>
                <a:gd name="T9" fmla="*/ 761 h 846"/>
                <a:gd name="T10" fmla="*/ 123 w 845"/>
                <a:gd name="T11" fmla="*/ 722 h 846"/>
                <a:gd name="T12" fmla="*/ 83 w 845"/>
                <a:gd name="T13" fmla="*/ 675 h 846"/>
                <a:gd name="T14" fmla="*/ 51 w 845"/>
                <a:gd name="T15" fmla="*/ 624 h 846"/>
                <a:gd name="T16" fmla="*/ 24 w 845"/>
                <a:gd name="T17" fmla="*/ 569 h 846"/>
                <a:gd name="T18" fmla="*/ 8 w 845"/>
                <a:gd name="T19" fmla="*/ 508 h 846"/>
                <a:gd name="T20" fmla="*/ 0 w 845"/>
                <a:gd name="T21" fmla="*/ 445 h 846"/>
                <a:gd name="T22" fmla="*/ 0 w 845"/>
                <a:gd name="T23" fmla="*/ 401 h 846"/>
                <a:gd name="T24" fmla="*/ 8 w 845"/>
                <a:gd name="T25" fmla="*/ 339 h 846"/>
                <a:gd name="T26" fmla="*/ 24 w 845"/>
                <a:gd name="T27" fmla="*/ 277 h 846"/>
                <a:gd name="T28" fmla="*/ 51 w 845"/>
                <a:gd name="T29" fmla="*/ 222 h 846"/>
                <a:gd name="T30" fmla="*/ 83 w 845"/>
                <a:gd name="T31" fmla="*/ 171 h 846"/>
                <a:gd name="T32" fmla="*/ 123 w 845"/>
                <a:gd name="T33" fmla="*/ 124 h 846"/>
                <a:gd name="T34" fmla="*/ 169 w 845"/>
                <a:gd name="T35" fmla="*/ 85 h 846"/>
                <a:gd name="T36" fmla="*/ 221 w 845"/>
                <a:gd name="T37" fmla="*/ 51 h 846"/>
                <a:gd name="T38" fmla="*/ 277 w 845"/>
                <a:gd name="T39" fmla="*/ 27 h 846"/>
                <a:gd name="T40" fmla="*/ 336 w 845"/>
                <a:gd name="T41" fmla="*/ 9 h 846"/>
                <a:gd name="T42" fmla="*/ 400 w 845"/>
                <a:gd name="T43" fmla="*/ 0 h 846"/>
                <a:gd name="T44" fmla="*/ 444 w 845"/>
                <a:gd name="T45" fmla="*/ 0 h 846"/>
                <a:gd name="T46" fmla="*/ 507 w 845"/>
                <a:gd name="T47" fmla="*/ 9 h 846"/>
                <a:gd name="T48" fmla="*/ 567 w 845"/>
                <a:gd name="T49" fmla="*/ 27 h 846"/>
                <a:gd name="T50" fmla="*/ 624 w 845"/>
                <a:gd name="T51" fmla="*/ 51 h 846"/>
                <a:gd name="T52" fmla="*/ 675 w 845"/>
                <a:gd name="T53" fmla="*/ 85 h 846"/>
                <a:gd name="T54" fmla="*/ 721 w 845"/>
                <a:gd name="T55" fmla="*/ 124 h 846"/>
                <a:gd name="T56" fmla="*/ 761 w 845"/>
                <a:gd name="T57" fmla="*/ 171 h 846"/>
                <a:gd name="T58" fmla="*/ 794 w 845"/>
                <a:gd name="T59" fmla="*/ 222 h 846"/>
                <a:gd name="T60" fmla="*/ 819 w 845"/>
                <a:gd name="T61" fmla="*/ 277 h 846"/>
                <a:gd name="T62" fmla="*/ 836 w 845"/>
                <a:gd name="T63" fmla="*/ 339 h 846"/>
                <a:gd name="T64" fmla="*/ 844 w 845"/>
                <a:gd name="T65" fmla="*/ 401 h 846"/>
                <a:gd name="T66" fmla="*/ 844 w 845"/>
                <a:gd name="T67" fmla="*/ 445 h 846"/>
                <a:gd name="T68" fmla="*/ 836 w 845"/>
                <a:gd name="T69" fmla="*/ 508 h 846"/>
                <a:gd name="T70" fmla="*/ 819 w 845"/>
                <a:gd name="T71" fmla="*/ 569 h 846"/>
                <a:gd name="T72" fmla="*/ 794 w 845"/>
                <a:gd name="T73" fmla="*/ 624 h 846"/>
                <a:gd name="T74" fmla="*/ 761 w 845"/>
                <a:gd name="T75" fmla="*/ 675 h 846"/>
                <a:gd name="T76" fmla="*/ 721 w 845"/>
                <a:gd name="T77" fmla="*/ 722 h 846"/>
                <a:gd name="T78" fmla="*/ 675 w 845"/>
                <a:gd name="T79" fmla="*/ 761 h 846"/>
                <a:gd name="T80" fmla="*/ 624 w 845"/>
                <a:gd name="T81" fmla="*/ 795 h 846"/>
                <a:gd name="T82" fmla="*/ 567 w 845"/>
                <a:gd name="T83" fmla="*/ 820 h 846"/>
                <a:gd name="T84" fmla="*/ 507 w 845"/>
                <a:gd name="T85" fmla="*/ 837 h 846"/>
                <a:gd name="T86" fmla="*/ 444 w 845"/>
                <a:gd name="T87" fmla="*/ 846 h 8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45" h="846">
                  <a:moveTo>
                    <a:pt x="422" y="846"/>
                  </a:moveTo>
                  <a:lnTo>
                    <a:pt x="422" y="846"/>
                  </a:lnTo>
                  <a:lnTo>
                    <a:pt x="400" y="846"/>
                  </a:lnTo>
                  <a:lnTo>
                    <a:pt x="379" y="843"/>
                  </a:lnTo>
                  <a:lnTo>
                    <a:pt x="358" y="842"/>
                  </a:lnTo>
                  <a:lnTo>
                    <a:pt x="336" y="837"/>
                  </a:lnTo>
                  <a:lnTo>
                    <a:pt x="316" y="833"/>
                  </a:lnTo>
                  <a:lnTo>
                    <a:pt x="297" y="827"/>
                  </a:lnTo>
                  <a:lnTo>
                    <a:pt x="277" y="820"/>
                  </a:lnTo>
                  <a:lnTo>
                    <a:pt x="258" y="812"/>
                  </a:lnTo>
                  <a:lnTo>
                    <a:pt x="239" y="804"/>
                  </a:lnTo>
                  <a:lnTo>
                    <a:pt x="221" y="795"/>
                  </a:lnTo>
                  <a:lnTo>
                    <a:pt x="204" y="785"/>
                  </a:lnTo>
                  <a:lnTo>
                    <a:pt x="186" y="773"/>
                  </a:lnTo>
                  <a:lnTo>
                    <a:pt x="169" y="761"/>
                  </a:lnTo>
                  <a:lnTo>
                    <a:pt x="153" y="750"/>
                  </a:lnTo>
                  <a:lnTo>
                    <a:pt x="138" y="737"/>
                  </a:lnTo>
                  <a:lnTo>
                    <a:pt x="123" y="722"/>
                  </a:lnTo>
                  <a:lnTo>
                    <a:pt x="109" y="707"/>
                  </a:lnTo>
                  <a:lnTo>
                    <a:pt x="96" y="691"/>
                  </a:lnTo>
                  <a:lnTo>
                    <a:pt x="83" y="675"/>
                  </a:lnTo>
                  <a:lnTo>
                    <a:pt x="71" y="659"/>
                  </a:lnTo>
                  <a:lnTo>
                    <a:pt x="61" y="642"/>
                  </a:lnTo>
                  <a:lnTo>
                    <a:pt x="51" y="624"/>
                  </a:lnTo>
                  <a:lnTo>
                    <a:pt x="40" y="607"/>
                  </a:lnTo>
                  <a:lnTo>
                    <a:pt x="33" y="588"/>
                  </a:lnTo>
                  <a:lnTo>
                    <a:pt x="24" y="569"/>
                  </a:lnTo>
                  <a:lnTo>
                    <a:pt x="18" y="549"/>
                  </a:lnTo>
                  <a:lnTo>
                    <a:pt x="13" y="528"/>
                  </a:lnTo>
                  <a:lnTo>
                    <a:pt x="8" y="508"/>
                  </a:lnTo>
                  <a:lnTo>
                    <a:pt x="4" y="487"/>
                  </a:lnTo>
                  <a:lnTo>
                    <a:pt x="1" y="467"/>
                  </a:lnTo>
                  <a:lnTo>
                    <a:pt x="0" y="445"/>
                  </a:lnTo>
                  <a:lnTo>
                    <a:pt x="0" y="423"/>
                  </a:lnTo>
                  <a:lnTo>
                    <a:pt x="0" y="423"/>
                  </a:lnTo>
                  <a:lnTo>
                    <a:pt x="0" y="401"/>
                  </a:lnTo>
                  <a:lnTo>
                    <a:pt x="1" y="379"/>
                  </a:lnTo>
                  <a:lnTo>
                    <a:pt x="4" y="359"/>
                  </a:lnTo>
                  <a:lnTo>
                    <a:pt x="8" y="339"/>
                  </a:lnTo>
                  <a:lnTo>
                    <a:pt x="13" y="318"/>
                  </a:lnTo>
                  <a:lnTo>
                    <a:pt x="18" y="298"/>
                  </a:lnTo>
                  <a:lnTo>
                    <a:pt x="24" y="277"/>
                  </a:lnTo>
                  <a:lnTo>
                    <a:pt x="33" y="258"/>
                  </a:lnTo>
                  <a:lnTo>
                    <a:pt x="40" y="239"/>
                  </a:lnTo>
                  <a:lnTo>
                    <a:pt x="51" y="222"/>
                  </a:lnTo>
                  <a:lnTo>
                    <a:pt x="61" y="204"/>
                  </a:lnTo>
                  <a:lnTo>
                    <a:pt x="71" y="187"/>
                  </a:lnTo>
                  <a:lnTo>
                    <a:pt x="83" y="171"/>
                  </a:lnTo>
                  <a:lnTo>
                    <a:pt x="96" y="155"/>
                  </a:lnTo>
                  <a:lnTo>
                    <a:pt x="109" y="139"/>
                  </a:lnTo>
                  <a:lnTo>
                    <a:pt x="123" y="124"/>
                  </a:lnTo>
                  <a:lnTo>
                    <a:pt x="138" y="110"/>
                  </a:lnTo>
                  <a:lnTo>
                    <a:pt x="153" y="97"/>
                  </a:lnTo>
                  <a:lnTo>
                    <a:pt x="169" y="85"/>
                  </a:lnTo>
                  <a:lnTo>
                    <a:pt x="186" y="73"/>
                  </a:lnTo>
                  <a:lnTo>
                    <a:pt x="204" y="62"/>
                  </a:lnTo>
                  <a:lnTo>
                    <a:pt x="221" y="51"/>
                  </a:lnTo>
                  <a:lnTo>
                    <a:pt x="239" y="43"/>
                  </a:lnTo>
                  <a:lnTo>
                    <a:pt x="258" y="34"/>
                  </a:lnTo>
                  <a:lnTo>
                    <a:pt x="277" y="27"/>
                  </a:lnTo>
                  <a:lnTo>
                    <a:pt x="297" y="19"/>
                  </a:lnTo>
                  <a:lnTo>
                    <a:pt x="316" y="13"/>
                  </a:lnTo>
                  <a:lnTo>
                    <a:pt x="336" y="9"/>
                  </a:lnTo>
                  <a:lnTo>
                    <a:pt x="358" y="5"/>
                  </a:lnTo>
                  <a:lnTo>
                    <a:pt x="379" y="2"/>
                  </a:lnTo>
                  <a:lnTo>
                    <a:pt x="400" y="0"/>
                  </a:lnTo>
                  <a:lnTo>
                    <a:pt x="422" y="0"/>
                  </a:lnTo>
                  <a:lnTo>
                    <a:pt x="422" y="0"/>
                  </a:lnTo>
                  <a:lnTo>
                    <a:pt x="444" y="0"/>
                  </a:lnTo>
                  <a:lnTo>
                    <a:pt x="465" y="2"/>
                  </a:lnTo>
                  <a:lnTo>
                    <a:pt x="487" y="5"/>
                  </a:lnTo>
                  <a:lnTo>
                    <a:pt x="507" y="9"/>
                  </a:lnTo>
                  <a:lnTo>
                    <a:pt x="527" y="13"/>
                  </a:lnTo>
                  <a:lnTo>
                    <a:pt x="548" y="19"/>
                  </a:lnTo>
                  <a:lnTo>
                    <a:pt x="567" y="27"/>
                  </a:lnTo>
                  <a:lnTo>
                    <a:pt x="587" y="34"/>
                  </a:lnTo>
                  <a:lnTo>
                    <a:pt x="605" y="43"/>
                  </a:lnTo>
                  <a:lnTo>
                    <a:pt x="624" y="51"/>
                  </a:lnTo>
                  <a:lnTo>
                    <a:pt x="641" y="62"/>
                  </a:lnTo>
                  <a:lnTo>
                    <a:pt x="659" y="73"/>
                  </a:lnTo>
                  <a:lnTo>
                    <a:pt x="675" y="85"/>
                  </a:lnTo>
                  <a:lnTo>
                    <a:pt x="691" y="97"/>
                  </a:lnTo>
                  <a:lnTo>
                    <a:pt x="707" y="110"/>
                  </a:lnTo>
                  <a:lnTo>
                    <a:pt x="721" y="124"/>
                  </a:lnTo>
                  <a:lnTo>
                    <a:pt x="734" y="139"/>
                  </a:lnTo>
                  <a:lnTo>
                    <a:pt x="747" y="155"/>
                  </a:lnTo>
                  <a:lnTo>
                    <a:pt x="761" y="171"/>
                  </a:lnTo>
                  <a:lnTo>
                    <a:pt x="772" y="187"/>
                  </a:lnTo>
                  <a:lnTo>
                    <a:pt x="784" y="204"/>
                  </a:lnTo>
                  <a:lnTo>
                    <a:pt x="794" y="222"/>
                  </a:lnTo>
                  <a:lnTo>
                    <a:pt x="803" y="239"/>
                  </a:lnTo>
                  <a:lnTo>
                    <a:pt x="812" y="258"/>
                  </a:lnTo>
                  <a:lnTo>
                    <a:pt x="819" y="277"/>
                  </a:lnTo>
                  <a:lnTo>
                    <a:pt x="826" y="298"/>
                  </a:lnTo>
                  <a:lnTo>
                    <a:pt x="832" y="318"/>
                  </a:lnTo>
                  <a:lnTo>
                    <a:pt x="836" y="339"/>
                  </a:lnTo>
                  <a:lnTo>
                    <a:pt x="839" y="359"/>
                  </a:lnTo>
                  <a:lnTo>
                    <a:pt x="842" y="379"/>
                  </a:lnTo>
                  <a:lnTo>
                    <a:pt x="844" y="401"/>
                  </a:lnTo>
                  <a:lnTo>
                    <a:pt x="845" y="423"/>
                  </a:lnTo>
                  <a:lnTo>
                    <a:pt x="845" y="423"/>
                  </a:lnTo>
                  <a:lnTo>
                    <a:pt x="844" y="445"/>
                  </a:lnTo>
                  <a:lnTo>
                    <a:pt x="842" y="467"/>
                  </a:lnTo>
                  <a:lnTo>
                    <a:pt x="839" y="487"/>
                  </a:lnTo>
                  <a:lnTo>
                    <a:pt x="836" y="508"/>
                  </a:lnTo>
                  <a:lnTo>
                    <a:pt x="832" y="528"/>
                  </a:lnTo>
                  <a:lnTo>
                    <a:pt x="826" y="549"/>
                  </a:lnTo>
                  <a:lnTo>
                    <a:pt x="819" y="569"/>
                  </a:lnTo>
                  <a:lnTo>
                    <a:pt x="812" y="588"/>
                  </a:lnTo>
                  <a:lnTo>
                    <a:pt x="803" y="607"/>
                  </a:lnTo>
                  <a:lnTo>
                    <a:pt x="794" y="624"/>
                  </a:lnTo>
                  <a:lnTo>
                    <a:pt x="784" y="642"/>
                  </a:lnTo>
                  <a:lnTo>
                    <a:pt x="772" y="659"/>
                  </a:lnTo>
                  <a:lnTo>
                    <a:pt x="761" y="675"/>
                  </a:lnTo>
                  <a:lnTo>
                    <a:pt x="747" y="691"/>
                  </a:lnTo>
                  <a:lnTo>
                    <a:pt x="734" y="707"/>
                  </a:lnTo>
                  <a:lnTo>
                    <a:pt x="721" y="722"/>
                  </a:lnTo>
                  <a:lnTo>
                    <a:pt x="707" y="737"/>
                  </a:lnTo>
                  <a:lnTo>
                    <a:pt x="691" y="750"/>
                  </a:lnTo>
                  <a:lnTo>
                    <a:pt x="675" y="761"/>
                  </a:lnTo>
                  <a:lnTo>
                    <a:pt x="659" y="773"/>
                  </a:lnTo>
                  <a:lnTo>
                    <a:pt x="641" y="785"/>
                  </a:lnTo>
                  <a:lnTo>
                    <a:pt x="624" y="795"/>
                  </a:lnTo>
                  <a:lnTo>
                    <a:pt x="605" y="804"/>
                  </a:lnTo>
                  <a:lnTo>
                    <a:pt x="587" y="812"/>
                  </a:lnTo>
                  <a:lnTo>
                    <a:pt x="567" y="820"/>
                  </a:lnTo>
                  <a:lnTo>
                    <a:pt x="548" y="827"/>
                  </a:lnTo>
                  <a:lnTo>
                    <a:pt x="527" y="833"/>
                  </a:lnTo>
                  <a:lnTo>
                    <a:pt x="507" y="837"/>
                  </a:lnTo>
                  <a:lnTo>
                    <a:pt x="487" y="842"/>
                  </a:lnTo>
                  <a:lnTo>
                    <a:pt x="465" y="843"/>
                  </a:lnTo>
                  <a:lnTo>
                    <a:pt x="444" y="846"/>
                  </a:lnTo>
                  <a:lnTo>
                    <a:pt x="422" y="846"/>
                  </a:lnTo>
                  <a:lnTo>
                    <a:pt x="422" y="846"/>
                  </a:lnTo>
                  <a:close/>
                </a:path>
              </a:pathLst>
            </a:custGeom>
            <a:solidFill>
              <a:srgbClr val="FF626C"/>
            </a:solidFill>
            <a:ln w="9525">
              <a:noFill/>
              <a:round/>
              <a:headEnd/>
              <a:tailEnd/>
            </a:ln>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sp>
          <p:nvSpPr>
            <p:cNvPr id="134" name="Freeform 21">
              <a:extLst>
                <a:ext uri="{FF2B5EF4-FFF2-40B4-BE49-F238E27FC236}">
                  <a16:creationId xmlns:a16="http://schemas.microsoft.com/office/drawing/2014/main" id="{7A543A2B-398D-456F-8005-1D3AD5C02537}"/>
                </a:ext>
              </a:extLst>
            </p:cNvPr>
            <p:cNvSpPr>
              <a:spLocks/>
            </p:cNvSpPr>
            <p:nvPr/>
          </p:nvSpPr>
          <p:spPr bwMode="auto">
            <a:xfrm>
              <a:off x="6747234" y="2296081"/>
              <a:ext cx="146083" cy="121675"/>
            </a:xfrm>
            <a:custGeom>
              <a:avLst/>
              <a:gdLst>
                <a:gd name="T0" fmla="*/ 370 w 1036"/>
                <a:gd name="T1" fmla="*/ 708 h 708"/>
                <a:gd name="T2" fmla="*/ 369 w 1036"/>
                <a:gd name="T3" fmla="*/ 708 h 708"/>
                <a:gd name="T4" fmla="*/ 360 w 1036"/>
                <a:gd name="T5" fmla="*/ 707 h 708"/>
                <a:gd name="T6" fmla="*/ 353 w 1036"/>
                <a:gd name="T7" fmla="*/ 705 h 708"/>
                <a:gd name="T8" fmla="*/ 346 w 1036"/>
                <a:gd name="T9" fmla="*/ 701 h 708"/>
                <a:gd name="T10" fmla="*/ 339 w 1036"/>
                <a:gd name="T11" fmla="*/ 697 h 708"/>
                <a:gd name="T12" fmla="*/ 13 w 1036"/>
                <a:gd name="T13" fmla="*/ 367 h 708"/>
                <a:gd name="T14" fmla="*/ 7 w 1036"/>
                <a:gd name="T15" fmla="*/ 360 h 708"/>
                <a:gd name="T16" fmla="*/ 4 w 1036"/>
                <a:gd name="T17" fmla="*/ 353 h 708"/>
                <a:gd name="T18" fmla="*/ 2 w 1036"/>
                <a:gd name="T19" fmla="*/ 346 h 708"/>
                <a:gd name="T20" fmla="*/ 0 w 1036"/>
                <a:gd name="T21" fmla="*/ 338 h 708"/>
                <a:gd name="T22" fmla="*/ 2 w 1036"/>
                <a:gd name="T23" fmla="*/ 330 h 708"/>
                <a:gd name="T24" fmla="*/ 4 w 1036"/>
                <a:gd name="T25" fmla="*/ 322 h 708"/>
                <a:gd name="T26" fmla="*/ 7 w 1036"/>
                <a:gd name="T27" fmla="*/ 315 h 708"/>
                <a:gd name="T28" fmla="*/ 13 w 1036"/>
                <a:gd name="T29" fmla="*/ 309 h 708"/>
                <a:gd name="T30" fmla="*/ 20 w 1036"/>
                <a:gd name="T31" fmla="*/ 303 h 708"/>
                <a:gd name="T32" fmla="*/ 27 w 1036"/>
                <a:gd name="T33" fmla="*/ 300 h 708"/>
                <a:gd name="T34" fmla="*/ 34 w 1036"/>
                <a:gd name="T35" fmla="*/ 297 h 708"/>
                <a:gd name="T36" fmla="*/ 42 w 1036"/>
                <a:gd name="T37" fmla="*/ 296 h 708"/>
                <a:gd name="T38" fmla="*/ 51 w 1036"/>
                <a:gd name="T39" fmla="*/ 297 h 708"/>
                <a:gd name="T40" fmla="*/ 59 w 1036"/>
                <a:gd name="T41" fmla="*/ 300 h 708"/>
                <a:gd name="T42" fmla="*/ 66 w 1036"/>
                <a:gd name="T43" fmla="*/ 303 h 708"/>
                <a:gd name="T44" fmla="*/ 72 w 1036"/>
                <a:gd name="T45" fmla="*/ 309 h 708"/>
                <a:gd name="T46" fmla="*/ 370 w 1036"/>
                <a:gd name="T47" fmla="*/ 608 h 708"/>
                <a:gd name="T48" fmla="*/ 965 w 1036"/>
                <a:gd name="T49" fmla="*/ 12 h 708"/>
                <a:gd name="T50" fmla="*/ 972 w 1036"/>
                <a:gd name="T51" fmla="*/ 6 h 708"/>
                <a:gd name="T52" fmla="*/ 979 w 1036"/>
                <a:gd name="T53" fmla="*/ 3 h 708"/>
                <a:gd name="T54" fmla="*/ 987 w 1036"/>
                <a:gd name="T55" fmla="*/ 0 h 708"/>
                <a:gd name="T56" fmla="*/ 995 w 1036"/>
                <a:gd name="T57" fmla="*/ 0 h 708"/>
                <a:gd name="T58" fmla="*/ 1002 w 1036"/>
                <a:gd name="T59" fmla="*/ 0 h 708"/>
                <a:gd name="T60" fmla="*/ 1010 w 1036"/>
                <a:gd name="T61" fmla="*/ 3 h 708"/>
                <a:gd name="T62" fmla="*/ 1017 w 1036"/>
                <a:gd name="T63" fmla="*/ 6 h 708"/>
                <a:gd name="T64" fmla="*/ 1024 w 1036"/>
                <a:gd name="T65" fmla="*/ 12 h 708"/>
                <a:gd name="T66" fmla="*/ 1029 w 1036"/>
                <a:gd name="T67" fmla="*/ 19 h 708"/>
                <a:gd name="T68" fmla="*/ 1034 w 1036"/>
                <a:gd name="T69" fmla="*/ 26 h 708"/>
                <a:gd name="T70" fmla="*/ 1036 w 1036"/>
                <a:gd name="T71" fmla="*/ 33 h 708"/>
                <a:gd name="T72" fmla="*/ 1036 w 1036"/>
                <a:gd name="T73" fmla="*/ 41 h 708"/>
                <a:gd name="T74" fmla="*/ 1036 w 1036"/>
                <a:gd name="T75" fmla="*/ 49 h 708"/>
                <a:gd name="T76" fmla="*/ 1034 w 1036"/>
                <a:gd name="T77" fmla="*/ 57 h 708"/>
                <a:gd name="T78" fmla="*/ 1029 w 1036"/>
                <a:gd name="T79" fmla="*/ 64 h 708"/>
                <a:gd name="T80" fmla="*/ 1024 w 1036"/>
                <a:gd name="T81" fmla="*/ 71 h 708"/>
                <a:gd name="T82" fmla="*/ 399 w 1036"/>
                <a:gd name="T83" fmla="*/ 697 h 708"/>
                <a:gd name="T84" fmla="*/ 392 w 1036"/>
                <a:gd name="T85" fmla="*/ 701 h 708"/>
                <a:gd name="T86" fmla="*/ 385 w 1036"/>
                <a:gd name="T87" fmla="*/ 705 h 708"/>
                <a:gd name="T88" fmla="*/ 378 w 1036"/>
                <a:gd name="T89" fmla="*/ 707 h 708"/>
                <a:gd name="T90" fmla="*/ 370 w 1036"/>
                <a:gd name="T91" fmla="*/ 708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36" h="708">
                  <a:moveTo>
                    <a:pt x="370" y="708"/>
                  </a:moveTo>
                  <a:lnTo>
                    <a:pt x="369" y="708"/>
                  </a:lnTo>
                  <a:lnTo>
                    <a:pt x="360" y="707"/>
                  </a:lnTo>
                  <a:lnTo>
                    <a:pt x="353" y="705"/>
                  </a:lnTo>
                  <a:lnTo>
                    <a:pt x="346" y="701"/>
                  </a:lnTo>
                  <a:lnTo>
                    <a:pt x="339" y="697"/>
                  </a:lnTo>
                  <a:lnTo>
                    <a:pt x="13" y="367"/>
                  </a:lnTo>
                  <a:lnTo>
                    <a:pt x="7" y="360"/>
                  </a:lnTo>
                  <a:lnTo>
                    <a:pt x="4" y="353"/>
                  </a:lnTo>
                  <a:lnTo>
                    <a:pt x="2" y="346"/>
                  </a:lnTo>
                  <a:lnTo>
                    <a:pt x="0" y="338"/>
                  </a:lnTo>
                  <a:lnTo>
                    <a:pt x="2" y="330"/>
                  </a:lnTo>
                  <a:lnTo>
                    <a:pt x="4" y="322"/>
                  </a:lnTo>
                  <a:lnTo>
                    <a:pt x="7" y="315"/>
                  </a:lnTo>
                  <a:lnTo>
                    <a:pt x="13" y="309"/>
                  </a:lnTo>
                  <a:lnTo>
                    <a:pt x="20" y="303"/>
                  </a:lnTo>
                  <a:lnTo>
                    <a:pt x="27" y="300"/>
                  </a:lnTo>
                  <a:lnTo>
                    <a:pt x="34" y="297"/>
                  </a:lnTo>
                  <a:lnTo>
                    <a:pt x="42" y="296"/>
                  </a:lnTo>
                  <a:lnTo>
                    <a:pt x="51" y="297"/>
                  </a:lnTo>
                  <a:lnTo>
                    <a:pt x="59" y="300"/>
                  </a:lnTo>
                  <a:lnTo>
                    <a:pt x="66" y="303"/>
                  </a:lnTo>
                  <a:lnTo>
                    <a:pt x="72" y="309"/>
                  </a:lnTo>
                  <a:lnTo>
                    <a:pt x="370" y="608"/>
                  </a:lnTo>
                  <a:lnTo>
                    <a:pt x="965" y="12"/>
                  </a:lnTo>
                  <a:lnTo>
                    <a:pt x="972" y="6"/>
                  </a:lnTo>
                  <a:lnTo>
                    <a:pt x="979" y="3"/>
                  </a:lnTo>
                  <a:lnTo>
                    <a:pt x="987" y="0"/>
                  </a:lnTo>
                  <a:lnTo>
                    <a:pt x="995" y="0"/>
                  </a:lnTo>
                  <a:lnTo>
                    <a:pt x="1002" y="0"/>
                  </a:lnTo>
                  <a:lnTo>
                    <a:pt x="1010" y="3"/>
                  </a:lnTo>
                  <a:lnTo>
                    <a:pt x="1017" y="6"/>
                  </a:lnTo>
                  <a:lnTo>
                    <a:pt x="1024" y="12"/>
                  </a:lnTo>
                  <a:lnTo>
                    <a:pt x="1029" y="19"/>
                  </a:lnTo>
                  <a:lnTo>
                    <a:pt x="1034" y="26"/>
                  </a:lnTo>
                  <a:lnTo>
                    <a:pt x="1036" y="33"/>
                  </a:lnTo>
                  <a:lnTo>
                    <a:pt x="1036" y="41"/>
                  </a:lnTo>
                  <a:lnTo>
                    <a:pt x="1036" y="49"/>
                  </a:lnTo>
                  <a:lnTo>
                    <a:pt x="1034" y="57"/>
                  </a:lnTo>
                  <a:lnTo>
                    <a:pt x="1029" y="64"/>
                  </a:lnTo>
                  <a:lnTo>
                    <a:pt x="1024" y="71"/>
                  </a:lnTo>
                  <a:lnTo>
                    <a:pt x="399" y="697"/>
                  </a:lnTo>
                  <a:lnTo>
                    <a:pt x="392" y="701"/>
                  </a:lnTo>
                  <a:lnTo>
                    <a:pt x="385" y="705"/>
                  </a:lnTo>
                  <a:lnTo>
                    <a:pt x="378" y="707"/>
                  </a:lnTo>
                  <a:lnTo>
                    <a:pt x="370" y="708"/>
                  </a:lnTo>
                  <a:close/>
                </a:path>
              </a:pathLst>
            </a:custGeom>
            <a:solidFill>
              <a:schemeClr val="bg1">
                <a:lumMod val="95000"/>
              </a:schemeClr>
            </a:solidFill>
            <a:ln>
              <a:noFill/>
            </a:ln>
            <a:effectLst>
              <a:outerShdw blurRad="63500" sx="102000" sy="102000" algn="ctr"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5000">
                <a:cs typeface="+mn-ea"/>
                <a:sym typeface="+mn-lt"/>
              </a:endParaRPr>
            </a:p>
          </p:txBody>
        </p:sp>
      </p:grpSp>
      <p:pic>
        <p:nvPicPr>
          <p:cNvPr id="116" name="图片 115">
            <a:extLst>
              <a:ext uri="{FF2B5EF4-FFF2-40B4-BE49-F238E27FC236}">
                <a16:creationId xmlns:a16="http://schemas.microsoft.com/office/drawing/2014/main" id="{9A0C7F87-32F6-4900-B2DE-8BE855CB12A8}"/>
              </a:ext>
            </a:extLst>
          </p:cNvPr>
          <p:cNvPicPr>
            <a:picLocks noChangeAspect="1"/>
          </p:cNvPicPr>
          <p:nvPr/>
        </p:nvPicPr>
        <p:blipFill rotWithShape="1">
          <a:blip r:embed="rId5">
            <a:extLst>
              <a:ext uri="{28A0092B-C50C-407E-A947-70E740481C1C}">
                <a14:useLocalDpi xmlns:a14="http://schemas.microsoft.com/office/drawing/2010/main" val="0"/>
              </a:ext>
            </a:extLst>
          </a:blip>
          <a:srcRect t="29690" r="54854" b="13003"/>
          <a:stretch/>
        </p:blipFill>
        <p:spPr>
          <a:xfrm>
            <a:off x="1893708" y="964529"/>
            <a:ext cx="2889408" cy="5149189"/>
          </a:xfrm>
          <a:prstGeom prst="rect">
            <a:avLst/>
          </a:prstGeom>
        </p:spPr>
      </p:pic>
      <p:sp>
        <p:nvSpPr>
          <p:cNvPr id="175" name="文本框 174">
            <a:extLst>
              <a:ext uri="{FF2B5EF4-FFF2-40B4-BE49-F238E27FC236}">
                <a16:creationId xmlns:a16="http://schemas.microsoft.com/office/drawing/2014/main" id="{22E36274-AE05-40AB-9E57-45C3EC9BD9AC}"/>
              </a:ext>
            </a:extLst>
          </p:cNvPr>
          <p:cNvSpPr txBox="1"/>
          <p:nvPr/>
        </p:nvSpPr>
        <p:spPr>
          <a:xfrm>
            <a:off x="6444715" y="1032960"/>
            <a:ext cx="4666767" cy="830997"/>
          </a:xfrm>
          <a:prstGeom prst="rect">
            <a:avLst/>
          </a:prstGeom>
          <a:noFill/>
        </p:spPr>
        <p:txBody>
          <a:bodyPr wrap="square">
            <a:spAutoFit/>
          </a:bodyPr>
          <a:lstStyle/>
          <a:p>
            <a:r>
              <a:rPr lang="en-US" altLang="zh-CN" sz="2400" b="1" dirty="0"/>
              <a:t>Read the first two paragraphs and find out these key factors.</a:t>
            </a:r>
            <a:endParaRPr lang="zh-CN" altLang="en-US" sz="2400" b="1" dirty="0"/>
          </a:p>
        </p:txBody>
      </p:sp>
      <p:sp>
        <p:nvSpPr>
          <p:cNvPr id="176" name="文本框 175">
            <a:extLst>
              <a:ext uri="{FF2B5EF4-FFF2-40B4-BE49-F238E27FC236}">
                <a16:creationId xmlns:a16="http://schemas.microsoft.com/office/drawing/2014/main" id="{A5B5DB50-5B44-4F4A-9EEE-ACF2D162BB76}"/>
              </a:ext>
            </a:extLst>
          </p:cNvPr>
          <p:cNvSpPr txBox="1"/>
          <p:nvPr/>
        </p:nvSpPr>
        <p:spPr>
          <a:xfrm>
            <a:off x="7178553" y="2200656"/>
            <a:ext cx="2513830" cy="461665"/>
          </a:xfrm>
          <a:prstGeom prst="rect">
            <a:avLst/>
          </a:prstGeom>
          <a:noFill/>
        </p:spPr>
        <p:txBody>
          <a:bodyPr wrap="none" rtlCol="0">
            <a:spAutoFit/>
          </a:bodyPr>
          <a:lstStyle/>
          <a:p>
            <a:r>
              <a:rPr lang="en-US" altLang="zh-CN" sz="2400" dirty="0"/>
              <a:t>What  Why  How </a:t>
            </a:r>
            <a:endParaRPr lang="zh-CN" altLang="en-US" sz="2400" dirty="0"/>
          </a:p>
        </p:txBody>
      </p:sp>
      <p:sp>
        <p:nvSpPr>
          <p:cNvPr id="2" name="文本框 1">
            <a:extLst>
              <a:ext uri="{FF2B5EF4-FFF2-40B4-BE49-F238E27FC236}">
                <a16:creationId xmlns:a16="http://schemas.microsoft.com/office/drawing/2014/main" id="{46D3C586-7F59-494B-AA99-229FC6AB9293}"/>
              </a:ext>
            </a:extLst>
          </p:cNvPr>
          <p:cNvSpPr txBox="1"/>
          <p:nvPr/>
        </p:nvSpPr>
        <p:spPr>
          <a:xfrm>
            <a:off x="5797118" y="2803405"/>
            <a:ext cx="5601810" cy="461665"/>
          </a:xfrm>
          <a:prstGeom prst="rect">
            <a:avLst/>
          </a:prstGeom>
          <a:noFill/>
        </p:spPr>
        <p:txBody>
          <a:bodyPr wrap="square" rtlCol="0">
            <a:spAutoFit/>
          </a:bodyPr>
          <a:lstStyle/>
          <a:p>
            <a:r>
              <a:rPr lang="en-US" altLang="zh-CN" sz="2400" b="1" dirty="0"/>
              <a:t>1</a:t>
            </a:r>
            <a:r>
              <a:rPr lang="zh-CN" altLang="en-US" sz="2400" b="1" dirty="0"/>
              <a:t>、</a:t>
            </a:r>
            <a:r>
              <a:rPr lang="en-US" altLang="zh-CN" sz="2400" b="1" dirty="0"/>
              <a:t>What is it? How popular is it?</a:t>
            </a:r>
            <a:endParaRPr lang="zh-CN" altLang="en-US" sz="2400" b="1" dirty="0"/>
          </a:p>
        </p:txBody>
      </p:sp>
      <p:sp>
        <p:nvSpPr>
          <p:cNvPr id="4" name="文本框 3">
            <a:extLst>
              <a:ext uri="{FF2B5EF4-FFF2-40B4-BE49-F238E27FC236}">
                <a16:creationId xmlns:a16="http://schemas.microsoft.com/office/drawing/2014/main" id="{5255C68E-B6A5-4E69-AA2D-51CCF71EFF41}"/>
              </a:ext>
            </a:extLst>
          </p:cNvPr>
          <p:cNvSpPr txBox="1"/>
          <p:nvPr/>
        </p:nvSpPr>
        <p:spPr>
          <a:xfrm>
            <a:off x="5797118" y="3404365"/>
            <a:ext cx="4738498" cy="707886"/>
          </a:xfrm>
          <a:prstGeom prst="rect">
            <a:avLst/>
          </a:prstGeom>
          <a:noFill/>
        </p:spPr>
        <p:txBody>
          <a:bodyPr wrap="square" rtlCol="0">
            <a:spAutoFit/>
          </a:bodyPr>
          <a:lstStyle/>
          <a:p>
            <a:r>
              <a:rPr lang="en-US" altLang="zh-CN" sz="2000" dirty="0"/>
              <a:t>It’s plant-based meat. It’s getting more popular around  the world. </a:t>
            </a:r>
            <a:endParaRPr lang="zh-CN" altLang="en-US" sz="2000" dirty="0"/>
          </a:p>
        </p:txBody>
      </p:sp>
      <p:sp>
        <p:nvSpPr>
          <p:cNvPr id="5" name="文本框 4">
            <a:extLst>
              <a:ext uri="{FF2B5EF4-FFF2-40B4-BE49-F238E27FC236}">
                <a16:creationId xmlns:a16="http://schemas.microsoft.com/office/drawing/2014/main" id="{50D866AA-0F9D-4D12-8773-7B8232C7CDB4}"/>
              </a:ext>
            </a:extLst>
          </p:cNvPr>
          <p:cNvSpPr txBox="1"/>
          <p:nvPr/>
        </p:nvSpPr>
        <p:spPr>
          <a:xfrm>
            <a:off x="6836375" y="4295014"/>
            <a:ext cx="3126730" cy="461665"/>
          </a:xfrm>
          <a:prstGeom prst="rect">
            <a:avLst/>
          </a:prstGeom>
          <a:noFill/>
        </p:spPr>
        <p:txBody>
          <a:bodyPr wrap="square" rtlCol="0">
            <a:spAutoFit/>
          </a:bodyPr>
          <a:lstStyle/>
          <a:p>
            <a:r>
              <a:rPr lang="en-US" altLang="zh-CN" sz="2400" b="1" dirty="0"/>
              <a:t>2</a:t>
            </a:r>
            <a:r>
              <a:rPr lang="zh-CN" altLang="en-US" sz="2400" b="1" dirty="0"/>
              <a:t>、</a:t>
            </a:r>
            <a:r>
              <a:rPr lang="en-US" altLang="zh-CN" sz="2400" b="1" dirty="0"/>
              <a:t>Where is it sold? </a:t>
            </a:r>
            <a:endParaRPr lang="zh-CN" altLang="en-US" sz="2400" b="1" dirty="0"/>
          </a:p>
        </p:txBody>
      </p:sp>
      <p:sp>
        <p:nvSpPr>
          <p:cNvPr id="6" name="文本框 5">
            <a:extLst>
              <a:ext uri="{FF2B5EF4-FFF2-40B4-BE49-F238E27FC236}">
                <a16:creationId xmlns:a16="http://schemas.microsoft.com/office/drawing/2014/main" id="{D67C4D30-B0CC-4C32-B55C-A6C0EDEAECE8}"/>
              </a:ext>
            </a:extLst>
          </p:cNvPr>
          <p:cNvSpPr txBox="1"/>
          <p:nvPr/>
        </p:nvSpPr>
        <p:spPr>
          <a:xfrm>
            <a:off x="5602769" y="4863767"/>
            <a:ext cx="5665398" cy="1015663"/>
          </a:xfrm>
          <a:prstGeom prst="rect">
            <a:avLst/>
          </a:prstGeom>
          <a:noFill/>
        </p:spPr>
        <p:txBody>
          <a:bodyPr wrap="square" rtlCol="0">
            <a:spAutoFit/>
          </a:bodyPr>
          <a:lstStyle/>
          <a:p>
            <a:r>
              <a:rPr lang="en-US" altLang="zh-CN" sz="2000" dirty="0"/>
              <a:t>Plant-based meat is sold in both USA and China. And it is sold in cities like Shanghai, Guangzhou, Shenzhen and Beijing.  </a:t>
            </a:r>
            <a:endParaRPr lang="zh-CN" altLang="en-US" sz="2000" dirty="0"/>
          </a:p>
        </p:txBody>
      </p:sp>
      <p:cxnSp>
        <p:nvCxnSpPr>
          <p:cNvPr id="30" name="直接连接符 29">
            <a:extLst>
              <a:ext uri="{FF2B5EF4-FFF2-40B4-BE49-F238E27FC236}">
                <a16:creationId xmlns:a16="http://schemas.microsoft.com/office/drawing/2014/main" id="{AD9B9BE9-1013-48C4-B3A8-98C74EAB2B0A}"/>
              </a:ext>
            </a:extLst>
          </p:cNvPr>
          <p:cNvCxnSpPr>
            <a:cxnSpLocks/>
          </p:cNvCxnSpPr>
          <p:nvPr/>
        </p:nvCxnSpPr>
        <p:spPr>
          <a:xfrm>
            <a:off x="2021717" y="3641090"/>
            <a:ext cx="891132" cy="6734"/>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接连接符 31">
            <a:extLst>
              <a:ext uri="{FF2B5EF4-FFF2-40B4-BE49-F238E27FC236}">
                <a16:creationId xmlns:a16="http://schemas.microsoft.com/office/drawing/2014/main" id="{EB617886-9E84-43B3-8019-1FDF3A877650}"/>
              </a:ext>
            </a:extLst>
          </p:cNvPr>
          <p:cNvCxnSpPr>
            <a:cxnSpLocks/>
          </p:cNvCxnSpPr>
          <p:nvPr/>
        </p:nvCxnSpPr>
        <p:spPr>
          <a:xfrm>
            <a:off x="3185604" y="5008130"/>
            <a:ext cx="98351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id="{7DC5BE7E-22B8-444D-A499-6AD45188B964}"/>
              </a:ext>
            </a:extLst>
          </p:cNvPr>
          <p:cNvCxnSpPr>
            <a:cxnSpLocks/>
          </p:cNvCxnSpPr>
          <p:nvPr/>
        </p:nvCxnSpPr>
        <p:spPr>
          <a:xfrm>
            <a:off x="2134008" y="5209803"/>
            <a:ext cx="203510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直接连接符 35">
            <a:extLst>
              <a:ext uri="{FF2B5EF4-FFF2-40B4-BE49-F238E27FC236}">
                <a16:creationId xmlns:a16="http://schemas.microsoft.com/office/drawing/2014/main" id="{932E0DB8-9663-4117-8A67-56C82121FD04}"/>
              </a:ext>
            </a:extLst>
          </p:cNvPr>
          <p:cNvCxnSpPr>
            <a:cxnSpLocks/>
          </p:cNvCxnSpPr>
          <p:nvPr/>
        </p:nvCxnSpPr>
        <p:spPr>
          <a:xfrm flipV="1">
            <a:off x="2115887" y="5456721"/>
            <a:ext cx="595415" cy="772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81A2C14B-4961-477B-8EFE-B1C76BBB9671}"/>
              </a:ext>
            </a:extLst>
          </p:cNvPr>
          <p:cNvCxnSpPr>
            <a:cxnSpLocks/>
          </p:cNvCxnSpPr>
          <p:nvPr/>
        </p:nvCxnSpPr>
        <p:spPr>
          <a:xfrm flipV="1">
            <a:off x="2115887" y="5658394"/>
            <a:ext cx="1555490" cy="1"/>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9" name="图形 28">
            <a:extLst>
              <a:ext uri="{FF2B5EF4-FFF2-40B4-BE49-F238E27FC236}">
                <a16:creationId xmlns:a16="http://schemas.microsoft.com/office/drawing/2014/main" id="{AAD282A7-88EE-4CA0-A950-3F767A29767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a:fillRect/>
          </a:stretch>
        </p:blipFill>
        <p:spPr>
          <a:xfrm>
            <a:off x="11058938" y="5588228"/>
            <a:ext cx="532685" cy="945516"/>
          </a:xfrm>
          <a:custGeom>
            <a:avLst/>
            <a:gdLst/>
            <a:ahLst/>
            <a:cxnLst/>
            <a:rect l="l" t="t" r="r" b="b"/>
            <a:pathLst>
              <a:path w="1035286" h="1837632">
                <a:moveTo>
                  <a:pt x="619939" y="0"/>
                </a:moveTo>
                <a:lnTo>
                  <a:pt x="1035286" y="0"/>
                </a:lnTo>
                <a:lnTo>
                  <a:pt x="1035286" y="1837632"/>
                </a:lnTo>
                <a:lnTo>
                  <a:pt x="527503" y="1837632"/>
                </a:lnTo>
                <a:lnTo>
                  <a:pt x="527503" y="633496"/>
                </a:lnTo>
                <a:cubicBezTo>
                  <a:pt x="445337" y="695942"/>
                  <a:pt x="365842" y="746474"/>
                  <a:pt x="289017" y="785092"/>
                </a:cubicBezTo>
                <a:cubicBezTo>
                  <a:pt x="212192" y="823710"/>
                  <a:pt x="115853" y="860684"/>
                  <a:pt x="0" y="896015"/>
                </a:cubicBezTo>
                <a:lnTo>
                  <a:pt x="0" y="484366"/>
                </a:lnTo>
                <a:cubicBezTo>
                  <a:pt x="170904" y="429315"/>
                  <a:pt x="303602" y="363172"/>
                  <a:pt x="398092" y="285936"/>
                </a:cubicBezTo>
                <a:cubicBezTo>
                  <a:pt x="492582" y="208701"/>
                  <a:pt x="566531" y="113389"/>
                  <a:pt x="619939" y="0"/>
                </a:cubicBezTo>
                <a:close/>
              </a:path>
            </a:pathLst>
          </a:custGeom>
        </p:spPr>
      </p:pic>
      <p:grpSp>
        <p:nvGrpSpPr>
          <p:cNvPr id="10" name="组合 9">
            <a:extLst>
              <a:ext uri="{FF2B5EF4-FFF2-40B4-BE49-F238E27FC236}">
                <a16:creationId xmlns:a16="http://schemas.microsoft.com/office/drawing/2014/main" id="{9864B1E7-EFCA-4C8A-A061-F7DB83FA149E}"/>
              </a:ext>
            </a:extLst>
          </p:cNvPr>
          <p:cNvGrpSpPr/>
          <p:nvPr/>
        </p:nvGrpSpPr>
        <p:grpSpPr>
          <a:xfrm>
            <a:off x="2115887" y="2324835"/>
            <a:ext cx="2496515" cy="1091960"/>
            <a:chOff x="2115887" y="2324835"/>
            <a:chExt cx="2496515" cy="1091960"/>
          </a:xfrm>
        </p:grpSpPr>
        <p:cxnSp>
          <p:nvCxnSpPr>
            <p:cNvPr id="12" name="直接连接符 11">
              <a:extLst>
                <a:ext uri="{FF2B5EF4-FFF2-40B4-BE49-F238E27FC236}">
                  <a16:creationId xmlns:a16="http://schemas.microsoft.com/office/drawing/2014/main" id="{A4C304BE-4FCD-49BE-8C84-FCE22E2C546C}"/>
                </a:ext>
              </a:extLst>
            </p:cNvPr>
            <p:cNvCxnSpPr>
              <a:cxnSpLocks/>
            </p:cNvCxnSpPr>
            <p:nvPr/>
          </p:nvCxnSpPr>
          <p:spPr>
            <a:xfrm>
              <a:off x="2275367" y="2324835"/>
              <a:ext cx="1967024" cy="673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9" name="组合 8">
              <a:extLst>
                <a:ext uri="{FF2B5EF4-FFF2-40B4-BE49-F238E27FC236}">
                  <a16:creationId xmlns:a16="http://schemas.microsoft.com/office/drawing/2014/main" id="{FF647B18-7EA4-45D9-B055-8E863DE398C8}"/>
                </a:ext>
              </a:extLst>
            </p:cNvPr>
            <p:cNvGrpSpPr/>
            <p:nvPr/>
          </p:nvGrpSpPr>
          <p:grpSpPr>
            <a:xfrm>
              <a:off x="2115887" y="3192732"/>
              <a:ext cx="2496515" cy="224063"/>
              <a:chOff x="2115887" y="3192732"/>
              <a:chExt cx="2496515" cy="224063"/>
            </a:xfrm>
          </p:grpSpPr>
          <p:cxnSp>
            <p:nvCxnSpPr>
              <p:cNvPr id="31" name="直接连接符 30">
                <a:extLst>
                  <a:ext uri="{FF2B5EF4-FFF2-40B4-BE49-F238E27FC236}">
                    <a16:creationId xmlns:a16="http://schemas.microsoft.com/office/drawing/2014/main" id="{F2174FCC-6AC8-4965-8CF2-9D80F9EA6888}"/>
                  </a:ext>
                </a:extLst>
              </p:cNvPr>
              <p:cNvCxnSpPr>
                <a:cxnSpLocks/>
              </p:cNvCxnSpPr>
              <p:nvPr/>
            </p:nvCxnSpPr>
            <p:spPr>
              <a:xfrm>
                <a:off x="2645378" y="3192732"/>
                <a:ext cx="1967024" cy="6734"/>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直接连接符 32">
                <a:extLst>
                  <a:ext uri="{FF2B5EF4-FFF2-40B4-BE49-F238E27FC236}">
                    <a16:creationId xmlns:a16="http://schemas.microsoft.com/office/drawing/2014/main" id="{52F5D67E-BE78-44AB-8C43-874341B07A9D}"/>
                  </a:ext>
                </a:extLst>
              </p:cNvPr>
              <p:cNvCxnSpPr>
                <a:cxnSpLocks/>
              </p:cNvCxnSpPr>
              <p:nvPr/>
            </p:nvCxnSpPr>
            <p:spPr>
              <a:xfrm>
                <a:off x="2115887" y="3416795"/>
                <a:ext cx="1355466" cy="0"/>
              </a:xfrm>
              <a:prstGeom prst="line">
                <a:avLst/>
              </a:prstGeom>
              <a:ln w="762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8907441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75"/>
                                        </p:tgtEl>
                                        <p:attrNameLst>
                                          <p:attrName>style.visibility</p:attrName>
                                        </p:attrNameLst>
                                      </p:cBhvr>
                                      <p:to>
                                        <p:strVal val="visible"/>
                                      </p:to>
                                    </p:set>
                                    <p:animEffect transition="in" filter="wheel(1)">
                                      <p:cBhvr>
                                        <p:cTn id="7" dur="2000"/>
                                        <p:tgtEl>
                                          <p:spTgt spid="17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2"/>
                                        </p:tgtEl>
                                        <p:attrNameLst>
                                          <p:attrName>style.visibility</p:attrName>
                                        </p:attrNameLst>
                                      </p:cBhvr>
                                      <p:to>
                                        <p:strVal val="visible"/>
                                      </p:to>
                                    </p:set>
                                    <p:animEffect transition="in" filter="circle(in)">
                                      <p:cBhvr>
                                        <p:cTn id="12" dur="2000"/>
                                        <p:tgtEl>
                                          <p:spTgt spid="16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6"/>
                                        </p:tgtEl>
                                        <p:attrNameLst>
                                          <p:attrName>style.visibility</p:attrName>
                                        </p:attrNameLst>
                                      </p:cBhvr>
                                      <p:to>
                                        <p:strVal val="visible"/>
                                      </p:to>
                                    </p:set>
                                    <p:animEffect transition="in" filter="randombar(horizontal)">
                                      <p:cBhvr>
                                        <p:cTn id="17" dur="500"/>
                                        <p:tgtEl>
                                          <p:spTgt spid="17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out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down)">
                                      <p:cBhvr>
                                        <p:cTn id="44" dur="500"/>
                                        <p:tgtEl>
                                          <p:spTgt spid="30"/>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heel(1)">
                                      <p:cBhvr>
                                        <p:cTn id="49" dur="2000"/>
                                        <p:tgtEl>
                                          <p:spTgt spid="6"/>
                                        </p:tgtEl>
                                      </p:cBhvr>
                                    </p:animEffec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wipe(down)">
                                      <p:cBhvr>
                                        <p:cTn id="55" dur="500"/>
                                        <p:tgtEl>
                                          <p:spTgt spid="34"/>
                                        </p:tgtEl>
                                      </p:cBhvr>
                                    </p:animEffect>
                                  </p:childTnLst>
                                </p:cTn>
                              </p:par>
                              <p:par>
                                <p:cTn id="56" presetID="22" presetClass="entr" presetSubtype="4" fill="hold"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down)">
                                      <p:cBhvr>
                                        <p:cTn id="58" dur="500"/>
                                        <p:tgtEl>
                                          <p:spTgt spid="36"/>
                                        </p:tgtEl>
                                      </p:cBhvr>
                                    </p:animEffect>
                                  </p:childTnLst>
                                </p:cTn>
                              </p:par>
                              <p:par>
                                <p:cTn id="59" presetID="22" presetClass="entr" presetSubtype="4" fill="hold" nodeType="withEffect">
                                  <p:stCondLst>
                                    <p:cond delay="0"/>
                                  </p:stCondLst>
                                  <p:childTnLst>
                                    <p:set>
                                      <p:cBhvr>
                                        <p:cTn id="60" dur="1" fill="hold">
                                          <p:stCondLst>
                                            <p:cond delay="0"/>
                                          </p:stCondLst>
                                        </p:cTn>
                                        <p:tgtEl>
                                          <p:spTgt spid="38"/>
                                        </p:tgtEl>
                                        <p:attrNameLst>
                                          <p:attrName>style.visibility</p:attrName>
                                        </p:attrNameLst>
                                      </p:cBhvr>
                                      <p:to>
                                        <p:strVal val="visible"/>
                                      </p:to>
                                    </p:set>
                                    <p:animEffect transition="in" filter="wipe(down)">
                                      <p:cBhvr>
                                        <p:cTn id="6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 grpId="0"/>
      <p:bldP spid="176" grpId="0"/>
      <p:bldP spid="2" grpId="0"/>
      <p:bldP spid="4" grpId="0"/>
      <p:bldP spid="5" grpId="0"/>
      <p:bldP spid="6"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650</TotalTime>
  <Words>1342</Words>
  <Application>Microsoft Office PowerPoint</Application>
  <PresentationFormat>宽屏</PresentationFormat>
  <Paragraphs>222</Paragraphs>
  <Slides>28</Slides>
  <Notes>27</Notes>
  <HiddenSlides>0</HiddenSlides>
  <MMClips>1</MMClips>
  <ScaleCrop>false</ScaleCrop>
  <HeadingPairs>
    <vt:vector size="6" baseType="variant">
      <vt:variant>
        <vt:lpstr>已用的字体</vt:lpstr>
      </vt:variant>
      <vt:variant>
        <vt:i4>8</vt:i4>
      </vt:variant>
      <vt:variant>
        <vt:lpstr>主题</vt:lpstr>
      </vt:variant>
      <vt:variant>
        <vt:i4>1</vt:i4>
      </vt:variant>
      <vt:variant>
        <vt:lpstr>幻灯片标题</vt:lpstr>
      </vt:variant>
      <vt:variant>
        <vt:i4>28</vt:i4>
      </vt:variant>
    </vt:vector>
  </HeadingPairs>
  <TitlesOfParts>
    <vt:vector size="37" baseType="lpstr">
      <vt:lpstr>Adobe Gothic Std B</vt:lpstr>
      <vt:lpstr>等线</vt:lpstr>
      <vt:lpstr>等线 Light</vt:lpstr>
      <vt:lpstr>仿宋</vt:lpstr>
      <vt:lpstr>Arial</vt:lpstr>
      <vt:lpstr>Trebuchet MS</vt:lpstr>
      <vt:lpstr>Wingdings</vt:lpstr>
      <vt:lpstr>Wingdings 3</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朱 思悦</dc:creator>
  <cp:lastModifiedBy>朱 思悦</cp:lastModifiedBy>
  <cp:revision>96</cp:revision>
  <dcterms:created xsi:type="dcterms:W3CDTF">2020-10-25T03:37:21Z</dcterms:created>
  <dcterms:modified xsi:type="dcterms:W3CDTF">2020-10-28T14:08:11Z</dcterms:modified>
</cp:coreProperties>
</file>