
<file path=[Content_Types].xml><?xml version="1.0" encoding="utf-8"?>
<Types xmlns="http://schemas.openxmlformats.org/package/2006/content-types">
  <Default Extension="vml" ContentType="application/vnd.openxmlformats-officedocument.vmlDrawing"/>
  <Default Extension="jpeg" ContentType="image/jpeg"/>
  <Default Extension="png" ContentType="image/png"/>
  <Default Extension="wdp" ContentType="image/vnd.ms-photo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336" r:id="rId6"/>
    <p:sldId id="282" r:id="rId7"/>
    <p:sldId id="337" r:id="rId8"/>
    <p:sldId id="280" r:id="rId9"/>
    <p:sldId id="285" r:id="rId10"/>
    <p:sldId id="286" r:id="rId11"/>
    <p:sldId id="291" r:id="rId12"/>
    <p:sldId id="292" r:id="rId13"/>
    <p:sldId id="293" r:id="rId14"/>
    <p:sldId id="307" r:id="rId15"/>
    <p:sldId id="294" r:id="rId16"/>
    <p:sldId id="299" r:id="rId17"/>
    <p:sldId id="303" r:id="rId18"/>
    <p:sldId id="300" r:id="rId19"/>
    <p:sldId id="308" r:id="rId20"/>
    <p:sldId id="312" r:id="rId21"/>
    <p:sldId id="313" r:id="rId22"/>
    <p:sldId id="335" r:id="rId23"/>
    <p:sldId id="355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A58"/>
    <a:srgbClr val="FAC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618" y="840"/>
      </p:cViewPr>
      <p:guideLst>
        <p:guide orient="horz" pos="23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2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8E11C-3F0F-4031-A291-E3F6A8F459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B25B3-95A2-4711-A6AC-47E4072AE2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B25B3-95A2-4711-A6AC-47E4072AE2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障子, 窗户, 建筑物, 站立&#10;&#10;自动生成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12963"/>
          <a:stretch>
            <a:fillRect/>
          </a:stretch>
        </p:blipFill>
        <p:spPr>
          <a:xfrm>
            <a:off x="-22182" y="0"/>
            <a:ext cx="12191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7" t="78818" r="1310" b="1605"/>
          <a:stretch>
            <a:fillRect/>
          </a:stretch>
        </p:blipFill>
        <p:spPr>
          <a:xfrm>
            <a:off x="9678912" y="5366084"/>
            <a:ext cx="2641424" cy="14919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5" t="66400" r="16266" b="12551"/>
          <a:stretch>
            <a:fillRect/>
          </a:stretch>
        </p:blipFill>
        <p:spPr>
          <a:xfrm>
            <a:off x="7076568" y="4563979"/>
            <a:ext cx="2887579" cy="1604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32"/>
          <a:stretch>
            <a:fillRect/>
          </a:stretch>
        </p:blipFill>
        <p:spPr>
          <a:xfrm>
            <a:off x="-22182" y="0"/>
            <a:ext cx="3056141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6" t="38530" r="58286" b="23995"/>
          <a:stretch>
            <a:fillRect/>
          </a:stretch>
        </p:blipFill>
        <p:spPr>
          <a:xfrm>
            <a:off x="545431" y="220578"/>
            <a:ext cx="1379621" cy="19932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9" t="16155" r="53308" b="62796"/>
          <a:stretch>
            <a:fillRect/>
          </a:stretch>
        </p:blipFill>
        <p:spPr>
          <a:xfrm>
            <a:off x="4721269" y="405510"/>
            <a:ext cx="1562346" cy="1604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3" r="47231" b="82714"/>
          <a:stretch>
            <a:fillRect/>
          </a:stretch>
        </p:blipFill>
        <p:spPr>
          <a:xfrm>
            <a:off x="5630779" y="0"/>
            <a:ext cx="1371720" cy="101488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3" t="21838" r="36200" b="59217"/>
          <a:stretch>
            <a:fillRect/>
          </a:stretch>
        </p:blipFill>
        <p:spPr>
          <a:xfrm>
            <a:off x="6801851" y="569722"/>
            <a:ext cx="1718507" cy="17378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7" t="8261" r="21406" b="72794"/>
          <a:stretch>
            <a:fillRect/>
          </a:stretch>
        </p:blipFill>
        <p:spPr>
          <a:xfrm>
            <a:off x="8630650" y="348285"/>
            <a:ext cx="1718507" cy="17378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3" t="2832" r="2239" b="61142"/>
          <a:stretch>
            <a:fillRect/>
          </a:stretch>
        </p:blipFill>
        <p:spPr>
          <a:xfrm>
            <a:off x="10312685" y="405510"/>
            <a:ext cx="1510711" cy="1728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2" t="41013" r="-752" b="27900"/>
          <a:stretch>
            <a:fillRect/>
          </a:stretch>
        </p:blipFill>
        <p:spPr>
          <a:xfrm>
            <a:off x="10140414" y="2676506"/>
            <a:ext cx="1855251" cy="1491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0BE8-B673-4561-A1A9-9EAAF045DE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943D-2CF1-4FC4-8D9B-F82F2F40E3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31161" y="295573"/>
            <a:ext cx="11729679" cy="6266855"/>
            <a:chOff x="607219" y="496491"/>
            <a:chExt cx="10977562" cy="5865019"/>
          </a:xfrm>
        </p:grpSpPr>
        <p:sp>
          <p:nvSpPr>
            <p:cNvPr id="7" name="矩形 6"/>
            <p:cNvSpPr/>
            <p:nvPr/>
          </p:nvSpPr>
          <p:spPr>
            <a:xfrm rot="21333379">
              <a:off x="607219" y="496491"/>
              <a:ext cx="10977562" cy="5865019"/>
            </a:xfrm>
            <a:prstGeom prst="rect">
              <a:avLst/>
            </a:prstGeom>
            <a:solidFill>
              <a:srgbClr val="BCDCA8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1438052">
              <a:off x="607219" y="496491"/>
              <a:ext cx="10977562" cy="5865019"/>
            </a:xfrm>
            <a:prstGeom prst="rect">
              <a:avLst/>
            </a:prstGeom>
            <a:solidFill>
              <a:srgbClr val="BCDCA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07219" y="496491"/>
              <a:ext cx="10977562" cy="5865019"/>
            </a:xfrm>
            <a:prstGeom prst="rect">
              <a:avLst/>
            </a:prstGeom>
            <a:solidFill>
              <a:srgbClr val="BCD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284" y="753070"/>
              <a:ext cx="10369433" cy="5351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66034" y="925935"/>
              <a:ext cx="9859933" cy="5006130"/>
            </a:xfrm>
            <a:prstGeom prst="rect">
              <a:avLst/>
            </a:prstGeom>
            <a:noFill/>
            <a:ln w="31750">
              <a:solidFill>
                <a:srgbClr val="BCDCA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4475018" y="202779"/>
            <a:ext cx="3241964" cy="844971"/>
          </a:xfrm>
          <a:custGeom>
            <a:avLst/>
            <a:gdLst>
              <a:gd name="connsiteX0" fmla="*/ 34297 w 2412597"/>
              <a:gd name="connsiteY0" fmla="*/ 0 h 1077036"/>
              <a:gd name="connsiteX1" fmla="*/ 2286430 w 2412597"/>
              <a:gd name="connsiteY1" fmla="*/ 0 h 1077036"/>
              <a:gd name="connsiteX2" fmla="*/ 2412597 w 2412597"/>
              <a:gd name="connsiteY2" fmla="*/ 73177 h 1077036"/>
              <a:gd name="connsiteX3" fmla="*/ 2252135 w 2412597"/>
              <a:gd name="connsiteY3" fmla="*/ 166245 h 1077036"/>
              <a:gd name="connsiteX4" fmla="*/ 2412597 w 2412597"/>
              <a:gd name="connsiteY4" fmla="*/ 259313 h 1077036"/>
              <a:gd name="connsiteX5" fmla="*/ 2252133 w 2412597"/>
              <a:gd name="connsiteY5" fmla="*/ 352381 h 1077036"/>
              <a:gd name="connsiteX6" fmla="*/ 2412596 w 2412597"/>
              <a:gd name="connsiteY6" fmla="*/ 445450 h 1077036"/>
              <a:gd name="connsiteX7" fmla="*/ 2252134 w 2412597"/>
              <a:gd name="connsiteY7" fmla="*/ 538518 h 1077036"/>
              <a:gd name="connsiteX8" fmla="*/ 2412596 w 2412597"/>
              <a:gd name="connsiteY8" fmla="*/ 631586 h 1077036"/>
              <a:gd name="connsiteX9" fmla="*/ 2252133 w 2412597"/>
              <a:gd name="connsiteY9" fmla="*/ 724654 h 1077036"/>
              <a:gd name="connsiteX10" fmla="*/ 2412596 w 2412597"/>
              <a:gd name="connsiteY10" fmla="*/ 817723 h 1077036"/>
              <a:gd name="connsiteX11" fmla="*/ 2252134 w 2412597"/>
              <a:gd name="connsiteY11" fmla="*/ 910791 h 1077036"/>
              <a:gd name="connsiteX12" fmla="*/ 2412596 w 2412597"/>
              <a:gd name="connsiteY12" fmla="*/ 1003859 h 1077036"/>
              <a:gd name="connsiteX13" fmla="*/ 2286428 w 2412597"/>
              <a:gd name="connsiteY13" fmla="*/ 1077036 h 1077036"/>
              <a:gd name="connsiteX14" fmla="*/ 34295 w 2412597"/>
              <a:gd name="connsiteY14" fmla="*/ 1077036 h 1077036"/>
              <a:gd name="connsiteX15" fmla="*/ 160463 w 2412597"/>
              <a:gd name="connsiteY15" fmla="*/ 1003859 h 1077036"/>
              <a:gd name="connsiteX16" fmla="*/ 1 w 2412597"/>
              <a:gd name="connsiteY16" fmla="*/ 910791 h 1077036"/>
              <a:gd name="connsiteX17" fmla="*/ 160463 w 2412597"/>
              <a:gd name="connsiteY17" fmla="*/ 817723 h 1077036"/>
              <a:gd name="connsiteX18" fmla="*/ 0 w 2412597"/>
              <a:gd name="connsiteY18" fmla="*/ 724654 h 1077036"/>
              <a:gd name="connsiteX19" fmla="*/ 160463 w 2412597"/>
              <a:gd name="connsiteY19" fmla="*/ 631586 h 1077036"/>
              <a:gd name="connsiteX20" fmla="*/ 1 w 2412597"/>
              <a:gd name="connsiteY20" fmla="*/ 538518 h 1077036"/>
              <a:gd name="connsiteX21" fmla="*/ 160463 w 2412597"/>
              <a:gd name="connsiteY21" fmla="*/ 445450 h 1077036"/>
              <a:gd name="connsiteX22" fmla="*/ 0 w 2412597"/>
              <a:gd name="connsiteY22" fmla="*/ 352381 h 1077036"/>
              <a:gd name="connsiteX23" fmla="*/ 160464 w 2412597"/>
              <a:gd name="connsiteY23" fmla="*/ 259313 h 1077036"/>
              <a:gd name="connsiteX24" fmla="*/ 2 w 2412597"/>
              <a:gd name="connsiteY24" fmla="*/ 166245 h 1077036"/>
              <a:gd name="connsiteX25" fmla="*/ 160464 w 2412597"/>
              <a:gd name="connsiteY25" fmla="*/ 73177 h 10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2597" h="1077036">
                <a:moveTo>
                  <a:pt x="34297" y="0"/>
                </a:moveTo>
                <a:lnTo>
                  <a:pt x="2286430" y="0"/>
                </a:lnTo>
                <a:lnTo>
                  <a:pt x="2412597" y="73177"/>
                </a:lnTo>
                <a:lnTo>
                  <a:pt x="2252135" y="166245"/>
                </a:lnTo>
                <a:lnTo>
                  <a:pt x="2412597" y="259313"/>
                </a:lnTo>
                <a:lnTo>
                  <a:pt x="2252133" y="352381"/>
                </a:lnTo>
                <a:lnTo>
                  <a:pt x="2412596" y="445450"/>
                </a:lnTo>
                <a:lnTo>
                  <a:pt x="2252134" y="538518"/>
                </a:lnTo>
                <a:lnTo>
                  <a:pt x="2412596" y="631586"/>
                </a:lnTo>
                <a:lnTo>
                  <a:pt x="2252133" y="724654"/>
                </a:lnTo>
                <a:lnTo>
                  <a:pt x="2412596" y="817723"/>
                </a:lnTo>
                <a:lnTo>
                  <a:pt x="2252134" y="910791"/>
                </a:lnTo>
                <a:lnTo>
                  <a:pt x="2412596" y="1003859"/>
                </a:lnTo>
                <a:lnTo>
                  <a:pt x="2286428" y="1077036"/>
                </a:lnTo>
                <a:lnTo>
                  <a:pt x="34295" y="1077036"/>
                </a:lnTo>
                <a:lnTo>
                  <a:pt x="160463" y="1003859"/>
                </a:lnTo>
                <a:lnTo>
                  <a:pt x="1" y="910791"/>
                </a:lnTo>
                <a:lnTo>
                  <a:pt x="160463" y="817723"/>
                </a:lnTo>
                <a:lnTo>
                  <a:pt x="0" y="724654"/>
                </a:lnTo>
                <a:lnTo>
                  <a:pt x="160463" y="631586"/>
                </a:lnTo>
                <a:lnTo>
                  <a:pt x="1" y="538518"/>
                </a:lnTo>
                <a:lnTo>
                  <a:pt x="160463" y="445450"/>
                </a:lnTo>
                <a:lnTo>
                  <a:pt x="0" y="352381"/>
                </a:lnTo>
                <a:lnTo>
                  <a:pt x="160464" y="259313"/>
                </a:lnTo>
                <a:lnTo>
                  <a:pt x="2" y="166245"/>
                </a:lnTo>
                <a:lnTo>
                  <a:pt x="160464" y="73177"/>
                </a:lnTo>
                <a:close/>
              </a:path>
            </a:pathLst>
          </a:custGeom>
          <a:solidFill>
            <a:srgbClr val="A8B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0859-BC48-B04A-94B8-C4D8D713115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9689-C5EB-C945-B5C1-275DA9056D9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障子, 窗户, 建筑物, 站立&#10;&#10;自动生成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12963"/>
          <a:stretch>
            <a:fillRect/>
          </a:stretch>
        </p:blipFill>
        <p:spPr>
          <a:xfrm>
            <a:off x="-22182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0985C-F1DE-424D-860C-EE07E3CF60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2A95B-FCF7-434C-9999-4A67671205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90BE8-B673-4561-A1A9-9EAAF045DE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943D-2CF1-4FC4-8D9B-F82F2F40E35B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883317" y="0"/>
            <a:ext cx="592417" cy="592417"/>
          </a:xfrm>
          <a:prstGeom prst="rect">
            <a:avLst/>
          </a:prstGeom>
          <a:solidFill>
            <a:srgbClr val="BC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883317" y="1072798"/>
            <a:ext cx="592417" cy="592417"/>
          </a:xfrm>
          <a:prstGeom prst="rect">
            <a:avLst/>
          </a:prstGeom>
          <a:solidFill>
            <a:srgbClr val="A8B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-883317" y="2145596"/>
            <a:ext cx="592417" cy="592417"/>
          </a:xfrm>
          <a:prstGeom prst="rect">
            <a:avLst/>
          </a:prstGeom>
          <a:solidFill>
            <a:srgbClr val="DAA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0" Type="http://schemas.openxmlformats.org/officeDocument/2006/relationships/slideLayout" Target="../slideLayouts/slideLayout13.xml"/><Relationship Id="rId3" Type="http://schemas.openxmlformats.org/officeDocument/2006/relationships/tags" Target="../tags/tag6.xml"/><Relationship Id="rId29" Type="http://schemas.openxmlformats.org/officeDocument/2006/relationships/image" Target="../media/image57.GIF"/><Relationship Id="rId28" Type="http://schemas.openxmlformats.org/officeDocument/2006/relationships/image" Target="../media/image56.png"/><Relationship Id="rId27" Type="http://schemas.openxmlformats.org/officeDocument/2006/relationships/image" Target="../media/image55.png"/><Relationship Id="rId26" Type="http://schemas.openxmlformats.org/officeDocument/2006/relationships/image" Target="../media/image54.jpeg"/><Relationship Id="rId25" Type="http://schemas.openxmlformats.org/officeDocument/2006/relationships/image" Target="../media/image53.png"/><Relationship Id="rId24" Type="http://schemas.openxmlformats.org/officeDocument/2006/relationships/image" Target="../media/image52.jpeg"/><Relationship Id="rId23" Type="http://schemas.openxmlformats.org/officeDocument/2006/relationships/image" Target="../media/image51.jpeg"/><Relationship Id="rId22" Type="http://schemas.openxmlformats.org/officeDocument/2006/relationships/image" Target="../media/image50.jpeg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65.jpeg"/><Relationship Id="rId7" Type="http://schemas.openxmlformats.org/officeDocument/2006/relationships/image" Target="../media/image64.png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70.wdp"/><Relationship Id="rId1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79.wdp"/><Relationship Id="rId8" Type="http://schemas.openxmlformats.org/officeDocument/2006/relationships/image" Target="../media/image78.png"/><Relationship Id="rId7" Type="http://schemas.microsoft.com/office/2007/relationships/hdphoto" Target="../media/image77.wdp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image74.wdp"/><Relationship Id="rId3" Type="http://schemas.openxmlformats.org/officeDocument/2006/relationships/image" Target="../media/image73.png"/><Relationship Id="rId2" Type="http://schemas.microsoft.com/office/2007/relationships/hdphoto" Target="../media/image72.wdp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60.png"/><Relationship Id="rId5" Type="http://schemas.openxmlformats.org/officeDocument/2006/relationships/image" Target="../media/image84.GIF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hyperlink" Target="healthy%20life.MP4" TargetMode="Externa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0.wmf"/><Relationship Id="rId4" Type="http://schemas.openxmlformats.org/officeDocument/2006/relationships/control" Target="../activeX/activeX1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hyperlink" Target="HF&amp;JK.MP4" TargetMode="External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16.png"/><Relationship Id="rId17" Type="http://schemas.openxmlformats.org/officeDocument/2006/relationships/hyperlink" Target="&#20998;&#31867;&#27963;&#21160;.enbx" TargetMode="External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microsoft.com/office/2007/relationships/hdphoto" Target="../media/image28.wdp"/><Relationship Id="rId7" Type="http://schemas.openxmlformats.org/officeDocument/2006/relationships/image" Target="../media/image19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jpe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1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jpe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1.png"/><Relationship Id="rId1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67635" y="1586865"/>
            <a:ext cx="6710680" cy="3272155"/>
          </a:xfrm>
          <a:prstGeom prst="rect">
            <a:avLst/>
          </a:prstGeom>
          <a:solidFill>
            <a:srgbClr val="FAC430"/>
          </a:solidFill>
          <a:ln>
            <a:noFill/>
          </a:ln>
          <a:effectLst>
            <a:outerShdw blurRad="2667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5A58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70505" y="1792605"/>
            <a:ext cx="637603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charset="-122"/>
                <a:ea typeface="Adobe 黑体 Std R" panose="020B0400000000000000" charset="-122"/>
              </a:rPr>
              <a:t>Unit6  Reading1</a:t>
            </a:r>
            <a:endParaRPr lang="en-US" altLang="zh-CN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anose="020B0400000000000000" charset="-122"/>
              <a:ea typeface="Adobe 黑体 Std R" panose="020B0400000000000000" charset="-122"/>
            </a:endParaRPr>
          </a:p>
          <a:p>
            <a:pPr algn="ctr"/>
            <a:r>
              <a:rPr lang="en-US" altLang="zh-C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charset="-122"/>
                <a:ea typeface="Adobe 黑体 Std R" panose="020B0400000000000000" charset="-122"/>
              </a:rPr>
              <a:t>What we eat and how we live</a:t>
            </a:r>
            <a:endParaRPr lang="en-US" altLang="zh-CN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anose="020B0400000000000000" charset="-122"/>
              <a:ea typeface="Adobe 黑体 Std R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3" t="2832" r="2239" b="61142"/>
          <a:stretch>
            <a:fillRect/>
          </a:stretch>
        </p:blipFill>
        <p:spPr>
          <a:xfrm>
            <a:off x="3976540" y="5575666"/>
            <a:ext cx="1020333" cy="1167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9" t="16155" r="53308" b="62796"/>
          <a:stretch>
            <a:fillRect/>
          </a:stretch>
        </p:blipFill>
        <p:spPr>
          <a:xfrm>
            <a:off x="5665308" y="5497516"/>
            <a:ext cx="714088" cy="7332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6" t="38530" r="58286" b="23995"/>
          <a:stretch>
            <a:fillRect/>
          </a:stretch>
        </p:blipFill>
        <p:spPr>
          <a:xfrm>
            <a:off x="6794080" y="5936268"/>
            <a:ext cx="507501" cy="7332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859395" y="5618480"/>
            <a:ext cx="4164330" cy="492760"/>
          </a:xfrm>
          <a:prstGeom prst="rect">
            <a:avLst/>
          </a:prstGeom>
          <a:solidFill>
            <a:srgbClr val="FAC430"/>
          </a:solidFill>
          <a:ln>
            <a:noFill/>
          </a:ln>
          <a:effectLst>
            <a:outerShdw blurRad="2667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常州市中天实验学校   王洁</a:t>
            </a:r>
            <a:endParaRPr lang="zh-CN" altLang="en-US" sz="240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任意多边形 27"/>
          <p:cNvSpPr/>
          <p:nvPr>
            <p:custDataLst>
              <p:tags r:id="rId1"/>
            </p:custDataLst>
          </p:nvPr>
        </p:nvSpPr>
        <p:spPr>
          <a:xfrm>
            <a:off x="2512128" y="1136099"/>
            <a:ext cx="5552278" cy="1150141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69A35B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1800000" anchor="ctr" anchorCtr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2"/>
            </p:custDataLst>
          </p:nvPr>
        </p:nvSpPr>
        <p:spPr>
          <a:xfrm rot="900000">
            <a:off x="3220827" y="1320803"/>
            <a:ext cx="780734" cy="780734"/>
          </a:xfrm>
          <a:prstGeom prst="ellipse">
            <a:avLst/>
          </a:prstGeom>
          <a:solidFill>
            <a:srgbClr val="69A35B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46" name="任意多边形 45"/>
          <p:cNvSpPr/>
          <p:nvPr>
            <p:custDataLst>
              <p:tags r:id="rId3"/>
            </p:custDataLst>
          </p:nvPr>
        </p:nvSpPr>
        <p:spPr>
          <a:xfrm>
            <a:off x="7320044" y="1138473"/>
            <a:ext cx="1488729" cy="1150141"/>
          </a:xfrm>
          <a:custGeom>
            <a:avLst/>
            <a:gdLst>
              <a:gd name="connsiteX0" fmla="*/ 1124409 w 2248818"/>
              <a:gd name="connsiteY0" fmla="*/ 0 h 1737360"/>
              <a:gd name="connsiteX1" fmla="*/ 2248818 w 2248818"/>
              <a:gd name="connsiteY1" fmla="*/ 1737360 h 1737360"/>
              <a:gd name="connsiteX2" fmla="*/ 0 w 2248818"/>
              <a:gd name="connsiteY2" fmla="*/ 1737360 h 1737360"/>
              <a:gd name="connsiteX3" fmla="*/ 1124409 w 2248818"/>
              <a:gd name="connsiteY3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8818" h="1737360">
                <a:moveTo>
                  <a:pt x="1124409" y="0"/>
                </a:moveTo>
                <a:lnTo>
                  <a:pt x="2248818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rgbClr val="69A35B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48" name="任意多边形 47"/>
          <p:cNvSpPr/>
          <p:nvPr>
            <p:custDataLst>
              <p:tags r:id="rId4"/>
            </p:custDataLst>
          </p:nvPr>
        </p:nvSpPr>
        <p:spPr>
          <a:xfrm>
            <a:off x="964637" y="3620358"/>
            <a:ext cx="5552278" cy="1150141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3498DB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180000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5"/>
            </p:custDataLst>
          </p:nvPr>
        </p:nvSpPr>
        <p:spPr>
          <a:xfrm>
            <a:off x="1690241" y="3781970"/>
            <a:ext cx="780734" cy="780734"/>
          </a:xfrm>
          <a:prstGeom prst="ellipse">
            <a:avLst/>
          </a:prstGeom>
          <a:solidFill>
            <a:srgbClr val="3498DB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51" name="任意多边形 50"/>
          <p:cNvSpPr/>
          <p:nvPr>
            <p:custDataLst>
              <p:tags r:id="rId6"/>
            </p:custDataLst>
          </p:nvPr>
        </p:nvSpPr>
        <p:spPr>
          <a:xfrm>
            <a:off x="5713785" y="3620358"/>
            <a:ext cx="4701248" cy="1150141"/>
          </a:xfrm>
          <a:custGeom>
            <a:avLst/>
            <a:gdLst>
              <a:gd name="connsiteX0" fmla="*/ 1124409 w 7101530"/>
              <a:gd name="connsiteY0" fmla="*/ 0 h 1737360"/>
              <a:gd name="connsiteX1" fmla="*/ 5977121 w 7101530"/>
              <a:gd name="connsiteY1" fmla="*/ 0 h 1737360"/>
              <a:gd name="connsiteX2" fmla="*/ 7101530 w 7101530"/>
              <a:gd name="connsiteY2" fmla="*/ 1737360 h 1737360"/>
              <a:gd name="connsiteX3" fmla="*/ 0 w 7101530"/>
              <a:gd name="connsiteY3" fmla="*/ 1737360 h 1737360"/>
              <a:gd name="connsiteX4" fmla="*/ 1124409 w 7101530"/>
              <a:gd name="connsiteY4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530" h="1737360">
                <a:moveTo>
                  <a:pt x="1124409" y="0"/>
                </a:moveTo>
                <a:lnTo>
                  <a:pt x="5977121" y="0"/>
                </a:lnTo>
                <a:lnTo>
                  <a:pt x="7101530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rgbClr val="3498DB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53" name="任意多边形 52"/>
          <p:cNvSpPr/>
          <p:nvPr>
            <p:custDataLst>
              <p:tags r:id="rId7"/>
            </p:custDataLst>
          </p:nvPr>
        </p:nvSpPr>
        <p:spPr>
          <a:xfrm>
            <a:off x="1755155" y="2381938"/>
            <a:ext cx="5552278" cy="1150142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1AA3AA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180000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54" name="椭圆 53"/>
          <p:cNvSpPr/>
          <p:nvPr>
            <p:custDataLst>
              <p:tags r:id="rId8"/>
            </p:custDataLst>
          </p:nvPr>
        </p:nvSpPr>
        <p:spPr>
          <a:xfrm>
            <a:off x="2447185" y="2554563"/>
            <a:ext cx="780734" cy="780735"/>
          </a:xfrm>
          <a:prstGeom prst="ellipse">
            <a:avLst/>
          </a:prstGeom>
          <a:solidFill>
            <a:srgbClr val="1AA3AA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56" name="任意多边形 55"/>
          <p:cNvSpPr/>
          <p:nvPr>
            <p:custDataLst>
              <p:tags r:id="rId9"/>
            </p:custDataLst>
          </p:nvPr>
        </p:nvSpPr>
        <p:spPr>
          <a:xfrm>
            <a:off x="6516914" y="2379416"/>
            <a:ext cx="3094989" cy="1150142"/>
          </a:xfrm>
          <a:custGeom>
            <a:avLst/>
            <a:gdLst>
              <a:gd name="connsiteX0" fmla="*/ 1124409 w 4675174"/>
              <a:gd name="connsiteY0" fmla="*/ 0 h 1737360"/>
              <a:gd name="connsiteX1" fmla="*/ 3550765 w 4675174"/>
              <a:gd name="connsiteY1" fmla="*/ 0 h 1737360"/>
              <a:gd name="connsiteX2" fmla="*/ 4675174 w 4675174"/>
              <a:gd name="connsiteY2" fmla="*/ 1737360 h 1737360"/>
              <a:gd name="connsiteX3" fmla="*/ 0 w 4675174"/>
              <a:gd name="connsiteY3" fmla="*/ 1737360 h 1737360"/>
              <a:gd name="connsiteX4" fmla="*/ 1124409 w 4675174"/>
              <a:gd name="connsiteY4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174" h="1737360">
                <a:moveTo>
                  <a:pt x="1124409" y="0"/>
                </a:moveTo>
                <a:lnTo>
                  <a:pt x="3550765" y="0"/>
                </a:lnTo>
                <a:lnTo>
                  <a:pt x="4675174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rgbClr val="1AA3AA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58" name="任意多边形 57"/>
          <p:cNvSpPr/>
          <p:nvPr>
            <p:custDataLst>
              <p:tags r:id="rId10"/>
            </p:custDataLst>
          </p:nvPr>
        </p:nvSpPr>
        <p:spPr bwMode="auto">
          <a:xfrm>
            <a:off x="3437987" y="1544299"/>
            <a:ext cx="346412" cy="331835"/>
          </a:xfrm>
          <a:custGeom>
            <a:avLst/>
            <a:gdLst>
              <a:gd name="connsiteX0" fmla="*/ 235138 w 508000"/>
              <a:gd name="connsiteY0" fmla="*/ 365911 h 486624"/>
              <a:gd name="connsiteX1" fmla="*/ 129514 w 508000"/>
              <a:gd name="connsiteY1" fmla="*/ 407406 h 486624"/>
              <a:gd name="connsiteX2" fmla="*/ 123227 w 508000"/>
              <a:gd name="connsiteY2" fmla="*/ 450159 h 486624"/>
              <a:gd name="connsiteX3" fmla="*/ 235138 w 508000"/>
              <a:gd name="connsiteY3" fmla="*/ 407406 h 486624"/>
              <a:gd name="connsiteX4" fmla="*/ 265317 w 508000"/>
              <a:gd name="connsiteY4" fmla="*/ 362139 h 486624"/>
              <a:gd name="connsiteX5" fmla="*/ 265317 w 508000"/>
              <a:gd name="connsiteY5" fmla="*/ 404891 h 486624"/>
              <a:gd name="connsiteX6" fmla="*/ 368426 w 508000"/>
              <a:gd name="connsiteY6" fmla="*/ 435070 h 486624"/>
              <a:gd name="connsiteX7" fmla="*/ 359624 w 508000"/>
              <a:gd name="connsiteY7" fmla="*/ 392317 h 486624"/>
              <a:gd name="connsiteX8" fmla="*/ 235138 w 508000"/>
              <a:gd name="connsiteY8" fmla="*/ 299268 h 486624"/>
              <a:gd name="connsiteX9" fmla="*/ 138316 w 508000"/>
              <a:gd name="connsiteY9" fmla="*/ 344535 h 486624"/>
              <a:gd name="connsiteX10" fmla="*/ 132029 w 508000"/>
              <a:gd name="connsiteY10" fmla="*/ 387287 h 486624"/>
              <a:gd name="connsiteX11" fmla="*/ 235138 w 508000"/>
              <a:gd name="connsiteY11" fmla="*/ 344535 h 486624"/>
              <a:gd name="connsiteX12" fmla="*/ 265317 w 508000"/>
              <a:gd name="connsiteY12" fmla="*/ 295495 h 486624"/>
              <a:gd name="connsiteX13" fmla="*/ 265317 w 508000"/>
              <a:gd name="connsiteY13" fmla="*/ 340763 h 486624"/>
              <a:gd name="connsiteX14" fmla="*/ 359624 w 508000"/>
              <a:gd name="connsiteY14" fmla="*/ 372198 h 486624"/>
              <a:gd name="connsiteX15" fmla="*/ 350822 w 508000"/>
              <a:gd name="connsiteY15" fmla="*/ 325673 h 486624"/>
              <a:gd name="connsiteX16" fmla="*/ 458961 w 508000"/>
              <a:gd name="connsiteY16" fmla="*/ 284178 h 486624"/>
              <a:gd name="connsiteX17" fmla="*/ 389802 w 508000"/>
              <a:gd name="connsiteY17" fmla="*/ 305554 h 486624"/>
              <a:gd name="connsiteX18" fmla="*/ 386030 w 508000"/>
              <a:gd name="connsiteY18" fmla="*/ 325673 h 486624"/>
              <a:gd name="connsiteX19" fmla="*/ 458961 w 508000"/>
              <a:gd name="connsiteY19" fmla="*/ 308069 h 486624"/>
              <a:gd name="connsiteX20" fmla="*/ 458961 w 508000"/>
              <a:gd name="connsiteY20" fmla="*/ 254000 h 486624"/>
              <a:gd name="connsiteX21" fmla="*/ 392317 w 508000"/>
              <a:gd name="connsiteY21" fmla="*/ 271604 h 486624"/>
              <a:gd name="connsiteX22" fmla="*/ 389802 w 508000"/>
              <a:gd name="connsiteY22" fmla="*/ 292980 h 486624"/>
              <a:gd name="connsiteX23" fmla="*/ 458961 w 508000"/>
              <a:gd name="connsiteY23" fmla="*/ 275376 h 486624"/>
              <a:gd name="connsiteX24" fmla="*/ 235138 w 508000"/>
              <a:gd name="connsiteY24" fmla="*/ 235139 h 486624"/>
              <a:gd name="connsiteX25" fmla="*/ 147118 w 508000"/>
              <a:gd name="connsiteY25" fmla="*/ 275376 h 486624"/>
              <a:gd name="connsiteX26" fmla="*/ 142089 w 508000"/>
              <a:gd name="connsiteY26" fmla="*/ 320644 h 486624"/>
              <a:gd name="connsiteX27" fmla="*/ 235138 w 508000"/>
              <a:gd name="connsiteY27" fmla="*/ 277891 h 486624"/>
              <a:gd name="connsiteX28" fmla="*/ 265317 w 508000"/>
              <a:gd name="connsiteY28" fmla="*/ 232624 h 486624"/>
              <a:gd name="connsiteX29" fmla="*/ 265317 w 508000"/>
              <a:gd name="connsiteY29" fmla="*/ 277891 h 486624"/>
              <a:gd name="connsiteX30" fmla="*/ 347050 w 508000"/>
              <a:gd name="connsiteY30" fmla="*/ 305555 h 486624"/>
              <a:gd name="connsiteX31" fmla="*/ 338248 w 508000"/>
              <a:gd name="connsiteY31" fmla="*/ 256515 h 486624"/>
              <a:gd name="connsiteX32" fmla="*/ 69158 w 508000"/>
              <a:gd name="connsiteY32" fmla="*/ 228852 h 486624"/>
              <a:gd name="connsiteX33" fmla="*/ 65386 w 508000"/>
              <a:gd name="connsiteY33" fmla="*/ 250228 h 486624"/>
              <a:gd name="connsiteX34" fmla="*/ 127000 w 508000"/>
              <a:gd name="connsiteY34" fmla="*/ 271604 h 486624"/>
              <a:gd name="connsiteX35" fmla="*/ 127000 w 508000"/>
              <a:gd name="connsiteY35" fmla="*/ 254000 h 486624"/>
              <a:gd name="connsiteX36" fmla="*/ 456446 w 508000"/>
              <a:gd name="connsiteY36" fmla="*/ 220049 h 486624"/>
              <a:gd name="connsiteX37" fmla="*/ 396089 w 508000"/>
              <a:gd name="connsiteY37" fmla="*/ 238911 h 486624"/>
              <a:gd name="connsiteX38" fmla="*/ 392317 w 508000"/>
              <a:gd name="connsiteY38" fmla="*/ 259030 h 486624"/>
              <a:gd name="connsiteX39" fmla="*/ 458961 w 508000"/>
              <a:gd name="connsiteY39" fmla="*/ 241426 h 486624"/>
              <a:gd name="connsiteX40" fmla="*/ 71673 w 508000"/>
              <a:gd name="connsiteY40" fmla="*/ 196159 h 486624"/>
              <a:gd name="connsiteX41" fmla="*/ 69158 w 508000"/>
              <a:gd name="connsiteY41" fmla="*/ 217535 h 486624"/>
              <a:gd name="connsiteX42" fmla="*/ 129515 w 508000"/>
              <a:gd name="connsiteY42" fmla="*/ 238911 h 486624"/>
              <a:gd name="connsiteX43" fmla="*/ 129515 w 508000"/>
              <a:gd name="connsiteY43" fmla="*/ 220050 h 486624"/>
              <a:gd name="connsiteX44" fmla="*/ 452673 w 508000"/>
              <a:gd name="connsiteY44" fmla="*/ 187356 h 486624"/>
              <a:gd name="connsiteX45" fmla="*/ 398604 w 508000"/>
              <a:gd name="connsiteY45" fmla="*/ 208733 h 486624"/>
              <a:gd name="connsiteX46" fmla="*/ 396089 w 508000"/>
              <a:gd name="connsiteY46" fmla="*/ 226337 h 486624"/>
              <a:gd name="connsiteX47" fmla="*/ 456446 w 508000"/>
              <a:gd name="connsiteY47" fmla="*/ 211247 h 486624"/>
              <a:gd name="connsiteX48" fmla="*/ 265317 w 508000"/>
              <a:gd name="connsiteY48" fmla="*/ 168495 h 486624"/>
              <a:gd name="connsiteX49" fmla="*/ 265317 w 508000"/>
              <a:gd name="connsiteY49" fmla="*/ 208733 h 486624"/>
              <a:gd name="connsiteX50" fmla="*/ 338248 w 508000"/>
              <a:gd name="connsiteY50" fmla="*/ 232624 h 486624"/>
              <a:gd name="connsiteX51" fmla="*/ 329446 w 508000"/>
              <a:gd name="connsiteY51" fmla="*/ 193644 h 486624"/>
              <a:gd name="connsiteX52" fmla="*/ 235138 w 508000"/>
              <a:gd name="connsiteY52" fmla="*/ 168495 h 486624"/>
              <a:gd name="connsiteX53" fmla="*/ 159692 w 508000"/>
              <a:gd name="connsiteY53" fmla="*/ 213763 h 486624"/>
              <a:gd name="connsiteX54" fmla="*/ 153405 w 508000"/>
              <a:gd name="connsiteY54" fmla="*/ 256515 h 486624"/>
              <a:gd name="connsiteX55" fmla="*/ 235138 w 508000"/>
              <a:gd name="connsiteY55" fmla="*/ 213763 h 486624"/>
              <a:gd name="connsiteX56" fmla="*/ 465248 w 508000"/>
              <a:gd name="connsiteY56" fmla="*/ 168495 h 486624"/>
              <a:gd name="connsiteX57" fmla="*/ 486624 w 508000"/>
              <a:gd name="connsiteY57" fmla="*/ 211248 h 486624"/>
              <a:gd name="connsiteX58" fmla="*/ 508000 w 508000"/>
              <a:gd name="connsiteY58" fmla="*/ 486624 h 486624"/>
              <a:gd name="connsiteX59" fmla="*/ 486624 w 508000"/>
              <a:gd name="connsiteY59" fmla="*/ 486624 h 486624"/>
              <a:gd name="connsiteX60" fmla="*/ 458961 w 508000"/>
              <a:gd name="connsiteY60" fmla="*/ 165980 h 486624"/>
              <a:gd name="connsiteX61" fmla="*/ 477822 w 508000"/>
              <a:gd name="connsiteY61" fmla="*/ 486624 h 486624"/>
              <a:gd name="connsiteX62" fmla="*/ 411178 w 508000"/>
              <a:gd name="connsiteY62" fmla="*/ 486624 h 486624"/>
              <a:gd name="connsiteX63" fmla="*/ 398604 w 508000"/>
              <a:gd name="connsiteY63" fmla="*/ 428782 h 486624"/>
              <a:gd name="connsiteX64" fmla="*/ 465248 w 508000"/>
              <a:gd name="connsiteY64" fmla="*/ 419980 h 486624"/>
              <a:gd name="connsiteX65" fmla="*/ 465248 w 508000"/>
              <a:gd name="connsiteY65" fmla="*/ 392317 h 486624"/>
              <a:gd name="connsiteX66" fmla="*/ 392317 w 508000"/>
              <a:gd name="connsiteY66" fmla="*/ 407406 h 486624"/>
              <a:gd name="connsiteX67" fmla="*/ 389802 w 508000"/>
              <a:gd name="connsiteY67" fmla="*/ 392317 h 486624"/>
              <a:gd name="connsiteX68" fmla="*/ 461475 w 508000"/>
              <a:gd name="connsiteY68" fmla="*/ 377228 h 486624"/>
              <a:gd name="connsiteX69" fmla="*/ 461475 w 508000"/>
              <a:gd name="connsiteY69" fmla="*/ 353337 h 486624"/>
              <a:gd name="connsiteX70" fmla="*/ 386030 w 508000"/>
              <a:gd name="connsiteY70" fmla="*/ 372198 h 486624"/>
              <a:gd name="connsiteX71" fmla="*/ 384142 w 508000"/>
              <a:gd name="connsiteY71" fmla="*/ 359452 h 486624"/>
              <a:gd name="connsiteX72" fmla="*/ 383515 w 508000"/>
              <a:gd name="connsiteY72" fmla="*/ 359624 h 486624"/>
              <a:gd name="connsiteX73" fmla="*/ 383804 w 508000"/>
              <a:gd name="connsiteY73" fmla="*/ 357171 h 486624"/>
              <a:gd name="connsiteX74" fmla="*/ 383804 w 508000"/>
              <a:gd name="connsiteY74" fmla="*/ 357172 h 486624"/>
              <a:gd name="connsiteX75" fmla="*/ 383804 w 508000"/>
              <a:gd name="connsiteY75" fmla="*/ 357171 h 486624"/>
              <a:gd name="connsiteX76" fmla="*/ 384142 w 508000"/>
              <a:gd name="connsiteY76" fmla="*/ 359452 h 486624"/>
              <a:gd name="connsiteX77" fmla="*/ 461475 w 508000"/>
              <a:gd name="connsiteY77" fmla="*/ 338248 h 486624"/>
              <a:gd name="connsiteX78" fmla="*/ 458961 w 508000"/>
              <a:gd name="connsiteY78" fmla="*/ 316871 h 486624"/>
              <a:gd name="connsiteX79" fmla="*/ 386030 w 508000"/>
              <a:gd name="connsiteY79" fmla="*/ 338248 h 486624"/>
              <a:gd name="connsiteX80" fmla="*/ 383804 w 508000"/>
              <a:gd name="connsiteY80" fmla="*/ 357171 h 486624"/>
              <a:gd name="connsiteX81" fmla="*/ 383804 w 508000"/>
              <a:gd name="connsiteY81" fmla="*/ 357169 h 486624"/>
              <a:gd name="connsiteX82" fmla="*/ 383804 w 508000"/>
              <a:gd name="connsiteY82" fmla="*/ 357171 h 486624"/>
              <a:gd name="connsiteX83" fmla="*/ 381000 w 508000"/>
              <a:gd name="connsiteY83" fmla="*/ 338248 h 486624"/>
              <a:gd name="connsiteX84" fmla="*/ 392317 w 508000"/>
              <a:gd name="connsiteY84" fmla="*/ 193643 h 486624"/>
              <a:gd name="connsiteX85" fmla="*/ 75446 w 508000"/>
              <a:gd name="connsiteY85" fmla="*/ 159693 h 486624"/>
              <a:gd name="connsiteX86" fmla="*/ 71673 w 508000"/>
              <a:gd name="connsiteY86" fmla="*/ 183584 h 486624"/>
              <a:gd name="connsiteX87" fmla="*/ 129515 w 508000"/>
              <a:gd name="connsiteY87" fmla="*/ 202446 h 486624"/>
              <a:gd name="connsiteX88" fmla="*/ 129515 w 508000"/>
              <a:gd name="connsiteY88" fmla="*/ 183584 h 486624"/>
              <a:gd name="connsiteX89" fmla="*/ 75446 w 508000"/>
              <a:gd name="connsiteY89" fmla="*/ 127000 h 486624"/>
              <a:gd name="connsiteX90" fmla="*/ 75446 w 508000"/>
              <a:gd name="connsiteY90" fmla="*/ 147119 h 486624"/>
              <a:gd name="connsiteX91" fmla="*/ 132030 w 508000"/>
              <a:gd name="connsiteY91" fmla="*/ 168495 h 486624"/>
              <a:gd name="connsiteX92" fmla="*/ 132030 w 508000"/>
              <a:gd name="connsiteY92" fmla="*/ 147119 h 486624"/>
              <a:gd name="connsiteX93" fmla="*/ 69158 w 508000"/>
              <a:gd name="connsiteY93" fmla="*/ 111911 h 486624"/>
              <a:gd name="connsiteX94" fmla="*/ 138317 w 508000"/>
              <a:gd name="connsiteY94" fmla="*/ 142089 h 486624"/>
              <a:gd name="connsiteX95" fmla="*/ 138317 w 508000"/>
              <a:gd name="connsiteY95" fmla="*/ 226337 h 486624"/>
              <a:gd name="connsiteX96" fmla="*/ 127000 w 508000"/>
              <a:gd name="connsiteY96" fmla="*/ 299268 h 486624"/>
              <a:gd name="connsiteX97" fmla="*/ 127000 w 508000"/>
              <a:gd name="connsiteY97" fmla="*/ 290466 h 486624"/>
              <a:gd name="connsiteX98" fmla="*/ 65386 w 508000"/>
              <a:gd name="connsiteY98" fmla="*/ 265317 h 486624"/>
              <a:gd name="connsiteX99" fmla="*/ 62871 w 508000"/>
              <a:gd name="connsiteY99" fmla="*/ 286693 h 486624"/>
              <a:gd name="connsiteX100" fmla="*/ 123228 w 508000"/>
              <a:gd name="connsiteY100" fmla="*/ 308070 h 486624"/>
              <a:gd name="connsiteX101" fmla="*/ 123228 w 508000"/>
              <a:gd name="connsiteY101" fmla="*/ 323159 h 486624"/>
              <a:gd name="connsiteX102" fmla="*/ 62871 w 508000"/>
              <a:gd name="connsiteY102" fmla="*/ 301782 h 486624"/>
              <a:gd name="connsiteX103" fmla="*/ 60356 w 508000"/>
              <a:gd name="connsiteY103" fmla="*/ 323159 h 486624"/>
              <a:gd name="connsiteX104" fmla="*/ 120713 w 508000"/>
              <a:gd name="connsiteY104" fmla="*/ 340763 h 486624"/>
              <a:gd name="connsiteX105" fmla="*/ 116941 w 508000"/>
              <a:gd name="connsiteY105" fmla="*/ 357109 h 486624"/>
              <a:gd name="connsiteX106" fmla="*/ 60356 w 508000"/>
              <a:gd name="connsiteY106" fmla="*/ 335733 h 486624"/>
              <a:gd name="connsiteX107" fmla="*/ 56584 w 508000"/>
              <a:gd name="connsiteY107" fmla="*/ 357109 h 486624"/>
              <a:gd name="connsiteX108" fmla="*/ 114426 w 508000"/>
              <a:gd name="connsiteY108" fmla="*/ 374713 h 486624"/>
              <a:gd name="connsiteX109" fmla="*/ 111911 w 508000"/>
              <a:gd name="connsiteY109" fmla="*/ 389802 h 486624"/>
              <a:gd name="connsiteX110" fmla="*/ 56584 w 508000"/>
              <a:gd name="connsiteY110" fmla="*/ 372198 h 486624"/>
              <a:gd name="connsiteX111" fmla="*/ 56584 w 508000"/>
              <a:gd name="connsiteY111" fmla="*/ 392317 h 486624"/>
              <a:gd name="connsiteX112" fmla="*/ 108139 w 508000"/>
              <a:gd name="connsiteY112" fmla="*/ 407406 h 486624"/>
              <a:gd name="connsiteX113" fmla="*/ 105624 w 508000"/>
              <a:gd name="connsiteY113" fmla="*/ 422495 h 486624"/>
              <a:gd name="connsiteX114" fmla="*/ 54069 w 508000"/>
              <a:gd name="connsiteY114" fmla="*/ 407406 h 486624"/>
              <a:gd name="connsiteX115" fmla="*/ 54069 w 508000"/>
              <a:gd name="connsiteY115" fmla="*/ 428782 h 486624"/>
              <a:gd name="connsiteX116" fmla="*/ 101852 w 508000"/>
              <a:gd name="connsiteY116" fmla="*/ 441357 h 486624"/>
              <a:gd name="connsiteX117" fmla="*/ 96822 w 508000"/>
              <a:gd name="connsiteY117" fmla="*/ 486624 h 486624"/>
              <a:gd name="connsiteX118" fmla="*/ 41495 w 508000"/>
              <a:gd name="connsiteY118" fmla="*/ 486624 h 486624"/>
              <a:gd name="connsiteX119" fmla="*/ 62871 w 508000"/>
              <a:gd name="connsiteY119" fmla="*/ 108139 h 486624"/>
              <a:gd name="connsiteX120" fmla="*/ 35208 w 508000"/>
              <a:gd name="connsiteY120" fmla="*/ 486624 h 486624"/>
              <a:gd name="connsiteX121" fmla="*/ 0 w 508000"/>
              <a:gd name="connsiteY121" fmla="*/ 486624 h 486624"/>
              <a:gd name="connsiteX122" fmla="*/ 26406 w 508000"/>
              <a:gd name="connsiteY122" fmla="*/ 165981 h 486624"/>
              <a:gd name="connsiteX123" fmla="*/ 265317 w 508000"/>
              <a:gd name="connsiteY123" fmla="*/ 101851 h 486624"/>
              <a:gd name="connsiteX124" fmla="*/ 265317 w 508000"/>
              <a:gd name="connsiteY124" fmla="*/ 144604 h 486624"/>
              <a:gd name="connsiteX125" fmla="*/ 329446 w 508000"/>
              <a:gd name="connsiteY125" fmla="*/ 168495 h 486624"/>
              <a:gd name="connsiteX126" fmla="*/ 323159 w 508000"/>
              <a:gd name="connsiteY126" fmla="*/ 129515 h 486624"/>
              <a:gd name="connsiteX127" fmla="*/ 235138 w 508000"/>
              <a:gd name="connsiteY127" fmla="*/ 101851 h 486624"/>
              <a:gd name="connsiteX128" fmla="*/ 168494 w 508000"/>
              <a:gd name="connsiteY128" fmla="*/ 147119 h 486624"/>
              <a:gd name="connsiteX129" fmla="*/ 162207 w 508000"/>
              <a:gd name="connsiteY129" fmla="*/ 193644 h 486624"/>
              <a:gd name="connsiteX130" fmla="*/ 235138 w 508000"/>
              <a:gd name="connsiteY130" fmla="*/ 147119 h 486624"/>
              <a:gd name="connsiteX131" fmla="*/ 265317 w 508000"/>
              <a:gd name="connsiteY131" fmla="*/ 38980 h 486624"/>
              <a:gd name="connsiteX132" fmla="*/ 265317 w 508000"/>
              <a:gd name="connsiteY132" fmla="*/ 77960 h 486624"/>
              <a:gd name="connsiteX133" fmla="*/ 323159 w 508000"/>
              <a:gd name="connsiteY133" fmla="*/ 111911 h 486624"/>
              <a:gd name="connsiteX134" fmla="*/ 314357 w 508000"/>
              <a:gd name="connsiteY134" fmla="*/ 71673 h 486624"/>
              <a:gd name="connsiteX135" fmla="*/ 235138 w 508000"/>
              <a:gd name="connsiteY135" fmla="*/ 38980 h 486624"/>
              <a:gd name="connsiteX136" fmla="*/ 181069 w 508000"/>
              <a:gd name="connsiteY136" fmla="*/ 84248 h 486624"/>
              <a:gd name="connsiteX137" fmla="*/ 172267 w 508000"/>
              <a:gd name="connsiteY137" fmla="*/ 127000 h 486624"/>
              <a:gd name="connsiteX138" fmla="*/ 235138 w 508000"/>
              <a:gd name="connsiteY138" fmla="*/ 84248 h 486624"/>
              <a:gd name="connsiteX139" fmla="*/ 256515 w 508000"/>
              <a:gd name="connsiteY139" fmla="*/ 0 h 486624"/>
              <a:gd name="connsiteX140" fmla="*/ 319386 w 508000"/>
              <a:gd name="connsiteY140" fmla="*/ 54069 h 486624"/>
              <a:gd name="connsiteX141" fmla="*/ 401119 w 508000"/>
              <a:gd name="connsiteY141" fmla="*/ 486624 h 486624"/>
              <a:gd name="connsiteX142" fmla="*/ 256515 w 508000"/>
              <a:gd name="connsiteY142" fmla="*/ 486624 h 486624"/>
              <a:gd name="connsiteX143" fmla="*/ 250227 w 508000"/>
              <a:gd name="connsiteY143" fmla="*/ 0 h 486624"/>
              <a:gd name="connsiteX144" fmla="*/ 250227 w 508000"/>
              <a:gd name="connsiteY144" fmla="*/ 486624 h 486624"/>
              <a:gd name="connsiteX145" fmla="*/ 101851 w 508000"/>
              <a:gd name="connsiteY145" fmla="*/ 486624 h 486624"/>
              <a:gd name="connsiteX146" fmla="*/ 172267 w 508000"/>
              <a:gd name="connsiteY146" fmla="*/ 71673 h 48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08000" h="486624">
                <a:moveTo>
                  <a:pt x="235138" y="365911"/>
                </a:moveTo>
                <a:lnTo>
                  <a:pt x="129514" y="407406"/>
                </a:lnTo>
                <a:lnTo>
                  <a:pt x="123227" y="450159"/>
                </a:lnTo>
                <a:lnTo>
                  <a:pt x="235138" y="407406"/>
                </a:lnTo>
                <a:close/>
                <a:moveTo>
                  <a:pt x="265317" y="362139"/>
                </a:moveTo>
                <a:lnTo>
                  <a:pt x="265317" y="404891"/>
                </a:lnTo>
                <a:lnTo>
                  <a:pt x="368426" y="435070"/>
                </a:lnTo>
                <a:lnTo>
                  <a:pt x="359624" y="392317"/>
                </a:lnTo>
                <a:close/>
                <a:moveTo>
                  <a:pt x="235138" y="299268"/>
                </a:moveTo>
                <a:lnTo>
                  <a:pt x="138316" y="344535"/>
                </a:lnTo>
                <a:lnTo>
                  <a:pt x="132029" y="387287"/>
                </a:lnTo>
                <a:lnTo>
                  <a:pt x="235138" y="344535"/>
                </a:lnTo>
                <a:close/>
                <a:moveTo>
                  <a:pt x="265317" y="295495"/>
                </a:moveTo>
                <a:lnTo>
                  <a:pt x="265317" y="340763"/>
                </a:lnTo>
                <a:lnTo>
                  <a:pt x="359624" y="372198"/>
                </a:lnTo>
                <a:lnTo>
                  <a:pt x="350822" y="325673"/>
                </a:lnTo>
                <a:close/>
                <a:moveTo>
                  <a:pt x="458961" y="284178"/>
                </a:moveTo>
                <a:lnTo>
                  <a:pt x="389802" y="305554"/>
                </a:lnTo>
                <a:lnTo>
                  <a:pt x="386030" y="325673"/>
                </a:lnTo>
                <a:lnTo>
                  <a:pt x="458961" y="308069"/>
                </a:lnTo>
                <a:close/>
                <a:moveTo>
                  <a:pt x="458961" y="254000"/>
                </a:moveTo>
                <a:lnTo>
                  <a:pt x="392317" y="271604"/>
                </a:lnTo>
                <a:lnTo>
                  <a:pt x="389802" y="292980"/>
                </a:lnTo>
                <a:lnTo>
                  <a:pt x="458961" y="275376"/>
                </a:lnTo>
                <a:close/>
                <a:moveTo>
                  <a:pt x="235138" y="235139"/>
                </a:moveTo>
                <a:lnTo>
                  <a:pt x="147118" y="275376"/>
                </a:lnTo>
                <a:lnTo>
                  <a:pt x="142089" y="320644"/>
                </a:lnTo>
                <a:lnTo>
                  <a:pt x="235138" y="277891"/>
                </a:lnTo>
                <a:close/>
                <a:moveTo>
                  <a:pt x="265317" y="232624"/>
                </a:moveTo>
                <a:lnTo>
                  <a:pt x="265317" y="277891"/>
                </a:lnTo>
                <a:lnTo>
                  <a:pt x="347050" y="305555"/>
                </a:lnTo>
                <a:lnTo>
                  <a:pt x="338248" y="256515"/>
                </a:lnTo>
                <a:close/>
                <a:moveTo>
                  <a:pt x="69158" y="228852"/>
                </a:moveTo>
                <a:lnTo>
                  <a:pt x="65386" y="250228"/>
                </a:lnTo>
                <a:lnTo>
                  <a:pt x="127000" y="271604"/>
                </a:lnTo>
                <a:lnTo>
                  <a:pt x="127000" y="254000"/>
                </a:lnTo>
                <a:close/>
                <a:moveTo>
                  <a:pt x="456446" y="220049"/>
                </a:moveTo>
                <a:lnTo>
                  <a:pt x="396089" y="238911"/>
                </a:lnTo>
                <a:lnTo>
                  <a:pt x="392317" y="259030"/>
                </a:lnTo>
                <a:lnTo>
                  <a:pt x="458961" y="241426"/>
                </a:lnTo>
                <a:close/>
                <a:moveTo>
                  <a:pt x="71673" y="196159"/>
                </a:moveTo>
                <a:lnTo>
                  <a:pt x="69158" y="217535"/>
                </a:lnTo>
                <a:lnTo>
                  <a:pt x="129515" y="238911"/>
                </a:lnTo>
                <a:lnTo>
                  <a:pt x="129515" y="220050"/>
                </a:lnTo>
                <a:close/>
                <a:moveTo>
                  <a:pt x="452673" y="187356"/>
                </a:moveTo>
                <a:lnTo>
                  <a:pt x="398604" y="208733"/>
                </a:lnTo>
                <a:lnTo>
                  <a:pt x="396089" y="226337"/>
                </a:lnTo>
                <a:lnTo>
                  <a:pt x="456446" y="211247"/>
                </a:lnTo>
                <a:close/>
                <a:moveTo>
                  <a:pt x="265317" y="168495"/>
                </a:moveTo>
                <a:lnTo>
                  <a:pt x="265317" y="208733"/>
                </a:lnTo>
                <a:lnTo>
                  <a:pt x="338248" y="232624"/>
                </a:lnTo>
                <a:lnTo>
                  <a:pt x="329446" y="193644"/>
                </a:lnTo>
                <a:close/>
                <a:moveTo>
                  <a:pt x="235138" y="168495"/>
                </a:moveTo>
                <a:lnTo>
                  <a:pt x="159692" y="213763"/>
                </a:lnTo>
                <a:lnTo>
                  <a:pt x="153405" y="256515"/>
                </a:lnTo>
                <a:lnTo>
                  <a:pt x="235138" y="213763"/>
                </a:lnTo>
                <a:close/>
                <a:moveTo>
                  <a:pt x="465248" y="168495"/>
                </a:moveTo>
                <a:lnTo>
                  <a:pt x="486624" y="211248"/>
                </a:lnTo>
                <a:lnTo>
                  <a:pt x="508000" y="486624"/>
                </a:lnTo>
                <a:lnTo>
                  <a:pt x="486624" y="486624"/>
                </a:lnTo>
                <a:close/>
                <a:moveTo>
                  <a:pt x="458961" y="165980"/>
                </a:moveTo>
                <a:lnTo>
                  <a:pt x="477822" y="486624"/>
                </a:lnTo>
                <a:lnTo>
                  <a:pt x="411178" y="486624"/>
                </a:lnTo>
                <a:lnTo>
                  <a:pt x="398604" y="428782"/>
                </a:lnTo>
                <a:lnTo>
                  <a:pt x="465248" y="419980"/>
                </a:lnTo>
                <a:lnTo>
                  <a:pt x="465248" y="392317"/>
                </a:lnTo>
                <a:lnTo>
                  <a:pt x="392317" y="407406"/>
                </a:lnTo>
                <a:lnTo>
                  <a:pt x="389802" y="392317"/>
                </a:lnTo>
                <a:lnTo>
                  <a:pt x="461475" y="377228"/>
                </a:lnTo>
                <a:lnTo>
                  <a:pt x="461475" y="353337"/>
                </a:lnTo>
                <a:lnTo>
                  <a:pt x="386030" y="372198"/>
                </a:lnTo>
                <a:lnTo>
                  <a:pt x="384142" y="359452"/>
                </a:lnTo>
                <a:lnTo>
                  <a:pt x="383515" y="359624"/>
                </a:lnTo>
                <a:lnTo>
                  <a:pt x="383804" y="357171"/>
                </a:lnTo>
                <a:lnTo>
                  <a:pt x="383804" y="357172"/>
                </a:lnTo>
                <a:lnTo>
                  <a:pt x="383804" y="357171"/>
                </a:lnTo>
                <a:lnTo>
                  <a:pt x="384142" y="359452"/>
                </a:lnTo>
                <a:lnTo>
                  <a:pt x="461475" y="338248"/>
                </a:lnTo>
                <a:lnTo>
                  <a:pt x="458961" y="316871"/>
                </a:lnTo>
                <a:lnTo>
                  <a:pt x="386030" y="338248"/>
                </a:lnTo>
                <a:lnTo>
                  <a:pt x="383804" y="357171"/>
                </a:lnTo>
                <a:lnTo>
                  <a:pt x="383804" y="357169"/>
                </a:lnTo>
                <a:lnTo>
                  <a:pt x="383804" y="357171"/>
                </a:lnTo>
                <a:lnTo>
                  <a:pt x="381000" y="338248"/>
                </a:lnTo>
                <a:lnTo>
                  <a:pt x="392317" y="193643"/>
                </a:lnTo>
                <a:close/>
                <a:moveTo>
                  <a:pt x="75446" y="159693"/>
                </a:moveTo>
                <a:lnTo>
                  <a:pt x="71673" y="183584"/>
                </a:lnTo>
                <a:lnTo>
                  <a:pt x="129515" y="202446"/>
                </a:lnTo>
                <a:lnTo>
                  <a:pt x="129515" y="183584"/>
                </a:lnTo>
                <a:close/>
                <a:moveTo>
                  <a:pt x="75446" y="127000"/>
                </a:moveTo>
                <a:lnTo>
                  <a:pt x="75446" y="147119"/>
                </a:lnTo>
                <a:lnTo>
                  <a:pt x="132030" y="168495"/>
                </a:lnTo>
                <a:lnTo>
                  <a:pt x="132030" y="147119"/>
                </a:lnTo>
                <a:close/>
                <a:moveTo>
                  <a:pt x="69158" y="111911"/>
                </a:moveTo>
                <a:lnTo>
                  <a:pt x="138317" y="142089"/>
                </a:lnTo>
                <a:lnTo>
                  <a:pt x="138317" y="226337"/>
                </a:lnTo>
                <a:lnTo>
                  <a:pt x="127000" y="299268"/>
                </a:lnTo>
                <a:lnTo>
                  <a:pt x="127000" y="290466"/>
                </a:lnTo>
                <a:lnTo>
                  <a:pt x="65386" y="265317"/>
                </a:lnTo>
                <a:lnTo>
                  <a:pt x="62871" y="286693"/>
                </a:lnTo>
                <a:lnTo>
                  <a:pt x="123228" y="308070"/>
                </a:lnTo>
                <a:lnTo>
                  <a:pt x="123228" y="323159"/>
                </a:lnTo>
                <a:lnTo>
                  <a:pt x="62871" y="301782"/>
                </a:lnTo>
                <a:lnTo>
                  <a:pt x="60356" y="323159"/>
                </a:lnTo>
                <a:lnTo>
                  <a:pt x="120713" y="340763"/>
                </a:lnTo>
                <a:lnTo>
                  <a:pt x="116941" y="357109"/>
                </a:lnTo>
                <a:lnTo>
                  <a:pt x="60356" y="335733"/>
                </a:lnTo>
                <a:lnTo>
                  <a:pt x="56584" y="357109"/>
                </a:lnTo>
                <a:lnTo>
                  <a:pt x="114426" y="374713"/>
                </a:lnTo>
                <a:lnTo>
                  <a:pt x="111911" y="389802"/>
                </a:lnTo>
                <a:lnTo>
                  <a:pt x="56584" y="372198"/>
                </a:lnTo>
                <a:lnTo>
                  <a:pt x="56584" y="392317"/>
                </a:lnTo>
                <a:lnTo>
                  <a:pt x="108139" y="407406"/>
                </a:lnTo>
                <a:lnTo>
                  <a:pt x="105624" y="422495"/>
                </a:lnTo>
                <a:lnTo>
                  <a:pt x="54069" y="407406"/>
                </a:lnTo>
                <a:lnTo>
                  <a:pt x="54069" y="428782"/>
                </a:lnTo>
                <a:lnTo>
                  <a:pt x="101852" y="441357"/>
                </a:lnTo>
                <a:lnTo>
                  <a:pt x="96822" y="486624"/>
                </a:lnTo>
                <a:lnTo>
                  <a:pt x="41495" y="486624"/>
                </a:lnTo>
                <a:close/>
                <a:moveTo>
                  <a:pt x="62871" y="108139"/>
                </a:moveTo>
                <a:lnTo>
                  <a:pt x="35208" y="486624"/>
                </a:lnTo>
                <a:lnTo>
                  <a:pt x="0" y="486624"/>
                </a:lnTo>
                <a:lnTo>
                  <a:pt x="26406" y="165981"/>
                </a:lnTo>
                <a:close/>
                <a:moveTo>
                  <a:pt x="265317" y="101851"/>
                </a:moveTo>
                <a:lnTo>
                  <a:pt x="265317" y="144604"/>
                </a:lnTo>
                <a:lnTo>
                  <a:pt x="329446" y="168495"/>
                </a:lnTo>
                <a:lnTo>
                  <a:pt x="323159" y="129515"/>
                </a:lnTo>
                <a:close/>
                <a:moveTo>
                  <a:pt x="235138" y="101851"/>
                </a:moveTo>
                <a:lnTo>
                  <a:pt x="168494" y="147119"/>
                </a:lnTo>
                <a:lnTo>
                  <a:pt x="162207" y="193644"/>
                </a:lnTo>
                <a:lnTo>
                  <a:pt x="235138" y="147119"/>
                </a:lnTo>
                <a:close/>
                <a:moveTo>
                  <a:pt x="265317" y="38980"/>
                </a:moveTo>
                <a:lnTo>
                  <a:pt x="265317" y="77960"/>
                </a:lnTo>
                <a:lnTo>
                  <a:pt x="323159" y="111911"/>
                </a:lnTo>
                <a:lnTo>
                  <a:pt x="314357" y="71673"/>
                </a:lnTo>
                <a:close/>
                <a:moveTo>
                  <a:pt x="235138" y="38980"/>
                </a:moveTo>
                <a:lnTo>
                  <a:pt x="181069" y="84248"/>
                </a:lnTo>
                <a:lnTo>
                  <a:pt x="172267" y="127000"/>
                </a:lnTo>
                <a:lnTo>
                  <a:pt x="235138" y="84248"/>
                </a:lnTo>
                <a:close/>
                <a:moveTo>
                  <a:pt x="256515" y="0"/>
                </a:moveTo>
                <a:lnTo>
                  <a:pt x="319386" y="54069"/>
                </a:lnTo>
                <a:lnTo>
                  <a:pt x="401119" y="486624"/>
                </a:lnTo>
                <a:lnTo>
                  <a:pt x="256515" y="486624"/>
                </a:lnTo>
                <a:close/>
                <a:moveTo>
                  <a:pt x="250227" y="0"/>
                </a:moveTo>
                <a:lnTo>
                  <a:pt x="250227" y="486624"/>
                </a:lnTo>
                <a:lnTo>
                  <a:pt x="101851" y="486624"/>
                </a:lnTo>
                <a:lnTo>
                  <a:pt x="172267" y="7167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9" name="任意多边形 58"/>
          <p:cNvSpPr/>
          <p:nvPr>
            <p:custDataLst>
              <p:tags r:id="rId11"/>
            </p:custDataLst>
          </p:nvPr>
        </p:nvSpPr>
        <p:spPr bwMode="auto">
          <a:xfrm>
            <a:off x="1931922" y="4019011"/>
            <a:ext cx="297372" cy="346412"/>
          </a:xfrm>
          <a:custGeom>
            <a:avLst/>
            <a:gdLst>
              <a:gd name="T0" fmla="*/ 107 w 118"/>
              <a:gd name="T1" fmla="*/ 127 h 138"/>
              <a:gd name="T2" fmla="*/ 101 w 118"/>
              <a:gd name="T3" fmla="*/ 53 h 138"/>
              <a:gd name="T4" fmla="*/ 64 w 118"/>
              <a:gd name="T5" fmla="*/ 30 h 138"/>
              <a:gd name="T6" fmla="*/ 82 w 118"/>
              <a:gd name="T7" fmla="*/ 26 h 138"/>
              <a:gd name="T8" fmla="*/ 88 w 118"/>
              <a:gd name="T9" fmla="*/ 9 h 138"/>
              <a:gd name="T10" fmla="*/ 64 w 118"/>
              <a:gd name="T11" fmla="*/ 4 h 138"/>
              <a:gd name="T12" fmla="*/ 53 w 118"/>
              <a:gd name="T13" fmla="*/ 5 h 138"/>
              <a:gd name="T14" fmla="*/ 27 w 118"/>
              <a:gd name="T15" fmla="*/ 53 h 138"/>
              <a:gd name="T16" fmla="*/ 11 w 118"/>
              <a:gd name="T17" fmla="*/ 59 h 138"/>
              <a:gd name="T18" fmla="*/ 5 w 118"/>
              <a:gd name="T19" fmla="*/ 127 h 138"/>
              <a:gd name="T20" fmla="*/ 5 w 118"/>
              <a:gd name="T21" fmla="*/ 138 h 138"/>
              <a:gd name="T22" fmla="*/ 118 w 118"/>
              <a:gd name="T23" fmla="*/ 133 h 138"/>
              <a:gd name="T24" fmla="*/ 50 w 118"/>
              <a:gd name="T25" fmla="*/ 64 h 138"/>
              <a:gd name="T26" fmla="*/ 68 w 118"/>
              <a:gd name="T27" fmla="*/ 76 h 138"/>
              <a:gd name="T28" fmla="*/ 50 w 118"/>
              <a:gd name="T29" fmla="*/ 64 h 138"/>
              <a:gd name="T30" fmla="*/ 68 w 118"/>
              <a:gd name="T31" fmla="*/ 111 h 138"/>
              <a:gd name="T32" fmla="*/ 50 w 118"/>
              <a:gd name="T33" fmla="*/ 123 h 138"/>
              <a:gd name="T34" fmla="*/ 78 w 118"/>
              <a:gd name="T35" fmla="*/ 111 h 138"/>
              <a:gd name="T36" fmla="*/ 96 w 118"/>
              <a:gd name="T37" fmla="*/ 123 h 138"/>
              <a:gd name="T38" fmla="*/ 78 w 118"/>
              <a:gd name="T39" fmla="*/ 111 h 138"/>
              <a:gd name="T40" fmla="*/ 78 w 118"/>
              <a:gd name="T41" fmla="*/ 100 h 138"/>
              <a:gd name="T42" fmla="*/ 96 w 118"/>
              <a:gd name="T43" fmla="*/ 87 h 138"/>
              <a:gd name="T44" fmla="*/ 68 w 118"/>
              <a:gd name="T45" fmla="*/ 87 h 138"/>
              <a:gd name="T46" fmla="*/ 50 w 118"/>
              <a:gd name="T47" fmla="*/ 100 h 138"/>
              <a:gd name="T48" fmla="*/ 68 w 118"/>
              <a:gd name="T49" fmla="*/ 87 h 138"/>
              <a:gd name="T50" fmla="*/ 22 w 118"/>
              <a:gd name="T51" fmla="*/ 100 h 138"/>
              <a:gd name="T52" fmla="*/ 40 w 118"/>
              <a:gd name="T53" fmla="*/ 87 h 138"/>
              <a:gd name="T54" fmla="*/ 22 w 118"/>
              <a:gd name="T55" fmla="*/ 111 h 138"/>
              <a:gd name="T56" fmla="*/ 40 w 118"/>
              <a:gd name="T57" fmla="*/ 123 h 138"/>
              <a:gd name="T58" fmla="*/ 22 w 118"/>
              <a:gd name="T59" fmla="*/ 111 h 138"/>
              <a:gd name="T60" fmla="*/ 78 w 118"/>
              <a:gd name="T61" fmla="*/ 76 h 138"/>
              <a:gd name="T62" fmla="*/ 96 w 118"/>
              <a:gd name="T63" fmla="*/ 64 h 138"/>
              <a:gd name="T64" fmla="*/ 22 w 118"/>
              <a:gd name="T65" fmla="*/ 64 h 138"/>
              <a:gd name="T66" fmla="*/ 40 w 118"/>
              <a:gd name="T67" fmla="*/ 76 h 138"/>
              <a:gd name="T68" fmla="*/ 22 w 118"/>
              <a:gd name="T69" fmla="*/ 64 h 138"/>
              <a:gd name="T70" fmla="*/ 22 w 118"/>
              <a:gd name="T71" fmla="*/ 6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8" h="138">
                <a:moveTo>
                  <a:pt x="112" y="127"/>
                </a:moveTo>
                <a:cubicBezTo>
                  <a:pt x="107" y="127"/>
                  <a:pt x="107" y="127"/>
                  <a:pt x="107" y="127"/>
                </a:cubicBezTo>
                <a:cubicBezTo>
                  <a:pt x="107" y="59"/>
                  <a:pt x="107" y="59"/>
                  <a:pt x="107" y="59"/>
                </a:cubicBezTo>
                <a:cubicBezTo>
                  <a:pt x="107" y="56"/>
                  <a:pt x="104" y="53"/>
                  <a:pt x="101" y="53"/>
                </a:cubicBezTo>
                <a:cubicBezTo>
                  <a:pt x="90" y="53"/>
                  <a:pt x="90" y="53"/>
                  <a:pt x="90" y="53"/>
                </a:cubicBezTo>
                <a:cubicBezTo>
                  <a:pt x="87" y="42"/>
                  <a:pt x="77" y="33"/>
                  <a:pt x="64" y="30"/>
                </a:cubicBezTo>
                <a:cubicBezTo>
                  <a:pt x="64" y="26"/>
                  <a:pt x="64" y="26"/>
                  <a:pt x="64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5" y="26"/>
                  <a:pt x="88" y="24"/>
                  <a:pt x="88" y="21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6"/>
                  <a:pt x="85" y="4"/>
                  <a:pt x="82" y="4"/>
                </a:cubicBezTo>
                <a:cubicBezTo>
                  <a:pt x="64" y="4"/>
                  <a:pt x="64" y="4"/>
                  <a:pt x="64" y="4"/>
                </a:cubicBezTo>
                <a:cubicBezTo>
                  <a:pt x="63" y="2"/>
                  <a:pt x="61" y="0"/>
                  <a:pt x="59" y="0"/>
                </a:cubicBezTo>
                <a:cubicBezTo>
                  <a:pt x="56" y="0"/>
                  <a:pt x="53" y="3"/>
                  <a:pt x="53" y="5"/>
                </a:cubicBezTo>
                <a:cubicBezTo>
                  <a:pt x="53" y="30"/>
                  <a:pt x="53" y="30"/>
                  <a:pt x="53" y="30"/>
                </a:cubicBezTo>
                <a:cubicBezTo>
                  <a:pt x="40" y="32"/>
                  <a:pt x="29" y="42"/>
                  <a:pt x="27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3" y="53"/>
                  <a:pt x="11" y="56"/>
                  <a:pt x="11" y="59"/>
                </a:cubicBezTo>
                <a:cubicBezTo>
                  <a:pt x="11" y="127"/>
                  <a:pt x="11" y="127"/>
                  <a:pt x="11" y="127"/>
                </a:cubicBezTo>
                <a:cubicBezTo>
                  <a:pt x="5" y="127"/>
                  <a:pt x="5" y="127"/>
                  <a:pt x="5" y="127"/>
                </a:cubicBezTo>
                <a:cubicBezTo>
                  <a:pt x="3" y="127"/>
                  <a:pt x="0" y="130"/>
                  <a:pt x="0" y="133"/>
                </a:cubicBezTo>
                <a:cubicBezTo>
                  <a:pt x="0" y="136"/>
                  <a:pt x="3" y="138"/>
                  <a:pt x="5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6" y="138"/>
                  <a:pt x="118" y="136"/>
                  <a:pt x="118" y="133"/>
                </a:cubicBezTo>
                <a:cubicBezTo>
                  <a:pt x="118" y="130"/>
                  <a:pt x="116" y="127"/>
                  <a:pt x="112" y="127"/>
                </a:cubicBezTo>
                <a:close/>
                <a:moveTo>
                  <a:pt x="50" y="64"/>
                </a:moveTo>
                <a:cubicBezTo>
                  <a:pt x="68" y="64"/>
                  <a:pt x="68" y="64"/>
                  <a:pt x="6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50" y="76"/>
                  <a:pt x="50" y="76"/>
                  <a:pt x="50" y="76"/>
                </a:cubicBezTo>
                <a:lnTo>
                  <a:pt x="50" y="64"/>
                </a:lnTo>
                <a:close/>
                <a:moveTo>
                  <a:pt x="50" y="111"/>
                </a:moveTo>
                <a:cubicBezTo>
                  <a:pt x="68" y="111"/>
                  <a:pt x="68" y="111"/>
                  <a:pt x="68" y="111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50" y="123"/>
                  <a:pt x="50" y="123"/>
                  <a:pt x="50" y="123"/>
                </a:cubicBezTo>
                <a:lnTo>
                  <a:pt x="50" y="111"/>
                </a:lnTo>
                <a:close/>
                <a:moveTo>
                  <a:pt x="78" y="111"/>
                </a:moveTo>
                <a:cubicBezTo>
                  <a:pt x="96" y="111"/>
                  <a:pt x="96" y="111"/>
                  <a:pt x="96" y="111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78" y="123"/>
                  <a:pt x="78" y="123"/>
                  <a:pt x="78" y="123"/>
                </a:cubicBezTo>
                <a:lnTo>
                  <a:pt x="78" y="111"/>
                </a:lnTo>
                <a:close/>
                <a:moveTo>
                  <a:pt x="96" y="100"/>
                </a:moveTo>
                <a:cubicBezTo>
                  <a:pt x="78" y="100"/>
                  <a:pt x="78" y="100"/>
                  <a:pt x="78" y="100"/>
                </a:cubicBezTo>
                <a:cubicBezTo>
                  <a:pt x="78" y="87"/>
                  <a:pt x="78" y="87"/>
                  <a:pt x="78" y="87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100"/>
                  <a:pt x="96" y="100"/>
                  <a:pt x="96" y="100"/>
                </a:cubicBezTo>
                <a:close/>
                <a:moveTo>
                  <a:pt x="68" y="87"/>
                </a:moveTo>
                <a:cubicBezTo>
                  <a:pt x="68" y="100"/>
                  <a:pt x="68" y="100"/>
                  <a:pt x="68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0" y="87"/>
                  <a:pt x="50" y="87"/>
                  <a:pt x="50" y="87"/>
                </a:cubicBezTo>
                <a:lnTo>
                  <a:pt x="68" y="87"/>
                </a:lnTo>
                <a:close/>
                <a:moveTo>
                  <a:pt x="40" y="100"/>
                </a:moveTo>
                <a:cubicBezTo>
                  <a:pt x="22" y="100"/>
                  <a:pt x="22" y="100"/>
                  <a:pt x="22" y="100"/>
                </a:cubicBezTo>
                <a:cubicBezTo>
                  <a:pt x="22" y="87"/>
                  <a:pt x="22" y="87"/>
                  <a:pt x="22" y="87"/>
                </a:cubicBezTo>
                <a:cubicBezTo>
                  <a:pt x="40" y="87"/>
                  <a:pt x="40" y="87"/>
                  <a:pt x="40" y="87"/>
                </a:cubicBezTo>
                <a:lnTo>
                  <a:pt x="40" y="100"/>
                </a:lnTo>
                <a:close/>
                <a:moveTo>
                  <a:pt x="22" y="111"/>
                </a:moveTo>
                <a:cubicBezTo>
                  <a:pt x="40" y="111"/>
                  <a:pt x="40" y="111"/>
                  <a:pt x="40" y="111"/>
                </a:cubicBezTo>
                <a:cubicBezTo>
                  <a:pt x="40" y="123"/>
                  <a:pt x="40" y="123"/>
                  <a:pt x="40" y="123"/>
                </a:cubicBezTo>
                <a:cubicBezTo>
                  <a:pt x="22" y="123"/>
                  <a:pt x="22" y="123"/>
                  <a:pt x="22" y="123"/>
                </a:cubicBezTo>
                <a:cubicBezTo>
                  <a:pt x="22" y="111"/>
                  <a:pt x="22" y="111"/>
                  <a:pt x="22" y="111"/>
                </a:cubicBezTo>
                <a:close/>
                <a:moveTo>
                  <a:pt x="96" y="76"/>
                </a:moveTo>
                <a:cubicBezTo>
                  <a:pt x="78" y="76"/>
                  <a:pt x="78" y="76"/>
                  <a:pt x="78" y="76"/>
                </a:cubicBezTo>
                <a:cubicBezTo>
                  <a:pt x="78" y="64"/>
                  <a:pt x="78" y="64"/>
                  <a:pt x="78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96" y="76"/>
                  <a:pt x="96" y="76"/>
                  <a:pt x="96" y="76"/>
                </a:cubicBezTo>
                <a:close/>
                <a:moveTo>
                  <a:pt x="22" y="64"/>
                </a:moveTo>
                <a:cubicBezTo>
                  <a:pt x="40" y="64"/>
                  <a:pt x="40" y="64"/>
                  <a:pt x="40" y="64"/>
                </a:cubicBezTo>
                <a:cubicBezTo>
                  <a:pt x="40" y="76"/>
                  <a:pt x="40" y="76"/>
                  <a:pt x="40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2" y="64"/>
                  <a:pt x="22" y="64"/>
                  <a:pt x="22" y="64"/>
                </a:cubicBezTo>
                <a:close/>
                <a:moveTo>
                  <a:pt x="22" y="64"/>
                </a:moveTo>
                <a:cubicBezTo>
                  <a:pt x="22" y="64"/>
                  <a:pt x="22" y="64"/>
                  <a:pt x="22" y="64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0" name="任意多边形 59"/>
          <p:cNvSpPr/>
          <p:nvPr>
            <p:custDataLst>
              <p:tags r:id="rId12"/>
            </p:custDataLst>
          </p:nvPr>
        </p:nvSpPr>
        <p:spPr bwMode="auto">
          <a:xfrm>
            <a:off x="2724384" y="2781281"/>
            <a:ext cx="226335" cy="346412"/>
          </a:xfrm>
          <a:custGeom>
            <a:avLst/>
            <a:gdLst>
              <a:gd name="connsiteX0" fmla="*/ 222642 w 331350"/>
              <a:gd name="connsiteY0" fmla="*/ 463053 h 507142"/>
              <a:gd name="connsiteX1" fmla="*/ 242502 w 331350"/>
              <a:gd name="connsiteY1" fmla="*/ 475596 h 507142"/>
              <a:gd name="connsiteX2" fmla="*/ 242502 w 331350"/>
              <a:gd name="connsiteY2" fmla="*/ 482913 h 507142"/>
              <a:gd name="connsiteX3" fmla="*/ 252955 w 331350"/>
              <a:gd name="connsiteY3" fmla="*/ 490230 h 507142"/>
              <a:gd name="connsiteX4" fmla="*/ 252955 w 331350"/>
              <a:gd name="connsiteY4" fmla="*/ 495456 h 507142"/>
              <a:gd name="connsiteX5" fmla="*/ 222642 w 331350"/>
              <a:gd name="connsiteY5" fmla="*/ 475596 h 507142"/>
              <a:gd name="connsiteX6" fmla="*/ 169382 w 331350"/>
              <a:gd name="connsiteY6" fmla="*/ 433035 h 507142"/>
              <a:gd name="connsiteX7" fmla="*/ 156742 w 331350"/>
              <a:gd name="connsiteY7" fmla="*/ 438033 h 507142"/>
              <a:gd name="connsiteX8" fmla="*/ 156742 w 331350"/>
              <a:gd name="connsiteY8" fmla="*/ 475515 h 507142"/>
              <a:gd name="connsiteX9" fmla="*/ 169382 w 331350"/>
              <a:gd name="connsiteY9" fmla="*/ 470518 h 507142"/>
              <a:gd name="connsiteX10" fmla="*/ 295811 w 331350"/>
              <a:gd name="connsiteY10" fmla="*/ 425424 h 507142"/>
              <a:gd name="connsiteX11" fmla="*/ 318807 w 331350"/>
              <a:gd name="connsiteY11" fmla="*/ 440058 h 507142"/>
              <a:gd name="connsiteX12" fmla="*/ 318807 w 331350"/>
              <a:gd name="connsiteY12" fmla="*/ 448420 h 507142"/>
              <a:gd name="connsiteX13" fmla="*/ 331350 w 331350"/>
              <a:gd name="connsiteY13" fmla="*/ 452601 h 507142"/>
              <a:gd name="connsiteX14" fmla="*/ 331350 w 331350"/>
              <a:gd name="connsiteY14" fmla="*/ 460963 h 507142"/>
              <a:gd name="connsiteX15" fmla="*/ 256091 w 331350"/>
              <a:gd name="connsiteY15" fmla="*/ 498593 h 507142"/>
              <a:gd name="connsiteX16" fmla="*/ 256091 w 331350"/>
              <a:gd name="connsiteY16" fmla="*/ 490231 h 507142"/>
              <a:gd name="connsiteX17" fmla="*/ 245638 w 331350"/>
              <a:gd name="connsiteY17" fmla="*/ 482914 h 507142"/>
              <a:gd name="connsiteX18" fmla="*/ 245638 w 331350"/>
              <a:gd name="connsiteY18" fmla="*/ 473507 h 507142"/>
              <a:gd name="connsiteX19" fmla="*/ 222642 w 331350"/>
              <a:gd name="connsiteY19" fmla="*/ 457828 h 507142"/>
              <a:gd name="connsiteX20" fmla="*/ 98596 w 331350"/>
              <a:gd name="connsiteY20" fmla="*/ 420541 h 507142"/>
              <a:gd name="connsiteX21" fmla="*/ 98596 w 331350"/>
              <a:gd name="connsiteY21" fmla="*/ 453026 h 507142"/>
              <a:gd name="connsiteX22" fmla="*/ 108708 w 331350"/>
              <a:gd name="connsiteY22" fmla="*/ 460522 h 507142"/>
              <a:gd name="connsiteX23" fmla="*/ 108708 w 331350"/>
              <a:gd name="connsiteY23" fmla="*/ 428037 h 507142"/>
              <a:gd name="connsiteX24" fmla="*/ 98596 w 331350"/>
              <a:gd name="connsiteY24" fmla="*/ 420541 h 507142"/>
              <a:gd name="connsiteX25" fmla="*/ 324033 w 331350"/>
              <a:gd name="connsiteY25" fmla="*/ 416016 h 507142"/>
              <a:gd name="connsiteX26" fmla="*/ 324033 w 331350"/>
              <a:gd name="connsiteY26" fmla="*/ 430650 h 507142"/>
              <a:gd name="connsiteX27" fmla="*/ 318807 w 331350"/>
              <a:gd name="connsiteY27" fmla="*/ 430650 h 507142"/>
              <a:gd name="connsiteX28" fmla="*/ 303128 w 331350"/>
              <a:gd name="connsiteY28" fmla="*/ 423333 h 507142"/>
              <a:gd name="connsiteX29" fmla="*/ 190239 w 331350"/>
              <a:gd name="connsiteY29" fmla="*/ 416016 h 507142"/>
              <a:gd name="connsiteX30" fmla="*/ 225778 w 331350"/>
              <a:gd name="connsiteY30" fmla="*/ 450510 h 507142"/>
              <a:gd name="connsiteX31" fmla="*/ 190239 w 331350"/>
              <a:gd name="connsiteY31" fmla="*/ 425424 h 507142"/>
              <a:gd name="connsiteX32" fmla="*/ 55618 w 331350"/>
              <a:gd name="connsiteY32" fmla="*/ 393053 h 507142"/>
              <a:gd name="connsiteX33" fmla="*/ 55618 w 331350"/>
              <a:gd name="connsiteY33" fmla="*/ 425538 h 507142"/>
              <a:gd name="connsiteX34" fmla="*/ 65730 w 331350"/>
              <a:gd name="connsiteY34" fmla="*/ 430536 h 507142"/>
              <a:gd name="connsiteX35" fmla="*/ 65730 w 331350"/>
              <a:gd name="connsiteY35" fmla="*/ 398051 h 507142"/>
              <a:gd name="connsiteX36" fmla="*/ 55618 w 331350"/>
              <a:gd name="connsiteY36" fmla="*/ 393053 h 507142"/>
              <a:gd name="connsiteX37" fmla="*/ 281177 w 331350"/>
              <a:gd name="connsiteY37" fmla="*/ 380477 h 507142"/>
              <a:gd name="connsiteX38" fmla="*/ 311490 w 331350"/>
              <a:gd name="connsiteY38" fmla="*/ 412880 h 507142"/>
              <a:gd name="connsiteX39" fmla="*/ 229959 w 331350"/>
              <a:gd name="connsiteY39" fmla="*/ 448419 h 507142"/>
              <a:gd name="connsiteX40" fmla="*/ 192329 w 331350"/>
              <a:gd name="connsiteY40" fmla="*/ 410790 h 507142"/>
              <a:gd name="connsiteX41" fmla="*/ 113934 w 331350"/>
              <a:gd name="connsiteY41" fmla="*/ 375251 h 507142"/>
              <a:gd name="connsiteX42" fmla="*/ 142156 w 331350"/>
              <a:gd name="connsiteY42" fmla="*/ 390930 h 507142"/>
              <a:gd name="connsiteX43" fmla="*/ 190239 w 331350"/>
              <a:gd name="connsiteY43" fmla="*/ 375251 h 507142"/>
              <a:gd name="connsiteX44" fmla="*/ 190239 w 331350"/>
              <a:gd name="connsiteY44" fmla="*/ 407654 h 507142"/>
              <a:gd name="connsiteX45" fmla="*/ 142156 w 331350"/>
              <a:gd name="connsiteY45" fmla="*/ 423333 h 507142"/>
              <a:gd name="connsiteX46" fmla="*/ 113934 w 331350"/>
              <a:gd name="connsiteY46" fmla="*/ 407654 h 507142"/>
              <a:gd name="connsiteX47" fmla="*/ 20225 w 331350"/>
              <a:gd name="connsiteY47" fmla="*/ 370564 h 507142"/>
              <a:gd name="connsiteX48" fmla="*/ 20225 w 331350"/>
              <a:gd name="connsiteY48" fmla="*/ 403049 h 507142"/>
              <a:gd name="connsiteX49" fmla="*/ 27809 w 331350"/>
              <a:gd name="connsiteY49" fmla="*/ 408046 h 507142"/>
              <a:gd name="connsiteX50" fmla="*/ 27809 w 331350"/>
              <a:gd name="connsiteY50" fmla="*/ 375562 h 507142"/>
              <a:gd name="connsiteX51" fmla="*/ 20225 w 331350"/>
              <a:gd name="connsiteY51" fmla="*/ 370564 h 507142"/>
              <a:gd name="connsiteX52" fmla="*/ 320897 w 331350"/>
              <a:gd name="connsiteY52" fmla="*/ 367934 h 507142"/>
              <a:gd name="connsiteX53" fmla="*/ 320897 w 331350"/>
              <a:gd name="connsiteY53" fmla="*/ 410790 h 507142"/>
              <a:gd name="connsiteX54" fmla="*/ 288494 w 331350"/>
              <a:gd name="connsiteY54" fmla="*/ 380477 h 507142"/>
              <a:gd name="connsiteX55" fmla="*/ 295811 w 331350"/>
              <a:gd name="connsiteY55" fmla="*/ 378387 h 507142"/>
              <a:gd name="connsiteX56" fmla="*/ 306263 w 331350"/>
              <a:gd name="connsiteY56" fmla="*/ 373161 h 507142"/>
              <a:gd name="connsiteX57" fmla="*/ 0 w 331350"/>
              <a:gd name="connsiteY57" fmla="*/ 348074 h 507142"/>
              <a:gd name="connsiteX58" fmla="*/ 141573 w 331350"/>
              <a:gd name="connsiteY58" fmla="*/ 430536 h 507142"/>
              <a:gd name="connsiteX59" fmla="*/ 184551 w 331350"/>
              <a:gd name="connsiteY59" fmla="*/ 415543 h 507142"/>
              <a:gd name="connsiteX60" fmla="*/ 184551 w 331350"/>
              <a:gd name="connsiteY60" fmla="*/ 430536 h 507142"/>
              <a:gd name="connsiteX61" fmla="*/ 217416 w 331350"/>
              <a:gd name="connsiteY61" fmla="*/ 453026 h 507142"/>
              <a:gd name="connsiteX62" fmla="*/ 217416 w 331350"/>
              <a:gd name="connsiteY62" fmla="*/ 483012 h 507142"/>
              <a:gd name="connsiteX63" fmla="*/ 154214 w 331350"/>
              <a:gd name="connsiteY63" fmla="*/ 505501 h 507142"/>
              <a:gd name="connsiteX64" fmla="*/ 128933 w 331350"/>
              <a:gd name="connsiteY64" fmla="*/ 503003 h 507142"/>
              <a:gd name="connsiteX65" fmla="*/ 0 w 331350"/>
              <a:gd name="connsiteY65" fmla="*/ 425538 h 507142"/>
              <a:gd name="connsiteX66" fmla="*/ 0 w 331350"/>
              <a:gd name="connsiteY66" fmla="*/ 348074 h 507142"/>
              <a:gd name="connsiteX67" fmla="*/ 295811 w 331350"/>
              <a:gd name="connsiteY67" fmla="*/ 337621 h 507142"/>
              <a:gd name="connsiteX68" fmla="*/ 295811 w 331350"/>
              <a:gd name="connsiteY68" fmla="*/ 370025 h 507142"/>
              <a:gd name="connsiteX69" fmla="*/ 199646 w 331350"/>
              <a:gd name="connsiteY69" fmla="*/ 403473 h 507142"/>
              <a:gd name="connsiteX70" fmla="*/ 199646 w 331350"/>
              <a:gd name="connsiteY70" fmla="*/ 370025 h 507142"/>
              <a:gd name="connsiteX71" fmla="*/ 113934 w 331350"/>
              <a:gd name="connsiteY71" fmla="*/ 332395 h 507142"/>
              <a:gd name="connsiteX72" fmla="*/ 142156 w 331350"/>
              <a:gd name="connsiteY72" fmla="*/ 348074 h 507142"/>
              <a:gd name="connsiteX73" fmla="*/ 190239 w 331350"/>
              <a:gd name="connsiteY73" fmla="*/ 332395 h 507142"/>
              <a:gd name="connsiteX74" fmla="*/ 190239 w 331350"/>
              <a:gd name="connsiteY74" fmla="*/ 365843 h 507142"/>
              <a:gd name="connsiteX75" fmla="*/ 142156 w 331350"/>
              <a:gd name="connsiteY75" fmla="*/ 380477 h 507142"/>
              <a:gd name="connsiteX76" fmla="*/ 113934 w 331350"/>
              <a:gd name="connsiteY76" fmla="*/ 365843 h 507142"/>
              <a:gd name="connsiteX77" fmla="*/ 45992 w 331350"/>
              <a:gd name="connsiteY77" fmla="*/ 332395 h 507142"/>
              <a:gd name="connsiteX78" fmla="*/ 106618 w 331350"/>
              <a:gd name="connsiteY78" fmla="*/ 370025 h 507142"/>
              <a:gd name="connsiteX79" fmla="*/ 106618 w 331350"/>
              <a:gd name="connsiteY79" fmla="*/ 403473 h 507142"/>
              <a:gd name="connsiteX80" fmla="*/ 45992 w 331350"/>
              <a:gd name="connsiteY80" fmla="*/ 365843 h 507142"/>
              <a:gd name="connsiteX81" fmla="*/ 320897 w 331350"/>
              <a:gd name="connsiteY81" fmla="*/ 330305 h 507142"/>
              <a:gd name="connsiteX82" fmla="*/ 320897 w 331350"/>
              <a:gd name="connsiteY82" fmla="*/ 362708 h 507142"/>
              <a:gd name="connsiteX83" fmla="*/ 308354 w 331350"/>
              <a:gd name="connsiteY83" fmla="*/ 367935 h 507142"/>
              <a:gd name="connsiteX84" fmla="*/ 308354 w 331350"/>
              <a:gd name="connsiteY84" fmla="*/ 335531 h 507142"/>
              <a:gd name="connsiteX85" fmla="*/ 0 w 331350"/>
              <a:gd name="connsiteY85" fmla="*/ 305218 h 507142"/>
              <a:gd name="connsiteX86" fmla="*/ 35539 w 331350"/>
              <a:gd name="connsiteY86" fmla="*/ 328213 h 507142"/>
              <a:gd name="connsiteX87" fmla="*/ 35539 w 331350"/>
              <a:gd name="connsiteY87" fmla="*/ 357481 h 507142"/>
              <a:gd name="connsiteX88" fmla="*/ 0 w 331350"/>
              <a:gd name="connsiteY88" fmla="*/ 337621 h 507142"/>
              <a:gd name="connsiteX89" fmla="*/ 295811 w 331350"/>
              <a:gd name="connsiteY89" fmla="*/ 294765 h 507142"/>
              <a:gd name="connsiteX90" fmla="*/ 295811 w 331350"/>
              <a:gd name="connsiteY90" fmla="*/ 328213 h 507142"/>
              <a:gd name="connsiteX91" fmla="*/ 199646 w 331350"/>
              <a:gd name="connsiteY91" fmla="*/ 360617 h 507142"/>
              <a:gd name="connsiteX92" fmla="*/ 199646 w 331350"/>
              <a:gd name="connsiteY92" fmla="*/ 328213 h 507142"/>
              <a:gd name="connsiteX93" fmla="*/ 45992 w 331350"/>
              <a:gd name="connsiteY93" fmla="*/ 290584 h 507142"/>
              <a:gd name="connsiteX94" fmla="*/ 106618 w 331350"/>
              <a:gd name="connsiteY94" fmla="*/ 328213 h 507142"/>
              <a:gd name="connsiteX95" fmla="*/ 106618 w 331350"/>
              <a:gd name="connsiteY95" fmla="*/ 357481 h 507142"/>
              <a:gd name="connsiteX96" fmla="*/ 45992 w 331350"/>
              <a:gd name="connsiteY96" fmla="*/ 322987 h 507142"/>
              <a:gd name="connsiteX97" fmla="*/ 320897 w 331350"/>
              <a:gd name="connsiteY97" fmla="*/ 287449 h 507142"/>
              <a:gd name="connsiteX98" fmla="*/ 320897 w 331350"/>
              <a:gd name="connsiteY98" fmla="*/ 319852 h 507142"/>
              <a:gd name="connsiteX99" fmla="*/ 308354 w 331350"/>
              <a:gd name="connsiteY99" fmla="*/ 325079 h 507142"/>
              <a:gd name="connsiteX100" fmla="*/ 308354 w 331350"/>
              <a:gd name="connsiteY100" fmla="*/ 292675 h 507142"/>
              <a:gd name="connsiteX101" fmla="*/ 113934 w 331350"/>
              <a:gd name="connsiteY101" fmla="*/ 287449 h 507142"/>
              <a:gd name="connsiteX102" fmla="*/ 142156 w 331350"/>
              <a:gd name="connsiteY102" fmla="*/ 303128 h 507142"/>
              <a:gd name="connsiteX103" fmla="*/ 190239 w 331350"/>
              <a:gd name="connsiteY103" fmla="*/ 287449 h 507142"/>
              <a:gd name="connsiteX104" fmla="*/ 190239 w 331350"/>
              <a:gd name="connsiteY104" fmla="*/ 319852 h 507142"/>
              <a:gd name="connsiteX105" fmla="*/ 142156 w 331350"/>
              <a:gd name="connsiteY105" fmla="*/ 335531 h 507142"/>
              <a:gd name="connsiteX106" fmla="*/ 113934 w 331350"/>
              <a:gd name="connsiteY106" fmla="*/ 319852 h 507142"/>
              <a:gd name="connsiteX107" fmla="*/ 0 w 331350"/>
              <a:gd name="connsiteY107" fmla="*/ 262362 h 507142"/>
              <a:gd name="connsiteX108" fmla="*/ 35539 w 331350"/>
              <a:gd name="connsiteY108" fmla="*/ 282222 h 507142"/>
              <a:gd name="connsiteX109" fmla="*/ 35539 w 331350"/>
              <a:gd name="connsiteY109" fmla="*/ 315671 h 507142"/>
              <a:gd name="connsiteX110" fmla="*/ 0 w 331350"/>
              <a:gd name="connsiteY110" fmla="*/ 294765 h 507142"/>
              <a:gd name="connsiteX111" fmla="*/ 295811 w 331350"/>
              <a:gd name="connsiteY111" fmla="*/ 249819 h 507142"/>
              <a:gd name="connsiteX112" fmla="*/ 295811 w 331350"/>
              <a:gd name="connsiteY112" fmla="*/ 282222 h 507142"/>
              <a:gd name="connsiteX113" fmla="*/ 199646 w 331350"/>
              <a:gd name="connsiteY113" fmla="*/ 315671 h 507142"/>
              <a:gd name="connsiteX114" fmla="*/ 199646 w 331350"/>
              <a:gd name="connsiteY114" fmla="*/ 285358 h 507142"/>
              <a:gd name="connsiteX115" fmla="*/ 45992 w 331350"/>
              <a:gd name="connsiteY115" fmla="*/ 245638 h 507142"/>
              <a:gd name="connsiteX116" fmla="*/ 106618 w 331350"/>
              <a:gd name="connsiteY116" fmla="*/ 282222 h 507142"/>
              <a:gd name="connsiteX117" fmla="*/ 106618 w 331350"/>
              <a:gd name="connsiteY117" fmla="*/ 315671 h 507142"/>
              <a:gd name="connsiteX118" fmla="*/ 45992 w 331350"/>
              <a:gd name="connsiteY118" fmla="*/ 278041 h 507142"/>
              <a:gd name="connsiteX119" fmla="*/ 320897 w 331350"/>
              <a:gd name="connsiteY119" fmla="*/ 242502 h 507142"/>
              <a:gd name="connsiteX120" fmla="*/ 320897 w 331350"/>
              <a:gd name="connsiteY120" fmla="*/ 274905 h 507142"/>
              <a:gd name="connsiteX121" fmla="*/ 308354 w 331350"/>
              <a:gd name="connsiteY121" fmla="*/ 280132 h 507142"/>
              <a:gd name="connsiteX122" fmla="*/ 308354 w 331350"/>
              <a:gd name="connsiteY122" fmla="*/ 247728 h 507142"/>
              <a:gd name="connsiteX123" fmla="*/ 190239 w 331350"/>
              <a:gd name="connsiteY123" fmla="*/ 242502 h 507142"/>
              <a:gd name="connsiteX124" fmla="*/ 190239 w 331350"/>
              <a:gd name="connsiteY124" fmla="*/ 274905 h 507142"/>
              <a:gd name="connsiteX125" fmla="*/ 142156 w 331350"/>
              <a:gd name="connsiteY125" fmla="*/ 292675 h 507142"/>
              <a:gd name="connsiteX126" fmla="*/ 113934 w 331350"/>
              <a:gd name="connsiteY126" fmla="*/ 278041 h 507142"/>
              <a:gd name="connsiteX127" fmla="*/ 113934 w 331350"/>
              <a:gd name="connsiteY127" fmla="*/ 245638 h 507142"/>
              <a:gd name="connsiteX128" fmla="*/ 142156 w 331350"/>
              <a:gd name="connsiteY128" fmla="*/ 260271 h 507142"/>
              <a:gd name="connsiteX129" fmla="*/ 0 w 331350"/>
              <a:gd name="connsiteY129" fmla="*/ 217416 h 507142"/>
              <a:gd name="connsiteX130" fmla="*/ 35539 w 331350"/>
              <a:gd name="connsiteY130" fmla="*/ 240412 h 507142"/>
              <a:gd name="connsiteX131" fmla="*/ 35539 w 331350"/>
              <a:gd name="connsiteY131" fmla="*/ 272815 h 507142"/>
              <a:gd name="connsiteX132" fmla="*/ 0 w 331350"/>
              <a:gd name="connsiteY132" fmla="*/ 249819 h 507142"/>
              <a:gd name="connsiteX133" fmla="*/ 295811 w 331350"/>
              <a:gd name="connsiteY133" fmla="*/ 208008 h 507142"/>
              <a:gd name="connsiteX134" fmla="*/ 295811 w 331350"/>
              <a:gd name="connsiteY134" fmla="*/ 240411 h 507142"/>
              <a:gd name="connsiteX135" fmla="*/ 199646 w 331350"/>
              <a:gd name="connsiteY135" fmla="*/ 272815 h 507142"/>
              <a:gd name="connsiteX136" fmla="*/ 199646 w 331350"/>
              <a:gd name="connsiteY136" fmla="*/ 240411 h 507142"/>
              <a:gd name="connsiteX137" fmla="*/ 45992 w 331350"/>
              <a:gd name="connsiteY137" fmla="*/ 202782 h 507142"/>
              <a:gd name="connsiteX138" fmla="*/ 106618 w 331350"/>
              <a:gd name="connsiteY138" fmla="*/ 237276 h 507142"/>
              <a:gd name="connsiteX139" fmla="*/ 106618 w 331350"/>
              <a:gd name="connsiteY139" fmla="*/ 269679 h 507142"/>
              <a:gd name="connsiteX140" fmla="*/ 45992 w 331350"/>
              <a:gd name="connsiteY140" fmla="*/ 233094 h 507142"/>
              <a:gd name="connsiteX141" fmla="*/ 113934 w 331350"/>
              <a:gd name="connsiteY141" fmla="*/ 199646 h 507142"/>
              <a:gd name="connsiteX142" fmla="*/ 142156 w 331350"/>
              <a:gd name="connsiteY142" fmla="*/ 215325 h 507142"/>
              <a:gd name="connsiteX143" fmla="*/ 190239 w 331350"/>
              <a:gd name="connsiteY143" fmla="*/ 199646 h 507142"/>
              <a:gd name="connsiteX144" fmla="*/ 190239 w 331350"/>
              <a:gd name="connsiteY144" fmla="*/ 233094 h 507142"/>
              <a:gd name="connsiteX145" fmla="*/ 142156 w 331350"/>
              <a:gd name="connsiteY145" fmla="*/ 247728 h 507142"/>
              <a:gd name="connsiteX146" fmla="*/ 113934 w 331350"/>
              <a:gd name="connsiteY146" fmla="*/ 233094 h 507142"/>
              <a:gd name="connsiteX147" fmla="*/ 320897 w 331350"/>
              <a:gd name="connsiteY147" fmla="*/ 197556 h 507142"/>
              <a:gd name="connsiteX148" fmla="*/ 320897 w 331350"/>
              <a:gd name="connsiteY148" fmla="*/ 229959 h 507142"/>
              <a:gd name="connsiteX149" fmla="*/ 308354 w 331350"/>
              <a:gd name="connsiteY149" fmla="*/ 235186 h 507142"/>
              <a:gd name="connsiteX150" fmla="*/ 308354 w 331350"/>
              <a:gd name="connsiteY150" fmla="*/ 202782 h 507142"/>
              <a:gd name="connsiteX151" fmla="*/ 0 w 331350"/>
              <a:gd name="connsiteY151" fmla="*/ 174560 h 507142"/>
              <a:gd name="connsiteX152" fmla="*/ 35539 w 331350"/>
              <a:gd name="connsiteY152" fmla="*/ 195465 h 507142"/>
              <a:gd name="connsiteX153" fmla="*/ 35539 w 331350"/>
              <a:gd name="connsiteY153" fmla="*/ 227869 h 507142"/>
              <a:gd name="connsiteX154" fmla="*/ 0 w 331350"/>
              <a:gd name="connsiteY154" fmla="*/ 208009 h 507142"/>
              <a:gd name="connsiteX155" fmla="*/ 295811 w 331350"/>
              <a:gd name="connsiteY155" fmla="*/ 162016 h 507142"/>
              <a:gd name="connsiteX156" fmla="*/ 295811 w 331350"/>
              <a:gd name="connsiteY156" fmla="*/ 195464 h 507142"/>
              <a:gd name="connsiteX157" fmla="*/ 199646 w 331350"/>
              <a:gd name="connsiteY157" fmla="*/ 227868 h 507142"/>
              <a:gd name="connsiteX158" fmla="*/ 199646 w 331350"/>
              <a:gd name="connsiteY158" fmla="*/ 195464 h 507142"/>
              <a:gd name="connsiteX159" fmla="*/ 45992 w 331350"/>
              <a:gd name="connsiteY159" fmla="*/ 157835 h 507142"/>
              <a:gd name="connsiteX160" fmla="*/ 106618 w 331350"/>
              <a:gd name="connsiteY160" fmla="*/ 192329 h 507142"/>
              <a:gd name="connsiteX161" fmla="*/ 106618 w 331350"/>
              <a:gd name="connsiteY161" fmla="*/ 224732 h 507142"/>
              <a:gd name="connsiteX162" fmla="*/ 45992 w 331350"/>
              <a:gd name="connsiteY162" fmla="*/ 190238 h 507142"/>
              <a:gd name="connsiteX163" fmla="*/ 320897 w 331350"/>
              <a:gd name="connsiteY163" fmla="*/ 154700 h 507142"/>
              <a:gd name="connsiteX164" fmla="*/ 320897 w 331350"/>
              <a:gd name="connsiteY164" fmla="*/ 187103 h 507142"/>
              <a:gd name="connsiteX165" fmla="*/ 308354 w 331350"/>
              <a:gd name="connsiteY165" fmla="*/ 192330 h 507142"/>
              <a:gd name="connsiteX166" fmla="*/ 308354 w 331350"/>
              <a:gd name="connsiteY166" fmla="*/ 159926 h 507142"/>
              <a:gd name="connsiteX167" fmla="*/ 113934 w 331350"/>
              <a:gd name="connsiteY167" fmla="*/ 149473 h 507142"/>
              <a:gd name="connsiteX168" fmla="*/ 142156 w 331350"/>
              <a:gd name="connsiteY168" fmla="*/ 167242 h 507142"/>
              <a:gd name="connsiteX169" fmla="*/ 190239 w 331350"/>
              <a:gd name="connsiteY169" fmla="*/ 149473 h 507142"/>
              <a:gd name="connsiteX170" fmla="*/ 190239 w 331350"/>
              <a:gd name="connsiteY170" fmla="*/ 182921 h 507142"/>
              <a:gd name="connsiteX171" fmla="*/ 142156 w 331350"/>
              <a:gd name="connsiteY171" fmla="*/ 199646 h 507142"/>
              <a:gd name="connsiteX172" fmla="*/ 113934 w 331350"/>
              <a:gd name="connsiteY172" fmla="*/ 182921 h 507142"/>
              <a:gd name="connsiteX173" fmla="*/ 0 w 331350"/>
              <a:gd name="connsiteY173" fmla="*/ 129613 h 507142"/>
              <a:gd name="connsiteX174" fmla="*/ 35539 w 331350"/>
              <a:gd name="connsiteY174" fmla="*/ 149473 h 507142"/>
              <a:gd name="connsiteX175" fmla="*/ 35539 w 331350"/>
              <a:gd name="connsiteY175" fmla="*/ 182922 h 507142"/>
              <a:gd name="connsiteX176" fmla="*/ 0 w 331350"/>
              <a:gd name="connsiteY176" fmla="*/ 162016 h 507142"/>
              <a:gd name="connsiteX177" fmla="*/ 295811 w 331350"/>
              <a:gd name="connsiteY177" fmla="*/ 114979 h 507142"/>
              <a:gd name="connsiteX178" fmla="*/ 295811 w 331350"/>
              <a:gd name="connsiteY178" fmla="*/ 145292 h 507142"/>
              <a:gd name="connsiteX179" fmla="*/ 199646 w 331350"/>
              <a:gd name="connsiteY179" fmla="*/ 179786 h 507142"/>
              <a:gd name="connsiteX180" fmla="*/ 199646 w 331350"/>
              <a:gd name="connsiteY180" fmla="*/ 147382 h 507142"/>
              <a:gd name="connsiteX181" fmla="*/ 45992 w 331350"/>
              <a:gd name="connsiteY181" fmla="*/ 107663 h 507142"/>
              <a:gd name="connsiteX182" fmla="*/ 106618 w 331350"/>
              <a:gd name="connsiteY182" fmla="*/ 145292 h 507142"/>
              <a:gd name="connsiteX183" fmla="*/ 106618 w 331350"/>
              <a:gd name="connsiteY183" fmla="*/ 177696 h 507142"/>
              <a:gd name="connsiteX184" fmla="*/ 45992 w 331350"/>
              <a:gd name="connsiteY184" fmla="*/ 140066 h 507142"/>
              <a:gd name="connsiteX185" fmla="*/ 320897 w 331350"/>
              <a:gd name="connsiteY185" fmla="*/ 104527 h 507142"/>
              <a:gd name="connsiteX186" fmla="*/ 320897 w 331350"/>
              <a:gd name="connsiteY186" fmla="*/ 136930 h 507142"/>
              <a:gd name="connsiteX187" fmla="*/ 308354 w 331350"/>
              <a:gd name="connsiteY187" fmla="*/ 142157 h 507142"/>
              <a:gd name="connsiteX188" fmla="*/ 308354 w 331350"/>
              <a:gd name="connsiteY188" fmla="*/ 109753 h 507142"/>
              <a:gd name="connsiteX189" fmla="*/ 0 w 331350"/>
              <a:gd name="connsiteY189" fmla="*/ 82576 h 507142"/>
              <a:gd name="connsiteX190" fmla="*/ 35539 w 331350"/>
              <a:gd name="connsiteY190" fmla="*/ 102436 h 507142"/>
              <a:gd name="connsiteX191" fmla="*/ 35539 w 331350"/>
              <a:gd name="connsiteY191" fmla="*/ 134839 h 507142"/>
              <a:gd name="connsiteX192" fmla="*/ 0 w 331350"/>
              <a:gd name="connsiteY192" fmla="*/ 114979 h 507142"/>
              <a:gd name="connsiteX193" fmla="*/ 164239 w 331350"/>
              <a:gd name="connsiteY193" fmla="*/ 12456 h 507142"/>
              <a:gd name="connsiteX194" fmla="*/ 30321 w 331350"/>
              <a:gd name="connsiteY194" fmla="*/ 44842 h 507142"/>
              <a:gd name="connsiteX195" fmla="*/ 27794 w 331350"/>
              <a:gd name="connsiteY195" fmla="*/ 47333 h 507142"/>
              <a:gd name="connsiteX196" fmla="*/ 30321 w 331350"/>
              <a:gd name="connsiteY196" fmla="*/ 49824 h 507142"/>
              <a:gd name="connsiteX197" fmla="*/ 133918 w 331350"/>
              <a:gd name="connsiteY197" fmla="*/ 104631 h 507142"/>
              <a:gd name="connsiteX198" fmla="*/ 149078 w 331350"/>
              <a:gd name="connsiteY198" fmla="*/ 104631 h 507142"/>
              <a:gd name="connsiteX199" fmla="*/ 282996 w 331350"/>
              <a:gd name="connsiteY199" fmla="*/ 62280 h 507142"/>
              <a:gd name="connsiteX200" fmla="*/ 285523 w 331350"/>
              <a:gd name="connsiteY200" fmla="*/ 59789 h 507142"/>
              <a:gd name="connsiteX201" fmla="*/ 282996 w 331350"/>
              <a:gd name="connsiteY201" fmla="*/ 57298 h 507142"/>
              <a:gd name="connsiteX202" fmla="*/ 179399 w 331350"/>
              <a:gd name="connsiteY202" fmla="*/ 12456 h 507142"/>
              <a:gd name="connsiteX203" fmla="*/ 164239 w 331350"/>
              <a:gd name="connsiteY203" fmla="*/ 12456 h 507142"/>
              <a:gd name="connsiteX204" fmla="*/ 166765 w 331350"/>
              <a:gd name="connsiteY204" fmla="*/ 0 h 507142"/>
              <a:gd name="connsiteX205" fmla="*/ 181926 w 331350"/>
              <a:gd name="connsiteY205" fmla="*/ 2491 h 507142"/>
              <a:gd name="connsiteX206" fmla="*/ 308263 w 331350"/>
              <a:gd name="connsiteY206" fmla="*/ 52315 h 507142"/>
              <a:gd name="connsiteX207" fmla="*/ 320897 w 331350"/>
              <a:gd name="connsiteY207" fmla="*/ 72245 h 507142"/>
              <a:gd name="connsiteX208" fmla="*/ 320897 w 331350"/>
              <a:gd name="connsiteY208" fmla="*/ 89684 h 507142"/>
              <a:gd name="connsiteX209" fmla="*/ 141498 w 331350"/>
              <a:gd name="connsiteY209" fmla="*/ 149473 h 507142"/>
              <a:gd name="connsiteX210" fmla="*/ 0 w 331350"/>
              <a:gd name="connsiteY210" fmla="*/ 69754 h 507142"/>
              <a:gd name="connsiteX211" fmla="*/ 0 w 331350"/>
              <a:gd name="connsiteY211" fmla="*/ 54807 h 507142"/>
              <a:gd name="connsiteX212" fmla="*/ 15160 w 331350"/>
              <a:gd name="connsiteY212" fmla="*/ 37368 h 507142"/>
              <a:gd name="connsiteX213" fmla="*/ 166765 w 331350"/>
              <a:gd name="connsiteY213" fmla="*/ 0 h 50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331350" h="507142">
                <a:moveTo>
                  <a:pt x="222642" y="463053"/>
                </a:moveTo>
                <a:lnTo>
                  <a:pt x="242502" y="475596"/>
                </a:lnTo>
                <a:lnTo>
                  <a:pt x="242502" y="482913"/>
                </a:lnTo>
                <a:lnTo>
                  <a:pt x="252955" y="490230"/>
                </a:lnTo>
                <a:lnTo>
                  <a:pt x="252955" y="495456"/>
                </a:lnTo>
                <a:lnTo>
                  <a:pt x="222642" y="475596"/>
                </a:lnTo>
                <a:close/>
                <a:moveTo>
                  <a:pt x="169382" y="433035"/>
                </a:moveTo>
                <a:cubicBezTo>
                  <a:pt x="169382" y="433035"/>
                  <a:pt x="169382" y="433035"/>
                  <a:pt x="156742" y="438033"/>
                </a:cubicBezTo>
                <a:cubicBezTo>
                  <a:pt x="156742" y="438033"/>
                  <a:pt x="156742" y="438033"/>
                  <a:pt x="156742" y="475515"/>
                </a:cubicBezTo>
                <a:cubicBezTo>
                  <a:pt x="156742" y="475515"/>
                  <a:pt x="156742" y="475515"/>
                  <a:pt x="169382" y="470518"/>
                </a:cubicBezTo>
                <a:close/>
                <a:moveTo>
                  <a:pt x="295811" y="425424"/>
                </a:moveTo>
                <a:lnTo>
                  <a:pt x="318807" y="440058"/>
                </a:lnTo>
                <a:lnTo>
                  <a:pt x="318807" y="448420"/>
                </a:lnTo>
                <a:lnTo>
                  <a:pt x="331350" y="452601"/>
                </a:lnTo>
                <a:lnTo>
                  <a:pt x="331350" y="460963"/>
                </a:lnTo>
                <a:lnTo>
                  <a:pt x="256091" y="498593"/>
                </a:lnTo>
                <a:lnTo>
                  <a:pt x="256091" y="490231"/>
                </a:lnTo>
                <a:lnTo>
                  <a:pt x="245638" y="482914"/>
                </a:lnTo>
                <a:lnTo>
                  <a:pt x="245638" y="473507"/>
                </a:lnTo>
                <a:lnTo>
                  <a:pt x="222642" y="457828"/>
                </a:lnTo>
                <a:close/>
                <a:moveTo>
                  <a:pt x="98596" y="420541"/>
                </a:moveTo>
                <a:cubicBezTo>
                  <a:pt x="98596" y="420541"/>
                  <a:pt x="98596" y="420541"/>
                  <a:pt x="98596" y="453026"/>
                </a:cubicBezTo>
                <a:cubicBezTo>
                  <a:pt x="98596" y="453026"/>
                  <a:pt x="98596" y="453026"/>
                  <a:pt x="108708" y="460522"/>
                </a:cubicBezTo>
                <a:lnTo>
                  <a:pt x="108708" y="428037"/>
                </a:lnTo>
                <a:cubicBezTo>
                  <a:pt x="108708" y="428037"/>
                  <a:pt x="108708" y="428037"/>
                  <a:pt x="98596" y="420541"/>
                </a:cubicBezTo>
                <a:close/>
                <a:moveTo>
                  <a:pt x="324033" y="416016"/>
                </a:moveTo>
                <a:lnTo>
                  <a:pt x="324033" y="430650"/>
                </a:lnTo>
                <a:lnTo>
                  <a:pt x="318807" y="430650"/>
                </a:lnTo>
                <a:lnTo>
                  <a:pt x="303128" y="423333"/>
                </a:lnTo>
                <a:close/>
                <a:moveTo>
                  <a:pt x="190239" y="416016"/>
                </a:moveTo>
                <a:lnTo>
                  <a:pt x="225778" y="450510"/>
                </a:lnTo>
                <a:lnTo>
                  <a:pt x="190239" y="425424"/>
                </a:lnTo>
                <a:close/>
                <a:moveTo>
                  <a:pt x="55618" y="393053"/>
                </a:moveTo>
                <a:cubicBezTo>
                  <a:pt x="55618" y="393053"/>
                  <a:pt x="55618" y="393053"/>
                  <a:pt x="55618" y="425538"/>
                </a:cubicBezTo>
                <a:cubicBezTo>
                  <a:pt x="55618" y="425538"/>
                  <a:pt x="55618" y="425538"/>
                  <a:pt x="65730" y="430536"/>
                </a:cubicBezTo>
                <a:lnTo>
                  <a:pt x="65730" y="398051"/>
                </a:lnTo>
                <a:cubicBezTo>
                  <a:pt x="65730" y="398051"/>
                  <a:pt x="65730" y="398051"/>
                  <a:pt x="55618" y="393053"/>
                </a:cubicBezTo>
                <a:close/>
                <a:moveTo>
                  <a:pt x="281177" y="380477"/>
                </a:moveTo>
                <a:lnTo>
                  <a:pt x="311490" y="412880"/>
                </a:lnTo>
                <a:lnTo>
                  <a:pt x="229959" y="448419"/>
                </a:lnTo>
                <a:lnTo>
                  <a:pt x="192329" y="410790"/>
                </a:lnTo>
                <a:close/>
                <a:moveTo>
                  <a:pt x="113934" y="375251"/>
                </a:moveTo>
                <a:lnTo>
                  <a:pt x="142156" y="390930"/>
                </a:lnTo>
                <a:lnTo>
                  <a:pt x="190239" y="375251"/>
                </a:lnTo>
                <a:lnTo>
                  <a:pt x="190239" y="407654"/>
                </a:lnTo>
                <a:lnTo>
                  <a:pt x="142156" y="423333"/>
                </a:lnTo>
                <a:lnTo>
                  <a:pt x="113934" y="407654"/>
                </a:lnTo>
                <a:close/>
                <a:moveTo>
                  <a:pt x="20225" y="370564"/>
                </a:moveTo>
                <a:cubicBezTo>
                  <a:pt x="20225" y="370564"/>
                  <a:pt x="20225" y="370564"/>
                  <a:pt x="20225" y="403049"/>
                </a:cubicBezTo>
                <a:cubicBezTo>
                  <a:pt x="20225" y="403049"/>
                  <a:pt x="20225" y="403049"/>
                  <a:pt x="27809" y="408046"/>
                </a:cubicBezTo>
                <a:lnTo>
                  <a:pt x="27809" y="375562"/>
                </a:lnTo>
                <a:cubicBezTo>
                  <a:pt x="27809" y="375562"/>
                  <a:pt x="27809" y="375562"/>
                  <a:pt x="20225" y="370564"/>
                </a:cubicBezTo>
                <a:close/>
                <a:moveTo>
                  <a:pt x="320897" y="367934"/>
                </a:moveTo>
                <a:lnTo>
                  <a:pt x="320897" y="410790"/>
                </a:lnTo>
                <a:lnTo>
                  <a:pt x="288494" y="380477"/>
                </a:lnTo>
                <a:lnTo>
                  <a:pt x="295811" y="378387"/>
                </a:lnTo>
                <a:lnTo>
                  <a:pt x="306263" y="373161"/>
                </a:lnTo>
                <a:close/>
                <a:moveTo>
                  <a:pt x="0" y="348074"/>
                </a:moveTo>
                <a:cubicBezTo>
                  <a:pt x="0" y="348074"/>
                  <a:pt x="0" y="348074"/>
                  <a:pt x="141573" y="430536"/>
                </a:cubicBezTo>
                <a:cubicBezTo>
                  <a:pt x="141573" y="430536"/>
                  <a:pt x="141573" y="430536"/>
                  <a:pt x="184551" y="415543"/>
                </a:cubicBezTo>
                <a:lnTo>
                  <a:pt x="184551" y="430536"/>
                </a:lnTo>
                <a:cubicBezTo>
                  <a:pt x="184551" y="430536"/>
                  <a:pt x="184551" y="430536"/>
                  <a:pt x="217416" y="453026"/>
                </a:cubicBezTo>
                <a:cubicBezTo>
                  <a:pt x="217416" y="453026"/>
                  <a:pt x="217416" y="453026"/>
                  <a:pt x="217416" y="483012"/>
                </a:cubicBezTo>
                <a:cubicBezTo>
                  <a:pt x="217416" y="483012"/>
                  <a:pt x="217416" y="483012"/>
                  <a:pt x="154214" y="505501"/>
                </a:cubicBezTo>
                <a:cubicBezTo>
                  <a:pt x="146629" y="508000"/>
                  <a:pt x="136517" y="508000"/>
                  <a:pt x="128933" y="503003"/>
                </a:cubicBezTo>
                <a:cubicBezTo>
                  <a:pt x="128933" y="503003"/>
                  <a:pt x="2528" y="428037"/>
                  <a:pt x="0" y="425538"/>
                </a:cubicBezTo>
                <a:cubicBezTo>
                  <a:pt x="0" y="425538"/>
                  <a:pt x="0" y="425538"/>
                  <a:pt x="0" y="348074"/>
                </a:cubicBezTo>
                <a:close/>
                <a:moveTo>
                  <a:pt x="295811" y="337621"/>
                </a:moveTo>
                <a:lnTo>
                  <a:pt x="295811" y="370025"/>
                </a:lnTo>
                <a:lnTo>
                  <a:pt x="199646" y="403473"/>
                </a:lnTo>
                <a:lnTo>
                  <a:pt x="199646" y="370025"/>
                </a:lnTo>
                <a:close/>
                <a:moveTo>
                  <a:pt x="113934" y="332395"/>
                </a:moveTo>
                <a:lnTo>
                  <a:pt x="142156" y="348074"/>
                </a:lnTo>
                <a:lnTo>
                  <a:pt x="190239" y="332395"/>
                </a:lnTo>
                <a:lnTo>
                  <a:pt x="190239" y="365843"/>
                </a:lnTo>
                <a:lnTo>
                  <a:pt x="142156" y="380477"/>
                </a:lnTo>
                <a:lnTo>
                  <a:pt x="113934" y="365843"/>
                </a:lnTo>
                <a:close/>
                <a:moveTo>
                  <a:pt x="45992" y="332395"/>
                </a:moveTo>
                <a:lnTo>
                  <a:pt x="106618" y="370025"/>
                </a:lnTo>
                <a:lnTo>
                  <a:pt x="106618" y="403473"/>
                </a:lnTo>
                <a:lnTo>
                  <a:pt x="45992" y="365843"/>
                </a:lnTo>
                <a:close/>
                <a:moveTo>
                  <a:pt x="320897" y="330305"/>
                </a:moveTo>
                <a:lnTo>
                  <a:pt x="320897" y="362708"/>
                </a:lnTo>
                <a:lnTo>
                  <a:pt x="308354" y="367935"/>
                </a:lnTo>
                <a:lnTo>
                  <a:pt x="308354" y="335531"/>
                </a:lnTo>
                <a:close/>
                <a:moveTo>
                  <a:pt x="0" y="305218"/>
                </a:moveTo>
                <a:lnTo>
                  <a:pt x="35539" y="328213"/>
                </a:lnTo>
                <a:lnTo>
                  <a:pt x="35539" y="357481"/>
                </a:lnTo>
                <a:lnTo>
                  <a:pt x="0" y="337621"/>
                </a:lnTo>
                <a:close/>
                <a:moveTo>
                  <a:pt x="295811" y="294765"/>
                </a:moveTo>
                <a:lnTo>
                  <a:pt x="295811" y="328213"/>
                </a:lnTo>
                <a:lnTo>
                  <a:pt x="199646" y="360617"/>
                </a:lnTo>
                <a:lnTo>
                  <a:pt x="199646" y="328213"/>
                </a:lnTo>
                <a:close/>
                <a:moveTo>
                  <a:pt x="45992" y="290584"/>
                </a:moveTo>
                <a:lnTo>
                  <a:pt x="106618" y="328213"/>
                </a:lnTo>
                <a:lnTo>
                  <a:pt x="106618" y="357481"/>
                </a:lnTo>
                <a:lnTo>
                  <a:pt x="45992" y="322987"/>
                </a:lnTo>
                <a:close/>
                <a:moveTo>
                  <a:pt x="320897" y="287449"/>
                </a:moveTo>
                <a:lnTo>
                  <a:pt x="320897" y="319852"/>
                </a:lnTo>
                <a:lnTo>
                  <a:pt x="308354" y="325079"/>
                </a:lnTo>
                <a:lnTo>
                  <a:pt x="308354" y="292675"/>
                </a:lnTo>
                <a:close/>
                <a:moveTo>
                  <a:pt x="113934" y="287449"/>
                </a:moveTo>
                <a:lnTo>
                  <a:pt x="142156" y="303128"/>
                </a:lnTo>
                <a:lnTo>
                  <a:pt x="190239" y="287449"/>
                </a:lnTo>
                <a:lnTo>
                  <a:pt x="190239" y="319852"/>
                </a:lnTo>
                <a:lnTo>
                  <a:pt x="142156" y="335531"/>
                </a:lnTo>
                <a:lnTo>
                  <a:pt x="113934" y="319852"/>
                </a:lnTo>
                <a:close/>
                <a:moveTo>
                  <a:pt x="0" y="262362"/>
                </a:moveTo>
                <a:lnTo>
                  <a:pt x="35539" y="282222"/>
                </a:lnTo>
                <a:lnTo>
                  <a:pt x="35539" y="315671"/>
                </a:lnTo>
                <a:lnTo>
                  <a:pt x="0" y="294765"/>
                </a:lnTo>
                <a:close/>
                <a:moveTo>
                  <a:pt x="295811" y="249819"/>
                </a:moveTo>
                <a:lnTo>
                  <a:pt x="295811" y="282222"/>
                </a:lnTo>
                <a:lnTo>
                  <a:pt x="199646" y="315671"/>
                </a:lnTo>
                <a:lnTo>
                  <a:pt x="199646" y="285358"/>
                </a:lnTo>
                <a:close/>
                <a:moveTo>
                  <a:pt x="45992" y="245638"/>
                </a:moveTo>
                <a:lnTo>
                  <a:pt x="106618" y="282222"/>
                </a:lnTo>
                <a:lnTo>
                  <a:pt x="106618" y="315671"/>
                </a:lnTo>
                <a:lnTo>
                  <a:pt x="45992" y="278041"/>
                </a:lnTo>
                <a:close/>
                <a:moveTo>
                  <a:pt x="320897" y="242502"/>
                </a:moveTo>
                <a:lnTo>
                  <a:pt x="320897" y="274905"/>
                </a:lnTo>
                <a:lnTo>
                  <a:pt x="308354" y="280132"/>
                </a:lnTo>
                <a:lnTo>
                  <a:pt x="308354" y="247728"/>
                </a:lnTo>
                <a:close/>
                <a:moveTo>
                  <a:pt x="190239" y="242502"/>
                </a:moveTo>
                <a:lnTo>
                  <a:pt x="190239" y="274905"/>
                </a:lnTo>
                <a:lnTo>
                  <a:pt x="142156" y="292675"/>
                </a:lnTo>
                <a:lnTo>
                  <a:pt x="113934" y="278041"/>
                </a:lnTo>
                <a:lnTo>
                  <a:pt x="113934" y="245638"/>
                </a:lnTo>
                <a:lnTo>
                  <a:pt x="142156" y="260271"/>
                </a:lnTo>
                <a:close/>
                <a:moveTo>
                  <a:pt x="0" y="217416"/>
                </a:moveTo>
                <a:lnTo>
                  <a:pt x="35539" y="240412"/>
                </a:lnTo>
                <a:lnTo>
                  <a:pt x="35539" y="272815"/>
                </a:lnTo>
                <a:lnTo>
                  <a:pt x="0" y="249819"/>
                </a:lnTo>
                <a:close/>
                <a:moveTo>
                  <a:pt x="295811" y="208008"/>
                </a:moveTo>
                <a:lnTo>
                  <a:pt x="295811" y="240411"/>
                </a:lnTo>
                <a:lnTo>
                  <a:pt x="199646" y="272815"/>
                </a:lnTo>
                <a:lnTo>
                  <a:pt x="199646" y="240411"/>
                </a:lnTo>
                <a:close/>
                <a:moveTo>
                  <a:pt x="45992" y="202782"/>
                </a:moveTo>
                <a:lnTo>
                  <a:pt x="106618" y="237276"/>
                </a:lnTo>
                <a:lnTo>
                  <a:pt x="106618" y="269679"/>
                </a:lnTo>
                <a:lnTo>
                  <a:pt x="45992" y="233094"/>
                </a:lnTo>
                <a:close/>
                <a:moveTo>
                  <a:pt x="113934" y="199646"/>
                </a:moveTo>
                <a:lnTo>
                  <a:pt x="142156" y="215325"/>
                </a:lnTo>
                <a:lnTo>
                  <a:pt x="190239" y="199646"/>
                </a:lnTo>
                <a:lnTo>
                  <a:pt x="190239" y="233094"/>
                </a:lnTo>
                <a:lnTo>
                  <a:pt x="142156" y="247728"/>
                </a:lnTo>
                <a:lnTo>
                  <a:pt x="113934" y="233094"/>
                </a:lnTo>
                <a:close/>
                <a:moveTo>
                  <a:pt x="320897" y="197556"/>
                </a:moveTo>
                <a:lnTo>
                  <a:pt x="320897" y="229959"/>
                </a:lnTo>
                <a:lnTo>
                  <a:pt x="308354" y="235186"/>
                </a:lnTo>
                <a:lnTo>
                  <a:pt x="308354" y="202782"/>
                </a:lnTo>
                <a:close/>
                <a:moveTo>
                  <a:pt x="0" y="174560"/>
                </a:moveTo>
                <a:lnTo>
                  <a:pt x="35539" y="195465"/>
                </a:lnTo>
                <a:lnTo>
                  <a:pt x="35539" y="227869"/>
                </a:lnTo>
                <a:lnTo>
                  <a:pt x="0" y="208009"/>
                </a:lnTo>
                <a:close/>
                <a:moveTo>
                  <a:pt x="295811" y="162016"/>
                </a:moveTo>
                <a:lnTo>
                  <a:pt x="295811" y="195464"/>
                </a:lnTo>
                <a:lnTo>
                  <a:pt x="199646" y="227868"/>
                </a:lnTo>
                <a:lnTo>
                  <a:pt x="199646" y="195464"/>
                </a:lnTo>
                <a:close/>
                <a:moveTo>
                  <a:pt x="45992" y="157835"/>
                </a:moveTo>
                <a:lnTo>
                  <a:pt x="106618" y="192329"/>
                </a:lnTo>
                <a:lnTo>
                  <a:pt x="106618" y="224732"/>
                </a:lnTo>
                <a:lnTo>
                  <a:pt x="45992" y="190238"/>
                </a:lnTo>
                <a:close/>
                <a:moveTo>
                  <a:pt x="320897" y="154700"/>
                </a:moveTo>
                <a:lnTo>
                  <a:pt x="320897" y="187103"/>
                </a:lnTo>
                <a:lnTo>
                  <a:pt x="308354" y="192330"/>
                </a:lnTo>
                <a:lnTo>
                  <a:pt x="308354" y="159926"/>
                </a:lnTo>
                <a:close/>
                <a:moveTo>
                  <a:pt x="113934" y="149473"/>
                </a:moveTo>
                <a:lnTo>
                  <a:pt x="142156" y="167242"/>
                </a:lnTo>
                <a:lnTo>
                  <a:pt x="190239" y="149473"/>
                </a:lnTo>
                <a:lnTo>
                  <a:pt x="190239" y="182921"/>
                </a:lnTo>
                <a:lnTo>
                  <a:pt x="142156" y="199646"/>
                </a:lnTo>
                <a:lnTo>
                  <a:pt x="113934" y="182921"/>
                </a:lnTo>
                <a:close/>
                <a:moveTo>
                  <a:pt x="0" y="129613"/>
                </a:moveTo>
                <a:lnTo>
                  <a:pt x="35539" y="149473"/>
                </a:lnTo>
                <a:lnTo>
                  <a:pt x="35539" y="182922"/>
                </a:lnTo>
                <a:lnTo>
                  <a:pt x="0" y="162016"/>
                </a:lnTo>
                <a:close/>
                <a:moveTo>
                  <a:pt x="295811" y="114979"/>
                </a:moveTo>
                <a:lnTo>
                  <a:pt x="295811" y="145292"/>
                </a:lnTo>
                <a:lnTo>
                  <a:pt x="199646" y="179786"/>
                </a:lnTo>
                <a:lnTo>
                  <a:pt x="199646" y="147382"/>
                </a:lnTo>
                <a:close/>
                <a:moveTo>
                  <a:pt x="45992" y="107663"/>
                </a:moveTo>
                <a:lnTo>
                  <a:pt x="106618" y="145292"/>
                </a:lnTo>
                <a:lnTo>
                  <a:pt x="106618" y="177696"/>
                </a:lnTo>
                <a:lnTo>
                  <a:pt x="45992" y="140066"/>
                </a:lnTo>
                <a:close/>
                <a:moveTo>
                  <a:pt x="320897" y="104527"/>
                </a:moveTo>
                <a:lnTo>
                  <a:pt x="320897" y="136930"/>
                </a:lnTo>
                <a:lnTo>
                  <a:pt x="308354" y="142157"/>
                </a:lnTo>
                <a:lnTo>
                  <a:pt x="308354" y="109753"/>
                </a:lnTo>
                <a:close/>
                <a:moveTo>
                  <a:pt x="0" y="82576"/>
                </a:moveTo>
                <a:lnTo>
                  <a:pt x="35539" y="102436"/>
                </a:lnTo>
                <a:lnTo>
                  <a:pt x="35539" y="134839"/>
                </a:lnTo>
                <a:lnTo>
                  <a:pt x="0" y="114979"/>
                </a:lnTo>
                <a:close/>
                <a:moveTo>
                  <a:pt x="164239" y="12456"/>
                </a:moveTo>
                <a:cubicBezTo>
                  <a:pt x="164239" y="12456"/>
                  <a:pt x="164239" y="12456"/>
                  <a:pt x="30321" y="44842"/>
                </a:cubicBezTo>
                <a:cubicBezTo>
                  <a:pt x="30321" y="44842"/>
                  <a:pt x="27794" y="47333"/>
                  <a:pt x="27794" y="47333"/>
                </a:cubicBezTo>
                <a:cubicBezTo>
                  <a:pt x="27794" y="49824"/>
                  <a:pt x="27794" y="49824"/>
                  <a:pt x="30321" y="49824"/>
                </a:cubicBezTo>
                <a:cubicBezTo>
                  <a:pt x="30321" y="49824"/>
                  <a:pt x="30321" y="49824"/>
                  <a:pt x="133918" y="104631"/>
                </a:cubicBezTo>
                <a:cubicBezTo>
                  <a:pt x="138971" y="107122"/>
                  <a:pt x="144025" y="107122"/>
                  <a:pt x="149078" y="104631"/>
                </a:cubicBezTo>
                <a:cubicBezTo>
                  <a:pt x="149078" y="104631"/>
                  <a:pt x="149078" y="104631"/>
                  <a:pt x="282996" y="62280"/>
                </a:cubicBezTo>
                <a:cubicBezTo>
                  <a:pt x="285523" y="59789"/>
                  <a:pt x="285523" y="59789"/>
                  <a:pt x="285523" y="59789"/>
                </a:cubicBezTo>
                <a:cubicBezTo>
                  <a:pt x="285523" y="57298"/>
                  <a:pt x="285523" y="57298"/>
                  <a:pt x="282996" y="57298"/>
                </a:cubicBezTo>
                <a:cubicBezTo>
                  <a:pt x="282996" y="57298"/>
                  <a:pt x="282996" y="57298"/>
                  <a:pt x="179399" y="12456"/>
                </a:cubicBezTo>
                <a:cubicBezTo>
                  <a:pt x="174346" y="9965"/>
                  <a:pt x="169292" y="9965"/>
                  <a:pt x="164239" y="12456"/>
                </a:cubicBezTo>
                <a:close/>
                <a:moveTo>
                  <a:pt x="166765" y="0"/>
                </a:moveTo>
                <a:cubicBezTo>
                  <a:pt x="171819" y="0"/>
                  <a:pt x="176872" y="0"/>
                  <a:pt x="181926" y="2491"/>
                </a:cubicBezTo>
                <a:cubicBezTo>
                  <a:pt x="181926" y="2491"/>
                  <a:pt x="181926" y="2491"/>
                  <a:pt x="308263" y="52315"/>
                </a:cubicBezTo>
                <a:cubicBezTo>
                  <a:pt x="315843" y="54807"/>
                  <a:pt x="320897" y="62280"/>
                  <a:pt x="320897" y="72245"/>
                </a:cubicBezTo>
                <a:cubicBezTo>
                  <a:pt x="320897" y="72245"/>
                  <a:pt x="320897" y="72245"/>
                  <a:pt x="320897" y="89684"/>
                </a:cubicBezTo>
                <a:lnTo>
                  <a:pt x="141498" y="149473"/>
                </a:lnTo>
                <a:cubicBezTo>
                  <a:pt x="141498" y="149473"/>
                  <a:pt x="141498" y="149473"/>
                  <a:pt x="0" y="69754"/>
                </a:cubicBezTo>
                <a:cubicBezTo>
                  <a:pt x="0" y="69754"/>
                  <a:pt x="0" y="69754"/>
                  <a:pt x="0" y="54807"/>
                </a:cubicBezTo>
                <a:cubicBezTo>
                  <a:pt x="0" y="47333"/>
                  <a:pt x="7580" y="39859"/>
                  <a:pt x="15160" y="37368"/>
                </a:cubicBezTo>
                <a:cubicBezTo>
                  <a:pt x="15160" y="37368"/>
                  <a:pt x="15160" y="37368"/>
                  <a:pt x="166765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3" name="文本框 62"/>
          <p:cNvSpPr txBox="1"/>
          <p:nvPr>
            <p:custDataLst>
              <p:tags r:id="rId13"/>
            </p:custDataLst>
          </p:nvPr>
        </p:nvSpPr>
        <p:spPr>
          <a:xfrm>
            <a:off x="2595880" y="3879215"/>
            <a:ext cx="3308350" cy="58547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15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Usually</a:t>
            </a:r>
            <a:r>
              <a:rPr lang="zh-CN" altLang="en-US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（</a:t>
            </a:r>
            <a:r>
              <a:rPr lang="en-US" altLang="zh-CN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lunch&amp;dinner)</a:t>
            </a:r>
            <a:endParaRPr lang="en-US" altLang="zh-CN" sz="2400" spc="150">
              <a:solidFill>
                <a:srgbClr val="000000">
                  <a:lumMod val="100000"/>
                </a:srgbClr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64" name="任意多边形 7"/>
          <p:cNvSpPr/>
          <p:nvPr>
            <p:custDataLst>
              <p:tags r:id="rId14"/>
            </p:custDataLst>
          </p:nvPr>
        </p:nvSpPr>
        <p:spPr>
          <a:xfrm>
            <a:off x="132822" y="4867278"/>
            <a:ext cx="5637305" cy="1265155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ysClr val="window" lastClr="FFFFFF"/>
          </a:solidFill>
          <a:ln w="38100">
            <a:solidFill>
              <a:srgbClr val="1F74AD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lIns="180000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rgbClr val="000000">
                  <a:lumMod val="100000"/>
                </a:srgbClr>
              </a:solidFill>
            </a:endParaRPr>
          </a:p>
        </p:txBody>
      </p:sp>
      <p:sp>
        <p:nvSpPr>
          <p:cNvPr id="65" name="椭圆 64"/>
          <p:cNvSpPr/>
          <p:nvPr>
            <p:custDataLst>
              <p:tags r:id="rId15"/>
            </p:custDataLst>
          </p:nvPr>
        </p:nvSpPr>
        <p:spPr>
          <a:xfrm>
            <a:off x="952577" y="5043781"/>
            <a:ext cx="858807" cy="858807"/>
          </a:xfrm>
          <a:prstGeom prst="ellipse">
            <a:avLst/>
          </a:prstGeom>
          <a:solidFill>
            <a:srgbClr val="1F74AD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67" name="任意多边形 10"/>
          <p:cNvSpPr/>
          <p:nvPr>
            <p:custDataLst>
              <p:tags r:id="rId16"/>
            </p:custDataLst>
          </p:nvPr>
        </p:nvSpPr>
        <p:spPr>
          <a:xfrm>
            <a:off x="4828541" y="4836853"/>
            <a:ext cx="6474538" cy="1308824"/>
          </a:xfrm>
          <a:custGeom>
            <a:avLst/>
            <a:gdLst>
              <a:gd name="connsiteX0" fmla="*/ 1124409 w 7101530"/>
              <a:gd name="connsiteY0" fmla="*/ 0 h 1737360"/>
              <a:gd name="connsiteX1" fmla="*/ 5977121 w 7101530"/>
              <a:gd name="connsiteY1" fmla="*/ 0 h 1737360"/>
              <a:gd name="connsiteX2" fmla="*/ 7101530 w 7101530"/>
              <a:gd name="connsiteY2" fmla="*/ 1737360 h 1737360"/>
              <a:gd name="connsiteX3" fmla="*/ 0 w 7101530"/>
              <a:gd name="connsiteY3" fmla="*/ 1737360 h 1737360"/>
              <a:gd name="connsiteX4" fmla="*/ 1124409 w 7101530"/>
              <a:gd name="connsiteY4" fmla="*/ 0 h 1737360"/>
              <a:gd name="connsiteX0-1" fmla="*/ 1124409 w 7101530"/>
              <a:gd name="connsiteY0-2" fmla="*/ 0 h 1737360"/>
              <a:gd name="connsiteX1-3" fmla="*/ 5992296 w 7101530"/>
              <a:gd name="connsiteY1-4" fmla="*/ 0 h 1737360"/>
              <a:gd name="connsiteX2-5" fmla="*/ 7101530 w 7101530"/>
              <a:gd name="connsiteY2-6" fmla="*/ 1737360 h 1737360"/>
              <a:gd name="connsiteX3-7" fmla="*/ 0 w 7101530"/>
              <a:gd name="connsiteY3-8" fmla="*/ 1737360 h 1737360"/>
              <a:gd name="connsiteX4-9" fmla="*/ 1124409 w 7101530"/>
              <a:gd name="connsiteY4-10" fmla="*/ 0 h 1737360"/>
              <a:gd name="connsiteX0-11" fmla="*/ 1124409 w 7101530"/>
              <a:gd name="connsiteY0-12" fmla="*/ 0 h 1737360"/>
              <a:gd name="connsiteX1-13" fmla="*/ 6060580 w 7101530"/>
              <a:gd name="connsiteY1-14" fmla="*/ 0 h 1737360"/>
              <a:gd name="connsiteX2-15" fmla="*/ 7101530 w 7101530"/>
              <a:gd name="connsiteY2-16" fmla="*/ 1737360 h 1737360"/>
              <a:gd name="connsiteX3-17" fmla="*/ 0 w 7101530"/>
              <a:gd name="connsiteY3-18" fmla="*/ 1737360 h 1737360"/>
              <a:gd name="connsiteX4-19" fmla="*/ 1124409 w 7101530"/>
              <a:gd name="connsiteY4-20" fmla="*/ 0 h 1737360"/>
              <a:gd name="connsiteX0-21" fmla="*/ 1084577 w 7101530"/>
              <a:gd name="connsiteY0-22" fmla="*/ 0 h 1737360"/>
              <a:gd name="connsiteX1-23" fmla="*/ 6060580 w 7101530"/>
              <a:gd name="connsiteY1-24" fmla="*/ 0 h 1737360"/>
              <a:gd name="connsiteX2-25" fmla="*/ 7101530 w 7101530"/>
              <a:gd name="connsiteY2-26" fmla="*/ 1737360 h 1737360"/>
              <a:gd name="connsiteX3-27" fmla="*/ 0 w 7101530"/>
              <a:gd name="connsiteY3-28" fmla="*/ 1737360 h 1737360"/>
              <a:gd name="connsiteX4-29" fmla="*/ 1084577 w 7101530"/>
              <a:gd name="connsiteY4-30" fmla="*/ 0 h 1737360"/>
              <a:gd name="connsiteX0-31" fmla="*/ 1020845 w 7037798"/>
              <a:gd name="connsiteY0-32" fmla="*/ 0 h 1737360"/>
              <a:gd name="connsiteX1-33" fmla="*/ 5996848 w 7037798"/>
              <a:gd name="connsiteY1-34" fmla="*/ 0 h 1737360"/>
              <a:gd name="connsiteX2-35" fmla="*/ 7037798 w 7037798"/>
              <a:gd name="connsiteY2-36" fmla="*/ 1737360 h 1737360"/>
              <a:gd name="connsiteX3-37" fmla="*/ 0 w 7037798"/>
              <a:gd name="connsiteY3-38" fmla="*/ 1717247 h 1737360"/>
              <a:gd name="connsiteX4-39" fmla="*/ 1020845 w 7037798"/>
              <a:gd name="connsiteY4-40" fmla="*/ 0 h 1737360"/>
              <a:gd name="connsiteX0-41" fmla="*/ 1044744 w 7061697"/>
              <a:gd name="connsiteY0-42" fmla="*/ 0 h 1737360"/>
              <a:gd name="connsiteX1-43" fmla="*/ 6020747 w 7061697"/>
              <a:gd name="connsiteY1-44" fmla="*/ 0 h 1737360"/>
              <a:gd name="connsiteX2-45" fmla="*/ 7061697 w 7061697"/>
              <a:gd name="connsiteY2-46" fmla="*/ 1737360 h 1737360"/>
              <a:gd name="connsiteX3-47" fmla="*/ 0 w 7061697"/>
              <a:gd name="connsiteY3-48" fmla="*/ 1727304 h 1737360"/>
              <a:gd name="connsiteX4-49" fmla="*/ 1044744 w 7061697"/>
              <a:gd name="connsiteY4-50" fmla="*/ 0 h 1737360"/>
              <a:gd name="connsiteX0-51" fmla="*/ 1024828 w 7041781"/>
              <a:gd name="connsiteY0-52" fmla="*/ 0 h 1737360"/>
              <a:gd name="connsiteX1-53" fmla="*/ 6000831 w 7041781"/>
              <a:gd name="connsiteY1-54" fmla="*/ 0 h 1737360"/>
              <a:gd name="connsiteX2-55" fmla="*/ 7041781 w 7041781"/>
              <a:gd name="connsiteY2-56" fmla="*/ 1737360 h 1737360"/>
              <a:gd name="connsiteX3-57" fmla="*/ 0 w 7041781"/>
              <a:gd name="connsiteY3-58" fmla="*/ 1727304 h 1737360"/>
              <a:gd name="connsiteX4-59" fmla="*/ 1024828 w 7041781"/>
              <a:gd name="connsiteY4-60" fmla="*/ 0 h 1737360"/>
              <a:gd name="connsiteX0-61" fmla="*/ 1024828 w 6983252"/>
              <a:gd name="connsiteY0-62" fmla="*/ 0 h 1749674"/>
              <a:gd name="connsiteX1-63" fmla="*/ 6000831 w 6983252"/>
              <a:gd name="connsiteY1-64" fmla="*/ 0 h 1749674"/>
              <a:gd name="connsiteX2-65" fmla="*/ 6983252 w 6983252"/>
              <a:gd name="connsiteY2-66" fmla="*/ 1749674 h 1749674"/>
              <a:gd name="connsiteX3-67" fmla="*/ 0 w 6983252"/>
              <a:gd name="connsiteY3-68" fmla="*/ 1727304 h 1749674"/>
              <a:gd name="connsiteX4-69" fmla="*/ 1024828 w 6983252"/>
              <a:gd name="connsiteY4-70" fmla="*/ 0 h 1749674"/>
              <a:gd name="connsiteX0-71" fmla="*/ 875457 w 6833881"/>
              <a:gd name="connsiteY0-72" fmla="*/ 0 h 1749674"/>
              <a:gd name="connsiteX1-73" fmla="*/ 5851460 w 6833881"/>
              <a:gd name="connsiteY1-74" fmla="*/ 0 h 1749674"/>
              <a:gd name="connsiteX2-75" fmla="*/ 6833881 w 6833881"/>
              <a:gd name="connsiteY2-76" fmla="*/ 1749674 h 1749674"/>
              <a:gd name="connsiteX3-77" fmla="*/ 0 w 6833881"/>
              <a:gd name="connsiteY3-78" fmla="*/ 1727304 h 1749674"/>
              <a:gd name="connsiteX4-79" fmla="*/ 875457 w 6833881"/>
              <a:gd name="connsiteY4-80" fmla="*/ 0 h 1749674"/>
              <a:gd name="connsiteX0-81" fmla="*/ 875457 w 6754541"/>
              <a:gd name="connsiteY0-82" fmla="*/ 0 h 1749674"/>
              <a:gd name="connsiteX1-83" fmla="*/ 5851460 w 6754541"/>
              <a:gd name="connsiteY1-84" fmla="*/ 0 h 1749674"/>
              <a:gd name="connsiteX2-85" fmla="*/ 6754541 w 6754541"/>
              <a:gd name="connsiteY2-86" fmla="*/ 1749674 h 1749674"/>
              <a:gd name="connsiteX3-87" fmla="*/ 0 w 6754541"/>
              <a:gd name="connsiteY3-88" fmla="*/ 1727304 h 1749674"/>
              <a:gd name="connsiteX4-89" fmla="*/ 875457 w 6754541"/>
              <a:gd name="connsiteY4-90" fmla="*/ 0 h 1749674"/>
              <a:gd name="connsiteX0-91" fmla="*/ 875457 w 6774376"/>
              <a:gd name="connsiteY0-92" fmla="*/ 0 h 1737104"/>
              <a:gd name="connsiteX1-93" fmla="*/ 5851460 w 6774376"/>
              <a:gd name="connsiteY1-94" fmla="*/ 0 h 1737104"/>
              <a:gd name="connsiteX2-95" fmla="*/ 6774376 w 6774376"/>
              <a:gd name="connsiteY2-96" fmla="*/ 1737104 h 1737104"/>
              <a:gd name="connsiteX3-97" fmla="*/ 0 w 6774376"/>
              <a:gd name="connsiteY3-98" fmla="*/ 1727304 h 1737104"/>
              <a:gd name="connsiteX4-99" fmla="*/ 875457 w 6774376"/>
              <a:gd name="connsiteY4-100" fmla="*/ 0 h 1737104"/>
              <a:gd name="connsiteX0-101" fmla="*/ 875457 w 6774376"/>
              <a:gd name="connsiteY0-102" fmla="*/ 0 h 1737104"/>
              <a:gd name="connsiteX1-103" fmla="*/ 5838237 w 6774376"/>
              <a:gd name="connsiteY1-104" fmla="*/ 8380 h 1737104"/>
              <a:gd name="connsiteX2-105" fmla="*/ 6774376 w 6774376"/>
              <a:gd name="connsiteY2-106" fmla="*/ 1737104 h 1737104"/>
              <a:gd name="connsiteX3-107" fmla="*/ 0 w 6774376"/>
              <a:gd name="connsiteY3-108" fmla="*/ 1727304 h 1737104"/>
              <a:gd name="connsiteX4-109" fmla="*/ 875457 w 6774376"/>
              <a:gd name="connsiteY4-110" fmla="*/ 0 h 1737104"/>
              <a:gd name="connsiteX0-111" fmla="*/ 875457 w 6774376"/>
              <a:gd name="connsiteY0-112" fmla="*/ 0 h 1737104"/>
              <a:gd name="connsiteX1-113" fmla="*/ 5844849 w 6774376"/>
              <a:gd name="connsiteY1-114" fmla="*/ 8380 h 1737104"/>
              <a:gd name="connsiteX2-115" fmla="*/ 6774376 w 6774376"/>
              <a:gd name="connsiteY2-116" fmla="*/ 1737104 h 1737104"/>
              <a:gd name="connsiteX3-117" fmla="*/ 0 w 6774376"/>
              <a:gd name="connsiteY3-118" fmla="*/ 1727304 h 1737104"/>
              <a:gd name="connsiteX4-119" fmla="*/ 875457 w 6774376"/>
              <a:gd name="connsiteY4-120" fmla="*/ 0 h 1737104"/>
              <a:gd name="connsiteX0-121" fmla="*/ 875457 w 6741318"/>
              <a:gd name="connsiteY0-122" fmla="*/ 0 h 1727304"/>
              <a:gd name="connsiteX1-123" fmla="*/ 5844849 w 6741318"/>
              <a:gd name="connsiteY1-124" fmla="*/ 8380 h 1727304"/>
              <a:gd name="connsiteX2-125" fmla="*/ 6741318 w 6741318"/>
              <a:gd name="connsiteY2-126" fmla="*/ 1720343 h 1727304"/>
              <a:gd name="connsiteX3-127" fmla="*/ 0 w 6741318"/>
              <a:gd name="connsiteY3-128" fmla="*/ 1727304 h 1727304"/>
              <a:gd name="connsiteX4-129" fmla="*/ 875457 w 6741318"/>
              <a:gd name="connsiteY4-130" fmla="*/ 0 h 17273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741318" h="1727304">
                <a:moveTo>
                  <a:pt x="875457" y="0"/>
                </a:moveTo>
                <a:lnTo>
                  <a:pt x="5844849" y="8380"/>
                </a:lnTo>
                <a:lnTo>
                  <a:pt x="6741318" y="1720343"/>
                </a:lnTo>
                <a:lnTo>
                  <a:pt x="0" y="1727304"/>
                </a:lnTo>
                <a:lnTo>
                  <a:pt x="875457" y="0"/>
                </a:lnTo>
                <a:close/>
              </a:path>
            </a:pathLst>
          </a:custGeom>
          <a:solidFill>
            <a:srgbClr val="1F74AD"/>
          </a:solidFill>
          <a:ln w="38100">
            <a:solidFill>
              <a:sysClr val="window" lastClr="FFFFFF"/>
            </a:solidFill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</a:p>
        </p:txBody>
      </p:sp>
      <p:sp>
        <p:nvSpPr>
          <p:cNvPr id="69" name="文本框 68"/>
          <p:cNvSpPr txBox="1"/>
          <p:nvPr>
            <p:custDataLst>
              <p:tags r:id="rId17"/>
            </p:custDataLst>
          </p:nvPr>
        </p:nvSpPr>
        <p:spPr>
          <a:xfrm>
            <a:off x="1948668" y="5180334"/>
            <a:ext cx="3066473" cy="585698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15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Always</a:t>
            </a:r>
            <a:r>
              <a:rPr lang="zh-CN" altLang="en-US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（</a:t>
            </a:r>
            <a:r>
              <a:rPr lang="en-US" altLang="zh-CN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breakfast</a:t>
            </a:r>
            <a:r>
              <a:rPr lang="zh-CN" altLang="en-US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）</a:t>
            </a:r>
            <a:endParaRPr lang="zh-CN" altLang="en-US" sz="2400" spc="150">
              <a:solidFill>
                <a:srgbClr val="000000">
                  <a:lumMod val="100000"/>
                </a:srgbClr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70" name="PA_ImportSvg_636766879797322998"/>
          <p:cNvSpPr/>
          <p:nvPr>
            <p:custDataLst>
              <p:tags r:id="rId18"/>
            </p:custDataLst>
          </p:nvPr>
        </p:nvSpPr>
        <p:spPr bwMode="auto">
          <a:xfrm>
            <a:off x="1226185" y="5301615"/>
            <a:ext cx="155575" cy="342900"/>
          </a:xfrm>
          <a:custGeom>
            <a:avLst/>
            <a:gdLst/>
            <a:ahLst/>
            <a:cxnLst/>
            <a:rect l="l" t="t" r="r" b="b"/>
            <a:pathLst>
              <a:path w="5852160" h="11704321">
                <a:moveTo>
                  <a:pt x="0" y="11314176"/>
                </a:moveTo>
                <a:cubicBezTo>
                  <a:pt x="1" y="11529647"/>
                  <a:pt x="174674" y="11704320"/>
                  <a:pt x="390144" y="11704320"/>
                </a:cubicBezTo>
                <a:lnTo>
                  <a:pt x="5462016" y="11704320"/>
                </a:lnTo>
                <a:cubicBezTo>
                  <a:pt x="5677486" y="11704320"/>
                  <a:pt x="5852160" y="11529647"/>
                  <a:pt x="5852160" y="11314176"/>
                </a:cubicBezTo>
                <a:lnTo>
                  <a:pt x="5852160" y="390144"/>
                </a:lnTo>
                <a:cubicBezTo>
                  <a:pt x="5852160" y="286671"/>
                  <a:pt x="5811055" y="187437"/>
                  <a:pt x="5737889" y="114271"/>
                </a:cubicBezTo>
                <a:cubicBezTo>
                  <a:pt x="5664723" y="41104"/>
                  <a:pt x="5565489" y="0"/>
                  <a:pt x="5462016" y="0"/>
                </a:cubicBezTo>
                <a:lnTo>
                  <a:pt x="390144" y="0"/>
                </a:lnTo>
                <a:cubicBezTo>
                  <a:pt x="286671" y="0"/>
                  <a:pt x="187437" y="41104"/>
                  <a:pt x="114271" y="114271"/>
                </a:cubicBezTo>
                <a:cubicBezTo>
                  <a:pt x="41104" y="187437"/>
                  <a:pt x="0" y="286671"/>
                  <a:pt x="0" y="390144"/>
                </a:cubicBezTo>
                <a:moveTo>
                  <a:pt x="3511297" y="2145792"/>
                </a:moveTo>
                <a:cubicBezTo>
                  <a:pt x="3511297" y="2042320"/>
                  <a:pt x="3552401" y="1943085"/>
                  <a:pt x="3625567" y="1869919"/>
                </a:cubicBezTo>
                <a:cubicBezTo>
                  <a:pt x="3698733" y="1796753"/>
                  <a:pt x="3797968" y="1755648"/>
                  <a:pt x="3901441" y="1755648"/>
                </a:cubicBezTo>
                <a:lnTo>
                  <a:pt x="4291585" y="1755648"/>
                </a:lnTo>
                <a:cubicBezTo>
                  <a:pt x="4395057" y="1755648"/>
                  <a:pt x="4494292" y="1796753"/>
                  <a:pt x="4567458" y="1869919"/>
                </a:cubicBezTo>
                <a:cubicBezTo>
                  <a:pt x="4640624" y="1943085"/>
                  <a:pt x="4681729" y="2042320"/>
                  <a:pt x="4681729" y="2145792"/>
                </a:cubicBezTo>
                <a:lnTo>
                  <a:pt x="4681729" y="2535936"/>
                </a:lnTo>
                <a:cubicBezTo>
                  <a:pt x="4681729" y="2639409"/>
                  <a:pt x="4640624" y="2738644"/>
                  <a:pt x="4567458" y="2811810"/>
                </a:cubicBezTo>
                <a:cubicBezTo>
                  <a:pt x="4494292" y="2884976"/>
                  <a:pt x="4395057" y="2926080"/>
                  <a:pt x="4291585" y="2926080"/>
                </a:cubicBezTo>
                <a:lnTo>
                  <a:pt x="3901441" y="2926080"/>
                </a:lnTo>
                <a:cubicBezTo>
                  <a:pt x="3797968" y="2926080"/>
                  <a:pt x="3698733" y="2884976"/>
                  <a:pt x="3625567" y="2811810"/>
                </a:cubicBezTo>
                <a:cubicBezTo>
                  <a:pt x="3552401" y="2738644"/>
                  <a:pt x="3511297" y="2639409"/>
                  <a:pt x="3511297" y="2535936"/>
                </a:cubicBezTo>
                <a:moveTo>
                  <a:pt x="3511297" y="4779264"/>
                </a:moveTo>
                <a:cubicBezTo>
                  <a:pt x="3511297" y="4675791"/>
                  <a:pt x="3552401" y="4576557"/>
                  <a:pt x="3625567" y="4503391"/>
                </a:cubicBezTo>
                <a:cubicBezTo>
                  <a:pt x="3698733" y="4430225"/>
                  <a:pt x="3797968" y="4389120"/>
                  <a:pt x="3901441" y="4389120"/>
                </a:cubicBezTo>
                <a:lnTo>
                  <a:pt x="4291585" y="4389120"/>
                </a:lnTo>
                <a:cubicBezTo>
                  <a:pt x="4395057" y="4389120"/>
                  <a:pt x="4494292" y="4430225"/>
                  <a:pt x="4567458" y="4503391"/>
                </a:cubicBezTo>
                <a:cubicBezTo>
                  <a:pt x="4640624" y="4576557"/>
                  <a:pt x="4681729" y="4675791"/>
                  <a:pt x="4681729" y="4779264"/>
                </a:cubicBezTo>
                <a:lnTo>
                  <a:pt x="4681729" y="5201920"/>
                </a:lnTo>
                <a:cubicBezTo>
                  <a:pt x="4681729" y="5305393"/>
                  <a:pt x="4640624" y="5404627"/>
                  <a:pt x="4567458" y="5477793"/>
                </a:cubicBezTo>
                <a:cubicBezTo>
                  <a:pt x="4494292" y="5550959"/>
                  <a:pt x="4395057" y="5592064"/>
                  <a:pt x="4291585" y="5592064"/>
                </a:cubicBezTo>
                <a:lnTo>
                  <a:pt x="3901441" y="5592064"/>
                </a:lnTo>
                <a:cubicBezTo>
                  <a:pt x="3797968" y="5592064"/>
                  <a:pt x="3698733" y="5550959"/>
                  <a:pt x="3625567" y="5477793"/>
                </a:cubicBezTo>
                <a:cubicBezTo>
                  <a:pt x="3552401" y="5404627"/>
                  <a:pt x="3511297" y="5305393"/>
                  <a:pt x="3511297" y="5201920"/>
                </a:cubicBezTo>
                <a:moveTo>
                  <a:pt x="3511297" y="7412736"/>
                </a:moveTo>
                <a:cubicBezTo>
                  <a:pt x="3511297" y="7197265"/>
                  <a:pt x="3685970" y="7022592"/>
                  <a:pt x="3901441" y="7022592"/>
                </a:cubicBezTo>
                <a:lnTo>
                  <a:pt x="4291585" y="7022592"/>
                </a:lnTo>
                <a:cubicBezTo>
                  <a:pt x="4507055" y="7022592"/>
                  <a:pt x="4681728" y="7197265"/>
                  <a:pt x="4681729" y="7412736"/>
                </a:cubicBezTo>
                <a:lnTo>
                  <a:pt x="4681729" y="7802880"/>
                </a:lnTo>
                <a:cubicBezTo>
                  <a:pt x="4681728" y="8018350"/>
                  <a:pt x="4507055" y="8193023"/>
                  <a:pt x="4291585" y="8193023"/>
                </a:cubicBezTo>
                <a:lnTo>
                  <a:pt x="3901441" y="8193023"/>
                </a:lnTo>
                <a:cubicBezTo>
                  <a:pt x="3685970" y="8193023"/>
                  <a:pt x="3511297" y="8018350"/>
                  <a:pt x="3511297" y="7802880"/>
                </a:cubicBezTo>
                <a:moveTo>
                  <a:pt x="1170432" y="2145792"/>
                </a:moveTo>
                <a:cubicBezTo>
                  <a:pt x="1170432" y="2042319"/>
                  <a:pt x="1211537" y="1943085"/>
                  <a:pt x="1284703" y="1869919"/>
                </a:cubicBezTo>
                <a:cubicBezTo>
                  <a:pt x="1357869" y="1796752"/>
                  <a:pt x="1457104" y="1755648"/>
                  <a:pt x="1560577" y="1755648"/>
                </a:cubicBezTo>
                <a:lnTo>
                  <a:pt x="1950721" y="1755648"/>
                </a:lnTo>
                <a:cubicBezTo>
                  <a:pt x="2054193" y="1755648"/>
                  <a:pt x="2153428" y="1796752"/>
                  <a:pt x="2226594" y="1869919"/>
                </a:cubicBezTo>
                <a:cubicBezTo>
                  <a:pt x="2299760" y="1943085"/>
                  <a:pt x="2340865" y="2042319"/>
                  <a:pt x="2340865" y="2145792"/>
                </a:cubicBezTo>
                <a:lnTo>
                  <a:pt x="2340865" y="2535936"/>
                </a:lnTo>
                <a:cubicBezTo>
                  <a:pt x="2340865" y="2639409"/>
                  <a:pt x="2299760" y="2738643"/>
                  <a:pt x="2226594" y="2811810"/>
                </a:cubicBezTo>
                <a:cubicBezTo>
                  <a:pt x="2153428" y="2884976"/>
                  <a:pt x="2054193" y="2926080"/>
                  <a:pt x="1950721" y="2926080"/>
                </a:cubicBezTo>
                <a:lnTo>
                  <a:pt x="1560577" y="2926080"/>
                </a:lnTo>
                <a:cubicBezTo>
                  <a:pt x="1457104" y="2926080"/>
                  <a:pt x="1357869" y="2884976"/>
                  <a:pt x="1284703" y="2811810"/>
                </a:cubicBezTo>
                <a:cubicBezTo>
                  <a:pt x="1211537" y="2738643"/>
                  <a:pt x="1170432" y="2639409"/>
                  <a:pt x="1170432" y="2535936"/>
                </a:cubicBezTo>
                <a:moveTo>
                  <a:pt x="1170432" y="4779264"/>
                </a:moveTo>
                <a:cubicBezTo>
                  <a:pt x="1170432" y="4675791"/>
                  <a:pt x="1211537" y="4576557"/>
                  <a:pt x="1284703" y="4503391"/>
                </a:cubicBezTo>
                <a:cubicBezTo>
                  <a:pt x="1357869" y="4430225"/>
                  <a:pt x="1457104" y="4389120"/>
                  <a:pt x="1560577" y="4389120"/>
                </a:cubicBezTo>
                <a:lnTo>
                  <a:pt x="1950721" y="4389120"/>
                </a:lnTo>
                <a:cubicBezTo>
                  <a:pt x="2054193" y="4389120"/>
                  <a:pt x="2153428" y="4430225"/>
                  <a:pt x="2226594" y="4503391"/>
                </a:cubicBezTo>
                <a:cubicBezTo>
                  <a:pt x="2299760" y="4576557"/>
                  <a:pt x="2340865" y="4675791"/>
                  <a:pt x="2340865" y="4779264"/>
                </a:cubicBezTo>
                <a:lnTo>
                  <a:pt x="2340865" y="5201920"/>
                </a:lnTo>
                <a:cubicBezTo>
                  <a:pt x="2340865" y="5305393"/>
                  <a:pt x="2299760" y="5404627"/>
                  <a:pt x="2226594" y="5477793"/>
                </a:cubicBezTo>
                <a:cubicBezTo>
                  <a:pt x="2153428" y="5550959"/>
                  <a:pt x="2054193" y="5592064"/>
                  <a:pt x="1950721" y="5592064"/>
                </a:cubicBezTo>
                <a:lnTo>
                  <a:pt x="1560577" y="5592064"/>
                </a:lnTo>
                <a:cubicBezTo>
                  <a:pt x="1457104" y="5592064"/>
                  <a:pt x="1357869" y="5550959"/>
                  <a:pt x="1284703" y="5477793"/>
                </a:cubicBezTo>
                <a:cubicBezTo>
                  <a:pt x="1211537" y="5404627"/>
                  <a:pt x="1170432" y="5305393"/>
                  <a:pt x="1170432" y="5201920"/>
                </a:cubicBezTo>
                <a:moveTo>
                  <a:pt x="1170432" y="7412736"/>
                </a:moveTo>
                <a:cubicBezTo>
                  <a:pt x="1170433" y="7197265"/>
                  <a:pt x="1345106" y="7022592"/>
                  <a:pt x="1560577" y="7022592"/>
                </a:cubicBezTo>
                <a:lnTo>
                  <a:pt x="1950721" y="7022592"/>
                </a:lnTo>
                <a:cubicBezTo>
                  <a:pt x="2166191" y="7022592"/>
                  <a:pt x="2340864" y="7197265"/>
                  <a:pt x="2340865" y="7412736"/>
                </a:cubicBezTo>
                <a:lnTo>
                  <a:pt x="2340865" y="7802880"/>
                </a:lnTo>
                <a:cubicBezTo>
                  <a:pt x="2340864" y="8018350"/>
                  <a:pt x="2166191" y="8193023"/>
                  <a:pt x="1950721" y="8193023"/>
                </a:cubicBezTo>
                <a:lnTo>
                  <a:pt x="1560577" y="8193023"/>
                </a:lnTo>
                <a:cubicBezTo>
                  <a:pt x="1345106" y="8193023"/>
                  <a:pt x="1170433" y="8018350"/>
                  <a:pt x="1170432" y="7802880"/>
                </a:cubicBezTo>
              </a:path>
            </a:pathLst>
          </a:custGeom>
          <a:solidFill>
            <a:sysClr val="window" lastClr="FFFFFF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1" name="任意多边形: 形状 51"/>
          <p:cNvSpPr/>
          <p:nvPr>
            <p:custDataLst>
              <p:tags r:id="rId19"/>
            </p:custDataLst>
          </p:nvPr>
        </p:nvSpPr>
        <p:spPr>
          <a:xfrm>
            <a:off x="1397635" y="5464810"/>
            <a:ext cx="140335" cy="179705"/>
          </a:xfrm>
          <a:custGeom>
            <a:avLst/>
            <a:gdLst/>
            <a:ahLst/>
            <a:cxnLst/>
            <a:rect l="0" t="0" r="0" b="0"/>
            <a:pathLst>
              <a:path w="5266943" h="6144769">
                <a:moveTo>
                  <a:pt x="390144" y="1"/>
                </a:moveTo>
                <a:cubicBezTo>
                  <a:pt x="174673" y="1"/>
                  <a:pt x="0" y="174674"/>
                  <a:pt x="0" y="390145"/>
                </a:cubicBezTo>
                <a:lnTo>
                  <a:pt x="0" y="5754624"/>
                </a:lnTo>
                <a:cubicBezTo>
                  <a:pt x="0" y="5970095"/>
                  <a:pt x="174673" y="6144768"/>
                  <a:pt x="390144" y="6144768"/>
                </a:cubicBezTo>
                <a:lnTo>
                  <a:pt x="1072896" y="6144768"/>
                </a:lnTo>
                <a:cubicBezTo>
                  <a:pt x="1288366" y="6144768"/>
                  <a:pt x="1463039" y="5970095"/>
                  <a:pt x="1463039" y="5754624"/>
                </a:cubicBezTo>
                <a:lnTo>
                  <a:pt x="1463039" y="3699866"/>
                </a:lnTo>
                <a:cubicBezTo>
                  <a:pt x="1463039" y="3484396"/>
                  <a:pt x="1637712" y="3309723"/>
                  <a:pt x="1853183" y="3309723"/>
                </a:cubicBezTo>
                <a:lnTo>
                  <a:pt x="3413759" y="3309723"/>
                </a:lnTo>
                <a:cubicBezTo>
                  <a:pt x="3629230" y="3309723"/>
                  <a:pt x="3803903" y="3484396"/>
                  <a:pt x="3803903" y="3699866"/>
                </a:cubicBezTo>
                <a:lnTo>
                  <a:pt x="3803903" y="5754624"/>
                </a:lnTo>
                <a:cubicBezTo>
                  <a:pt x="3803903" y="5970095"/>
                  <a:pt x="3978576" y="6144768"/>
                  <a:pt x="4194046" y="6144768"/>
                </a:cubicBezTo>
                <a:lnTo>
                  <a:pt x="4876798" y="6144768"/>
                </a:lnTo>
                <a:cubicBezTo>
                  <a:pt x="5092269" y="6144768"/>
                  <a:pt x="5266942" y="5970095"/>
                  <a:pt x="5266942" y="5754624"/>
                </a:cubicBezTo>
                <a:lnTo>
                  <a:pt x="5266942" y="390144"/>
                </a:lnTo>
                <a:cubicBezTo>
                  <a:pt x="5266942" y="174674"/>
                  <a:pt x="5092269" y="1"/>
                  <a:pt x="4876798" y="0"/>
                </a:cubicBezTo>
              </a:path>
            </a:pathLst>
          </a:custGeom>
          <a:solidFill>
            <a:sysClr val="window" lastClr="FFFFFF"/>
          </a:solidFill>
          <a:ln w="3175" cap="rnd" cmpd="sng" algn="ctr">
            <a:noFill/>
            <a:prstDash val="solid"/>
            <a:round/>
            <a:headEnd type="none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ysClr val="window" lastClr="FFFFFF">
                    <a:lumMod val="85000"/>
                  </a:sysClr>
                </a:solidFill>
                <a:prstDash val="solid"/>
                <a:round/>
                <a:headEnd type="none"/>
                <a:tailEnd type="none" w="med" len="med"/>
              </a14:hiddenLine>
            </a:ext>
          </a:extLst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>
            <p:custDataLst>
              <p:tags r:id="rId20"/>
            </p:custDataLst>
          </p:nvPr>
        </p:nvSpPr>
        <p:spPr>
          <a:xfrm>
            <a:off x="3228340" y="2652395"/>
            <a:ext cx="3308350" cy="58547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p>
            <a:pPr>
              <a:lnSpc>
                <a:spcPct val="130000"/>
              </a:lnSpc>
            </a:pPr>
            <a:r>
              <a:rPr lang="en-US" altLang="zh-CN" sz="2400" spc="15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Sometimes</a:t>
            </a:r>
            <a:r>
              <a:rPr lang="zh-CN" altLang="en-US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（</a:t>
            </a:r>
            <a:r>
              <a:rPr lang="en-US" altLang="zh-CN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between meals</a:t>
            </a:r>
            <a:r>
              <a:rPr lang="en-US" altLang="zh-CN" sz="2400" spc="150">
                <a:solidFill>
                  <a:srgbClr val="000000">
                    <a:lumMod val="100000"/>
                  </a:srgbClr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)</a:t>
            </a:r>
            <a:endParaRPr lang="en-US" altLang="zh-CN" sz="2400" spc="150">
              <a:solidFill>
                <a:srgbClr val="000000">
                  <a:lumMod val="100000"/>
                </a:srgbClr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1"/>
            </p:custDataLst>
          </p:nvPr>
        </p:nvSpPr>
        <p:spPr>
          <a:xfrm>
            <a:off x="4089400" y="1444625"/>
            <a:ext cx="2258695" cy="58547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15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Seldom</a:t>
            </a:r>
            <a:endParaRPr lang="en-US" altLang="zh-CN" sz="2400" spc="150">
              <a:solidFill>
                <a:srgbClr val="000000">
                  <a:lumMod val="100000"/>
                </a:srgbClr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15379" name="图片 49"/>
          <p:cNvPicPr>
            <a:picLocks noChangeAspect="1"/>
          </p:cNvPicPr>
          <p:nvPr/>
        </p:nvPicPr>
        <p:blipFill>
          <a:blip r:embed="rId22"/>
          <a:srcRect l="11659" t="9164" r="19101"/>
          <a:stretch>
            <a:fillRect/>
          </a:stretch>
        </p:blipFill>
        <p:spPr>
          <a:xfrm>
            <a:off x="5770245" y="5043805"/>
            <a:ext cx="1801495" cy="1001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0" name="图片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5615" y="5157470"/>
            <a:ext cx="2319655" cy="855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44260" y="3879850"/>
            <a:ext cx="1359535" cy="785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图片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92770" y="3785235"/>
            <a:ext cx="146240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图片 54"/>
          <p:cNvPicPr>
            <a:picLocks noChangeAspect="1"/>
          </p:cNvPicPr>
          <p:nvPr/>
        </p:nvPicPr>
        <p:blipFill>
          <a:blip r:embed="rId26"/>
          <a:srcRect l="-5817" t="7802" r="52908" b="18056"/>
          <a:stretch>
            <a:fillRect/>
          </a:stretch>
        </p:blipFill>
        <p:spPr>
          <a:xfrm>
            <a:off x="8011448" y="2670889"/>
            <a:ext cx="1043658" cy="718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5" name="图片 55"/>
          <p:cNvPicPr>
            <a:picLocks noChangeAspect="1"/>
          </p:cNvPicPr>
          <p:nvPr/>
        </p:nvPicPr>
        <p:blipFill>
          <a:blip r:embed="rId27"/>
          <a:srcRect l="2652" t="3355" r="34091" b="5345"/>
          <a:stretch>
            <a:fillRect/>
          </a:stretch>
        </p:blipFill>
        <p:spPr>
          <a:xfrm>
            <a:off x="7307327" y="1460396"/>
            <a:ext cx="748977" cy="7579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6" name="图片 57"/>
          <p:cNvPicPr>
            <a:picLocks noChangeAspect="1"/>
          </p:cNvPicPr>
          <p:nvPr/>
        </p:nvPicPr>
        <p:blipFill>
          <a:blip r:embed="rId28"/>
          <a:srcRect l="8650" t="8682" r="7062" b="21803"/>
          <a:stretch>
            <a:fillRect/>
          </a:stretch>
        </p:blipFill>
        <p:spPr>
          <a:xfrm>
            <a:off x="8056334" y="1602641"/>
            <a:ext cx="692051" cy="474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云形 74"/>
          <p:cNvSpPr/>
          <p:nvPr/>
        </p:nvSpPr>
        <p:spPr>
          <a:xfrm>
            <a:off x="8923784" y="1424965"/>
            <a:ext cx="2899916" cy="1468934"/>
          </a:xfrm>
          <a:prstGeom prst="cloud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15389" name="TextBox 60"/>
          <p:cNvSpPr txBox="1"/>
          <p:nvPr/>
        </p:nvSpPr>
        <p:spPr>
          <a:xfrm rot="-679736">
            <a:off x="9018662" y="1488589"/>
            <a:ext cx="3013770" cy="11309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375" b="1" dirty="0">
                <a:solidFill>
                  <a:srgbClr val="FF0000"/>
                </a:solidFill>
                <a:latin typeface="Arial" panose="020B0604020202020204" pitchFamily="34" charset="0"/>
              </a:rPr>
              <a:t>Kitty’s Food </a:t>
            </a:r>
            <a:endParaRPr lang="en-US" altLang="zh-CN" sz="3375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altLang="zh-CN" sz="3375" b="1" dirty="0">
                <a:solidFill>
                  <a:srgbClr val="FF0000"/>
                </a:solidFill>
                <a:latin typeface="Arial" panose="020B0604020202020204" pitchFamily="34" charset="0"/>
              </a:rPr>
              <a:t>Pyramid</a:t>
            </a:r>
            <a:endParaRPr lang="zh-CN" altLang="en-US" sz="3375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TextBox 1"/>
          <p:cNvSpPr txBox="1"/>
          <p:nvPr/>
        </p:nvSpPr>
        <p:spPr>
          <a:xfrm>
            <a:off x="10084643" y="2916223"/>
            <a:ext cx="2004715" cy="8693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530" b="1" dirty="0">
                <a:latin typeface="Arial" panose="020B0604020202020204" pitchFamily="34" charset="0"/>
              </a:rPr>
              <a:t>[ˈpirəmid]</a:t>
            </a:r>
            <a:endParaRPr lang="en-US" altLang="zh-CN" sz="2530" b="1" dirty="0">
              <a:latin typeface="Arial" panose="020B0604020202020204" pitchFamily="34" charset="0"/>
            </a:endParaRPr>
          </a:p>
          <a:p>
            <a:r>
              <a:rPr lang="zh-CN" altLang="en-US" sz="2530" b="1" dirty="0">
                <a:latin typeface="Arial" panose="020B0604020202020204" pitchFamily="34" charset="0"/>
              </a:rPr>
              <a:t>   </a:t>
            </a:r>
            <a:r>
              <a:rPr lang="zh-CN" altLang="en-US" sz="2530" b="1" dirty="0">
                <a:latin typeface="宋体" panose="02010600030101010101" pitchFamily="2" charset="-122"/>
                <a:ea typeface="宋体" panose="02010600030101010101" pitchFamily="2" charset="-122"/>
              </a:rPr>
              <a:t>金字塔</a:t>
            </a:r>
            <a:endParaRPr lang="zh-CN" altLang="en-US" sz="253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88123" y="2554426"/>
            <a:ext cx="834926" cy="834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952500" y="6269990"/>
            <a:ext cx="10243185" cy="52197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p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A: What does Kitty ... have for ...?     B: She ... has ...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9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6385" name="椭圆 34817"/>
          <p:cNvSpPr/>
          <p:nvPr/>
        </p:nvSpPr>
        <p:spPr>
          <a:xfrm>
            <a:off x="1774825" y="1484313"/>
            <a:ext cx="3962400" cy="2570162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lvl="0" indent="0" algn="ctr">
              <a:spcBef>
                <a:spcPct val="50000"/>
              </a:spcBef>
              <a:buClr>
                <a:srgbClr val="000000"/>
              </a:buClr>
            </a:pPr>
            <a:endParaRPr lang="zh-CN" altLang="en-US" sz="2400" dirty="0">
              <a:solidFill>
                <a:schemeClr val="accent2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86" name="文本框 34818"/>
          <p:cNvSpPr txBox="1"/>
          <p:nvPr/>
        </p:nvSpPr>
        <p:spPr>
          <a:xfrm>
            <a:off x="2208213" y="1773238"/>
            <a:ext cx="2992437" cy="1414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2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Name: </a:t>
            </a:r>
            <a:r>
              <a:rPr lang="en-US" altLang="zh-CN" sz="3200" u="sng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      </a:t>
            </a:r>
            <a:r>
              <a:rPr lang="en-US" altLang="zh-CN" sz="32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   </a:t>
            </a:r>
            <a:endParaRPr lang="en-US" altLang="zh-CN" sz="3200">
              <a:solidFill>
                <a:srgbClr val="CC33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r>
              <a:rPr lang="en-US" altLang="zh-CN" sz="32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Hobby</a:t>
            </a:r>
            <a:r>
              <a:rPr lang="en-US" altLang="zh-CN" sz="36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:</a:t>
            </a:r>
            <a:endParaRPr lang="en-US" altLang="zh-CN" sz="3600">
              <a:solidFill>
                <a:srgbClr val="CC33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87" name="文本框 34819"/>
          <p:cNvSpPr txBox="1"/>
          <p:nvPr/>
        </p:nvSpPr>
        <p:spPr>
          <a:xfrm>
            <a:off x="3505200" y="1833563"/>
            <a:ext cx="1860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Kitty</a:t>
            </a:r>
            <a:endParaRPr lang="en-US" altLang="zh-CN" sz="3200">
              <a:solidFill>
                <a:srgbClr val="0000FF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34821" name="文本框 34820"/>
          <p:cNvSpPr txBox="1"/>
          <p:nvPr/>
        </p:nvSpPr>
        <p:spPr>
          <a:xfrm>
            <a:off x="3719513" y="2636838"/>
            <a:ext cx="1860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200">
                <a:solidFill>
                  <a:srgbClr val="0000FF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dancing</a:t>
            </a:r>
            <a:endParaRPr lang="en-US" altLang="zh-CN" sz="3200">
              <a:solidFill>
                <a:srgbClr val="0000FF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pic>
        <p:nvPicPr>
          <p:cNvPr id="34822" name="图片 34821" descr="GIF1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0" y="2046288"/>
            <a:ext cx="360363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图片 34823" descr="GIF1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2636838"/>
            <a:ext cx="360363" cy="433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文本框 34824"/>
          <p:cNvSpPr txBox="1"/>
          <p:nvPr/>
        </p:nvSpPr>
        <p:spPr>
          <a:xfrm>
            <a:off x="6781800" y="4495800"/>
            <a:ext cx="3276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en-US" altLang="zh-CN" sz="3200">
                <a:solidFill>
                  <a:srgbClr val="D60093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for breakfast</a:t>
            </a:r>
            <a:endParaRPr lang="en-US" altLang="zh-CN" sz="3200">
              <a:solidFill>
                <a:srgbClr val="D60093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2" name="文本框 34825"/>
          <p:cNvSpPr txBox="1"/>
          <p:nvPr/>
        </p:nvSpPr>
        <p:spPr>
          <a:xfrm>
            <a:off x="6456680" y="5140325"/>
            <a:ext cx="4825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3200">
                <a:solidFill>
                  <a:srgbClr val="D60093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for lunch and dinner</a:t>
            </a:r>
            <a:endParaRPr lang="en-US" altLang="zh-CN" sz="3200">
              <a:solidFill>
                <a:srgbClr val="D60093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3" name="文本框 34826"/>
          <p:cNvSpPr txBox="1"/>
          <p:nvPr/>
        </p:nvSpPr>
        <p:spPr>
          <a:xfrm>
            <a:off x="6725920" y="5876608"/>
            <a:ext cx="258635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en-US" altLang="zh-CN" sz="3200">
                <a:solidFill>
                  <a:srgbClr val="D60093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between meals</a:t>
            </a:r>
            <a:endParaRPr lang="en-US" altLang="zh-CN" sz="3200">
              <a:solidFill>
                <a:srgbClr val="D60093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4" name="椭圆 34827"/>
          <p:cNvSpPr/>
          <p:nvPr/>
        </p:nvSpPr>
        <p:spPr>
          <a:xfrm>
            <a:off x="1524000" y="4191000"/>
            <a:ext cx="9144000" cy="2667000"/>
          </a:xfrm>
          <a:prstGeom prst="ellipse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endParaRPr lang="zh-CN" altLang="en-US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5" name="椭圆 34828"/>
          <p:cNvSpPr/>
          <p:nvPr/>
        </p:nvSpPr>
        <p:spPr>
          <a:xfrm>
            <a:off x="1524000" y="4005263"/>
            <a:ext cx="9144000" cy="2852737"/>
          </a:xfrm>
          <a:prstGeom prst="ellipse">
            <a:avLst/>
          </a:prstGeom>
          <a:noFill/>
          <a:ln w="3810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6" name="流程图: 可选过程 34829"/>
          <p:cNvSpPr/>
          <p:nvPr/>
        </p:nvSpPr>
        <p:spPr>
          <a:xfrm>
            <a:off x="5638800" y="2060575"/>
            <a:ext cx="5029200" cy="1292225"/>
          </a:xfrm>
          <a:prstGeom prst="flowChartAlternateProcess">
            <a:avLst/>
          </a:prstGeom>
          <a:noFill/>
          <a:ln w="38100" cap="flat" cmpd="sng">
            <a:solidFill>
              <a:srgbClr val="CC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/>
            <a:endParaRPr lang="zh-CN" altLang="en-US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7" name="文本框 34830"/>
          <p:cNvSpPr txBox="1"/>
          <p:nvPr/>
        </p:nvSpPr>
        <p:spPr>
          <a:xfrm>
            <a:off x="5410200" y="3962400"/>
            <a:ext cx="2514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200">
                <a:solidFill>
                  <a:srgbClr val="D60093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has…</a:t>
            </a:r>
            <a:endParaRPr lang="en-US" altLang="zh-CN" sz="3200">
              <a:solidFill>
                <a:srgbClr val="D60093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8" name="云形标注 34831"/>
          <p:cNvSpPr/>
          <p:nvPr/>
        </p:nvSpPr>
        <p:spPr>
          <a:xfrm>
            <a:off x="7104063" y="188913"/>
            <a:ext cx="3313112" cy="1727200"/>
          </a:xfrm>
          <a:prstGeom prst="cloudCallout">
            <a:avLst>
              <a:gd name="adj1" fmla="val -60875"/>
              <a:gd name="adj2" fmla="val 31343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algn="ctr">
              <a:spcBef>
                <a:spcPct val="50000"/>
              </a:spcBef>
              <a:buClr>
                <a:srgbClr val="000000"/>
              </a:buClr>
            </a:pPr>
            <a:endParaRPr lang="zh-CN" altLang="en-US" sz="2400" dirty="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399" name="文本框 34832"/>
          <p:cNvSpPr txBox="1"/>
          <p:nvPr/>
        </p:nvSpPr>
        <p:spPr>
          <a:xfrm>
            <a:off x="7315200" y="533400"/>
            <a:ext cx="2879725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  <a:buClr>
                <a:srgbClr val="000000"/>
              </a:buClr>
            </a:pPr>
            <a:r>
              <a:rPr lang="en-US" altLang="zh-CN" sz="2400" b="1" i="1">
                <a:solidFill>
                  <a:srgbClr val="CC00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She is  Kitty, she ……</a:t>
            </a:r>
            <a:endParaRPr lang="en-US" altLang="zh-CN" sz="2400" b="1" i="1">
              <a:solidFill>
                <a:srgbClr val="CC00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400" name="文本框 34833"/>
          <p:cNvSpPr txBox="1"/>
          <p:nvPr/>
        </p:nvSpPr>
        <p:spPr>
          <a:xfrm>
            <a:off x="5808663" y="2636838"/>
            <a:ext cx="299656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>
              <a:spcBef>
                <a:spcPct val="50000"/>
              </a:spcBef>
              <a:buClr>
                <a:srgbClr val="000000"/>
              </a:buClr>
            </a:pPr>
            <a:r>
              <a:rPr lang="en-US" altLang="zh-CN" sz="30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Need healthy food</a:t>
            </a:r>
            <a:endParaRPr lang="en-US" altLang="zh-CN" sz="3000">
              <a:solidFill>
                <a:srgbClr val="CC33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401" name="文本框 34834"/>
          <p:cNvSpPr txBox="1"/>
          <p:nvPr/>
        </p:nvSpPr>
        <p:spPr>
          <a:xfrm>
            <a:off x="5735638" y="2060575"/>
            <a:ext cx="262636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>
              <a:spcBef>
                <a:spcPct val="50000"/>
              </a:spcBef>
              <a:buClr>
                <a:srgbClr val="000000"/>
              </a:buClr>
            </a:pPr>
            <a:r>
              <a:rPr lang="en-US" altLang="zh-CN" sz="30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Need to keep fit</a:t>
            </a:r>
            <a:endParaRPr lang="en-US" altLang="zh-CN" sz="3000">
              <a:solidFill>
                <a:srgbClr val="CC33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pic>
        <p:nvPicPr>
          <p:cNvPr id="16402" name="图片 34836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338" y="-171450"/>
            <a:ext cx="2751137" cy="2420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38" name="组合 34837"/>
          <p:cNvGrpSpPr/>
          <p:nvPr/>
        </p:nvGrpSpPr>
        <p:grpSpPr>
          <a:xfrm>
            <a:off x="3863975" y="5013325"/>
            <a:ext cx="2297113" cy="900113"/>
            <a:chOff x="1474" y="3158"/>
            <a:chExt cx="1447" cy="567"/>
          </a:xfrm>
        </p:grpSpPr>
        <p:pic>
          <p:nvPicPr>
            <p:cNvPr id="16404" name="图片 34838" descr="图片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1" y="3249"/>
              <a:ext cx="540" cy="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05" name="图片 34839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4" y="3158"/>
              <a:ext cx="726" cy="5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4841" name="组合 34840"/>
          <p:cNvGrpSpPr/>
          <p:nvPr/>
        </p:nvGrpSpPr>
        <p:grpSpPr>
          <a:xfrm>
            <a:off x="3648075" y="3789363"/>
            <a:ext cx="2490788" cy="1295400"/>
            <a:chOff x="1338" y="2387"/>
            <a:chExt cx="1569" cy="816"/>
          </a:xfrm>
        </p:grpSpPr>
        <p:pic>
          <p:nvPicPr>
            <p:cNvPr id="16407" name="图片 34841" descr="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7" y="2795"/>
              <a:ext cx="390" cy="4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08" name="Picture 49" descr="E:\gif\gif素材库\milk[1]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8" y="2387"/>
              <a:ext cx="819" cy="7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4844" name="组合 34843"/>
          <p:cNvGrpSpPr/>
          <p:nvPr/>
        </p:nvGrpSpPr>
        <p:grpSpPr>
          <a:xfrm>
            <a:off x="3719513" y="5876925"/>
            <a:ext cx="2374900" cy="692150"/>
            <a:chOff x="1383" y="3702"/>
            <a:chExt cx="1496" cy="436"/>
          </a:xfrm>
        </p:grpSpPr>
        <p:pic>
          <p:nvPicPr>
            <p:cNvPr id="16410" name="图片 34844" descr="appl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3" y="3702"/>
              <a:ext cx="699" cy="4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11" name="图片 34845" descr="li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6" y="3702"/>
              <a:ext cx="453" cy="43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Picture 8" descr="playing computer gam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0" y="2403158"/>
            <a:ext cx="4211638" cy="387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7" descr="danc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" y="638810"/>
            <a:ext cx="3835400" cy="4103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721" name="AutoShape 9"/>
          <p:cNvSpPr/>
          <p:nvPr/>
        </p:nvSpPr>
        <p:spPr>
          <a:xfrm rot="-282612">
            <a:off x="5415598" y="569595"/>
            <a:ext cx="3457575" cy="1512888"/>
          </a:xfrm>
          <a:prstGeom prst="cloudCallout">
            <a:avLst>
              <a:gd name="adj1" fmla="val -107302"/>
              <a:gd name="adj2" fmla="val 80691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en-US" altLang="zh-CN" sz="3200" b="1" dirty="0">
                <a:solidFill>
                  <a:srgbClr val="0099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I am healthy!</a:t>
            </a:r>
            <a:endParaRPr lang="en-US" altLang="zh-CN" sz="3200" b="1" dirty="0">
              <a:solidFill>
                <a:srgbClr val="0099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4133850" y="3333115"/>
            <a:ext cx="3395345" cy="1810385"/>
          </a:xfrm>
          <a:prstGeom prst="cloudCallout">
            <a:avLst>
              <a:gd name="adj1" fmla="val 81819"/>
              <a:gd name="adj2" fmla="val 66415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t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dirty="0">
                <a:solidFill>
                  <a:srgbClr val="0099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What about me?</a:t>
            </a:r>
            <a:endParaRPr lang="en-US" altLang="zh-CN" sz="3200" b="1" dirty="0">
              <a:solidFill>
                <a:srgbClr val="009900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 bldLvl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4996" name="矩形 8200"/>
          <p:cNvSpPr>
            <a:spLocks noChangeArrowheads="1"/>
          </p:cNvSpPr>
          <p:nvPr/>
        </p:nvSpPr>
        <p:spPr bwMode="auto">
          <a:xfrm>
            <a:off x="4851999" y="803911"/>
            <a:ext cx="335915" cy="52260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 hangingPunct="0"/>
            <a:r>
              <a:rPr lang="en-US" altLang="zh-CN" sz="3400" b="1" dirty="0">
                <a:solidFill>
                  <a:srgbClr val="FFFFFF"/>
                </a:solidFill>
                <a:latin typeface="Helvetica" pitchFamily="2" charset="0"/>
                <a:sym typeface="Helvetica" pitchFamily="2" charset="0"/>
              </a:rPr>
              <a:t>O</a:t>
            </a:r>
            <a:endParaRPr lang="en-US" altLang="zh-CN" sz="3400" b="1" dirty="0">
              <a:solidFill>
                <a:srgbClr val="FFFFFF"/>
              </a:solidFill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84997" name="矩形 8202"/>
          <p:cNvSpPr>
            <a:spLocks noChangeArrowheads="1"/>
          </p:cNvSpPr>
          <p:nvPr/>
        </p:nvSpPr>
        <p:spPr bwMode="auto">
          <a:xfrm>
            <a:off x="2792181" y="803911"/>
            <a:ext cx="263525" cy="52260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 hangingPunct="0"/>
            <a:r>
              <a:rPr lang="en-US" altLang="zh-CN" sz="3400" b="1">
                <a:solidFill>
                  <a:srgbClr val="FFFFFF"/>
                </a:solidFill>
                <a:latin typeface="Helvetica" pitchFamily="2" charset="0"/>
                <a:sym typeface="Helvetica" pitchFamily="2" charset="0"/>
              </a:rPr>
              <a:t>F</a:t>
            </a:r>
            <a:endParaRPr lang="en-US" altLang="zh-CN" sz="3400" b="1">
              <a:solidFill>
                <a:srgbClr val="FFFFFF"/>
              </a:solidFill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4489" y="709060"/>
            <a:ext cx="2634615" cy="768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400" b="1" noProof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Skimming</a:t>
            </a:r>
            <a:endParaRPr lang="en-US" altLang="zh-CN" sz="4400" b="1" noProof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4999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3244533"/>
            <a:ext cx="11900985" cy="331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5002" name="文本框 1"/>
          <p:cNvSpPr txBox="1">
            <a:spLocks noChangeArrowheads="1"/>
          </p:cNvSpPr>
          <p:nvPr/>
        </p:nvSpPr>
        <p:spPr bwMode="auto">
          <a:xfrm>
            <a:off x="6030100" y="2285935"/>
            <a:ext cx="6839285" cy="5835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/>
              <a:t>B</a:t>
            </a:r>
            <a:r>
              <a:rPr lang="en-US" altLang="zh-CN" sz="3200" b="1" dirty="0" smtClean="0"/>
              <a:t>. Why </a:t>
            </a:r>
            <a:r>
              <a:rPr lang="en-US" altLang="zh-CN" sz="3200" b="1" dirty="0"/>
              <a:t>isn't he healthy?</a:t>
            </a:r>
            <a:endParaRPr lang="en-US" altLang="zh-CN" sz="3200" b="1" dirty="0"/>
          </a:p>
        </p:txBody>
      </p:sp>
      <p:sp>
        <p:nvSpPr>
          <p:cNvPr id="85003" name="文本框 2"/>
          <p:cNvSpPr txBox="1">
            <a:spLocks noChangeArrowheads="1"/>
          </p:cNvSpPr>
          <p:nvPr/>
        </p:nvSpPr>
        <p:spPr bwMode="auto">
          <a:xfrm>
            <a:off x="6030100" y="1648803"/>
            <a:ext cx="8322683" cy="5835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err="1"/>
              <a:t>A.How</a:t>
            </a:r>
            <a:r>
              <a:rPr lang="en-US" altLang="zh-CN" sz="3200" b="1" dirty="0"/>
              <a:t> does he plan to change?</a:t>
            </a:r>
            <a:endParaRPr lang="en-US" altLang="zh-CN" sz="3200" b="1" dirty="0"/>
          </a:p>
        </p:txBody>
      </p:sp>
      <p:sp>
        <p:nvSpPr>
          <p:cNvPr id="85004" name="文本框 3"/>
          <p:cNvSpPr txBox="1">
            <a:spLocks noChangeArrowheads="1"/>
          </p:cNvSpPr>
          <p:nvPr/>
        </p:nvSpPr>
        <p:spPr bwMode="auto">
          <a:xfrm>
            <a:off x="1145530" y="1634372"/>
            <a:ext cx="3290559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/>
              <a:t>Para1</a:t>
            </a:r>
            <a:endParaRPr lang="en-US" altLang="zh-CN" sz="3600" b="1" dirty="0"/>
          </a:p>
        </p:txBody>
      </p:sp>
      <p:sp>
        <p:nvSpPr>
          <p:cNvPr id="85005" name="文本框 4"/>
          <p:cNvSpPr txBox="1">
            <a:spLocks noChangeArrowheads="1"/>
          </p:cNvSpPr>
          <p:nvPr/>
        </p:nvSpPr>
        <p:spPr bwMode="auto">
          <a:xfrm>
            <a:off x="1159980" y="2342677"/>
            <a:ext cx="3794195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/>
              <a:t>Para2</a:t>
            </a:r>
            <a:endParaRPr lang="zh-CN" altLang="en-US" sz="3600" b="1" dirty="0"/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5638919" y="1337285"/>
            <a:ext cx="5967446" cy="3825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2"/>
              </a:avLst>
            </a:prstTxWarp>
          </a:bodyPr>
          <a:lstStyle/>
          <a:p>
            <a:pPr algn="ctr"/>
            <a:r>
              <a:rPr lang="en-US" altLang="zh-CN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Read and match</a:t>
            </a:r>
            <a:endParaRPr lang="zh-CN" alt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cxnSp>
        <p:nvCxnSpPr>
          <p:cNvPr id="14" name="直接箭头连接符 34"/>
          <p:cNvCxnSpPr/>
          <p:nvPr/>
        </p:nvCxnSpPr>
        <p:spPr>
          <a:xfrm>
            <a:off x="2519518" y="2066279"/>
            <a:ext cx="3510582" cy="6641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34"/>
          <p:cNvCxnSpPr/>
          <p:nvPr/>
        </p:nvCxnSpPr>
        <p:spPr>
          <a:xfrm flipV="1">
            <a:off x="2646518" y="2193279"/>
            <a:ext cx="3510582" cy="6641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264285" y="3677285"/>
            <a:ext cx="4765675" cy="632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atin typeface="Arial Rounded MT Bold" panose="020F0704030504030204" charset="0"/>
                <a:cs typeface="Arial Rounded MT Bold" panose="020F0704030504030204" charset="0"/>
              </a:rPr>
              <a:t>Topic sentence(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Arial Rounded MT Bold" panose="020F0704030504030204" charset="0"/>
              </a:rPr>
              <a:t>中心句</a:t>
            </a:r>
            <a:r>
              <a:rPr lang="zh-CN" altLang="en-US" sz="3200" b="1">
                <a:latin typeface="Arial Rounded MT Bold" panose="020F0704030504030204" charset="0"/>
                <a:cs typeface="Arial Rounded MT Bold" panose="020F0704030504030204" charset="0"/>
              </a:rPr>
              <a:t>）</a:t>
            </a:r>
            <a:endParaRPr lang="zh-CN" altLang="en-US" sz="32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247775" y="4365625"/>
            <a:ext cx="5038725" cy="520700"/>
          </a:xfrm>
          <a:prstGeom prst="roundRect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01345" y="5365115"/>
            <a:ext cx="10990580" cy="119888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Tip3:</a:t>
            </a: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charset="0"/>
                <a:ea typeface="+mn-ea"/>
                <a:cs typeface="Arial Rounded MT Bold" panose="020F0704030504030204" charset="0"/>
              </a:rPr>
              <a:t>You can usually find the topic sentence at the beginning or the end of the paragraph.</a:t>
            </a:r>
            <a:endParaRPr kumimoji="0" lang="en-US" altLang="zh-CN" sz="3600" b="1" i="0" u="none" strike="noStrike" kern="1200" cap="none" spc="0" normalizeH="0" baseline="0" noProof="1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Rounded MT Bold" panose="020F0704030504030204" charset="0"/>
              <a:ea typeface="+mn-ea"/>
              <a:cs typeface="Arial Rounded MT Bold" panose="020F0704030504030204" charset="0"/>
            </a:endParaRPr>
          </a:p>
        </p:txBody>
      </p:sp>
      <p:pic>
        <p:nvPicPr>
          <p:cNvPr id="2" name="Danie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6320" y="4131310"/>
            <a:ext cx="621665" cy="566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3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bldLvl="0" animBg="1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4345257" y="2175829"/>
            <a:ext cx="1981200" cy="6451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/>
              <a:t>Part Two</a:t>
            </a:r>
            <a:endParaRPr lang="en-US" altLang="zh-CN" sz="3600" b="1"/>
          </a:p>
        </p:txBody>
      </p:sp>
      <p:sp>
        <p:nvSpPr>
          <p:cNvPr id="11" name="矩形 10"/>
          <p:cNvSpPr/>
          <p:nvPr/>
        </p:nvSpPr>
        <p:spPr>
          <a:xfrm>
            <a:off x="1326835" y="1099185"/>
            <a:ext cx="2386965" cy="768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400" b="1" noProof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Scanning</a:t>
            </a:r>
            <a:endParaRPr lang="en-US" altLang="zh-CN" sz="4400" b="1" noProof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-209468" y="2762250"/>
            <a:ext cx="10360501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/>
            <a:r>
              <a: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</a:rPr>
              <a:t>Why isn't he healthy?</a:t>
            </a:r>
            <a:endParaRPr lang="en-US" altLang="zh-CN" sz="36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463108" y="4052253"/>
            <a:ext cx="10838744" cy="17532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r>
              <a:rPr lang="en-US" altLang="zh-CN" sz="3200" b="1" dirty="0">
                <a:solidFill>
                  <a:srgbClr val="0000FF"/>
                </a:solidFill>
              </a:rPr>
              <a:t>He likes playing computer games.</a:t>
            </a:r>
            <a:endParaRPr lang="en-US" altLang="zh-CN" sz="3200" b="1" dirty="0">
              <a:solidFill>
                <a:srgbClr val="0000FF"/>
              </a:solidFill>
            </a:endParaRPr>
          </a:p>
          <a:p>
            <a:r>
              <a:rPr lang="en-US" altLang="zh-CN" sz="3200" b="1" dirty="0">
                <a:solidFill>
                  <a:srgbClr val="0000FF"/>
                </a:solidFill>
              </a:rPr>
              <a:t>   </a:t>
            </a:r>
            <a:r>
              <a:rPr lang="en-US" altLang="zh-CN" sz="3600" b="1" dirty="0">
                <a:solidFill>
                  <a:srgbClr val="0000FF"/>
                </a:solidFill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r>
              <a:rPr lang="en-US" altLang="zh-CN" sz="3200" b="1" dirty="0">
                <a:solidFill>
                  <a:srgbClr val="0000FF"/>
                </a:solidFill>
              </a:rPr>
              <a:t>He seldom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exercises</a:t>
            </a:r>
            <a:r>
              <a:rPr lang="en-US" altLang="zh-CN" sz="3200" b="1" dirty="0">
                <a:solidFill>
                  <a:srgbClr val="0000FF"/>
                </a:solidFill>
              </a:rPr>
              <a:t>.</a:t>
            </a:r>
            <a:endParaRPr lang="en-US" altLang="zh-CN" sz="3200" b="1" dirty="0">
              <a:solidFill>
                <a:srgbClr val="0000FF"/>
              </a:solidFill>
            </a:endParaRPr>
          </a:p>
          <a:p>
            <a:r>
              <a:rPr lang="en-US" altLang="zh-CN" sz="3200" b="1" dirty="0">
                <a:solidFill>
                  <a:srgbClr val="0000FF"/>
                </a:solidFill>
              </a:rPr>
              <a:t>          </a:t>
            </a:r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r>
              <a:rPr lang="en-US" altLang="zh-CN" sz="3200" b="1" dirty="0">
                <a:solidFill>
                  <a:srgbClr val="0000FF"/>
                </a:solidFill>
              </a:rPr>
              <a:t>He loves hamburgers and cola.</a:t>
            </a:r>
            <a:endParaRPr lang="en-US" altLang="zh-CN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8" descr="playing computer games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1000" b="100000" l="10000" r="100000">
                        <a14:foregroundMark x1="49125" y1="49000" x2="85875" y2="89500"/>
                        <a14:foregroundMark x1="70875" y1="48500" x2="79750" y2="54000"/>
                        <a14:foregroundMark x1="79750" y1="57333" x2="83625" y2="61833"/>
                        <a14:foregroundMark x1="89750" y1="82333" x2="85875" y2="97333"/>
                        <a14:foregroundMark x1="32625" y1="59500" x2="32625" y2="59500"/>
                        <a14:foregroundMark x1="38375" y1="60667" x2="38375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76" y="-839946"/>
            <a:ext cx="5301152" cy="366210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928055" y="958850"/>
            <a:ext cx="2588895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800" b="1" noProof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Scanning</a:t>
            </a:r>
            <a:endParaRPr lang="en-US" altLang="zh-CN" sz="4800" b="1" noProof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8067" name="图片 34512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51429" y1="34483" x2="51429" y2="34483"/>
                        <a14:foregroundMark x1="65714" y1="81897" x2="98095" y2="97414"/>
                        <a14:foregroundMark x1="81905" y1="72414" x2="15238" y2="76724"/>
                        <a14:foregroundMark x1="55238" y1="88793" x2="78095" y2="91379"/>
                        <a14:foregroundMark x1="41905" y1="45690" x2="49524" y2="45690"/>
                        <a14:foregroundMark x1="49524" y1="61207" x2="47619" y2="97414"/>
                        <a14:backgroundMark x1="50476" y1="65517" x2="49524" y2="98276"/>
                        <a14:backgroundMark x1="36190" y1="33621" x2="36190" y2="33621"/>
                        <a14:backgroundMark x1="46667" y1="56897" x2="50476" y2="9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97" y="132118"/>
            <a:ext cx="2164787" cy="15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4669739" y="1216025"/>
            <a:ext cx="4443842" cy="681038"/>
          </a:xfrm>
          <a:prstGeom prst="wedgeRoundRectCallout">
            <a:avLst>
              <a:gd name="adj1" fmla="val 81940"/>
              <a:gd name="adj2" fmla="val -40954"/>
              <a:gd name="adj3" fmla="val 16667"/>
            </a:avLst>
          </a:prstGeom>
          <a:solidFill>
            <a:srgbClr val="FFFF00"/>
          </a:solidFill>
          <a:ln w="38100">
            <a:solidFill>
              <a:srgbClr val="FFCC00"/>
            </a:solidFill>
            <a:miter lim="800000"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zh-CN" sz="3200" b="1" dirty="0">
                <a:latin typeface="Arial Rounded MT Bold" panose="020F0704030504030204" charset="0"/>
                <a:cs typeface="Arial Rounded MT Bold" panose="020F0704030504030204" charset="0"/>
              </a:rPr>
              <a:t>I need to </a:t>
            </a:r>
            <a:r>
              <a:rPr lang="en-US" altLang="zh-CN" sz="3200" b="1" dirty="0" smtClean="0">
                <a:latin typeface="Arial Rounded MT Bold" panose="020F0704030504030204" charset="0"/>
                <a:cs typeface="Arial Rounded MT Bold" panose="020F0704030504030204" charset="0"/>
              </a:rPr>
              <a:t>change.</a:t>
            </a:r>
            <a:endParaRPr lang="en-US" altLang="zh-CN" sz="3200" b="1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372863" y="2053590"/>
            <a:ext cx="11666144" cy="2667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/>
              <a:t>Daniel's plan</a:t>
            </a:r>
            <a:endParaRPr lang="en-US" altLang="zh-CN" sz="3600" b="1" dirty="0"/>
          </a:p>
          <a:p>
            <a:pPr>
              <a:lnSpc>
                <a:spcPct val="105000"/>
              </a:lnSpc>
            </a:pPr>
            <a:r>
              <a:rPr lang="en-US" altLang="zh-CN" sz="3600" b="1" dirty="0"/>
              <a:t>He plans to eat _____________________</a:t>
            </a:r>
            <a:endParaRPr lang="en-US" altLang="zh-CN" sz="3600" b="1" dirty="0"/>
          </a:p>
          <a:p>
            <a:pPr>
              <a:lnSpc>
                <a:spcPct val="105000"/>
              </a:lnSpc>
            </a:pPr>
            <a:r>
              <a:rPr lang="en-US" altLang="zh-CN" sz="3600" b="1" dirty="0"/>
              <a:t>                          </a:t>
            </a:r>
            <a:r>
              <a:rPr lang="en-US" altLang="zh-CN" sz="3600" b="1" dirty="0" smtClean="0"/>
              <a:t>___________________. </a:t>
            </a:r>
            <a:endParaRPr lang="en-US" altLang="zh-CN" sz="3600" b="1" dirty="0"/>
          </a:p>
          <a:p>
            <a:pPr>
              <a:lnSpc>
                <a:spcPct val="105000"/>
              </a:lnSpc>
            </a:pPr>
            <a:r>
              <a:rPr lang="en-US" altLang="zh-CN" sz="3600" b="1" dirty="0"/>
              <a:t>He plans to _____________ every week.</a:t>
            </a:r>
            <a:endParaRPr lang="zh-CN" altLang="en-US" sz="3600" dirty="0"/>
          </a:p>
        </p:txBody>
      </p:sp>
      <p:sp>
        <p:nvSpPr>
          <p:cNvPr id="261130" name="文本框 261129"/>
          <p:cNvSpPr txBox="1">
            <a:spLocks noChangeArrowheads="1"/>
          </p:cNvSpPr>
          <p:nvPr/>
        </p:nvSpPr>
        <p:spPr bwMode="auto">
          <a:xfrm>
            <a:off x="4917662" y="2914652"/>
            <a:ext cx="7673034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</a:rPr>
              <a:t>more fruit</a:t>
            </a:r>
            <a:r>
              <a:rPr lang="zh-CN" altLang="en-US" sz="3600" b="1" dirty="0">
                <a:solidFill>
                  <a:srgbClr val="FF0000"/>
                </a:solidFill>
              </a:rPr>
              <a:t>，</a:t>
            </a:r>
            <a:r>
              <a:rPr lang="en-US" altLang="zh-CN" sz="3600" b="1" dirty="0">
                <a:solidFill>
                  <a:srgbClr val="FF0000"/>
                </a:solidFill>
              </a:rPr>
              <a:t> vegetables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261131" name="文本框 261130"/>
          <p:cNvSpPr txBox="1">
            <a:spLocks noChangeArrowheads="1"/>
          </p:cNvSpPr>
          <p:nvPr/>
        </p:nvSpPr>
        <p:spPr bwMode="auto">
          <a:xfrm>
            <a:off x="5004422" y="3449638"/>
            <a:ext cx="5341076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</a:rPr>
              <a:t>and some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fish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261132" name="文本框 261131"/>
          <p:cNvSpPr txBox="1">
            <a:spLocks noChangeArrowheads="1"/>
          </p:cNvSpPr>
          <p:nvPr/>
        </p:nvSpPr>
        <p:spPr bwMode="auto">
          <a:xfrm>
            <a:off x="3967237" y="4075113"/>
            <a:ext cx="4092567" cy="6451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</a:rPr>
              <a:t>go swimming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pic>
        <p:nvPicPr>
          <p:cNvPr id="5" name="Picture 6" descr="8821914_211517617000_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" y="5021263"/>
            <a:ext cx="2344656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86" y="4949827"/>
            <a:ext cx="3047206" cy="165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0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4" b="100000" l="0" r="98881">
                        <a14:foregroundMark x1="86194" y1="77805" x2="86194" y2="77805"/>
                        <a14:foregroundMark x1="91791" y1="43392" x2="60448" y2="99501"/>
                        <a14:backgroundMark x1="82463" y1="67581" x2="93284" y2="30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35" y="4949825"/>
            <a:ext cx="3015464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7" descr="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6" b="91912" l="98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30" y="4929190"/>
            <a:ext cx="2962561" cy="173513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1130" grpId="0"/>
      <p:bldP spid="261131" grpId="0"/>
      <p:bldP spid="2611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椭圆 35841"/>
          <p:cNvSpPr/>
          <p:nvPr/>
        </p:nvSpPr>
        <p:spPr>
          <a:xfrm>
            <a:off x="2063750" y="821339"/>
            <a:ext cx="2916238" cy="2218122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600">
                <a:solidFill>
                  <a:srgbClr val="0080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 Love</a:t>
            </a:r>
            <a:endParaRPr lang="en-US" altLang="zh-CN" sz="3600">
              <a:solidFill>
                <a:srgbClr val="0080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r>
              <a: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      </a:t>
            </a:r>
            <a:endParaRPr lang="en-US" altLang="zh-CN" sz="400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8434" name="椭圆 35842"/>
          <p:cNvSpPr/>
          <p:nvPr/>
        </p:nvSpPr>
        <p:spPr>
          <a:xfrm>
            <a:off x="3143250" y="3274359"/>
            <a:ext cx="4608513" cy="3598583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36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</a:t>
            </a:r>
            <a:r>
              <a: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</a:t>
            </a:r>
            <a:endParaRPr lang="en-US" altLang="zh-CN" sz="400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endParaRPr lang="en-US" altLang="zh-CN" sz="400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r>
              <a: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     </a:t>
            </a:r>
            <a:endParaRPr lang="en-US" altLang="zh-CN" sz="400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35844" name="文本框 35843"/>
          <p:cNvSpPr txBox="1"/>
          <p:nvPr/>
        </p:nvSpPr>
        <p:spPr>
          <a:xfrm>
            <a:off x="8112125" y="3860800"/>
            <a:ext cx="209867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spcBef>
                <a:spcPct val="50000"/>
              </a:spcBef>
            </a:pPr>
            <a:r>
              <a:rPr lang="en-US" altLang="zh-CN" sz="2800">
                <a:solidFill>
                  <a:srgbClr val="FF00FF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playing computer games</a:t>
            </a:r>
            <a:endParaRPr lang="en-US" altLang="zh-CN" sz="2800">
              <a:solidFill>
                <a:srgbClr val="FF00FF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endParaRPr lang="en-US" altLang="zh-CN" sz="2800">
              <a:solidFill>
                <a:srgbClr val="FF00FF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lvl="0" indent="0">
              <a:spcBef>
                <a:spcPct val="50000"/>
              </a:spcBef>
            </a:pPr>
            <a:r>
              <a:rPr lang="en-US" altLang="zh-CN" sz="2800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 </a:t>
            </a:r>
            <a:endParaRPr lang="en-US" altLang="zh-CN" sz="2800">
              <a:solidFill>
                <a:srgbClr val="CC3300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grpSp>
        <p:nvGrpSpPr>
          <p:cNvPr id="35845" name="组合 35844"/>
          <p:cNvGrpSpPr/>
          <p:nvPr/>
        </p:nvGrpSpPr>
        <p:grpSpPr>
          <a:xfrm>
            <a:off x="7464425" y="1901825"/>
            <a:ext cx="2971800" cy="3598863"/>
            <a:chOff x="3408" y="691"/>
            <a:chExt cx="1872" cy="2267"/>
          </a:xfrm>
        </p:grpSpPr>
        <p:sp>
          <p:nvSpPr>
            <p:cNvPr id="18437" name="椭圆 35845"/>
            <p:cNvSpPr/>
            <p:nvPr/>
          </p:nvSpPr>
          <p:spPr>
            <a:xfrm>
              <a:off x="3408" y="691"/>
              <a:ext cx="1843" cy="2267"/>
            </a:xfrm>
            <a:prstGeom prst="ellipse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p>
              <a:pPr lvl="0" indent="0">
                <a:spcBef>
                  <a:spcPct val="50000"/>
                </a:spcBef>
              </a:pPr>
              <a:endPara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  <a:p>
              <a:pPr lvl="0" indent="0">
                <a:spcBef>
                  <a:spcPct val="50000"/>
                </a:spcBef>
              </a:pPr>
              <a:r>
                <a:rPr lang="en-US" altLang="zh-CN" sz="4000"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  </a:t>
              </a:r>
              <a:endPara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  <a:p>
              <a:pPr lvl="0" indent="0">
                <a:spcBef>
                  <a:spcPct val="50000"/>
                </a:spcBef>
              </a:pPr>
              <a:r>
                <a:rPr lang="en-US" altLang="zh-CN" sz="4000"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           </a:t>
              </a:r>
              <a:endPara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</p:txBody>
        </p:sp>
        <p:sp>
          <p:nvSpPr>
            <p:cNvPr id="18438" name="文本框 35846"/>
            <p:cNvSpPr txBox="1"/>
            <p:nvPr/>
          </p:nvSpPr>
          <p:spPr>
            <a:xfrm>
              <a:off x="3744" y="864"/>
              <a:ext cx="153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>
                <a:spcBef>
                  <a:spcPct val="50000"/>
                </a:spcBef>
                <a:buClr>
                  <a:srgbClr val="000000"/>
                </a:buClr>
              </a:pPr>
              <a:r>
                <a:rPr lang="en-US" altLang="zh-CN" sz="3600">
                  <a:solidFill>
                    <a:srgbClr val="008000"/>
                  </a:solidFill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Hobby</a:t>
              </a:r>
              <a:endParaRPr lang="en-US" altLang="zh-CN" sz="3600">
                <a:solidFill>
                  <a:srgbClr val="0080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35848" name="组合 35847"/>
          <p:cNvGrpSpPr/>
          <p:nvPr/>
        </p:nvGrpSpPr>
        <p:grpSpPr>
          <a:xfrm>
            <a:off x="1919288" y="1916113"/>
            <a:ext cx="2809875" cy="1150937"/>
            <a:chOff x="249" y="1207"/>
            <a:chExt cx="1770" cy="725"/>
          </a:xfrm>
        </p:grpSpPr>
        <p:pic>
          <p:nvPicPr>
            <p:cNvPr id="18440" name="图片 35848" descr="图片1 hamburger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" y="1207"/>
              <a:ext cx="816" cy="6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1" name="图片 35849" descr="u=2320887545,2953534211&amp;gp=1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0" y="1207"/>
              <a:ext cx="1089" cy="72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5851" name="组合 35850"/>
          <p:cNvGrpSpPr/>
          <p:nvPr/>
        </p:nvGrpSpPr>
        <p:grpSpPr>
          <a:xfrm>
            <a:off x="3575050" y="5734050"/>
            <a:ext cx="4321175" cy="1123950"/>
            <a:chOff x="1383" y="3612"/>
            <a:chExt cx="2450" cy="708"/>
          </a:xfrm>
        </p:grpSpPr>
        <p:pic>
          <p:nvPicPr>
            <p:cNvPr id="18443" name="图片 35851" descr="swimmi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" y="3612"/>
              <a:ext cx="817" cy="7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4" name="文本框 35852"/>
            <p:cNvSpPr txBox="1"/>
            <p:nvPr/>
          </p:nvSpPr>
          <p:spPr>
            <a:xfrm>
              <a:off x="2200" y="3748"/>
              <a:ext cx="163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>
                <a:spcBef>
                  <a:spcPct val="50000"/>
                </a:spcBef>
                <a:buClr>
                  <a:srgbClr val="000000"/>
                </a:buClr>
              </a:pPr>
              <a:r>
                <a:rPr lang="en-US" altLang="zh-CN" sz="2400" b="1">
                  <a:solidFill>
                    <a:srgbClr val="CC3300"/>
                  </a:solidFill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every week</a:t>
              </a:r>
              <a:endParaRPr lang="en-US" altLang="zh-CN" sz="2400" b="1">
                <a:solidFill>
                  <a:srgbClr val="CC3300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35854" name="组合 35853"/>
          <p:cNvGrpSpPr/>
          <p:nvPr/>
        </p:nvGrpSpPr>
        <p:grpSpPr>
          <a:xfrm>
            <a:off x="4367213" y="2586038"/>
            <a:ext cx="2519362" cy="993775"/>
            <a:chOff x="1791" y="1629"/>
            <a:chExt cx="1587" cy="626"/>
          </a:xfrm>
        </p:grpSpPr>
        <p:sp>
          <p:nvSpPr>
            <p:cNvPr id="18446" name="椭圆 35854"/>
            <p:cNvSpPr/>
            <p:nvPr/>
          </p:nvSpPr>
          <p:spPr>
            <a:xfrm>
              <a:off x="1791" y="1629"/>
              <a:ext cx="1406" cy="626"/>
            </a:xfrm>
            <a:prstGeom prst="ellipse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p>
              <a:pPr lvl="0" indent="0">
                <a:spcBef>
                  <a:spcPct val="50000"/>
                </a:spcBef>
              </a:pPr>
              <a:r>
                <a:rPr lang="en-US" altLang="zh-CN" sz="4000"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        </a:t>
              </a:r>
              <a:endParaRPr lang="en-US" altLang="zh-CN" sz="40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</p:txBody>
        </p:sp>
        <p:sp>
          <p:nvSpPr>
            <p:cNvPr id="18447" name="文本框 35855"/>
            <p:cNvSpPr txBox="1"/>
            <p:nvPr/>
          </p:nvSpPr>
          <p:spPr>
            <a:xfrm>
              <a:off x="1882" y="1706"/>
              <a:ext cx="149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lvl="0" indent="0">
                <a:spcBef>
                  <a:spcPct val="50000"/>
                </a:spcBef>
                <a:buClr>
                  <a:srgbClr val="000000"/>
                </a:buClr>
              </a:pPr>
              <a:r>
                <a:rPr lang="en-US" altLang="zh-CN" sz="3600">
                  <a:solidFill>
                    <a:srgbClr val="008000"/>
                  </a:solidFill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Plan to:</a:t>
              </a:r>
              <a:r>
                <a:rPr lang="en-US" altLang="zh-CN" sz="2800">
                  <a:latin typeface="Arial Rounded MT Bold" panose="020F0704030504030204" charset="0"/>
                  <a:ea typeface="宋体" panose="02010600030101010101" pitchFamily="2" charset="-122"/>
                  <a:cs typeface="Arial Rounded MT Bold" panose="020F0704030504030204" charset="0"/>
                </a:rPr>
                <a:t> </a:t>
              </a:r>
              <a:endParaRPr lang="en-US" altLang="zh-CN" sz="280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endParaRPr>
            </a:p>
          </p:txBody>
        </p:sp>
      </p:grpSp>
      <p:sp>
        <p:nvSpPr>
          <p:cNvPr id="18448" name="云形标注 35856"/>
          <p:cNvSpPr/>
          <p:nvPr/>
        </p:nvSpPr>
        <p:spPr>
          <a:xfrm>
            <a:off x="7716838" y="0"/>
            <a:ext cx="2951162" cy="1366838"/>
          </a:xfrm>
          <a:prstGeom prst="cloudCallout">
            <a:avLst>
              <a:gd name="adj1" fmla="val -74796"/>
              <a:gd name="adj2" fmla="val 73347"/>
            </a:avLst>
          </a:prstGeom>
          <a:noFill/>
          <a:ln w="53975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lvl="0" indent="0" algn="ctr">
              <a:spcBef>
                <a:spcPct val="50000"/>
              </a:spcBef>
              <a:buClr>
                <a:srgbClr val="000000"/>
              </a:buClr>
            </a:pPr>
            <a:endParaRPr lang="zh-CN" altLang="en-US" sz="2400" dirty="0"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8449" name="文本框 35857"/>
          <p:cNvSpPr txBox="1"/>
          <p:nvPr/>
        </p:nvSpPr>
        <p:spPr>
          <a:xfrm>
            <a:off x="8183563" y="404813"/>
            <a:ext cx="28797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>
              <a:spcBef>
                <a:spcPct val="50000"/>
              </a:spcBef>
              <a:buClr>
                <a:srgbClr val="000000"/>
              </a:buClr>
            </a:pPr>
            <a:r>
              <a:rPr lang="en-US" altLang="zh-CN" sz="2400" b="1">
                <a:solidFill>
                  <a:schemeClr val="tx2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</a:rPr>
              <a:t>Hi, I’m Daniel</a:t>
            </a:r>
            <a:endParaRPr lang="en-US" altLang="zh-CN" sz="2400" b="1">
              <a:solidFill>
                <a:schemeClr val="tx2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pic>
        <p:nvPicPr>
          <p:cNvPr id="18450" name="图片 35858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563" y="2924175"/>
            <a:ext cx="1511300" cy="85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图片 35859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75" y="333375"/>
            <a:ext cx="2028825" cy="1225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61" name="组合 35860"/>
          <p:cNvGrpSpPr/>
          <p:nvPr/>
        </p:nvGrpSpPr>
        <p:grpSpPr>
          <a:xfrm>
            <a:off x="3216275" y="3573463"/>
            <a:ext cx="3887788" cy="2351087"/>
            <a:chOff x="1066" y="2251"/>
            <a:chExt cx="2449" cy="1481"/>
          </a:xfrm>
        </p:grpSpPr>
        <p:pic>
          <p:nvPicPr>
            <p:cNvPr id="18453" name="图片 35861" descr="图片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2" y="2251"/>
              <a:ext cx="953" cy="7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4" name="图片 358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2" y="3158"/>
              <a:ext cx="635" cy="5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5" name="图片 35863" descr="pyramid"/>
            <p:cNvPicPr>
              <a:picLocks noChangeAspect="1"/>
            </p:cNvPicPr>
            <p:nvPr/>
          </p:nvPicPr>
          <p:blipFill>
            <a:blip r:embed="rId8"/>
            <a:srcRect l="52682" t="48781" r="22440" b="36586"/>
            <a:stretch>
              <a:fillRect/>
            </a:stretch>
          </p:blipFill>
          <p:spPr>
            <a:xfrm>
              <a:off x="1066" y="2251"/>
              <a:ext cx="1104" cy="76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Discussion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4665" y="1449070"/>
            <a:ext cx="6249670" cy="583565"/>
          </a:xfrm>
          <a:prstGeom prst="rect">
            <a:avLst/>
          </a:prstGeom>
          <a:solidFill>
            <a:schemeClr val="accent2">
              <a:alpha val="37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  <a:hlinkClick r:id="rId1" action="ppaction://hlinkfile"/>
              </a:rPr>
              <a:t>More ways to keep healthy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Group work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005" y="1939290"/>
            <a:ext cx="3392170" cy="3371850"/>
          </a:xfrm>
          <a:prstGeom prst="rect">
            <a:avLst/>
          </a:prstGeom>
        </p:spPr>
      </p:pic>
      <p:pic>
        <p:nvPicPr>
          <p:cNvPr id="47" name="图片 46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31" y="1734194"/>
            <a:ext cx="871369" cy="6463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06490" y="1796415"/>
            <a:ext cx="3941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</a:rPr>
              <a:t>Groups of 6 students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图片 3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31" y="2790834"/>
            <a:ext cx="871369" cy="6463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06490" y="2853055"/>
            <a:ext cx="3941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</a:rPr>
              <a:t>Design a poster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50" name="弧形 49"/>
          <p:cNvSpPr/>
          <p:nvPr/>
        </p:nvSpPr>
        <p:spPr>
          <a:xfrm>
            <a:off x="6085205" y="3725545"/>
            <a:ext cx="4439920" cy="1338580"/>
          </a:xfrm>
          <a:prstGeom prst="arc">
            <a:avLst>
              <a:gd name="adj1" fmla="val 10976640"/>
              <a:gd name="adj2" fmla="val 0"/>
            </a:avLst>
          </a:prstGeom>
          <a:noFill/>
          <a:ln w="25400">
            <a:solidFill>
              <a:srgbClr val="DAA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4" name="图片 53" descr="图片包含 游戏机, 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40" y="3327400"/>
            <a:ext cx="701675" cy="574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77480" y="3959225"/>
            <a:ext cx="1524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Slogan(</a:t>
            </a:r>
            <a:r>
              <a:rPr lang="zh-CN" altLang="en-US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口号</a:t>
            </a:r>
            <a:r>
              <a:rPr lang="en-US" altLang="zh-CN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)</a:t>
            </a:r>
            <a:endParaRPr lang="en-US" altLang="zh-CN" sz="2400" b="1">
              <a:solidFill>
                <a:schemeClr val="accent2"/>
              </a:solidFill>
              <a:latin typeface="Hobo Std" panose="020B0803040709020204" charset="0"/>
              <a:cs typeface="Hobo Std" panose="020B0803040709020204" charset="0"/>
            </a:endParaRPr>
          </a:p>
        </p:txBody>
      </p:sp>
      <p:pic>
        <p:nvPicPr>
          <p:cNvPr id="7" name="图片 6" descr="图片包含 游戏机, 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35" y="3936365"/>
            <a:ext cx="650875" cy="533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41035" y="4481830"/>
            <a:ext cx="1132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Logo(</a:t>
            </a:r>
            <a:r>
              <a:rPr lang="zh-CN" altLang="en-US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标志</a:t>
            </a:r>
            <a:r>
              <a:rPr lang="en-US" altLang="zh-CN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)</a:t>
            </a:r>
            <a:endParaRPr lang="en-US" altLang="zh-CN" sz="2400" b="1">
              <a:solidFill>
                <a:schemeClr val="accent2"/>
              </a:solidFill>
              <a:latin typeface="Hobo Std" panose="020B0803040709020204" charset="0"/>
              <a:cs typeface="Hobo Std" panose="020B0803040709020204" charset="0"/>
            </a:endParaRPr>
          </a:p>
        </p:txBody>
      </p:sp>
      <p:pic>
        <p:nvPicPr>
          <p:cNvPr id="9" name="图片 8" descr="图片包含 游戏机, 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675" y="3957955"/>
            <a:ext cx="638810" cy="523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059035" y="4406900"/>
            <a:ext cx="1452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/>
                </a:solidFill>
                <a:latin typeface="Hobo Std" panose="020B0803040709020204" charset="0"/>
                <a:cs typeface="Hobo Std" panose="020B0803040709020204" charset="0"/>
              </a:rPr>
              <a:t>Ways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96" y="5152399"/>
            <a:ext cx="871369" cy="64633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205855" y="5214620"/>
            <a:ext cx="50057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Arial Rounded MT Bold" panose="020F0704030504030204" charset="0"/>
                <a:cs typeface="Arial Rounded MT Bold" panose="020F0704030504030204" charset="0"/>
              </a:rPr>
              <a:t>A student show the poster and give a report</a:t>
            </a:r>
            <a:endParaRPr lang="en-US" altLang="zh-CN" sz="28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51555" y="1022350"/>
            <a:ext cx="5088890" cy="583565"/>
          </a:xfrm>
          <a:prstGeom prst="rect">
            <a:avLst/>
          </a:prstGeom>
          <a:solidFill>
            <a:schemeClr val="accent2">
              <a:alpha val="37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Ways to keep healthy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" r:id="rId4" imgW="2263775" imgH="1259205"/>
        </mc:Choice>
        <mc:Fallback>
          <p:control name="" r:id="rId4" imgW="2263775" imgH="1259205">
            <p:pic>
              <p:nvPicPr>
                <p:cNvPr id="0" name="Host Control  102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81465" y="624840"/>
                  <a:ext cx="2263775" cy="12592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" name="文本框 77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Homework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9697" name="文本占位符 33794"/>
          <p:cNvSpPr>
            <a:spLocks noGrp="1" noChangeArrowheads="1"/>
          </p:cNvSpPr>
          <p:nvPr>
            <p:ph sz="quarter" idx="13"/>
          </p:nvPr>
        </p:nvSpPr>
        <p:spPr>
          <a:xfrm>
            <a:off x="4866640" y="1268730"/>
            <a:ext cx="6478905" cy="4803140"/>
          </a:xfrm>
          <a:prstGeom prst="rect">
            <a:avLst/>
          </a:prstGeom>
        </p:spPr>
        <p:txBody>
          <a:bodyPr>
            <a:noAutofit/>
          </a:bodyPr>
          <a:p>
            <a:pPr marL="514350" indent="-514350">
              <a:buAutoNum type="arabicPeriod"/>
            </a:pPr>
            <a:r>
              <a:rPr lang="en-US" altLang="zh-CN" sz="3200" dirty="0" smtClean="0">
                <a:solidFill>
                  <a:srgbClr val="3C5F4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Make a healthy diet and exercise plan for yourselves.</a:t>
            </a:r>
            <a:endParaRPr lang="en-US" altLang="zh-CN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endParaRPr lang="en-US" altLang="zh-CN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US" altLang="zh-CN" sz="3200" dirty="0" smtClean="0">
                <a:solidFill>
                  <a:srgbClr val="3C5F4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Put up your posters after class and learn useful information from them.</a:t>
            </a:r>
            <a:endParaRPr lang="en-US" altLang="zh-CN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altLang="zh-CN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zh-CN" sz="3200" dirty="0" smtClean="0">
                <a:solidFill>
                  <a:srgbClr val="3C5F4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Search the Internet for more            </a:t>
            </a:r>
            <a:endParaRPr lang="en-US" altLang="zh-CN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zh-CN" sz="3200" dirty="0" smtClean="0">
                <a:solidFill>
                  <a:srgbClr val="3C5F4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ways to keep healthy.</a:t>
            </a:r>
            <a:endParaRPr lang="zh-CN" altLang="en-US" sz="3200" dirty="0" smtClean="0">
              <a:solidFill>
                <a:srgbClr val="3C5F4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868170"/>
            <a:ext cx="3713480" cy="26295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KSO_Shape"/>
          <p:cNvSpPr/>
          <p:nvPr>
            <p:custDataLst>
              <p:tags r:id="rId1"/>
            </p:custDataLst>
          </p:nvPr>
        </p:nvSpPr>
        <p:spPr bwMode="auto">
          <a:xfrm>
            <a:off x="7586397" y="4579009"/>
            <a:ext cx="2193173" cy="1903070"/>
          </a:xfrm>
          <a:custGeom>
            <a:avLst/>
            <a:gdLst>
              <a:gd name="T0" fmla="*/ 545634 w 2775"/>
              <a:gd name="T1" fmla="*/ 950811 h 2403"/>
              <a:gd name="T2" fmla="*/ 560556 w 2775"/>
              <a:gd name="T3" fmla="*/ 1020953 h 2403"/>
              <a:gd name="T4" fmla="*/ 1734220 w 2775"/>
              <a:gd name="T5" fmla="*/ 1130062 h 2403"/>
              <a:gd name="T6" fmla="*/ 480106 w 2775"/>
              <a:gd name="T7" fmla="*/ 880669 h 2403"/>
              <a:gd name="T8" fmla="*/ 184257 w 2775"/>
              <a:gd name="T9" fmla="*/ 138335 h 2403"/>
              <a:gd name="T10" fmla="*/ 97968 w 2775"/>
              <a:gd name="T11" fmla="*/ 0 h 2403"/>
              <a:gd name="T12" fmla="*/ 302337 w 2775"/>
              <a:gd name="T13" fmla="*/ 64946 h 2403"/>
              <a:gd name="T14" fmla="*/ 1719947 w 2775"/>
              <a:gd name="T15" fmla="*/ 250043 h 2403"/>
              <a:gd name="T16" fmla="*/ 1727084 w 2775"/>
              <a:gd name="T17" fmla="*/ 348111 h 2403"/>
              <a:gd name="T18" fmla="*/ 1726435 w 2775"/>
              <a:gd name="T19" fmla="*/ 316288 h 2403"/>
              <a:gd name="T20" fmla="*/ 1727084 w 2775"/>
              <a:gd name="T21" fmla="*/ 366946 h 2403"/>
              <a:gd name="T22" fmla="*/ 1799748 w 2775"/>
              <a:gd name="T23" fmla="*/ 348111 h 2403"/>
              <a:gd name="T24" fmla="*/ 1800397 w 2775"/>
              <a:gd name="T25" fmla="*/ 817672 h 2403"/>
              <a:gd name="T26" fmla="*/ 685773 w 2775"/>
              <a:gd name="T27" fmla="*/ 876123 h 2403"/>
              <a:gd name="T28" fmla="*/ 558610 w 2775"/>
              <a:gd name="T29" fmla="*/ 879370 h 2403"/>
              <a:gd name="T30" fmla="*/ 648792 w 2775"/>
              <a:gd name="T31" fmla="*/ 654007 h 2403"/>
              <a:gd name="T32" fmla="*/ 585859 w 2775"/>
              <a:gd name="T33" fmla="*/ 276021 h 2403"/>
              <a:gd name="T34" fmla="*/ 600781 w 2775"/>
              <a:gd name="T35" fmla="*/ 366946 h 2403"/>
              <a:gd name="T36" fmla="*/ 424310 w 2775"/>
              <a:gd name="T37" fmla="*/ 421500 h 2403"/>
              <a:gd name="T38" fmla="*/ 609864 w 2775"/>
              <a:gd name="T39" fmla="*/ 421500 h 2403"/>
              <a:gd name="T40" fmla="*/ 479457 w 2775"/>
              <a:gd name="T41" fmla="*/ 595556 h 2403"/>
              <a:gd name="T42" fmla="*/ 868083 w 2775"/>
              <a:gd name="T43" fmla="*/ 285763 h 2403"/>
              <a:gd name="T44" fmla="*/ 872625 w 2775"/>
              <a:gd name="T45" fmla="*/ 366946 h 2403"/>
              <a:gd name="T46" fmla="*/ 666309 w 2775"/>
              <a:gd name="T47" fmla="*/ 421500 h 2403"/>
              <a:gd name="T48" fmla="*/ 875220 w 2775"/>
              <a:gd name="T49" fmla="*/ 421500 h 2403"/>
              <a:gd name="T50" fmla="*/ 695505 w 2775"/>
              <a:gd name="T51" fmla="*/ 595556 h 2403"/>
              <a:gd name="T52" fmla="*/ 888196 w 2775"/>
              <a:gd name="T53" fmla="*/ 654007 h 2403"/>
              <a:gd name="T54" fmla="*/ 890791 w 2775"/>
              <a:gd name="T55" fmla="*/ 710510 h 2403"/>
              <a:gd name="T56" fmla="*/ 724052 w 2775"/>
              <a:gd name="T57" fmla="*/ 765715 h 2403"/>
              <a:gd name="T58" fmla="*/ 894035 w 2775"/>
              <a:gd name="T59" fmla="*/ 765715 h 2403"/>
              <a:gd name="T60" fmla="*/ 929070 w 2775"/>
              <a:gd name="T61" fmla="*/ 366946 h 2403"/>
              <a:gd name="T62" fmla="*/ 1163284 w 2775"/>
              <a:gd name="T63" fmla="*/ 421500 h 2403"/>
              <a:gd name="T64" fmla="*/ 1166527 w 2775"/>
              <a:gd name="T65" fmla="*/ 481251 h 2403"/>
              <a:gd name="T66" fmla="*/ 938153 w 2775"/>
              <a:gd name="T67" fmla="*/ 535805 h 2403"/>
              <a:gd name="T68" fmla="*/ 1168474 w 2775"/>
              <a:gd name="T69" fmla="*/ 535805 h 2403"/>
              <a:gd name="T70" fmla="*/ 947236 w 2775"/>
              <a:gd name="T71" fmla="*/ 710510 h 2403"/>
              <a:gd name="T72" fmla="*/ 1178855 w 2775"/>
              <a:gd name="T73" fmla="*/ 765715 h 2403"/>
              <a:gd name="T74" fmla="*/ 1183396 w 2775"/>
              <a:gd name="T75" fmla="*/ 863783 h 2403"/>
              <a:gd name="T76" fmla="*/ 1214538 w 2775"/>
              <a:gd name="T77" fmla="*/ 298103 h 2403"/>
              <a:gd name="T78" fmla="*/ 1468864 w 2775"/>
              <a:gd name="T79" fmla="*/ 307195 h 2403"/>
              <a:gd name="T80" fmla="*/ 1222324 w 2775"/>
              <a:gd name="T81" fmla="*/ 481251 h 2403"/>
              <a:gd name="T82" fmla="*/ 1468864 w 2775"/>
              <a:gd name="T83" fmla="*/ 535805 h 2403"/>
              <a:gd name="T84" fmla="*/ 1468864 w 2775"/>
              <a:gd name="T85" fmla="*/ 595556 h 2403"/>
              <a:gd name="T86" fmla="*/ 1230758 w 2775"/>
              <a:gd name="T87" fmla="*/ 654007 h 2403"/>
              <a:gd name="T88" fmla="*/ 1468864 w 2775"/>
              <a:gd name="T89" fmla="*/ 654007 h 2403"/>
              <a:gd name="T90" fmla="*/ 1239841 w 2775"/>
              <a:gd name="T91" fmla="*/ 862484 h 2403"/>
              <a:gd name="T92" fmla="*/ 1727084 w 2775"/>
              <a:gd name="T93" fmla="*/ 421500 h 2403"/>
              <a:gd name="T94" fmla="*/ 1727084 w 2775"/>
              <a:gd name="T95" fmla="*/ 481251 h 2403"/>
              <a:gd name="T96" fmla="*/ 1525309 w 2775"/>
              <a:gd name="T97" fmla="*/ 535805 h 2403"/>
              <a:gd name="T98" fmla="*/ 1727084 w 2775"/>
              <a:gd name="T99" fmla="*/ 535805 h 2403"/>
              <a:gd name="T100" fmla="*/ 1525309 w 2775"/>
              <a:gd name="T101" fmla="*/ 710510 h 2403"/>
              <a:gd name="T102" fmla="*/ 1727084 w 2775"/>
              <a:gd name="T103" fmla="*/ 765715 h 2403"/>
              <a:gd name="T104" fmla="*/ 1726435 w 2775"/>
              <a:gd name="T105" fmla="*/ 850145 h 2403"/>
              <a:gd name="T106" fmla="*/ 1727084 w 2775"/>
              <a:gd name="T107" fmla="*/ 765715 h 2403"/>
              <a:gd name="T108" fmla="*/ 771413 w 2775"/>
              <a:gd name="T109" fmla="*/ 1560655 h 2403"/>
              <a:gd name="T110" fmla="*/ 771413 w 2775"/>
              <a:gd name="T111" fmla="*/ 1459989 h 2403"/>
              <a:gd name="T112" fmla="*/ 687070 w 2775"/>
              <a:gd name="T113" fmla="*/ 1375559 h 2403"/>
              <a:gd name="T114" fmla="*/ 1724488 w 2775"/>
              <a:gd name="T115" fmla="*/ 1375559 h 2403"/>
              <a:gd name="T116" fmla="*/ 1539583 w 2775"/>
              <a:gd name="T117" fmla="*/ 1190462 h 2403"/>
              <a:gd name="T118" fmla="*/ 1539583 w 2775"/>
              <a:gd name="T119" fmla="*/ 1291129 h 2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775" h="2403">
                <a:moveTo>
                  <a:pt x="2651" y="1410"/>
                </a:moveTo>
                <a:cubicBezTo>
                  <a:pt x="2651" y="1412"/>
                  <a:pt x="2651" y="1412"/>
                  <a:pt x="2651" y="1412"/>
                </a:cubicBezTo>
                <a:cubicBezTo>
                  <a:pt x="841" y="1464"/>
                  <a:pt x="841" y="1464"/>
                  <a:pt x="841" y="1464"/>
                </a:cubicBezTo>
                <a:cubicBezTo>
                  <a:pt x="840" y="1465"/>
                  <a:pt x="839" y="1465"/>
                  <a:pt x="837" y="1466"/>
                </a:cubicBezTo>
                <a:cubicBezTo>
                  <a:pt x="754" y="1460"/>
                  <a:pt x="748" y="1577"/>
                  <a:pt x="850" y="1574"/>
                </a:cubicBezTo>
                <a:cubicBezTo>
                  <a:pt x="855" y="1573"/>
                  <a:pt x="859" y="1572"/>
                  <a:pt x="864" y="1572"/>
                </a:cubicBezTo>
                <a:cubicBezTo>
                  <a:pt x="2673" y="1572"/>
                  <a:pt x="2673" y="1572"/>
                  <a:pt x="2673" y="1572"/>
                </a:cubicBezTo>
                <a:cubicBezTo>
                  <a:pt x="2711" y="1572"/>
                  <a:pt x="2742" y="1598"/>
                  <a:pt x="2742" y="1635"/>
                </a:cubicBezTo>
                <a:cubicBezTo>
                  <a:pt x="2742" y="1673"/>
                  <a:pt x="2711" y="1740"/>
                  <a:pt x="2673" y="1740"/>
                </a:cubicBezTo>
                <a:cubicBezTo>
                  <a:pt x="864" y="1740"/>
                  <a:pt x="864" y="1740"/>
                  <a:pt x="864" y="1740"/>
                </a:cubicBezTo>
                <a:cubicBezTo>
                  <a:pt x="859" y="1740"/>
                  <a:pt x="855" y="1739"/>
                  <a:pt x="850" y="1738"/>
                </a:cubicBezTo>
                <a:cubicBezTo>
                  <a:pt x="563" y="1735"/>
                  <a:pt x="592" y="1356"/>
                  <a:pt x="740" y="1356"/>
                </a:cubicBezTo>
                <a:cubicBezTo>
                  <a:pt x="743" y="1353"/>
                  <a:pt x="748" y="1354"/>
                  <a:pt x="754" y="1357"/>
                </a:cubicBezTo>
                <a:cubicBezTo>
                  <a:pt x="407" y="213"/>
                  <a:pt x="407" y="213"/>
                  <a:pt x="407" y="213"/>
                </a:cubicBezTo>
                <a:cubicBezTo>
                  <a:pt x="284" y="213"/>
                  <a:pt x="284" y="213"/>
                  <a:pt x="284" y="213"/>
                </a:cubicBezTo>
                <a:cubicBezTo>
                  <a:pt x="259" y="261"/>
                  <a:pt x="209" y="301"/>
                  <a:pt x="151" y="301"/>
                </a:cubicBezTo>
                <a:cubicBezTo>
                  <a:pt x="67" y="301"/>
                  <a:pt x="0" y="234"/>
                  <a:pt x="0" y="150"/>
                </a:cubicBezTo>
                <a:cubicBezTo>
                  <a:pt x="0" y="67"/>
                  <a:pt x="67" y="0"/>
                  <a:pt x="151" y="0"/>
                </a:cubicBezTo>
                <a:cubicBezTo>
                  <a:pt x="212" y="0"/>
                  <a:pt x="264" y="46"/>
                  <a:pt x="288" y="99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6" y="100"/>
                  <a:pt x="466" y="100"/>
                  <a:pt x="466" y="100"/>
                </a:cubicBezTo>
                <a:cubicBezTo>
                  <a:pt x="486" y="100"/>
                  <a:pt x="486" y="100"/>
                  <a:pt x="486" y="100"/>
                </a:cubicBezTo>
                <a:cubicBezTo>
                  <a:pt x="558" y="304"/>
                  <a:pt x="558" y="304"/>
                  <a:pt x="558" y="304"/>
                </a:cubicBezTo>
                <a:cubicBezTo>
                  <a:pt x="2651" y="385"/>
                  <a:pt x="2651" y="385"/>
                  <a:pt x="2651" y="385"/>
                </a:cubicBezTo>
                <a:cubicBezTo>
                  <a:pt x="2651" y="385"/>
                  <a:pt x="2651" y="385"/>
                  <a:pt x="2651" y="385"/>
                </a:cubicBezTo>
                <a:cubicBezTo>
                  <a:pt x="2657" y="385"/>
                  <a:pt x="2774" y="390"/>
                  <a:pt x="2774" y="536"/>
                </a:cubicBezTo>
                <a:cubicBezTo>
                  <a:pt x="2662" y="536"/>
                  <a:pt x="2662" y="536"/>
                  <a:pt x="2662" y="536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1" y="489"/>
                  <a:pt x="2661" y="489"/>
                  <a:pt x="2661" y="489"/>
                </a:cubicBezTo>
                <a:cubicBezTo>
                  <a:pt x="2661" y="487"/>
                  <a:pt x="2661" y="487"/>
                  <a:pt x="2661" y="487"/>
                </a:cubicBezTo>
                <a:cubicBezTo>
                  <a:pt x="2351" y="476"/>
                  <a:pt x="2351" y="476"/>
                  <a:pt x="2351" y="476"/>
                </a:cubicBezTo>
                <a:cubicBezTo>
                  <a:pt x="2351" y="565"/>
                  <a:pt x="2351" y="565"/>
                  <a:pt x="2351" y="565"/>
                </a:cubicBezTo>
                <a:cubicBezTo>
                  <a:pt x="2662" y="565"/>
                  <a:pt x="2662" y="565"/>
                  <a:pt x="2662" y="565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2" y="537"/>
                  <a:pt x="2766" y="537"/>
                  <a:pt x="2774" y="537"/>
                </a:cubicBezTo>
                <a:cubicBezTo>
                  <a:pt x="2774" y="536"/>
                  <a:pt x="2774" y="536"/>
                  <a:pt x="2774" y="536"/>
                </a:cubicBezTo>
                <a:cubicBezTo>
                  <a:pt x="2774" y="536"/>
                  <a:pt x="2774" y="536"/>
                  <a:pt x="2774" y="536"/>
                </a:cubicBezTo>
                <a:cubicBezTo>
                  <a:pt x="2774" y="1259"/>
                  <a:pt x="2774" y="1259"/>
                  <a:pt x="2774" y="1259"/>
                </a:cubicBezTo>
                <a:cubicBezTo>
                  <a:pt x="2775" y="1259"/>
                  <a:pt x="2775" y="1259"/>
                  <a:pt x="2775" y="1259"/>
                </a:cubicBezTo>
                <a:cubicBezTo>
                  <a:pt x="2775" y="1406"/>
                  <a:pt x="2657" y="1410"/>
                  <a:pt x="2651" y="1410"/>
                </a:cubicBezTo>
                <a:close/>
                <a:moveTo>
                  <a:pt x="861" y="1354"/>
                </a:moveTo>
                <a:cubicBezTo>
                  <a:pt x="1057" y="1349"/>
                  <a:pt x="1057" y="1349"/>
                  <a:pt x="1057" y="1349"/>
                </a:cubicBezTo>
                <a:cubicBezTo>
                  <a:pt x="1029" y="1179"/>
                  <a:pt x="1029" y="1179"/>
                  <a:pt x="1029" y="1179"/>
                </a:cubicBezTo>
                <a:cubicBezTo>
                  <a:pt x="812" y="1179"/>
                  <a:pt x="812" y="1179"/>
                  <a:pt x="812" y="1179"/>
                </a:cubicBezTo>
                <a:lnTo>
                  <a:pt x="861" y="1354"/>
                </a:lnTo>
                <a:close/>
                <a:moveTo>
                  <a:pt x="795" y="1094"/>
                </a:moveTo>
                <a:cubicBezTo>
                  <a:pt x="1015" y="1094"/>
                  <a:pt x="1015" y="1094"/>
                  <a:pt x="1015" y="1094"/>
                </a:cubicBezTo>
                <a:cubicBezTo>
                  <a:pt x="1000" y="1007"/>
                  <a:pt x="1000" y="1007"/>
                  <a:pt x="1000" y="1007"/>
                </a:cubicBezTo>
                <a:cubicBezTo>
                  <a:pt x="756" y="1007"/>
                  <a:pt x="756" y="1007"/>
                  <a:pt x="756" y="1007"/>
                </a:cubicBezTo>
                <a:lnTo>
                  <a:pt x="795" y="1094"/>
                </a:lnTo>
                <a:close/>
                <a:moveTo>
                  <a:pt x="903" y="425"/>
                </a:moveTo>
                <a:cubicBezTo>
                  <a:pt x="589" y="414"/>
                  <a:pt x="589" y="414"/>
                  <a:pt x="589" y="414"/>
                </a:cubicBezTo>
                <a:cubicBezTo>
                  <a:pt x="638" y="565"/>
                  <a:pt x="638" y="565"/>
                  <a:pt x="638" y="565"/>
                </a:cubicBezTo>
                <a:cubicBezTo>
                  <a:pt x="926" y="565"/>
                  <a:pt x="926" y="565"/>
                  <a:pt x="926" y="565"/>
                </a:cubicBezTo>
                <a:lnTo>
                  <a:pt x="903" y="425"/>
                </a:lnTo>
                <a:close/>
                <a:moveTo>
                  <a:pt x="940" y="649"/>
                </a:moveTo>
                <a:cubicBezTo>
                  <a:pt x="654" y="649"/>
                  <a:pt x="654" y="649"/>
                  <a:pt x="654" y="649"/>
                </a:cubicBezTo>
                <a:cubicBezTo>
                  <a:pt x="690" y="741"/>
                  <a:pt x="690" y="741"/>
                  <a:pt x="690" y="741"/>
                </a:cubicBezTo>
                <a:cubicBezTo>
                  <a:pt x="956" y="741"/>
                  <a:pt x="956" y="741"/>
                  <a:pt x="956" y="741"/>
                </a:cubicBezTo>
                <a:lnTo>
                  <a:pt x="940" y="649"/>
                </a:lnTo>
                <a:close/>
                <a:moveTo>
                  <a:pt x="970" y="825"/>
                </a:moveTo>
                <a:cubicBezTo>
                  <a:pt x="707" y="825"/>
                  <a:pt x="707" y="825"/>
                  <a:pt x="707" y="825"/>
                </a:cubicBezTo>
                <a:cubicBezTo>
                  <a:pt x="739" y="917"/>
                  <a:pt x="739" y="917"/>
                  <a:pt x="739" y="917"/>
                </a:cubicBezTo>
                <a:cubicBezTo>
                  <a:pt x="985" y="917"/>
                  <a:pt x="985" y="917"/>
                  <a:pt x="985" y="917"/>
                </a:cubicBezTo>
                <a:lnTo>
                  <a:pt x="970" y="825"/>
                </a:lnTo>
                <a:close/>
                <a:moveTo>
                  <a:pt x="1338" y="440"/>
                </a:moveTo>
                <a:cubicBezTo>
                  <a:pt x="990" y="428"/>
                  <a:pt x="990" y="428"/>
                  <a:pt x="990" y="428"/>
                </a:cubicBezTo>
                <a:cubicBezTo>
                  <a:pt x="1013" y="565"/>
                  <a:pt x="1013" y="565"/>
                  <a:pt x="1013" y="565"/>
                </a:cubicBezTo>
                <a:cubicBezTo>
                  <a:pt x="1345" y="565"/>
                  <a:pt x="1345" y="565"/>
                  <a:pt x="1345" y="565"/>
                </a:cubicBezTo>
                <a:lnTo>
                  <a:pt x="1338" y="440"/>
                </a:lnTo>
                <a:close/>
                <a:moveTo>
                  <a:pt x="1349" y="649"/>
                </a:moveTo>
                <a:cubicBezTo>
                  <a:pt x="1027" y="649"/>
                  <a:pt x="1027" y="649"/>
                  <a:pt x="1027" y="649"/>
                </a:cubicBezTo>
                <a:cubicBezTo>
                  <a:pt x="1043" y="741"/>
                  <a:pt x="1043" y="741"/>
                  <a:pt x="1043" y="741"/>
                </a:cubicBezTo>
                <a:cubicBezTo>
                  <a:pt x="1354" y="741"/>
                  <a:pt x="1354" y="741"/>
                  <a:pt x="1354" y="741"/>
                </a:cubicBezTo>
                <a:lnTo>
                  <a:pt x="1349" y="649"/>
                </a:lnTo>
                <a:close/>
                <a:moveTo>
                  <a:pt x="1359" y="825"/>
                </a:moveTo>
                <a:cubicBezTo>
                  <a:pt x="1057" y="825"/>
                  <a:pt x="1057" y="825"/>
                  <a:pt x="1057" y="825"/>
                </a:cubicBezTo>
                <a:cubicBezTo>
                  <a:pt x="1072" y="917"/>
                  <a:pt x="1072" y="917"/>
                  <a:pt x="1072" y="917"/>
                </a:cubicBezTo>
                <a:cubicBezTo>
                  <a:pt x="1364" y="917"/>
                  <a:pt x="1364" y="917"/>
                  <a:pt x="1364" y="917"/>
                </a:cubicBezTo>
                <a:lnTo>
                  <a:pt x="1359" y="825"/>
                </a:lnTo>
                <a:close/>
                <a:moveTo>
                  <a:pt x="1369" y="1007"/>
                </a:moveTo>
                <a:cubicBezTo>
                  <a:pt x="1087" y="1007"/>
                  <a:pt x="1087" y="1007"/>
                  <a:pt x="1087" y="1007"/>
                </a:cubicBezTo>
                <a:cubicBezTo>
                  <a:pt x="1102" y="1094"/>
                  <a:pt x="1102" y="1094"/>
                  <a:pt x="1102" y="1094"/>
                </a:cubicBezTo>
                <a:cubicBezTo>
                  <a:pt x="1373" y="1094"/>
                  <a:pt x="1373" y="1094"/>
                  <a:pt x="1373" y="1094"/>
                </a:cubicBezTo>
                <a:lnTo>
                  <a:pt x="1369" y="1007"/>
                </a:lnTo>
                <a:close/>
                <a:moveTo>
                  <a:pt x="1378" y="1179"/>
                </a:moveTo>
                <a:cubicBezTo>
                  <a:pt x="1116" y="1179"/>
                  <a:pt x="1116" y="1179"/>
                  <a:pt x="1116" y="1179"/>
                </a:cubicBezTo>
                <a:cubicBezTo>
                  <a:pt x="1144" y="1347"/>
                  <a:pt x="1144" y="1347"/>
                  <a:pt x="1144" y="1347"/>
                </a:cubicBezTo>
                <a:cubicBezTo>
                  <a:pt x="1386" y="1341"/>
                  <a:pt x="1386" y="1341"/>
                  <a:pt x="1386" y="1341"/>
                </a:cubicBezTo>
                <a:lnTo>
                  <a:pt x="1378" y="1179"/>
                </a:lnTo>
                <a:close/>
                <a:moveTo>
                  <a:pt x="1785" y="456"/>
                </a:moveTo>
                <a:cubicBezTo>
                  <a:pt x="1426" y="443"/>
                  <a:pt x="1426" y="443"/>
                  <a:pt x="1426" y="443"/>
                </a:cubicBezTo>
                <a:cubicBezTo>
                  <a:pt x="1432" y="565"/>
                  <a:pt x="1432" y="565"/>
                  <a:pt x="1432" y="565"/>
                </a:cubicBezTo>
                <a:cubicBezTo>
                  <a:pt x="1790" y="565"/>
                  <a:pt x="1790" y="565"/>
                  <a:pt x="1790" y="565"/>
                </a:cubicBezTo>
                <a:lnTo>
                  <a:pt x="1785" y="456"/>
                </a:lnTo>
                <a:close/>
                <a:moveTo>
                  <a:pt x="1793" y="649"/>
                </a:moveTo>
                <a:cubicBezTo>
                  <a:pt x="1437" y="649"/>
                  <a:pt x="1437" y="649"/>
                  <a:pt x="1437" y="649"/>
                </a:cubicBezTo>
                <a:cubicBezTo>
                  <a:pt x="1441" y="741"/>
                  <a:pt x="1441" y="741"/>
                  <a:pt x="1441" y="741"/>
                </a:cubicBezTo>
                <a:cubicBezTo>
                  <a:pt x="1798" y="741"/>
                  <a:pt x="1798" y="741"/>
                  <a:pt x="1798" y="741"/>
                </a:cubicBezTo>
                <a:lnTo>
                  <a:pt x="1793" y="649"/>
                </a:lnTo>
                <a:close/>
                <a:moveTo>
                  <a:pt x="1801" y="825"/>
                </a:moveTo>
                <a:cubicBezTo>
                  <a:pt x="1446" y="825"/>
                  <a:pt x="1446" y="825"/>
                  <a:pt x="1446" y="825"/>
                </a:cubicBezTo>
                <a:cubicBezTo>
                  <a:pt x="1451" y="917"/>
                  <a:pt x="1451" y="917"/>
                  <a:pt x="1451" y="917"/>
                </a:cubicBezTo>
                <a:cubicBezTo>
                  <a:pt x="1805" y="917"/>
                  <a:pt x="1805" y="917"/>
                  <a:pt x="1805" y="917"/>
                </a:cubicBezTo>
                <a:lnTo>
                  <a:pt x="1801" y="825"/>
                </a:lnTo>
                <a:close/>
                <a:moveTo>
                  <a:pt x="1810" y="1007"/>
                </a:moveTo>
                <a:cubicBezTo>
                  <a:pt x="1455" y="1007"/>
                  <a:pt x="1455" y="1007"/>
                  <a:pt x="1455" y="1007"/>
                </a:cubicBezTo>
                <a:cubicBezTo>
                  <a:pt x="1460" y="1094"/>
                  <a:pt x="1460" y="1094"/>
                  <a:pt x="1460" y="1094"/>
                </a:cubicBezTo>
                <a:cubicBezTo>
                  <a:pt x="1814" y="1094"/>
                  <a:pt x="1814" y="1094"/>
                  <a:pt x="1814" y="1094"/>
                </a:cubicBezTo>
                <a:lnTo>
                  <a:pt x="1810" y="1007"/>
                </a:lnTo>
                <a:close/>
                <a:moveTo>
                  <a:pt x="1817" y="1179"/>
                </a:moveTo>
                <a:cubicBezTo>
                  <a:pt x="1465" y="1179"/>
                  <a:pt x="1465" y="1179"/>
                  <a:pt x="1465" y="1179"/>
                </a:cubicBezTo>
                <a:cubicBezTo>
                  <a:pt x="1473" y="1339"/>
                  <a:pt x="1473" y="1339"/>
                  <a:pt x="1473" y="1339"/>
                </a:cubicBezTo>
                <a:cubicBezTo>
                  <a:pt x="1824" y="1330"/>
                  <a:pt x="1824" y="1330"/>
                  <a:pt x="1824" y="1330"/>
                </a:cubicBezTo>
                <a:lnTo>
                  <a:pt x="1817" y="1179"/>
                </a:lnTo>
                <a:close/>
                <a:moveTo>
                  <a:pt x="2264" y="473"/>
                </a:moveTo>
                <a:cubicBezTo>
                  <a:pt x="1872" y="459"/>
                  <a:pt x="1872" y="459"/>
                  <a:pt x="1872" y="459"/>
                </a:cubicBezTo>
                <a:cubicBezTo>
                  <a:pt x="1877" y="565"/>
                  <a:pt x="1877" y="565"/>
                  <a:pt x="1877" y="565"/>
                </a:cubicBezTo>
                <a:cubicBezTo>
                  <a:pt x="2264" y="565"/>
                  <a:pt x="2264" y="565"/>
                  <a:pt x="2264" y="565"/>
                </a:cubicBezTo>
                <a:lnTo>
                  <a:pt x="2264" y="473"/>
                </a:lnTo>
                <a:close/>
                <a:moveTo>
                  <a:pt x="2264" y="649"/>
                </a:moveTo>
                <a:cubicBezTo>
                  <a:pt x="1880" y="649"/>
                  <a:pt x="1880" y="649"/>
                  <a:pt x="1880" y="649"/>
                </a:cubicBezTo>
                <a:cubicBezTo>
                  <a:pt x="1884" y="741"/>
                  <a:pt x="1884" y="741"/>
                  <a:pt x="1884" y="741"/>
                </a:cubicBezTo>
                <a:cubicBezTo>
                  <a:pt x="2264" y="741"/>
                  <a:pt x="2264" y="741"/>
                  <a:pt x="2264" y="741"/>
                </a:cubicBezTo>
                <a:lnTo>
                  <a:pt x="2264" y="649"/>
                </a:lnTo>
                <a:close/>
                <a:moveTo>
                  <a:pt x="2264" y="825"/>
                </a:moveTo>
                <a:cubicBezTo>
                  <a:pt x="1888" y="825"/>
                  <a:pt x="1888" y="825"/>
                  <a:pt x="1888" y="825"/>
                </a:cubicBezTo>
                <a:cubicBezTo>
                  <a:pt x="1893" y="917"/>
                  <a:pt x="1893" y="917"/>
                  <a:pt x="1893" y="917"/>
                </a:cubicBezTo>
                <a:cubicBezTo>
                  <a:pt x="2264" y="917"/>
                  <a:pt x="2264" y="917"/>
                  <a:pt x="2264" y="917"/>
                </a:cubicBezTo>
                <a:lnTo>
                  <a:pt x="2264" y="825"/>
                </a:lnTo>
                <a:close/>
                <a:moveTo>
                  <a:pt x="2264" y="1007"/>
                </a:moveTo>
                <a:cubicBezTo>
                  <a:pt x="1897" y="1007"/>
                  <a:pt x="1897" y="1007"/>
                  <a:pt x="1897" y="1007"/>
                </a:cubicBezTo>
                <a:cubicBezTo>
                  <a:pt x="1901" y="1094"/>
                  <a:pt x="1901" y="1094"/>
                  <a:pt x="1901" y="1094"/>
                </a:cubicBezTo>
                <a:cubicBezTo>
                  <a:pt x="2264" y="1094"/>
                  <a:pt x="2264" y="1094"/>
                  <a:pt x="2264" y="1094"/>
                </a:cubicBezTo>
                <a:lnTo>
                  <a:pt x="2264" y="1007"/>
                </a:lnTo>
                <a:close/>
                <a:moveTo>
                  <a:pt x="2264" y="1179"/>
                </a:moveTo>
                <a:cubicBezTo>
                  <a:pt x="1904" y="1179"/>
                  <a:pt x="1904" y="1179"/>
                  <a:pt x="1904" y="1179"/>
                </a:cubicBezTo>
                <a:cubicBezTo>
                  <a:pt x="1911" y="1328"/>
                  <a:pt x="1911" y="1328"/>
                  <a:pt x="1911" y="1328"/>
                </a:cubicBezTo>
                <a:cubicBezTo>
                  <a:pt x="2264" y="1319"/>
                  <a:pt x="2264" y="1319"/>
                  <a:pt x="2264" y="1319"/>
                </a:cubicBezTo>
                <a:lnTo>
                  <a:pt x="2264" y="1179"/>
                </a:lnTo>
                <a:close/>
                <a:moveTo>
                  <a:pt x="2662" y="649"/>
                </a:moveTo>
                <a:cubicBezTo>
                  <a:pt x="2351" y="649"/>
                  <a:pt x="2351" y="649"/>
                  <a:pt x="2351" y="649"/>
                </a:cubicBezTo>
                <a:cubicBezTo>
                  <a:pt x="2351" y="741"/>
                  <a:pt x="2351" y="741"/>
                  <a:pt x="2351" y="741"/>
                </a:cubicBezTo>
                <a:cubicBezTo>
                  <a:pt x="2662" y="741"/>
                  <a:pt x="2662" y="741"/>
                  <a:pt x="2662" y="741"/>
                </a:cubicBezTo>
                <a:lnTo>
                  <a:pt x="2662" y="649"/>
                </a:lnTo>
                <a:close/>
                <a:moveTo>
                  <a:pt x="2662" y="825"/>
                </a:moveTo>
                <a:cubicBezTo>
                  <a:pt x="2351" y="825"/>
                  <a:pt x="2351" y="825"/>
                  <a:pt x="2351" y="825"/>
                </a:cubicBezTo>
                <a:cubicBezTo>
                  <a:pt x="2351" y="917"/>
                  <a:pt x="2351" y="917"/>
                  <a:pt x="2351" y="917"/>
                </a:cubicBezTo>
                <a:cubicBezTo>
                  <a:pt x="2662" y="917"/>
                  <a:pt x="2662" y="917"/>
                  <a:pt x="2662" y="917"/>
                </a:cubicBezTo>
                <a:lnTo>
                  <a:pt x="2662" y="825"/>
                </a:lnTo>
                <a:close/>
                <a:moveTo>
                  <a:pt x="2662" y="1007"/>
                </a:moveTo>
                <a:cubicBezTo>
                  <a:pt x="2351" y="1007"/>
                  <a:pt x="2351" y="1007"/>
                  <a:pt x="2351" y="1007"/>
                </a:cubicBezTo>
                <a:cubicBezTo>
                  <a:pt x="2351" y="1094"/>
                  <a:pt x="2351" y="1094"/>
                  <a:pt x="2351" y="1094"/>
                </a:cubicBezTo>
                <a:cubicBezTo>
                  <a:pt x="2662" y="1094"/>
                  <a:pt x="2662" y="1094"/>
                  <a:pt x="2662" y="1094"/>
                </a:cubicBezTo>
                <a:lnTo>
                  <a:pt x="2662" y="1007"/>
                </a:lnTo>
                <a:close/>
                <a:moveTo>
                  <a:pt x="2662" y="1179"/>
                </a:moveTo>
                <a:cubicBezTo>
                  <a:pt x="2351" y="1179"/>
                  <a:pt x="2351" y="1179"/>
                  <a:pt x="2351" y="1179"/>
                </a:cubicBezTo>
                <a:cubicBezTo>
                  <a:pt x="2351" y="1317"/>
                  <a:pt x="2351" y="1317"/>
                  <a:pt x="2351" y="1317"/>
                </a:cubicBezTo>
                <a:cubicBezTo>
                  <a:pt x="2661" y="1309"/>
                  <a:pt x="2661" y="1309"/>
                  <a:pt x="2661" y="1309"/>
                </a:cubicBezTo>
                <a:cubicBezTo>
                  <a:pt x="2661" y="1305"/>
                  <a:pt x="2661" y="1305"/>
                  <a:pt x="2661" y="1305"/>
                </a:cubicBezTo>
                <a:cubicBezTo>
                  <a:pt x="2662" y="1259"/>
                  <a:pt x="2662" y="1259"/>
                  <a:pt x="2662" y="1259"/>
                </a:cubicBezTo>
                <a:lnTo>
                  <a:pt x="2662" y="1179"/>
                </a:lnTo>
                <a:close/>
                <a:moveTo>
                  <a:pt x="1189" y="1833"/>
                </a:moveTo>
                <a:cubicBezTo>
                  <a:pt x="1347" y="1833"/>
                  <a:pt x="1474" y="1960"/>
                  <a:pt x="1474" y="2118"/>
                </a:cubicBezTo>
                <a:cubicBezTo>
                  <a:pt x="1474" y="2275"/>
                  <a:pt x="1347" y="2403"/>
                  <a:pt x="1189" y="2403"/>
                </a:cubicBezTo>
                <a:cubicBezTo>
                  <a:pt x="1032" y="2403"/>
                  <a:pt x="904" y="2275"/>
                  <a:pt x="904" y="2118"/>
                </a:cubicBezTo>
                <a:cubicBezTo>
                  <a:pt x="904" y="1960"/>
                  <a:pt x="1032" y="1833"/>
                  <a:pt x="1189" y="1833"/>
                </a:cubicBezTo>
                <a:close/>
                <a:moveTo>
                  <a:pt x="1189" y="2248"/>
                </a:moveTo>
                <a:cubicBezTo>
                  <a:pt x="1261" y="2248"/>
                  <a:pt x="1320" y="2190"/>
                  <a:pt x="1320" y="2118"/>
                </a:cubicBezTo>
                <a:cubicBezTo>
                  <a:pt x="1320" y="2046"/>
                  <a:pt x="1261" y="1988"/>
                  <a:pt x="1189" y="1988"/>
                </a:cubicBezTo>
                <a:cubicBezTo>
                  <a:pt x="1117" y="1988"/>
                  <a:pt x="1059" y="2046"/>
                  <a:pt x="1059" y="2118"/>
                </a:cubicBezTo>
                <a:cubicBezTo>
                  <a:pt x="1059" y="2190"/>
                  <a:pt x="1117" y="2248"/>
                  <a:pt x="1189" y="2248"/>
                </a:cubicBezTo>
                <a:close/>
                <a:moveTo>
                  <a:pt x="2373" y="1833"/>
                </a:moveTo>
                <a:cubicBezTo>
                  <a:pt x="2531" y="1833"/>
                  <a:pt x="2658" y="1960"/>
                  <a:pt x="2658" y="2118"/>
                </a:cubicBezTo>
                <a:cubicBezTo>
                  <a:pt x="2658" y="2275"/>
                  <a:pt x="2531" y="2403"/>
                  <a:pt x="2373" y="2403"/>
                </a:cubicBezTo>
                <a:cubicBezTo>
                  <a:pt x="2216" y="2403"/>
                  <a:pt x="2088" y="2275"/>
                  <a:pt x="2088" y="2118"/>
                </a:cubicBezTo>
                <a:cubicBezTo>
                  <a:pt x="2088" y="1960"/>
                  <a:pt x="2216" y="1833"/>
                  <a:pt x="2373" y="1833"/>
                </a:cubicBezTo>
                <a:close/>
                <a:moveTo>
                  <a:pt x="2373" y="2248"/>
                </a:moveTo>
                <a:cubicBezTo>
                  <a:pt x="2445" y="2248"/>
                  <a:pt x="2504" y="2190"/>
                  <a:pt x="2504" y="2118"/>
                </a:cubicBezTo>
                <a:cubicBezTo>
                  <a:pt x="2504" y="2046"/>
                  <a:pt x="2445" y="1988"/>
                  <a:pt x="2373" y="1988"/>
                </a:cubicBezTo>
                <a:cubicBezTo>
                  <a:pt x="2301" y="1988"/>
                  <a:pt x="2243" y="2046"/>
                  <a:pt x="2243" y="2118"/>
                </a:cubicBezTo>
                <a:cubicBezTo>
                  <a:pt x="2243" y="2190"/>
                  <a:pt x="2301" y="2248"/>
                  <a:pt x="2373" y="2248"/>
                </a:cubicBezTo>
                <a:close/>
              </a:path>
            </a:pathLst>
          </a:custGeom>
          <a:solidFill>
            <a:srgbClr val="418AB3">
              <a:lumMod val="60000"/>
              <a:lumOff val="40000"/>
            </a:srgb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1" name="KSO_Shape">
            <a:hlinkClick r:id="rId2" action="ppaction://hlinkfile"/>
          </p:cNvPr>
          <p:cNvSpPr/>
          <p:nvPr>
            <p:custDataLst>
              <p:tags r:id="rId3"/>
            </p:custDataLst>
          </p:nvPr>
        </p:nvSpPr>
        <p:spPr bwMode="auto">
          <a:xfrm>
            <a:off x="1673277" y="4753634"/>
            <a:ext cx="2193173" cy="1903070"/>
          </a:xfrm>
          <a:custGeom>
            <a:avLst/>
            <a:gdLst>
              <a:gd name="T0" fmla="*/ 545634 w 2775"/>
              <a:gd name="T1" fmla="*/ 950811 h 2403"/>
              <a:gd name="T2" fmla="*/ 560556 w 2775"/>
              <a:gd name="T3" fmla="*/ 1020953 h 2403"/>
              <a:gd name="T4" fmla="*/ 1734220 w 2775"/>
              <a:gd name="T5" fmla="*/ 1130062 h 2403"/>
              <a:gd name="T6" fmla="*/ 480106 w 2775"/>
              <a:gd name="T7" fmla="*/ 880669 h 2403"/>
              <a:gd name="T8" fmla="*/ 184257 w 2775"/>
              <a:gd name="T9" fmla="*/ 138335 h 2403"/>
              <a:gd name="T10" fmla="*/ 97968 w 2775"/>
              <a:gd name="T11" fmla="*/ 0 h 2403"/>
              <a:gd name="T12" fmla="*/ 302337 w 2775"/>
              <a:gd name="T13" fmla="*/ 64946 h 2403"/>
              <a:gd name="T14" fmla="*/ 1719947 w 2775"/>
              <a:gd name="T15" fmla="*/ 250043 h 2403"/>
              <a:gd name="T16" fmla="*/ 1727084 w 2775"/>
              <a:gd name="T17" fmla="*/ 348111 h 2403"/>
              <a:gd name="T18" fmla="*/ 1726435 w 2775"/>
              <a:gd name="T19" fmla="*/ 316288 h 2403"/>
              <a:gd name="T20" fmla="*/ 1727084 w 2775"/>
              <a:gd name="T21" fmla="*/ 366946 h 2403"/>
              <a:gd name="T22" fmla="*/ 1799748 w 2775"/>
              <a:gd name="T23" fmla="*/ 348111 h 2403"/>
              <a:gd name="T24" fmla="*/ 1800397 w 2775"/>
              <a:gd name="T25" fmla="*/ 817672 h 2403"/>
              <a:gd name="T26" fmla="*/ 685773 w 2775"/>
              <a:gd name="T27" fmla="*/ 876123 h 2403"/>
              <a:gd name="T28" fmla="*/ 558610 w 2775"/>
              <a:gd name="T29" fmla="*/ 879370 h 2403"/>
              <a:gd name="T30" fmla="*/ 648792 w 2775"/>
              <a:gd name="T31" fmla="*/ 654007 h 2403"/>
              <a:gd name="T32" fmla="*/ 585859 w 2775"/>
              <a:gd name="T33" fmla="*/ 276021 h 2403"/>
              <a:gd name="T34" fmla="*/ 600781 w 2775"/>
              <a:gd name="T35" fmla="*/ 366946 h 2403"/>
              <a:gd name="T36" fmla="*/ 424310 w 2775"/>
              <a:gd name="T37" fmla="*/ 421500 h 2403"/>
              <a:gd name="T38" fmla="*/ 609864 w 2775"/>
              <a:gd name="T39" fmla="*/ 421500 h 2403"/>
              <a:gd name="T40" fmla="*/ 479457 w 2775"/>
              <a:gd name="T41" fmla="*/ 595556 h 2403"/>
              <a:gd name="T42" fmla="*/ 868083 w 2775"/>
              <a:gd name="T43" fmla="*/ 285763 h 2403"/>
              <a:gd name="T44" fmla="*/ 872625 w 2775"/>
              <a:gd name="T45" fmla="*/ 366946 h 2403"/>
              <a:gd name="T46" fmla="*/ 666309 w 2775"/>
              <a:gd name="T47" fmla="*/ 421500 h 2403"/>
              <a:gd name="T48" fmla="*/ 875220 w 2775"/>
              <a:gd name="T49" fmla="*/ 421500 h 2403"/>
              <a:gd name="T50" fmla="*/ 695505 w 2775"/>
              <a:gd name="T51" fmla="*/ 595556 h 2403"/>
              <a:gd name="T52" fmla="*/ 888196 w 2775"/>
              <a:gd name="T53" fmla="*/ 654007 h 2403"/>
              <a:gd name="T54" fmla="*/ 890791 w 2775"/>
              <a:gd name="T55" fmla="*/ 710510 h 2403"/>
              <a:gd name="T56" fmla="*/ 724052 w 2775"/>
              <a:gd name="T57" fmla="*/ 765715 h 2403"/>
              <a:gd name="T58" fmla="*/ 894035 w 2775"/>
              <a:gd name="T59" fmla="*/ 765715 h 2403"/>
              <a:gd name="T60" fmla="*/ 929070 w 2775"/>
              <a:gd name="T61" fmla="*/ 366946 h 2403"/>
              <a:gd name="T62" fmla="*/ 1163284 w 2775"/>
              <a:gd name="T63" fmla="*/ 421500 h 2403"/>
              <a:gd name="T64" fmla="*/ 1166527 w 2775"/>
              <a:gd name="T65" fmla="*/ 481251 h 2403"/>
              <a:gd name="T66" fmla="*/ 938153 w 2775"/>
              <a:gd name="T67" fmla="*/ 535805 h 2403"/>
              <a:gd name="T68" fmla="*/ 1168474 w 2775"/>
              <a:gd name="T69" fmla="*/ 535805 h 2403"/>
              <a:gd name="T70" fmla="*/ 947236 w 2775"/>
              <a:gd name="T71" fmla="*/ 710510 h 2403"/>
              <a:gd name="T72" fmla="*/ 1178855 w 2775"/>
              <a:gd name="T73" fmla="*/ 765715 h 2403"/>
              <a:gd name="T74" fmla="*/ 1183396 w 2775"/>
              <a:gd name="T75" fmla="*/ 863783 h 2403"/>
              <a:gd name="T76" fmla="*/ 1214538 w 2775"/>
              <a:gd name="T77" fmla="*/ 298103 h 2403"/>
              <a:gd name="T78" fmla="*/ 1468864 w 2775"/>
              <a:gd name="T79" fmla="*/ 307195 h 2403"/>
              <a:gd name="T80" fmla="*/ 1222324 w 2775"/>
              <a:gd name="T81" fmla="*/ 481251 h 2403"/>
              <a:gd name="T82" fmla="*/ 1468864 w 2775"/>
              <a:gd name="T83" fmla="*/ 535805 h 2403"/>
              <a:gd name="T84" fmla="*/ 1468864 w 2775"/>
              <a:gd name="T85" fmla="*/ 595556 h 2403"/>
              <a:gd name="T86" fmla="*/ 1230758 w 2775"/>
              <a:gd name="T87" fmla="*/ 654007 h 2403"/>
              <a:gd name="T88" fmla="*/ 1468864 w 2775"/>
              <a:gd name="T89" fmla="*/ 654007 h 2403"/>
              <a:gd name="T90" fmla="*/ 1239841 w 2775"/>
              <a:gd name="T91" fmla="*/ 862484 h 2403"/>
              <a:gd name="T92" fmla="*/ 1727084 w 2775"/>
              <a:gd name="T93" fmla="*/ 421500 h 2403"/>
              <a:gd name="T94" fmla="*/ 1727084 w 2775"/>
              <a:gd name="T95" fmla="*/ 481251 h 2403"/>
              <a:gd name="T96" fmla="*/ 1525309 w 2775"/>
              <a:gd name="T97" fmla="*/ 535805 h 2403"/>
              <a:gd name="T98" fmla="*/ 1727084 w 2775"/>
              <a:gd name="T99" fmla="*/ 535805 h 2403"/>
              <a:gd name="T100" fmla="*/ 1525309 w 2775"/>
              <a:gd name="T101" fmla="*/ 710510 h 2403"/>
              <a:gd name="T102" fmla="*/ 1727084 w 2775"/>
              <a:gd name="T103" fmla="*/ 765715 h 2403"/>
              <a:gd name="T104" fmla="*/ 1726435 w 2775"/>
              <a:gd name="T105" fmla="*/ 850145 h 2403"/>
              <a:gd name="T106" fmla="*/ 1727084 w 2775"/>
              <a:gd name="T107" fmla="*/ 765715 h 2403"/>
              <a:gd name="T108" fmla="*/ 771413 w 2775"/>
              <a:gd name="T109" fmla="*/ 1560655 h 2403"/>
              <a:gd name="T110" fmla="*/ 771413 w 2775"/>
              <a:gd name="T111" fmla="*/ 1459989 h 2403"/>
              <a:gd name="T112" fmla="*/ 687070 w 2775"/>
              <a:gd name="T113" fmla="*/ 1375559 h 2403"/>
              <a:gd name="T114" fmla="*/ 1724488 w 2775"/>
              <a:gd name="T115" fmla="*/ 1375559 h 2403"/>
              <a:gd name="T116" fmla="*/ 1539583 w 2775"/>
              <a:gd name="T117" fmla="*/ 1190462 h 2403"/>
              <a:gd name="T118" fmla="*/ 1539583 w 2775"/>
              <a:gd name="T119" fmla="*/ 1291129 h 2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775" h="2403">
                <a:moveTo>
                  <a:pt x="2651" y="1410"/>
                </a:moveTo>
                <a:cubicBezTo>
                  <a:pt x="2651" y="1412"/>
                  <a:pt x="2651" y="1412"/>
                  <a:pt x="2651" y="1412"/>
                </a:cubicBezTo>
                <a:cubicBezTo>
                  <a:pt x="841" y="1464"/>
                  <a:pt x="841" y="1464"/>
                  <a:pt x="841" y="1464"/>
                </a:cubicBezTo>
                <a:cubicBezTo>
                  <a:pt x="840" y="1465"/>
                  <a:pt x="839" y="1465"/>
                  <a:pt x="837" y="1466"/>
                </a:cubicBezTo>
                <a:cubicBezTo>
                  <a:pt x="754" y="1460"/>
                  <a:pt x="748" y="1577"/>
                  <a:pt x="850" y="1574"/>
                </a:cubicBezTo>
                <a:cubicBezTo>
                  <a:pt x="855" y="1573"/>
                  <a:pt x="859" y="1572"/>
                  <a:pt x="864" y="1572"/>
                </a:cubicBezTo>
                <a:cubicBezTo>
                  <a:pt x="2673" y="1572"/>
                  <a:pt x="2673" y="1572"/>
                  <a:pt x="2673" y="1572"/>
                </a:cubicBezTo>
                <a:cubicBezTo>
                  <a:pt x="2711" y="1572"/>
                  <a:pt x="2742" y="1598"/>
                  <a:pt x="2742" y="1635"/>
                </a:cubicBezTo>
                <a:cubicBezTo>
                  <a:pt x="2742" y="1673"/>
                  <a:pt x="2711" y="1740"/>
                  <a:pt x="2673" y="1740"/>
                </a:cubicBezTo>
                <a:cubicBezTo>
                  <a:pt x="864" y="1740"/>
                  <a:pt x="864" y="1740"/>
                  <a:pt x="864" y="1740"/>
                </a:cubicBezTo>
                <a:cubicBezTo>
                  <a:pt x="859" y="1740"/>
                  <a:pt x="855" y="1739"/>
                  <a:pt x="850" y="1738"/>
                </a:cubicBezTo>
                <a:cubicBezTo>
                  <a:pt x="563" y="1735"/>
                  <a:pt x="592" y="1356"/>
                  <a:pt x="740" y="1356"/>
                </a:cubicBezTo>
                <a:cubicBezTo>
                  <a:pt x="743" y="1353"/>
                  <a:pt x="748" y="1354"/>
                  <a:pt x="754" y="1357"/>
                </a:cubicBezTo>
                <a:cubicBezTo>
                  <a:pt x="407" y="213"/>
                  <a:pt x="407" y="213"/>
                  <a:pt x="407" y="213"/>
                </a:cubicBezTo>
                <a:cubicBezTo>
                  <a:pt x="284" y="213"/>
                  <a:pt x="284" y="213"/>
                  <a:pt x="284" y="213"/>
                </a:cubicBezTo>
                <a:cubicBezTo>
                  <a:pt x="259" y="261"/>
                  <a:pt x="209" y="301"/>
                  <a:pt x="151" y="301"/>
                </a:cubicBezTo>
                <a:cubicBezTo>
                  <a:pt x="67" y="301"/>
                  <a:pt x="0" y="234"/>
                  <a:pt x="0" y="150"/>
                </a:cubicBezTo>
                <a:cubicBezTo>
                  <a:pt x="0" y="67"/>
                  <a:pt x="67" y="0"/>
                  <a:pt x="151" y="0"/>
                </a:cubicBezTo>
                <a:cubicBezTo>
                  <a:pt x="212" y="0"/>
                  <a:pt x="264" y="46"/>
                  <a:pt x="288" y="99"/>
                </a:cubicBezTo>
                <a:cubicBezTo>
                  <a:pt x="466" y="99"/>
                  <a:pt x="466" y="99"/>
                  <a:pt x="466" y="99"/>
                </a:cubicBezTo>
                <a:cubicBezTo>
                  <a:pt x="466" y="100"/>
                  <a:pt x="466" y="100"/>
                  <a:pt x="466" y="100"/>
                </a:cubicBezTo>
                <a:cubicBezTo>
                  <a:pt x="486" y="100"/>
                  <a:pt x="486" y="100"/>
                  <a:pt x="486" y="100"/>
                </a:cubicBezTo>
                <a:cubicBezTo>
                  <a:pt x="558" y="304"/>
                  <a:pt x="558" y="304"/>
                  <a:pt x="558" y="304"/>
                </a:cubicBezTo>
                <a:cubicBezTo>
                  <a:pt x="2651" y="385"/>
                  <a:pt x="2651" y="385"/>
                  <a:pt x="2651" y="385"/>
                </a:cubicBezTo>
                <a:cubicBezTo>
                  <a:pt x="2651" y="385"/>
                  <a:pt x="2651" y="385"/>
                  <a:pt x="2651" y="385"/>
                </a:cubicBezTo>
                <a:cubicBezTo>
                  <a:pt x="2657" y="385"/>
                  <a:pt x="2774" y="390"/>
                  <a:pt x="2774" y="536"/>
                </a:cubicBezTo>
                <a:cubicBezTo>
                  <a:pt x="2662" y="536"/>
                  <a:pt x="2662" y="536"/>
                  <a:pt x="2662" y="536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1" y="489"/>
                  <a:pt x="2661" y="489"/>
                  <a:pt x="2661" y="489"/>
                </a:cubicBezTo>
                <a:cubicBezTo>
                  <a:pt x="2661" y="487"/>
                  <a:pt x="2661" y="487"/>
                  <a:pt x="2661" y="487"/>
                </a:cubicBezTo>
                <a:cubicBezTo>
                  <a:pt x="2351" y="476"/>
                  <a:pt x="2351" y="476"/>
                  <a:pt x="2351" y="476"/>
                </a:cubicBezTo>
                <a:cubicBezTo>
                  <a:pt x="2351" y="565"/>
                  <a:pt x="2351" y="565"/>
                  <a:pt x="2351" y="565"/>
                </a:cubicBezTo>
                <a:cubicBezTo>
                  <a:pt x="2662" y="565"/>
                  <a:pt x="2662" y="565"/>
                  <a:pt x="2662" y="565"/>
                </a:cubicBezTo>
                <a:cubicBezTo>
                  <a:pt x="2662" y="537"/>
                  <a:pt x="2662" y="537"/>
                  <a:pt x="2662" y="537"/>
                </a:cubicBezTo>
                <a:cubicBezTo>
                  <a:pt x="2662" y="537"/>
                  <a:pt x="2766" y="537"/>
                  <a:pt x="2774" y="537"/>
                </a:cubicBezTo>
                <a:cubicBezTo>
                  <a:pt x="2774" y="536"/>
                  <a:pt x="2774" y="536"/>
                  <a:pt x="2774" y="536"/>
                </a:cubicBezTo>
                <a:cubicBezTo>
                  <a:pt x="2774" y="536"/>
                  <a:pt x="2774" y="536"/>
                  <a:pt x="2774" y="536"/>
                </a:cubicBezTo>
                <a:cubicBezTo>
                  <a:pt x="2774" y="1259"/>
                  <a:pt x="2774" y="1259"/>
                  <a:pt x="2774" y="1259"/>
                </a:cubicBezTo>
                <a:cubicBezTo>
                  <a:pt x="2775" y="1259"/>
                  <a:pt x="2775" y="1259"/>
                  <a:pt x="2775" y="1259"/>
                </a:cubicBezTo>
                <a:cubicBezTo>
                  <a:pt x="2775" y="1406"/>
                  <a:pt x="2657" y="1410"/>
                  <a:pt x="2651" y="1410"/>
                </a:cubicBezTo>
                <a:close/>
                <a:moveTo>
                  <a:pt x="861" y="1354"/>
                </a:moveTo>
                <a:cubicBezTo>
                  <a:pt x="1057" y="1349"/>
                  <a:pt x="1057" y="1349"/>
                  <a:pt x="1057" y="1349"/>
                </a:cubicBezTo>
                <a:cubicBezTo>
                  <a:pt x="1029" y="1179"/>
                  <a:pt x="1029" y="1179"/>
                  <a:pt x="1029" y="1179"/>
                </a:cubicBezTo>
                <a:cubicBezTo>
                  <a:pt x="812" y="1179"/>
                  <a:pt x="812" y="1179"/>
                  <a:pt x="812" y="1179"/>
                </a:cubicBezTo>
                <a:lnTo>
                  <a:pt x="861" y="1354"/>
                </a:lnTo>
                <a:close/>
                <a:moveTo>
                  <a:pt x="795" y="1094"/>
                </a:moveTo>
                <a:cubicBezTo>
                  <a:pt x="1015" y="1094"/>
                  <a:pt x="1015" y="1094"/>
                  <a:pt x="1015" y="1094"/>
                </a:cubicBezTo>
                <a:cubicBezTo>
                  <a:pt x="1000" y="1007"/>
                  <a:pt x="1000" y="1007"/>
                  <a:pt x="1000" y="1007"/>
                </a:cubicBezTo>
                <a:cubicBezTo>
                  <a:pt x="756" y="1007"/>
                  <a:pt x="756" y="1007"/>
                  <a:pt x="756" y="1007"/>
                </a:cubicBezTo>
                <a:lnTo>
                  <a:pt x="795" y="1094"/>
                </a:lnTo>
                <a:close/>
                <a:moveTo>
                  <a:pt x="903" y="425"/>
                </a:moveTo>
                <a:cubicBezTo>
                  <a:pt x="589" y="414"/>
                  <a:pt x="589" y="414"/>
                  <a:pt x="589" y="414"/>
                </a:cubicBezTo>
                <a:cubicBezTo>
                  <a:pt x="638" y="565"/>
                  <a:pt x="638" y="565"/>
                  <a:pt x="638" y="565"/>
                </a:cubicBezTo>
                <a:cubicBezTo>
                  <a:pt x="926" y="565"/>
                  <a:pt x="926" y="565"/>
                  <a:pt x="926" y="565"/>
                </a:cubicBezTo>
                <a:lnTo>
                  <a:pt x="903" y="425"/>
                </a:lnTo>
                <a:close/>
                <a:moveTo>
                  <a:pt x="940" y="649"/>
                </a:moveTo>
                <a:cubicBezTo>
                  <a:pt x="654" y="649"/>
                  <a:pt x="654" y="649"/>
                  <a:pt x="654" y="649"/>
                </a:cubicBezTo>
                <a:cubicBezTo>
                  <a:pt x="690" y="741"/>
                  <a:pt x="690" y="741"/>
                  <a:pt x="690" y="741"/>
                </a:cubicBezTo>
                <a:cubicBezTo>
                  <a:pt x="956" y="741"/>
                  <a:pt x="956" y="741"/>
                  <a:pt x="956" y="741"/>
                </a:cubicBezTo>
                <a:lnTo>
                  <a:pt x="940" y="649"/>
                </a:lnTo>
                <a:close/>
                <a:moveTo>
                  <a:pt x="970" y="825"/>
                </a:moveTo>
                <a:cubicBezTo>
                  <a:pt x="707" y="825"/>
                  <a:pt x="707" y="825"/>
                  <a:pt x="707" y="825"/>
                </a:cubicBezTo>
                <a:cubicBezTo>
                  <a:pt x="739" y="917"/>
                  <a:pt x="739" y="917"/>
                  <a:pt x="739" y="917"/>
                </a:cubicBezTo>
                <a:cubicBezTo>
                  <a:pt x="985" y="917"/>
                  <a:pt x="985" y="917"/>
                  <a:pt x="985" y="917"/>
                </a:cubicBezTo>
                <a:lnTo>
                  <a:pt x="970" y="825"/>
                </a:lnTo>
                <a:close/>
                <a:moveTo>
                  <a:pt x="1338" y="440"/>
                </a:moveTo>
                <a:cubicBezTo>
                  <a:pt x="990" y="428"/>
                  <a:pt x="990" y="428"/>
                  <a:pt x="990" y="428"/>
                </a:cubicBezTo>
                <a:cubicBezTo>
                  <a:pt x="1013" y="565"/>
                  <a:pt x="1013" y="565"/>
                  <a:pt x="1013" y="565"/>
                </a:cubicBezTo>
                <a:cubicBezTo>
                  <a:pt x="1345" y="565"/>
                  <a:pt x="1345" y="565"/>
                  <a:pt x="1345" y="565"/>
                </a:cubicBezTo>
                <a:lnTo>
                  <a:pt x="1338" y="440"/>
                </a:lnTo>
                <a:close/>
                <a:moveTo>
                  <a:pt x="1349" y="649"/>
                </a:moveTo>
                <a:cubicBezTo>
                  <a:pt x="1027" y="649"/>
                  <a:pt x="1027" y="649"/>
                  <a:pt x="1027" y="649"/>
                </a:cubicBezTo>
                <a:cubicBezTo>
                  <a:pt x="1043" y="741"/>
                  <a:pt x="1043" y="741"/>
                  <a:pt x="1043" y="741"/>
                </a:cubicBezTo>
                <a:cubicBezTo>
                  <a:pt x="1354" y="741"/>
                  <a:pt x="1354" y="741"/>
                  <a:pt x="1354" y="741"/>
                </a:cubicBezTo>
                <a:lnTo>
                  <a:pt x="1349" y="649"/>
                </a:lnTo>
                <a:close/>
                <a:moveTo>
                  <a:pt x="1359" y="825"/>
                </a:moveTo>
                <a:cubicBezTo>
                  <a:pt x="1057" y="825"/>
                  <a:pt x="1057" y="825"/>
                  <a:pt x="1057" y="825"/>
                </a:cubicBezTo>
                <a:cubicBezTo>
                  <a:pt x="1072" y="917"/>
                  <a:pt x="1072" y="917"/>
                  <a:pt x="1072" y="917"/>
                </a:cubicBezTo>
                <a:cubicBezTo>
                  <a:pt x="1364" y="917"/>
                  <a:pt x="1364" y="917"/>
                  <a:pt x="1364" y="917"/>
                </a:cubicBezTo>
                <a:lnTo>
                  <a:pt x="1359" y="825"/>
                </a:lnTo>
                <a:close/>
                <a:moveTo>
                  <a:pt x="1369" y="1007"/>
                </a:moveTo>
                <a:cubicBezTo>
                  <a:pt x="1087" y="1007"/>
                  <a:pt x="1087" y="1007"/>
                  <a:pt x="1087" y="1007"/>
                </a:cubicBezTo>
                <a:cubicBezTo>
                  <a:pt x="1102" y="1094"/>
                  <a:pt x="1102" y="1094"/>
                  <a:pt x="1102" y="1094"/>
                </a:cubicBezTo>
                <a:cubicBezTo>
                  <a:pt x="1373" y="1094"/>
                  <a:pt x="1373" y="1094"/>
                  <a:pt x="1373" y="1094"/>
                </a:cubicBezTo>
                <a:lnTo>
                  <a:pt x="1369" y="1007"/>
                </a:lnTo>
                <a:close/>
                <a:moveTo>
                  <a:pt x="1378" y="1179"/>
                </a:moveTo>
                <a:cubicBezTo>
                  <a:pt x="1116" y="1179"/>
                  <a:pt x="1116" y="1179"/>
                  <a:pt x="1116" y="1179"/>
                </a:cubicBezTo>
                <a:cubicBezTo>
                  <a:pt x="1144" y="1347"/>
                  <a:pt x="1144" y="1347"/>
                  <a:pt x="1144" y="1347"/>
                </a:cubicBezTo>
                <a:cubicBezTo>
                  <a:pt x="1386" y="1341"/>
                  <a:pt x="1386" y="1341"/>
                  <a:pt x="1386" y="1341"/>
                </a:cubicBezTo>
                <a:lnTo>
                  <a:pt x="1378" y="1179"/>
                </a:lnTo>
                <a:close/>
                <a:moveTo>
                  <a:pt x="1785" y="456"/>
                </a:moveTo>
                <a:cubicBezTo>
                  <a:pt x="1426" y="443"/>
                  <a:pt x="1426" y="443"/>
                  <a:pt x="1426" y="443"/>
                </a:cubicBezTo>
                <a:cubicBezTo>
                  <a:pt x="1432" y="565"/>
                  <a:pt x="1432" y="565"/>
                  <a:pt x="1432" y="565"/>
                </a:cubicBezTo>
                <a:cubicBezTo>
                  <a:pt x="1790" y="565"/>
                  <a:pt x="1790" y="565"/>
                  <a:pt x="1790" y="565"/>
                </a:cubicBezTo>
                <a:lnTo>
                  <a:pt x="1785" y="456"/>
                </a:lnTo>
                <a:close/>
                <a:moveTo>
                  <a:pt x="1793" y="649"/>
                </a:moveTo>
                <a:cubicBezTo>
                  <a:pt x="1437" y="649"/>
                  <a:pt x="1437" y="649"/>
                  <a:pt x="1437" y="649"/>
                </a:cubicBezTo>
                <a:cubicBezTo>
                  <a:pt x="1441" y="741"/>
                  <a:pt x="1441" y="741"/>
                  <a:pt x="1441" y="741"/>
                </a:cubicBezTo>
                <a:cubicBezTo>
                  <a:pt x="1798" y="741"/>
                  <a:pt x="1798" y="741"/>
                  <a:pt x="1798" y="741"/>
                </a:cubicBezTo>
                <a:lnTo>
                  <a:pt x="1793" y="649"/>
                </a:lnTo>
                <a:close/>
                <a:moveTo>
                  <a:pt x="1801" y="825"/>
                </a:moveTo>
                <a:cubicBezTo>
                  <a:pt x="1446" y="825"/>
                  <a:pt x="1446" y="825"/>
                  <a:pt x="1446" y="825"/>
                </a:cubicBezTo>
                <a:cubicBezTo>
                  <a:pt x="1451" y="917"/>
                  <a:pt x="1451" y="917"/>
                  <a:pt x="1451" y="917"/>
                </a:cubicBezTo>
                <a:cubicBezTo>
                  <a:pt x="1805" y="917"/>
                  <a:pt x="1805" y="917"/>
                  <a:pt x="1805" y="917"/>
                </a:cubicBezTo>
                <a:lnTo>
                  <a:pt x="1801" y="825"/>
                </a:lnTo>
                <a:close/>
                <a:moveTo>
                  <a:pt x="1810" y="1007"/>
                </a:moveTo>
                <a:cubicBezTo>
                  <a:pt x="1455" y="1007"/>
                  <a:pt x="1455" y="1007"/>
                  <a:pt x="1455" y="1007"/>
                </a:cubicBezTo>
                <a:cubicBezTo>
                  <a:pt x="1460" y="1094"/>
                  <a:pt x="1460" y="1094"/>
                  <a:pt x="1460" y="1094"/>
                </a:cubicBezTo>
                <a:cubicBezTo>
                  <a:pt x="1814" y="1094"/>
                  <a:pt x="1814" y="1094"/>
                  <a:pt x="1814" y="1094"/>
                </a:cubicBezTo>
                <a:lnTo>
                  <a:pt x="1810" y="1007"/>
                </a:lnTo>
                <a:close/>
                <a:moveTo>
                  <a:pt x="1817" y="1179"/>
                </a:moveTo>
                <a:cubicBezTo>
                  <a:pt x="1465" y="1179"/>
                  <a:pt x="1465" y="1179"/>
                  <a:pt x="1465" y="1179"/>
                </a:cubicBezTo>
                <a:cubicBezTo>
                  <a:pt x="1473" y="1339"/>
                  <a:pt x="1473" y="1339"/>
                  <a:pt x="1473" y="1339"/>
                </a:cubicBezTo>
                <a:cubicBezTo>
                  <a:pt x="1824" y="1330"/>
                  <a:pt x="1824" y="1330"/>
                  <a:pt x="1824" y="1330"/>
                </a:cubicBezTo>
                <a:lnTo>
                  <a:pt x="1817" y="1179"/>
                </a:lnTo>
                <a:close/>
                <a:moveTo>
                  <a:pt x="2264" y="473"/>
                </a:moveTo>
                <a:cubicBezTo>
                  <a:pt x="1872" y="459"/>
                  <a:pt x="1872" y="459"/>
                  <a:pt x="1872" y="459"/>
                </a:cubicBezTo>
                <a:cubicBezTo>
                  <a:pt x="1877" y="565"/>
                  <a:pt x="1877" y="565"/>
                  <a:pt x="1877" y="565"/>
                </a:cubicBezTo>
                <a:cubicBezTo>
                  <a:pt x="2264" y="565"/>
                  <a:pt x="2264" y="565"/>
                  <a:pt x="2264" y="565"/>
                </a:cubicBezTo>
                <a:lnTo>
                  <a:pt x="2264" y="473"/>
                </a:lnTo>
                <a:close/>
                <a:moveTo>
                  <a:pt x="2264" y="649"/>
                </a:moveTo>
                <a:cubicBezTo>
                  <a:pt x="1880" y="649"/>
                  <a:pt x="1880" y="649"/>
                  <a:pt x="1880" y="649"/>
                </a:cubicBezTo>
                <a:cubicBezTo>
                  <a:pt x="1884" y="741"/>
                  <a:pt x="1884" y="741"/>
                  <a:pt x="1884" y="741"/>
                </a:cubicBezTo>
                <a:cubicBezTo>
                  <a:pt x="2264" y="741"/>
                  <a:pt x="2264" y="741"/>
                  <a:pt x="2264" y="741"/>
                </a:cubicBezTo>
                <a:lnTo>
                  <a:pt x="2264" y="649"/>
                </a:lnTo>
                <a:close/>
                <a:moveTo>
                  <a:pt x="2264" y="825"/>
                </a:moveTo>
                <a:cubicBezTo>
                  <a:pt x="1888" y="825"/>
                  <a:pt x="1888" y="825"/>
                  <a:pt x="1888" y="825"/>
                </a:cubicBezTo>
                <a:cubicBezTo>
                  <a:pt x="1893" y="917"/>
                  <a:pt x="1893" y="917"/>
                  <a:pt x="1893" y="917"/>
                </a:cubicBezTo>
                <a:cubicBezTo>
                  <a:pt x="2264" y="917"/>
                  <a:pt x="2264" y="917"/>
                  <a:pt x="2264" y="917"/>
                </a:cubicBezTo>
                <a:lnTo>
                  <a:pt x="2264" y="825"/>
                </a:lnTo>
                <a:close/>
                <a:moveTo>
                  <a:pt x="2264" y="1007"/>
                </a:moveTo>
                <a:cubicBezTo>
                  <a:pt x="1897" y="1007"/>
                  <a:pt x="1897" y="1007"/>
                  <a:pt x="1897" y="1007"/>
                </a:cubicBezTo>
                <a:cubicBezTo>
                  <a:pt x="1901" y="1094"/>
                  <a:pt x="1901" y="1094"/>
                  <a:pt x="1901" y="1094"/>
                </a:cubicBezTo>
                <a:cubicBezTo>
                  <a:pt x="2264" y="1094"/>
                  <a:pt x="2264" y="1094"/>
                  <a:pt x="2264" y="1094"/>
                </a:cubicBezTo>
                <a:lnTo>
                  <a:pt x="2264" y="1007"/>
                </a:lnTo>
                <a:close/>
                <a:moveTo>
                  <a:pt x="2264" y="1179"/>
                </a:moveTo>
                <a:cubicBezTo>
                  <a:pt x="1904" y="1179"/>
                  <a:pt x="1904" y="1179"/>
                  <a:pt x="1904" y="1179"/>
                </a:cubicBezTo>
                <a:cubicBezTo>
                  <a:pt x="1911" y="1328"/>
                  <a:pt x="1911" y="1328"/>
                  <a:pt x="1911" y="1328"/>
                </a:cubicBezTo>
                <a:cubicBezTo>
                  <a:pt x="2264" y="1319"/>
                  <a:pt x="2264" y="1319"/>
                  <a:pt x="2264" y="1319"/>
                </a:cubicBezTo>
                <a:lnTo>
                  <a:pt x="2264" y="1179"/>
                </a:lnTo>
                <a:close/>
                <a:moveTo>
                  <a:pt x="2662" y="649"/>
                </a:moveTo>
                <a:cubicBezTo>
                  <a:pt x="2351" y="649"/>
                  <a:pt x="2351" y="649"/>
                  <a:pt x="2351" y="649"/>
                </a:cubicBezTo>
                <a:cubicBezTo>
                  <a:pt x="2351" y="741"/>
                  <a:pt x="2351" y="741"/>
                  <a:pt x="2351" y="741"/>
                </a:cubicBezTo>
                <a:cubicBezTo>
                  <a:pt x="2662" y="741"/>
                  <a:pt x="2662" y="741"/>
                  <a:pt x="2662" y="741"/>
                </a:cubicBezTo>
                <a:lnTo>
                  <a:pt x="2662" y="649"/>
                </a:lnTo>
                <a:close/>
                <a:moveTo>
                  <a:pt x="2662" y="825"/>
                </a:moveTo>
                <a:cubicBezTo>
                  <a:pt x="2351" y="825"/>
                  <a:pt x="2351" y="825"/>
                  <a:pt x="2351" y="825"/>
                </a:cubicBezTo>
                <a:cubicBezTo>
                  <a:pt x="2351" y="917"/>
                  <a:pt x="2351" y="917"/>
                  <a:pt x="2351" y="917"/>
                </a:cubicBezTo>
                <a:cubicBezTo>
                  <a:pt x="2662" y="917"/>
                  <a:pt x="2662" y="917"/>
                  <a:pt x="2662" y="917"/>
                </a:cubicBezTo>
                <a:lnTo>
                  <a:pt x="2662" y="825"/>
                </a:lnTo>
                <a:close/>
                <a:moveTo>
                  <a:pt x="2662" y="1007"/>
                </a:moveTo>
                <a:cubicBezTo>
                  <a:pt x="2351" y="1007"/>
                  <a:pt x="2351" y="1007"/>
                  <a:pt x="2351" y="1007"/>
                </a:cubicBezTo>
                <a:cubicBezTo>
                  <a:pt x="2351" y="1094"/>
                  <a:pt x="2351" y="1094"/>
                  <a:pt x="2351" y="1094"/>
                </a:cubicBezTo>
                <a:cubicBezTo>
                  <a:pt x="2662" y="1094"/>
                  <a:pt x="2662" y="1094"/>
                  <a:pt x="2662" y="1094"/>
                </a:cubicBezTo>
                <a:lnTo>
                  <a:pt x="2662" y="1007"/>
                </a:lnTo>
                <a:close/>
                <a:moveTo>
                  <a:pt x="2662" y="1179"/>
                </a:moveTo>
                <a:cubicBezTo>
                  <a:pt x="2351" y="1179"/>
                  <a:pt x="2351" y="1179"/>
                  <a:pt x="2351" y="1179"/>
                </a:cubicBezTo>
                <a:cubicBezTo>
                  <a:pt x="2351" y="1317"/>
                  <a:pt x="2351" y="1317"/>
                  <a:pt x="2351" y="1317"/>
                </a:cubicBezTo>
                <a:cubicBezTo>
                  <a:pt x="2661" y="1309"/>
                  <a:pt x="2661" y="1309"/>
                  <a:pt x="2661" y="1309"/>
                </a:cubicBezTo>
                <a:cubicBezTo>
                  <a:pt x="2661" y="1305"/>
                  <a:pt x="2661" y="1305"/>
                  <a:pt x="2661" y="1305"/>
                </a:cubicBezTo>
                <a:cubicBezTo>
                  <a:pt x="2662" y="1259"/>
                  <a:pt x="2662" y="1259"/>
                  <a:pt x="2662" y="1259"/>
                </a:cubicBezTo>
                <a:lnTo>
                  <a:pt x="2662" y="1179"/>
                </a:lnTo>
                <a:close/>
                <a:moveTo>
                  <a:pt x="1189" y="1833"/>
                </a:moveTo>
                <a:cubicBezTo>
                  <a:pt x="1347" y="1833"/>
                  <a:pt x="1474" y="1960"/>
                  <a:pt x="1474" y="2118"/>
                </a:cubicBezTo>
                <a:cubicBezTo>
                  <a:pt x="1474" y="2275"/>
                  <a:pt x="1347" y="2403"/>
                  <a:pt x="1189" y="2403"/>
                </a:cubicBezTo>
                <a:cubicBezTo>
                  <a:pt x="1032" y="2403"/>
                  <a:pt x="904" y="2275"/>
                  <a:pt x="904" y="2118"/>
                </a:cubicBezTo>
                <a:cubicBezTo>
                  <a:pt x="904" y="1960"/>
                  <a:pt x="1032" y="1833"/>
                  <a:pt x="1189" y="1833"/>
                </a:cubicBezTo>
                <a:close/>
                <a:moveTo>
                  <a:pt x="1189" y="2248"/>
                </a:moveTo>
                <a:cubicBezTo>
                  <a:pt x="1261" y="2248"/>
                  <a:pt x="1320" y="2190"/>
                  <a:pt x="1320" y="2118"/>
                </a:cubicBezTo>
                <a:cubicBezTo>
                  <a:pt x="1320" y="2046"/>
                  <a:pt x="1261" y="1988"/>
                  <a:pt x="1189" y="1988"/>
                </a:cubicBezTo>
                <a:cubicBezTo>
                  <a:pt x="1117" y="1988"/>
                  <a:pt x="1059" y="2046"/>
                  <a:pt x="1059" y="2118"/>
                </a:cubicBezTo>
                <a:cubicBezTo>
                  <a:pt x="1059" y="2190"/>
                  <a:pt x="1117" y="2248"/>
                  <a:pt x="1189" y="2248"/>
                </a:cubicBezTo>
                <a:close/>
                <a:moveTo>
                  <a:pt x="2373" y="1833"/>
                </a:moveTo>
                <a:cubicBezTo>
                  <a:pt x="2531" y="1833"/>
                  <a:pt x="2658" y="1960"/>
                  <a:pt x="2658" y="2118"/>
                </a:cubicBezTo>
                <a:cubicBezTo>
                  <a:pt x="2658" y="2275"/>
                  <a:pt x="2531" y="2403"/>
                  <a:pt x="2373" y="2403"/>
                </a:cubicBezTo>
                <a:cubicBezTo>
                  <a:pt x="2216" y="2403"/>
                  <a:pt x="2088" y="2275"/>
                  <a:pt x="2088" y="2118"/>
                </a:cubicBezTo>
                <a:cubicBezTo>
                  <a:pt x="2088" y="1960"/>
                  <a:pt x="2216" y="1833"/>
                  <a:pt x="2373" y="1833"/>
                </a:cubicBezTo>
                <a:close/>
                <a:moveTo>
                  <a:pt x="2373" y="2248"/>
                </a:moveTo>
                <a:cubicBezTo>
                  <a:pt x="2445" y="2248"/>
                  <a:pt x="2504" y="2190"/>
                  <a:pt x="2504" y="2118"/>
                </a:cubicBezTo>
                <a:cubicBezTo>
                  <a:pt x="2504" y="2046"/>
                  <a:pt x="2445" y="1988"/>
                  <a:pt x="2373" y="1988"/>
                </a:cubicBezTo>
                <a:cubicBezTo>
                  <a:pt x="2301" y="1988"/>
                  <a:pt x="2243" y="2046"/>
                  <a:pt x="2243" y="2118"/>
                </a:cubicBezTo>
                <a:cubicBezTo>
                  <a:pt x="2243" y="2190"/>
                  <a:pt x="2301" y="2248"/>
                  <a:pt x="2373" y="2248"/>
                </a:cubicBezTo>
                <a:close/>
              </a:path>
            </a:pathLst>
          </a:custGeom>
          <a:solidFill>
            <a:srgbClr val="418AB3">
              <a:lumMod val="60000"/>
              <a:lumOff val="40000"/>
            </a:srgb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801745" y="5775325"/>
            <a:ext cx="2134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chocolate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10" y="1091565"/>
            <a:ext cx="2167255" cy="1114425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455" y="1091565"/>
            <a:ext cx="1164590" cy="93916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390" y="2604135"/>
            <a:ext cx="2024380" cy="1268095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600" y="4114165"/>
            <a:ext cx="1416685" cy="86741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860" y="4540885"/>
            <a:ext cx="901065" cy="1390650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3072765" y="624205"/>
            <a:ext cx="2134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chips</a:t>
            </a:r>
            <a:r>
              <a:rPr lang="zh-CN" altLang="en-US" sz="2800">
                <a:latin typeface="Arial Rounded MT Bold" panose="020F0704030504030204" charset="0"/>
                <a:cs typeface="Arial Rounded MT Bold" panose="020F0704030504030204" charset="0"/>
              </a:rPr>
              <a:t>薯片</a:t>
            </a:r>
            <a:endParaRPr lang="zh-CN" altLang="en-US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5" y="3275965"/>
            <a:ext cx="1515745" cy="1264920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633095" y="4459605"/>
            <a:ext cx="2134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hamburger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645285" y="3350260"/>
            <a:ext cx="112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cola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04775" y="2726690"/>
            <a:ext cx="299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French fries</a:t>
            </a:r>
            <a:r>
              <a:rPr lang="zh-CN" altLang="en-US" sz="2400" b="1">
                <a:latin typeface="Arial Rounded MT Bold" panose="020F0704030504030204" charset="0"/>
                <a:cs typeface="Arial Rounded MT Bold" panose="020F0704030504030204" charset="0"/>
              </a:rPr>
              <a:t>薯条</a:t>
            </a:r>
            <a:endParaRPr lang="zh-CN" altLang="en-US" sz="2400" b="1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2415540" y="2159635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hotdog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2778125" y="3694430"/>
            <a:ext cx="1143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pizza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4058285" y="3694430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cookie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4272915" y="2124075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lollipop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3795" y="1950720"/>
            <a:ext cx="1401445" cy="1109345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3795" y="3185795"/>
            <a:ext cx="1338580" cy="1155065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1070" y="3694430"/>
            <a:ext cx="1409700" cy="1011555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2275" y="1254760"/>
            <a:ext cx="1024255" cy="1805305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0525" y="3694430"/>
            <a:ext cx="1344930" cy="106235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36530" y="1266190"/>
            <a:ext cx="1058545" cy="1793875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1620" y="1167765"/>
            <a:ext cx="1452880" cy="189230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7773035" y="688975"/>
            <a:ext cx="3661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fruit and vegetables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6314440" y="1508760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salad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899400" y="3185795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yogurt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9562465" y="3248660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fish and meat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719830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Lead-in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62725" y="5290185"/>
            <a:ext cx="326834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Healthy food</a:t>
            </a:r>
            <a:endParaRPr lang="en-US" altLang="zh-CN" sz="3600" b="1">
              <a:solidFill>
                <a:schemeClr val="bg1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99" name="图片 98">
            <a:hlinkClick r:id="rId17" action="ppaction://hlinkfil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62465" y="4701540"/>
            <a:ext cx="2039620" cy="10687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69365" y="5382895"/>
            <a:ext cx="2597150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Junk food</a:t>
            </a:r>
            <a:endParaRPr lang="en-US" altLang="zh-CN" sz="3600" b="1">
              <a:solidFill>
                <a:schemeClr val="bg1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  <p:bldP spid="86" grpId="0"/>
      <p:bldP spid="89" grpId="0"/>
      <p:bldP spid="88" grpId="0"/>
      <p:bldP spid="86" grpId="1"/>
      <p:bldP spid="89" grpId="1"/>
      <p:bldP spid="88" grpId="1"/>
      <p:bldP spid="85" grpId="0"/>
      <p:bldP spid="84" grpId="0"/>
      <p:bldP spid="82" grpId="0"/>
      <p:bldP spid="85" grpId="1"/>
      <p:bldP spid="84" grpId="1"/>
      <p:bldP spid="82" grpId="1"/>
      <p:bldP spid="87" grpId="0"/>
      <p:bldP spid="87" grpId="1"/>
      <p:bldP spid="72" grpId="0"/>
      <p:bldP spid="72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" grpId="0" animBg="1"/>
      <p:bldP spid="10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38793588592cded29ea2f1dd52995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104140"/>
            <a:ext cx="10179050" cy="66503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04820" y="2091055"/>
            <a:ext cx="6710680" cy="2310130"/>
            <a:chOff x="4732" y="3293"/>
            <a:chExt cx="10568" cy="3638"/>
          </a:xfrm>
        </p:grpSpPr>
        <p:sp>
          <p:nvSpPr>
            <p:cNvPr id="4" name="矩形 3"/>
            <p:cNvSpPr/>
            <p:nvPr/>
          </p:nvSpPr>
          <p:spPr>
            <a:xfrm>
              <a:off x="4732" y="3293"/>
              <a:ext cx="10568" cy="3639"/>
            </a:xfrm>
            <a:prstGeom prst="rect">
              <a:avLst/>
            </a:prstGeom>
            <a:solidFill>
              <a:srgbClr val="FAC430"/>
            </a:solidFill>
            <a:ln>
              <a:noFill/>
            </a:ln>
            <a:effectLst>
              <a:outerShdw blurRad="266700" dist="38100" dir="5400000" algn="t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5A58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995" y="3587"/>
              <a:ext cx="10041" cy="30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charset="-122"/>
                  <a:ea typeface="Adobe 黑体 Std R" panose="020B0400000000000000" charset="-122"/>
                </a:rPr>
                <a:t>Thank you for your listening</a:t>
              </a:r>
              <a:endParaRPr lang="en-US" altLang="zh-C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charset="-122"/>
                <a:ea typeface="Adobe 黑体 Std R" panose="020B04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2" name="文本框 276491"/>
          <p:cNvSpPr txBox="1">
            <a:spLocks noChangeArrowheads="1"/>
          </p:cNvSpPr>
          <p:nvPr/>
        </p:nvSpPr>
        <p:spPr bwMode="auto">
          <a:xfrm>
            <a:off x="3839879" y="2423455"/>
            <a:ext cx="9471733" cy="5219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  <a:sym typeface="宋体" panose="02010600030101010101" pitchFamily="2" charset="-122"/>
              </a:rPr>
              <a:t>★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ea typeface="微软雅黑" panose="020B0503020204020204" charset="-122"/>
                <a:cs typeface="Comic Sans MS" panose="030F0702030302020204"/>
                <a:sym typeface="宋体" panose="02010600030101010101" pitchFamily="2" charset="-122"/>
              </a:rPr>
              <a:t>help us get ready for the day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  </a:t>
            </a:r>
            <a:endParaRPr lang="zh-CN" altLang="en-US" sz="3200" b="1" dirty="0">
              <a:latin typeface="Comic Sans MS" panose="030F0702030302020204"/>
              <a:cs typeface="Comic Sans MS" panose="030F0702030302020204"/>
            </a:endParaRPr>
          </a:p>
        </p:txBody>
      </p:sp>
      <p:pic>
        <p:nvPicPr>
          <p:cNvPr id="79883" name="图片 18" descr="u=2368584995,3886080237&amp;fm=26&amp;gp=0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5509" l="0" r="100000">
                        <a14:backgroundMark x1="58600" y1="52994" x2="59400" y2="30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6" y="4686275"/>
            <a:ext cx="2852524" cy="13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85" name="图片 19" descr="u=2744814292,1342909380&amp;fm=26&amp;gp=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09" b="98525" l="5400" r="100000">
                        <a14:foregroundMark x1="79800" y1="28614" x2="5600" y2="86726"/>
                        <a14:foregroundMark x1="70000" y1="84956" x2="95600" y2="84956"/>
                        <a14:foregroundMark x1="74600" y1="68142" x2="88000" y2="88201"/>
                        <a14:foregroundMark x1="67800" y1="79056" x2="78400" y2="89676"/>
                        <a14:backgroundMark x1="53600" y1="49853" x2="85800" y2="88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12" y="3276893"/>
            <a:ext cx="2869453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841579" y="3798228"/>
            <a:ext cx="9469617" cy="1168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</a:rPr>
              <a:t>★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</a:rPr>
              <a:t>be good for </a:t>
            </a:r>
            <a:r>
              <a:rPr lang="en-US" altLang="zh-CN" sz="2800" b="1" u="sng" dirty="0">
                <a:latin typeface="Comic Sans MS" panose="030F0702030302020204"/>
                <a:cs typeface="Comic Sans MS" panose="030F0702030302020204"/>
              </a:rPr>
              <a:t>our health 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 </a:t>
            </a:r>
            <a:endParaRPr lang="en-US" altLang="zh-CN" sz="2800" b="1" dirty="0">
              <a:latin typeface="Comic Sans MS" panose="030F0702030302020204"/>
              <a:cs typeface="Comic Sans MS" panose="030F0702030302020204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             </a:t>
            </a:r>
            <a:endParaRPr lang="zh-CN" altLang="en-US" sz="2800" b="1" dirty="0">
              <a:latin typeface="Comic Sans MS" panose="030F0702030302020204"/>
              <a:cs typeface="Comic Sans MS" panose="030F0702030302020204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818718" y="4429736"/>
            <a:ext cx="9469617" cy="1168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sz="2800" b="1" dirty="0">
              <a:latin typeface="Comic Sans MS" panose="030F0702030302020204"/>
              <a:cs typeface="Comic Sans MS" panose="030F0702030302020204"/>
              <a:sym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  <a:sym typeface="宋体" panose="02010600030101010101" pitchFamily="2" charset="-122"/>
              </a:rPr>
              <a:t>★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give us energy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  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['</a:t>
            </a:r>
            <a:r>
              <a:rPr lang="en-US" altLang="zh-CN" sz="2800" b="1" dirty="0" err="1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enədʒɪ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] n. </a:t>
            </a:r>
            <a:endParaRPr lang="zh-CN" altLang="en-US" sz="2800" b="1" dirty="0">
              <a:latin typeface="Comic Sans MS" panose="030F0702030302020204"/>
              <a:cs typeface="Comic Sans MS" panose="030F07020303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9830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Before-reading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15" y="1924685"/>
            <a:ext cx="2538730" cy="1428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61510" y="1279525"/>
            <a:ext cx="326834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Healthy food</a:t>
            </a:r>
            <a:endParaRPr lang="en-US" altLang="zh-CN" sz="3600" b="1">
              <a:solidFill>
                <a:schemeClr val="bg1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719830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Before-reading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283694" y="1141413"/>
            <a:ext cx="9469617" cy="24612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  <a:sym typeface="宋体" panose="02010600030101010101" pitchFamily="2" charset="-122"/>
              </a:rPr>
              <a:t>★ </a:t>
            </a:r>
            <a:r>
              <a:rPr lang="en-US" altLang="zh-CN" sz="2800" b="1" dirty="0">
                <a:solidFill>
                  <a:srgbClr val="000000"/>
                </a:solidFill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have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too much sugar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/</a:t>
            </a:r>
            <a:r>
              <a:rPr lang="en-US" altLang="zh-CN" sz="2800" b="1" dirty="0">
                <a:solidFill>
                  <a:srgbClr val="0000FF"/>
                </a:solidFill>
                <a:latin typeface="Comic Sans MS" panose="030F0702030302020204"/>
                <a:cs typeface="Comic Sans MS" panose="030F0702030302020204"/>
              </a:rPr>
              <a:t>ˈ</a:t>
            </a:r>
            <a:r>
              <a:rPr lang="en-US" altLang="zh-CN" sz="2800" b="1" dirty="0" err="1">
                <a:solidFill>
                  <a:srgbClr val="0000FF"/>
                </a:solidFill>
                <a:latin typeface="Comic Sans MS" panose="030F0702030302020204"/>
                <a:cs typeface="Comic Sans MS" panose="030F0702030302020204"/>
              </a:rPr>
              <a:t>ʃ</a:t>
            </a:r>
            <a:r>
              <a:rPr lang="en-US" altLang="zh-CN" sz="2800" b="1" dirty="0" err="1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</a:rPr>
              <a:t>ʊ</a:t>
            </a:r>
            <a:r>
              <a:rPr lang="en-US" altLang="zh-CN" sz="2800" b="1" dirty="0" err="1">
                <a:solidFill>
                  <a:srgbClr val="0000FF"/>
                </a:solidFill>
                <a:latin typeface="Comic Sans MS" panose="030F0702030302020204"/>
                <a:cs typeface="Comic Sans MS" panose="030F0702030302020204"/>
              </a:rPr>
              <a:t>g</a:t>
            </a:r>
            <a:r>
              <a:rPr lang="en-US" altLang="zh-CN" sz="2800" b="1" dirty="0" err="1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</a:rPr>
              <a:t>ə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/</a:t>
            </a:r>
            <a:endParaRPr lang="en-US" altLang="zh-CN" sz="2800" b="1" dirty="0">
              <a:latin typeface="Comic Sans MS" panose="030F0702030302020204"/>
              <a:cs typeface="Comic Sans MS" panose="030F0702030302020204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</a:rPr>
              <a:t>★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</a:rPr>
              <a:t>be bad for </a:t>
            </a:r>
            <a:r>
              <a:rPr lang="en-US" altLang="zh-CN" sz="2800" b="1" u="sng" dirty="0">
                <a:latin typeface="Comic Sans MS" panose="030F0702030302020204"/>
                <a:cs typeface="Comic Sans MS" panose="030F0702030302020204"/>
              </a:rPr>
              <a:t>our teeth 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 </a:t>
            </a:r>
            <a:endParaRPr lang="en-US" altLang="zh-CN" sz="2800" b="1" dirty="0">
              <a:latin typeface="Comic Sans MS" panose="030F0702030302020204"/>
              <a:cs typeface="Comic Sans MS" panose="030F0702030302020204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ea typeface="微软雅黑" panose="020B0503020204020204" charset="-122"/>
                <a:cs typeface="Comic Sans MS" panose="030F0702030302020204"/>
                <a:sym typeface="+mn-ea"/>
              </a:rPr>
              <a:t>★ </a:t>
            </a:r>
            <a:r>
              <a:rPr lang="en-US" altLang="zh-CN" sz="2800" b="1" u="sng" dirty="0">
                <a:solidFill>
                  <a:srgbClr val="FF0000"/>
                </a:solidFill>
                <a:latin typeface="Comic Sans MS" panose="030F0702030302020204"/>
                <a:cs typeface="Comic Sans MS" panose="030F0702030302020204"/>
                <a:sym typeface="+mn-ea"/>
              </a:rPr>
              <a:t>be bad for </a:t>
            </a:r>
            <a:r>
              <a:rPr lang="en-US" altLang="zh-CN" sz="2800" b="1" u="sng" dirty="0">
                <a:latin typeface="Comic Sans MS" panose="030F0702030302020204"/>
                <a:cs typeface="Comic Sans MS" panose="030F0702030302020204"/>
                <a:sym typeface="+mn-ea"/>
              </a:rPr>
              <a:t>our health </a:t>
            </a:r>
            <a:r>
              <a:rPr lang="zh-CN" altLang="zh-CN" sz="2800" b="1" dirty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/</a:t>
            </a:r>
            <a:r>
              <a:rPr lang="en-US" altLang="zh-CN" sz="2800" b="1" dirty="0" err="1" smtClean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h</a:t>
            </a:r>
            <a:r>
              <a:rPr lang="en-US" altLang="zh-CN" sz="2800" b="1" dirty="0" err="1" smtClean="0">
                <a:solidFill>
                  <a:srgbClr val="CC0000"/>
                </a:solidFill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e</a:t>
            </a:r>
            <a:r>
              <a:rPr lang="en-US" altLang="zh-CN" sz="2800" b="1" dirty="0" err="1" smtClean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lθ</a:t>
            </a:r>
            <a:r>
              <a:rPr lang="zh-CN" altLang="zh-CN" sz="2800" b="1" dirty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/</a:t>
            </a:r>
            <a:r>
              <a:rPr lang="en-US" altLang="zh-CN" sz="2800" b="1" dirty="0" smtClean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 </a:t>
            </a:r>
            <a:r>
              <a:rPr lang="en-US" altLang="zh-CN" sz="2800" b="1" dirty="0">
                <a:latin typeface="Comic Sans MS" panose="030F0702030302020204"/>
                <a:cs typeface="Comic Sans MS" panose="030F0702030302020204"/>
                <a:sym typeface="宋体" panose="02010600030101010101" pitchFamily="2" charset="-122"/>
              </a:rPr>
              <a:t>n. </a:t>
            </a:r>
            <a:endParaRPr lang="zh-CN" altLang="en-US" sz="2800" b="1" dirty="0">
              <a:latin typeface="Comic Sans MS" panose="030F0702030302020204"/>
              <a:cs typeface="Comic Sans MS" panose="030F0702030302020204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Comic Sans MS" panose="030F0702030302020204"/>
                <a:cs typeface="Comic Sans MS" panose="030F0702030302020204"/>
              </a:rPr>
              <a:t>       </a:t>
            </a:r>
            <a:endParaRPr lang="zh-CN" altLang="en-US" sz="2800" b="1" dirty="0">
              <a:latin typeface="Comic Sans MS" panose="030F0702030302020204"/>
              <a:cs typeface="Comic Sans MS" panose="030F0702030302020204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608267" y="3081020"/>
            <a:ext cx="5030006" cy="5219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lang="en-US" altLang="zh-CN" sz="2800" b="1">
                <a:sym typeface="宋体" panose="02010600030101010101" pitchFamily="2" charset="-122"/>
              </a:rPr>
              <a:t>make us fat </a:t>
            </a:r>
            <a:r>
              <a:rPr lang="en-US" altLang="zh-CN" sz="2800" b="1"/>
              <a:t>           </a:t>
            </a:r>
            <a:endParaRPr lang="zh-CN" altLang="en-US" sz="2800" b="1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7167784" y="3081020"/>
            <a:ext cx="3737060" cy="521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>
                <a:ea typeface="微软雅黑" panose="020B0503020204020204" charset="-122"/>
                <a:cs typeface="微软雅黑" panose="020B0503020204020204" charset="-122"/>
              </a:rPr>
              <a:t>★</a:t>
            </a:r>
            <a:r>
              <a:rPr lang="en-US" altLang="zh-CN" sz="2800" b="1">
                <a:sym typeface="宋体" panose="02010600030101010101" pitchFamily="2" charset="-122"/>
              </a:rPr>
              <a:t>make us slim</a:t>
            </a:r>
            <a:r>
              <a:rPr lang="en-US" altLang="zh-CN" sz="2800" b="1"/>
              <a:t>           </a:t>
            </a:r>
            <a:endParaRPr lang="zh-CN" altLang="en-US" sz="2800" b="1"/>
          </a:p>
        </p:txBody>
      </p:sp>
      <p:pic>
        <p:nvPicPr>
          <p:cNvPr id="24" name="图片 23" descr="838ba61ea8d3fd1fff547c1f3a4e251f95ca5fb2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7000" l="10000" r="96000">
                        <a14:foregroundMark x1="20917" y1="76000" x2="32333" y2="87750"/>
                        <a14:foregroundMark x1="15250" y1="93125" x2="42917" y2="97000"/>
                        <a14:foregroundMark x1="22583" y1="42625" x2="13667" y2="46250"/>
                        <a14:foregroundMark x1="13000" y1="51875" x2="13000" y2="44875"/>
                        <a14:foregroundMark x1="15417" y1="43375" x2="19833" y2="42375"/>
                        <a14:foregroundMark x1="72250" y1="44125" x2="84833" y2="18750"/>
                        <a14:foregroundMark x1="87583" y1="22125" x2="86917" y2="53875"/>
                        <a14:foregroundMark x1="76833" y1="18750" x2="68250" y2="31000"/>
                        <a14:foregroundMark x1="73250" y1="18250" x2="67583" y2="24875"/>
                        <a14:foregroundMark x1="84917" y1="14625" x2="91917" y2="42875"/>
                        <a14:foregroundMark x1="94833" y1="27750" x2="96000" y2="38250"/>
                        <a14:foregroundMark x1="13000" y1="53125" x2="13333" y2="88000"/>
                        <a14:foregroundMark x1="16750" y1="79000" x2="18667" y2="8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1" y="3353354"/>
            <a:ext cx="2825383" cy="2379683"/>
          </a:xfrm>
          <a:prstGeom prst="rect">
            <a:avLst/>
          </a:prstGeom>
        </p:spPr>
      </p:pic>
      <p:pic>
        <p:nvPicPr>
          <p:cNvPr id="25" name="图片 24" descr="teliss_P20161105137_33F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5781" l="12344" r="67396">
                        <a14:foregroundMark x1="85938" y1="16328" x2="76354" y2="67969"/>
                        <a14:foregroundMark x1="28594" y1="18047" x2="24063" y2="29766"/>
                        <a14:backgroundMark x1="86250" y1="34141" x2="66250" y2="64609"/>
                        <a14:backgroundMark x1="85938" y1="21953" x2="85781" y2="56797"/>
                        <a14:backgroundMark x1="76354" y1="58203" x2="81875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64" y="3506663"/>
            <a:ext cx="4300679" cy="2867866"/>
          </a:xfrm>
          <a:prstGeom prst="rect">
            <a:avLst/>
          </a:prstGeom>
        </p:spPr>
      </p:pic>
      <p:pic>
        <p:nvPicPr>
          <p:cNvPr id="27" name="图片 26" descr="63dbd2077e83779d89436c44b0acdeca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72" y="3862385"/>
            <a:ext cx="2940164" cy="1958660"/>
          </a:xfrm>
          <a:prstGeom prst="rect">
            <a:avLst/>
          </a:prstGeom>
        </p:spPr>
      </p:pic>
      <p:pic>
        <p:nvPicPr>
          <p:cNvPr id="28" name="图片 19" descr="u=2744814292,1342909380&amp;fm=26&amp;gp=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09" b="98525" l="5400" r="100000">
                        <a14:foregroundMark x1="79800" y1="28614" x2="5600" y2="86726"/>
                        <a14:foregroundMark x1="70000" y1="84956" x2="95600" y2="84956"/>
                        <a14:foregroundMark x1="74600" y1="68142" x2="88000" y2="88201"/>
                        <a14:foregroundMark x1="67800" y1="79056" x2="78400" y2="89676"/>
                        <a14:backgroundMark x1="53600" y1="49853" x2="85800" y2="88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41" y="4064732"/>
            <a:ext cx="2869453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577455" y="1471930"/>
            <a:ext cx="326834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Junk food</a:t>
            </a:r>
            <a:endParaRPr lang="en-US" altLang="zh-CN" sz="3600" b="1">
              <a:solidFill>
                <a:schemeClr val="bg1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65151" y="237963"/>
            <a:ext cx="28851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Rounded MT Bold" panose="020F0704030504030204" charset="0"/>
                <a:cs typeface="Arial Rounded MT Bold" panose="020F0704030504030204" charset="0"/>
              </a:rPr>
              <a:t>Title</a:t>
            </a:r>
            <a:endParaRPr lang="en-US" altLang="zh-CN" sz="48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图片 4" descr="图片包含 游戏机, 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" y="885825"/>
            <a:ext cx="4147820" cy="275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725295" y="2602230"/>
            <a:ext cx="37293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5A58"/>
                </a:solidFill>
                <a:effectLst/>
                <a:latin typeface="Arial Rounded MT Bold" panose="020F0704030504030204" charset="0"/>
                <a:ea typeface="庞门正道轻松体" panose="00020600040101010101" pitchFamily="18" charset="-122"/>
                <a:cs typeface="Arial Rounded MT Bold" panose="020F0704030504030204" charset="0"/>
              </a:rPr>
              <a:t>What we eat</a:t>
            </a:r>
            <a:endParaRPr lang="en-US" altLang="zh-CN" sz="4400" dirty="0" err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5A58"/>
              </a:solidFill>
              <a:effectLst/>
              <a:latin typeface="Arial Rounded MT Bold" panose="020F0704030504030204" charset="0"/>
              <a:ea typeface="庞门正道轻松体" panose="00020600040101010101" pitchFamily="18" charset="-122"/>
              <a:cs typeface="Arial Rounded MT Bold" panose="020F07040305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3325" y="1739900"/>
            <a:ext cx="2748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Arial Rounded MT Bold" panose="020F0704030504030204" charset="0"/>
                <a:cs typeface="Arial Rounded MT Bold" panose="020F0704030504030204" charset="0"/>
              </a:rPr>
              <a:t>Diet(</a:t>
            </a:r>
            <a:r>
              <a:rPr lang="zh-CN" altLang="en-US" sz="4000">
                <a:latin typeface="Arial Rounded MT Bold" panose="020F0704030504030204" charset="0"/>
                <a:cs typeface="Arial Rounded MT Bold" panose="020F0704030504030204" charset="0"/>
              </a:rPr>
              <a:t>饮食</a:t>
            </a:r>
            <a:r>
              <a:rPr lang="en-US" altLang="zh-CN" sz="4000">
                <a:latin typeface="Arial Rounded MT Bold" panose="020F0704030504030204" charset="0"/>
                <a:cs typeface="Arial Rounded MT Bold" panose="020F0704030504030204" charset="0"/>
              </a:rPr>
              <a:t>)</a:t>
            </a:r>
            <a:endParaRPr lang="en-US" altLang="zh-CN" sz="40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9" name="图片 18" descr="图片包含 游戏机, 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40" y="1153795"/>
            <a:ext cx="4725670" cy="3653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7193915" y="3310890"/>
            <a:ext cx="37293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4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5A58"/>
                </a:solidFill>
                <a:effectLst/>
                <a:latin typeface="Arial Rounded MT Bold" panose="020F0704030504030204" charset="0"/>
                <a:ea typeface="庞门正道轻松体" panose="00020600040101010101" pitchFamily="18" charset="-122"/>
                <a:cs typeface="Arial Rounded MT Bold" panose="020F0704030504030204" charset="0"/>
              </a:rPr>
              <a:t>How we live</a:t>
            </a:r>
            <a:endParaRPr lang="en-US" altLang="zh-CN" sz="4400" dirty="0" err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5A58"/>
              </a:solidFill>
              <a:effectLst/>
              <a:latin typeface="Arial Rounded MT Bold" panose="020F0704030504030204" charset="0"/>
              <a:ea typeface="庞门正道轻松体" panose="00020600040101010101" pitchFamily="18" charset="-122"/>
              <a:cs typeface="Arial Rounded MT Bold" panose="020F07040305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71260" y="2012950"/>
            <a:ext cx="28371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Arial Rounded MT Bold" panose="020F0704030504030204" charset="0"/>
                <a:cs typeface="Arial Rounded MT Bold" panose="020F0704030504030204" charset="0"/>
              </a:rPr>
              <a:t>Lifestyle</a:t>
            </a:r>
            <a:endParaRPr lang="en-US" altLang="zh-CN" sz="40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en-US" altLang="zh-CN" sz="4000">
                <a:latin typeface="Arial Rounded MT Bold" panose="020F0704030504030204" charset="0"/>
                <a:cs typeface="Arial Rounded MT Bold" panose="020F0704030504030204" charset="0"/>
              </a:rPr>
              <a:t>(</a:t>
            </a:r>
            <a:r>
              <a:rPr lang="zh-CN" altLang="en-US" sz="4000">
                <a:latin typeface="Arial Rounded MT Bold" panose="020F0704030504030204" charset="0"/>
                <a:cs typeface="Arial Rounded MT Bold" panose="020F0704030504030204" charset="0"/>
              </a:rPr>
              <a:t>生活方式</a:t>
            </a:r>
            <a:r>
              <a:rPr lang="en-US" altLang="zh-CN" sz="4000">
                <a:latin typeface="Arial Rounded MT Bold" panose="020F0704030504030204" charset="0"/>
                <a:cs typeface="Arial Rounded MT Bold" panose="020F0704030504030204" charset="0"/>
              </a:rPr>
              <a:t>)</a:t>
            </a:r>
            <a:endParaRPr lang="en-US" altLang="zh-CN" sz="40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230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3709035"/>
            <a:ext cx="2073275" cy="1638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63" y="4370070"/>
            <a:ext cx="1635125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700" y="4362133"/>
            <a:ext cx="1668463" cy="1627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887980" y="1153795"/>
            <a:ext cx="676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Rounded MT Bold" panose="020F0704030504030204" charset="0"/>
                <a:cs typeface="Arial Rounded MT Bold" panose="020F0704030504030204" charset="0"/>
              </a:rPr>
              <a:t>What does the article talk about?</a:t>
            </a:r>
            <a:endParaRPr lang="en-US" altLang="zh-CN" sz="28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0" name="Rectangle 47"/>
          <p:cNvSpPr/>
          <p:nvPr/>
        </p:nvSpPr>
        <p:spPr>
          <a:xfrm>
            <a:off x="531495" y="6036945"/>
            <a:ext cx="11322685" cy="583565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Tip1: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Try to  find the main idea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主旨思想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）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from the title.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4" grpId="0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82340" y="264160"/>
            <a:ext cx="49733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solidFill>
                  <a:srgbClr val="0000FF"/>
                </a:solidFill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  <a:sym typeface="Helvetica" pitchFamily="2" charset="0"/>
              </a:rPr>
              <a:t>Guess before reading</a:t>
            </a:r>
            <a:endParaRPr lang="en-US" altLang="zh-CN" sz="3600" b="1">
              <a:solidFill>
                <a:srgbClr val="0000FF"/>
              </a:solidFill>
              <a:latin typeface="Arial Rounded MT Bold" panose="020F0704030504030204" charset="0"/>
              <a:ea typeface="宋体" panose="02010600030101010101" pitchFamily="2" charset="-122"/>
              <a:cs typeface="Arial Rounded MT Bold" panose="020F0704030504030204" charset="0"/>
              <a:sym typeface="Helvetica" pitchFamily="2" charset="0"/>
            </a:endParaRPr>
          </a:p>
        </p:txBody>
      </p:sp>
      <p:graphicFrame>
        <p:nvGraphicFramePr>
          <p:cNvPr id="7170" name="表格 7169"/>
          <p:cNvGraphicFramePr/>
          <p:nvPr>
            <p:custDataLst>
              <p:tags r:id="rId1"/>
            </p:custDataLst>
          </p:nvPr>
        </p:nvGraphicFramePr>
        <p:xfrm>
          <a:off x="1177925" y="1193800"/>
          <a:ext cx="6065520" cy="5029200"/>
        </p:xfrm>
        <a:graphic>
          <a:graphicData uri="http://schemas.openxmlformats.org/drawingml/2006/table">
            <a:tbl>
              <a:tblPr/>
              <a:tblGrid>
                <a:gridCol w="2042160"/>
                <a:gridCol w="4023360"/>
              </a:tblGrid>
              <a:tr h="97980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b="1" dirty="0">
                        <a:solidFill>
                          <a:srgbClr val="FFFFFF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b="1" dirty="0">
                        <a:solidFill>
                          <a:srgbClr val="FFFFFF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025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Looks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52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Hobby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60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What she may eat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025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Exercise?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206" name="图片 23" descr="QQ截图201512051208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80" y="1193800"/>
            <a:ext cx="762000" cy="911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92" name="Text Box 39"/>
          <p:cNvSpPr txBox="1"/>
          <p:nvPr/>
        </p:nvSpPr>
        <p:spPr>
          <a:xfrm>
            <a:off x="4043680" y="1357630"/>
            <a:ext cx="20891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200" b="1" dirty="0"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Kitty</a:t>
            </a:r>
            <a:endParaRPr lang="zh-CN" altLang="en-US" sz="3200" b="1" dirty="0"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sp>
        <p:nvSpPr>
          <p:cNvPr id="7191" name="Text Box 38"/>
          <p:cNvSpPr txBox="1"/>
          <p:nvPr/>
        </p:nvSpPr>
        <p:spPr>
          <a:xfrm>
            <a:off x="3829050" y="2240915"/>
            <a:ext cx="2303463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200" b="1" dirty="0">
                <a:solidFill>
                  <a:srgbClr val="FF0000"/>
                </a:solidFill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tall, slim</a:t>
            </a:r>
            <a:endParaRPr lang="zh-CN" altLang="en-US" sz="3200" b="1" dirty="0">
              <a:solidFill>
                <a:srgbClr val="FF0000"/>
              </a:solidFill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sp>
        <p:nvSpPr>
          <p:cNvPr id="7193" name="Text Box 40"/>
          <p:cNvSpPr txBox="1"/>
          <p:nvPr/>
        </p:nvSpPr>
        <p:spPr>
          <a:xfrm>
            <a:off x="3328670" y="2997835"/>
            <a:ext cx="25908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200" b="1" dirty="0">
                <a:solidFill>
                  <a:srgbClr val="FF0000"/>
                </a:solidFill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     dancing</a:t>
            </a:r>
            <a:endParaRPr lang="zh-CN" altLang="en-US" sz="3200" b="1" dirty="0">
              <a:solidFill>
                <a:srgbClr val="FF0000"/>
              </a:solidFill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pic>
        <p:nvPicPr>
          <p:cNvPr id="7196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358" y="1433830"/>
            <a:ext cx="1008062" cy="100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8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258" y="2514918"/>
            <a:ext cx="1495425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9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258" y="3449955"/>
            <a:ext cx="1439862" cy="107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00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820" y="4458018"/>
            <a:ext cx="1655763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01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0358" y="5610543"/>
            <a:ext cx="1908175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42" descr="u=2567023547,3700399798&amp;fm=23&amp;gp=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6258" y="200660"/>
            <a:ext cx="1838325" cy="128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7450" y="1625600"/>
            <a:ext cx="933450" cy="62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1" descr="QQ截图2015120512084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635" y="14605"/>
            <a:ext cx="3712845" cy="6829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521 -0.016296 L -0.503542 0.408519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" y="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71927 0.40898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Par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44323 0.255185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68854 -0.046574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-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1" grpId="0" bldLvl="0"/>
      <p:bldP spid="7193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194" name="表格 8193"/>
          <p:cNvGraphicFramePr/>
          <p:nvPr/>
        </p:nvGraphicFramePr>
        <p:xfrm>
          <a:off x="1081405" y="989965"/>
          <a:ext cx="6005195" cy="5535295"/>
        </p:xfrm>
        <a:graphic>
          <a:graphicData uri="http://schemas.openxmlformats.org/drawingml/2006/table">
            <a:tbl>
              <a:tblPr/>
              <a:tblGrid>
                <a:gridCol w="1821815"/>
                <a:gridCol w="4183380"/>
              </a:tblGrid>
              <a:tr h="107124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b="1" dirty="0">
                        <a:solidFill>
                          <a:srgbClr val="FFFFFF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b="1" dirty="0">
                        <a:solidFill>
                          <a:srgbClr val="FFFFFF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Looks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3305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Hobby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60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What he may eat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en-US" altLang="zh-CN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010"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zh-CN" sz="3200" b="1" dirty="0">
                          <a:solidFill>
                            <a:srgbClr val="000000"/>
                          </a:solidFill>
                          <a:latin typeface="Arial Rounded MT Bold" panose="020F0704030504030204" charset="0"/>
                          <a:ea typeface="Times New Roman" panose="02020603050405020304" pitchFamily="18" charset="0"/>
                          <a:cs typeface="Arial Rounded MT Bold" panose="020F0704030504030204" charset="0"/>
                        </a:rPr>
                        <a:t>Exercise?</a:t>
                      </a:r>
                      <a:endParaRPr lang="en-US" altLang="zh-CN" sz="3200" b="1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Times New Roman" panose="02020603050405020304" pitchFamily="18" charset="0"/>
                        <a:cs typeface="Arial Rounded MT Bold" panose="020F07040305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800" dirty="0">
                        <a:solidFill>
                          <a:srgbClr val="000000"/>
                        </a:solidFill>
                        <a:latin typeface="Arial Rounded MT Bold" panose="020F0704030504030204" charset="0"/>
                        <a:ea typeface="宋体" panose="02010600030101010101" pitchFamily="2" charset="-122"/>
                        <a:cs typeface="Arial Rounded MT Bold" panose="020F070403050403020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2" name="Picture 13" descr="play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440" y="1020445"/>
            <a:ext cx="152400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3" name="Text Box 38"/>
          <p:cNvSpPr txBox="1"/>
          <p:nvPr/>
        </p:nvSpPr>
        <p:spPr>
          <a:xfrm>
            <a:off x="3947160" y="1174750"/>
            <a:ext cx="20891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600" b="1" dirty="0"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Daniel</a:t>
            </a:r>
            <a:endParaRPr lang="zh-CN" altLang="en-US" sz="3600" b="1" dirty="0"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sp>
        <p:nvSpPr>
          <p:cNvPr id="8215" name="Text Box 37"/>
          <p:cNvSpPr txBox="1"/>
          <p:nvPr/>
        </p:nvSpPr>
        <p:spPr>
          <a:xfrm>
            <a:off x="3642360" y="2118360"/>
            <a:ext cx="40322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600" b="1" dirty="0">
                <a:solidFill>
                  <a:srgbClr val="FF0000"/>
                </a:solidFill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a little fat </a:t>
            </a:r>
            <a:endParaRPr lang="zh-CN" altLang="en-US" sz="3600" b="1" dirty="0">
              <a:solidFill>
                <a:srgbClr val="FF0000"/>
              </a:solidFill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sp>
        <p:nvSpPr>
          <p:cNvPr id="8220" name="Text Box 43"/>
          <p:cNvSpPr txBox="1"/>
          <p:nvPr/>
        </p:nvSpPr>
        <p:spPr>
          <a:xfrm>
            <a:off x="2926080" y="2834005"/>
            <a:ext cx="4968875" cy="1189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/>
            <a:r>
              <a:rPr lang="zh-CN" altLang="en-US" sz="3600" b="1" dirty="0">
                <a:solidFill>
                  <a:srgbClr val="FF0000"/>
                </a:solidFill>
                <a:latin typeface="Arial Rounded MT Bold" panose="020F0704030504030204" charset="0"/>
                <a:ea typeface="Times New Roman" panose="02020603050405020304" pitchFamily="18" charset="0"/>
                <a:cs typeface="Arial Rounded MT Bold" panose="020F0704030504030204" charset="0"/>
              </a:rPr>
              <a:t> playing computer games</a:t>
            </a:r>
            <a:endParaRPr lang="zh-CN" altLang="en-US" sz="3600" b="1" dirty="0">
              <a:solidFill>
                <a:srgbClr val="FF0000"/>
              </a:solidFill>
              <a:latin typeface="Arial Rounded MT Bold" panose="020F0704030504030204" charset="0"/>
              <a:ea typeface="Times New Roman" panose="02020603050405020304" pitchFamily="18" charset="0"/>
              <a:cs typeface="Arial Rounded MT Bold" panose="020F0704030504030204" charset="0"/>
            </a:endParaRPr>
          </a:p>
        </p:txBody>
      </p:sp>
      <p:pic>
        <p:nvPicPr>
          <p:cNvPr id="8223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373" y="4102100"/>
            <a:ext cx="1784350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4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10" y="5326063"/>
            <a:ext cx="1562100" cy="1055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41" descr="u=2567023547,3700399798&amp;fm=23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290" y="285750"/>
            <a:ext cx="1520825" cy="101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745" y="1511300"/>
            <a:ext cx="1619250" cy="1068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595" y="2949575"/>
            <a:ext cx="1527175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图片 20" descr="QQ截图201512051209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955" y="65405"/>
            <a:ext cx="4993005" cy="6551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5" name="TextBox 10"/>
          <p:cNvSpPr txBox="1"/>
          <p:nvPr/>
        </p:nvSpPr>
        <p:spPr>
          <a:xfrm>
            <a:off x="636905" y="5674995"/>
            <a:ext cx="11456035" cy="1075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wrap="square" lIns="91076" tIns="45525" rIns="91076" bIns="45525">
            <a:spAutoFit/>
          </a:bodyPr>
          <a:p>
            <a:pPr marR="0" defTabSz="581025"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u="sng" kern="1200" cap="none" spc="0" normalizeH="0" baseline="0" noProof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ea typeface="幼圆" panose="02010509060101010101" pitchFamily="49" charset="-122"/>
                <a:cs typeface="Arial Rounded MT Bold" panose="020F0704030504030204" charset="0"/>
                <a:sym typeface="幼圆" panose="02010509060101010101" pitchFamily="49" charset="-122"/>
              </a:rPr>
              <a:t>Tip 2: </a:t>
            </a:r>
            <a:endParaRPr kumimoji="0" lang="en-US" altLang="zh-CN" sz="3200" b="1" u="sng" kern="1200" cap="none" spc="0" normalizeH="0" baseline="0" noProof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charset="0"/>
              <a:ea typeface="幼圆" panose="02010509060101010101" pitchFamily="49" charset="-122"/>
              <a:cs typeface="Arial Rounded MT Bold" panose="020F0704030504030204" charset="0"/>
              <a:sym typeface="幼圆" panose="02010509060101010101" pitchFamily="49" charset="-122"/>
            </a:endParaRPr>
          </a:p>
          <a:p>
            <a:pPr marL="571500" marR="0" indent="-571500" algn="ctr" defTabSz="581025">
              <a:buClr>
                <a:srgbClr val="000000"/>
              </a:buClr>
              <a:buSzTx/>
              <a:buFont typeface="Wingdings" panose="05000000000000000000" charset="0"/>
              <a:buChar char="ü"/>
              <a:defRPr/>
            </a:pPr>
            <a:r>
              <a:rPr kumimoji="0" lang="en-US" altLang="zh-CN" sz="3200" b="1" kern="1200" cap="none" spc="0" normalizeH="0" baseline="0" noProof="1">
                <a:solidFill>
                  <a:schemeClr val="accent2">
                    <a:lumMod val="50000"/>
                  </a:schemeClr>
                </a:solidFill>
                <a:latin typeface="Arial Rounded MT Bold" panose="020F0704030504030204" charset="0"/>
                <a:ea typeface="幼圆" panose="02010509060101010101" pitchFamily="49" charset="-122"/>
                <a:cs typeface="Arial Rounded MT Bold" panose="020F0704030504030204" charset="0"/>
                <a:sym typeface="幼圆" panose="02010509060101010101" pitchFamily="49" charset="-122"/>
              </a:rPr>
              <a:t>We can get some information from </a:t>
            </a: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latin typeface="Arial Rounded MT Bold" panose="020F0704030504030204" charset="0"/>
                <a:ea typeface="幼圆" panose="02010509060101010101" pitchFamily="49" charset="-122"/>
                <a:cs typeface="Arial Rounded MT Bold" panose="020F0704030504030204" charset="0"/>
                <a:sym typeface="幼圆" panose="02010509060101010101" pitchFamily="49" charset="-122"/>
              </a:rPr>
              <a:t>the picture.</a:t>
            </a:r>
            <a:endParaRPr kumimoji="0" lang="en-US" altLang="zh-CN" sz="3200" b="1" kern="1200" cap="none" spc="0" normalizeH="0" baseline="0" noProof="1">
              <a:solidFill>
                <a:srgbClr val="FF0000"/>
              </a:solidFill>
              <a:latin typeface="Arial Rounded MT Bold" panose="020F0704030504030204" charset="0"/>
              <a:ea typeface="幼圆" panose="02010509060101010101" pitchFamily="49" charset="-122"/>
              <a:cs typeface="Arial Rounded MT Bold" panose="020F0704030504030204" charset="0"/>
              <a:sym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4444 L -0.425729 0.582130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2222 L -0.332135 0.18361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20104 -0.169167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 bldLvl="0"/>
      <p:bldP spid="8220" grpId="0" bldLvl="0"/>
      <p:bldP spid="1230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19830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300480"/>
            <a:ext cx="943610" cy="650240"/>
          </a:xfrm>
          <a:prstGeom prst="rect">
            <a:avLst/>
          </a:prstGeom>
        </p:spPr>
      </p:pic>
      <p:pic>
        <p:nvPicPr>
          <p:cNvPr id="1536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1591623"/>
            <a:ext cx="2937867" cy="3933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90899" y="1390819"/>
            <a:ext cx="6182693" cy="476186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indent="0" defTabSz="584200">
              <a:buClrTx/>
              <a:buSzTx/>
              <a:buNone/>
              <a:defRPr/>
            </a:pPr>
            <a:r>
              <a:rPr kumimoji="0" lang="en-US" altLang="zh-CN" sz="2530" b="1" kern="1200" cap="none" spc="0" normalizeH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幼圆" panose="02010509060101010101" pitchFamily="49" charset="-122"/>
              </a:rPr>
              <a:t>What does Kitty love doing?</a:t>
            </a: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R="0" indent="0" defTabSz="584200">
              <a:buClrTx/>
              <a:buSzTx/>
              <a:buNone/>
              <a:defRPr/>
            </a:pPr>
            <a:r>
              <a:rPr kumimoji="0" lang="en-US" altLang="zh-CN" sz="2530" b="1" kern="1200" cap="none" spc="0" normalizeH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幼圆" panose="02010509060101010101" pitchFamily="49" charset="-122"/>
              </a:rPr>
              <a:t>How long does she dance every day?</a:t>
            </a: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R="0" indent="0" defTabSz="584200">
              <a:buClrTx/>
              <a:buSzTx/>
              <a:buNone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R="0" indent="0" defTabSz="584200">
              <a:buClrTx/>
              <a:buSzTx/>
              <a:buNone/>
              <a:defRPr/>
            </a:pPr>
            <a:r>
              <a:rPr kumimoji="0" lang="en-US" altLang="zh-CN" sz="2530" b="1" kern="1200" cap="none" spc="0" normalizeH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幼圆" panose="02010509060101010101" pitchFamily="49" charset="-122"/>
              </a:rPr>
              <a:t>Why does she seldom eat cakes or sweets?</a:t>
            </a: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L="742950" marR="0" indent="-742950" defTabSz="584200">
              <a:buClrTx/>
              <a:buSzTx/>
              <a:buAutoNum type="arabicPeriod"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  <a:p>
            <a:pPr marR="0" defTabSz="584200">
              <a:buClrTx/>
              <a:buSzTx/>
              <a:defRPr/>
            </a:pPr>
            <a:endParaRPr kumimoji="0" lang="en-US" altLang="zh-CN" sz="2530" b="1" kern="1200" cap="none" spc="0" normalizeH="0" baseline="0" noProof="0" dirty="0">
              <a:solidFill>
                <a:srgbClr val="000000"/>
              </a:solidFill>
              <a:latin typeface="Arial" panose="020B0604020202020204" pitchFamily="34" charset="0"/>
              <a:ea typeface="幼圆" panose="02010509060101010101" pitchFamily="49" charset="-122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14346" name="TextBox 5"/>
          <p:cNvSpPr txBox="1"/>
          <p:nvPr/>
        </p:nvSpPr>
        <p:spPr>
          <a:xfrm>
            <a:off x="5004366" y="1950934"/>
            <a:ext cx="4935885" cy="4800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530" dirty="0">
                <a:solidFill>
                  <a:srgbClr val="0070C0"/>
                </a:solidFill>
                <a:latin typeface="Arial" panose="020B0604020202020204" pitchFamily="34" charset="0"/>
              </a:rPr>
              <a:t>She loves dancing.</a:t>
            </a:r>
            <a:endParaRPr lang="en-US" altLang="zh-CN" sz="253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347" name="TextBox 16"/>
          <p:cNvSpPr txBox="1"/>
          <p:nvPr/>
        </p:nvSpPr>
        <p:spPr>
          <a:xfrm>
            <a:off x="4971996" y="3426565"/>
            <a:ext cx="5789786" cy="4800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530" dirty="0">
                <a:solidFill>
                  <a:srgbClr val="0070C0"/>
                </a:solidFill>
                <a:latin typeface="Arial" panose="020B0604020202020204" pitchFamily="34" charset="0"/>
              </a:rPr>
              <a:t>She dances for half an hour every day.</a:t>
            </a:r>
            <a:endParaRPr lang="en-US" altLang="zh-CN" sz="253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348" name="TextBox 17"/>
          <p:cNvSpPr txBox="1"/>
          <p:nvPr/>
        </p:nvSpPr>
        <p:spPr>
          <a:xfrm>
            <a:off x="4902592" y="5283146"/>
            <a:ext cx="5545336" cy="8693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530" dirty="0">
                <a:solidFill>
                  <a:srgbClr val="0070C0"/>
                </a:solidFill>
                <a:latin typeface="Arial" panose="020B0604020202020204" pitchFamily="34" charset="0"/>
              </a:rPr>
              <a:t>Because they have too much </a:t>
            </a:r>
            <a:r>
              <a:rPr lang="en-US" altLang="zh-CN" sz="2530" dirty="0">
                <a:solidFill>
                  <a:srgbClr val="FF0000"/>
                </a:solidFill>
                <a:latin typeface="Arial" panose="020B0604020202020204" pitchFamily="34" charset="0"/>
              </a:rPr>
              <a:t>sugar</a:t>
            </a:r>
            <a:r>
              <a:rPr lang="en-US" altLang="zh-CN" sz="2530" dirty="0">
                <a:solidFill>
                  <a:srgbClr val="0070C0"/>
                </a:solidFill>
                <a:latin typeface="Arial" panose="020B0604020202020204" pitchFamily="34" charset="0"/>
              </a:rPr>
              <a:t> and are bad for her </a:t>
            </a:r>
            <a:r>
              <a:rPr lang="en-US" altLang="zh-CN" sz="2530" dirty="0">
                <a:solidFill>
                  <a:srgbClr val="FF0000"/>
                </a:solidFill>
                <a:latin typeface="Arial" panose="020B0604020202020204" pitchFamily="34" charset="0"/>
              </a:rPr>
              <a:t>teeth</a:t>
            </a:r>
            <a:r>
              <a:rPr lang="en-US" altLang="zh-CN" sz="2530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en-US" altLang="zh-CN" sz="253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图片 9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05" y="3032125"/>
            <a:ext cx="875665" cy="603250"/>
          </a:xfrm>
          <a:prstGeom prst="rect">
            <a:avLst/>
          </a:prstGeom>
        </p:spPr>
      </p:pic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05" y="4510405"/>
            <a:ext cx="848360" cy="584200"/>
          </a:xfrm>
          <a:prstGeom prst="rect">
            <a:avLst/>
          </a:prstGeom>
        </p:spPr>
      </p:pic>
      <p:pic>
        <p:nvPicPr>
          <p:cNvPr id="4" name="Kitt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100" y="5645150"/>
            <a:ext cx="621030" cy="57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346" grpId="0"/>
      <p:bldP spid="14347" grpId="0"/>
      <p:bldP spid="143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矩形 8196"/>
          <p:cNvSpPr/>
          <p:nvPr/>
        </p:nvSpPr>
        <p:spPr>
          <a:xfrm>
            <a:off x="8184260" y="799436"/>
            <a:ext cx="316230" cy="530860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anchor="ctr">
            <a:spAutoFit/>
          </a:bodyPr>
          <a:p>
            <a:pPr algn="ctr" hangingPunct="0"/>
            <a:r>
              <a:rPr lang="en-US" altLang="zh-CN" sz="3445" b="1" dirty="0">
                <a:solidFill>
                  <a:srgbClr val="FFFFFF"/>
                </a:solidFill>
                <a:latin typeface="Helvetica" pitchFamily="2" charset="0"/>
                <a:sym typeface="Helvetica" pitchFamily="2" charset="0"/>
              </a:rPr>
              <a:t>D</a:t>
            </a:r>
            <a:endParaRPr lang="en-US" altLang="zh-CN" sz="3445" b="1" dirty="0">
              <a:solidFill>
                <a:srgbClr val="FFFFFF"/>
              </a:solidFill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16389" name="矩形 8202"/>
          <p:cNvSpPr/>
          <p:nvPr/>
        </p:nvSpPr>
        <p:spPr>
          <a:xfrm>
            <a:off x="3583129" y="799436"/>
            <a:ext cx="267335" cy="530860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anchor="ctr">
            <a:spAutoFit/>
          </a:bodyPr>
          <a:p>
            <a:pPr algn="ctr" hangingPunct="0"/>
            <a:r>
              <a:rPr lang="en-US" altLang="zh-CN" sz="3445" b="1" dirty="0">
                <a:solidFill>
                  <a:srgbClr val="FFFFFF"/>
                </a:solidFill>
                <a:latin typeface="Helvetica" pitchFamily="2" charset="0"/>
                <a:sym typeface="Helvetica" pitchFamily="2" charset="0"/>
              </a:rPr>
              <a:t>F</a:t>
            </a:r>
            <a:endParaRPr lang="en-US" altLang="zh-CN" sz="3445" b="1" dirty="0">
              <a:solidFill>
                <a:srgbClr val="FFFFFF"/>
              </a:solidFill>
              <a:latin typeface="Helvetica" pitchFamily="2" charset="0"/>
              <a:sym typeface="Helvetica" pitchFamily="2" charset="0"/>
            </a:endParaRPr>
          </a:p>
        </p:txBody>
      </p:sp>
      <p:sp>
        <p:nvSpPr>
          <p:cNvPr id="16391" name="文本框 3"/>
          <p:cNvSpPr txBox="1"/>
          <p:nvPr/>
        </p:nvSpPr>
        <p:spPr>
          <a:xfrm>
            <a:off x="1547386" y="1472203"/>
            <a:ext cx="9097119" cy="32048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noFill/>
          </a:ln>
        </p:spPr>
        <p:txBody>
          <a:bodyPr anchor="t">
            <a:spAutoFit/>
          </a:bodyPr>
          <a:p>
            <a:pPr algn="ctr" hangingPunct="0"/>
            <a:r>
              <a:rPr lang="en-US" altLang="zh-CN" sz="2530" dirty="0">
                <a:latin typeface="Arial" panose="020B0604020202020204" pitchFamily="34" charset="0"/>
                <a:ea typeface="宋体" panose="02010600030101010101" pitchFamily="2" charset="-122"/>
              </a:rPr>
              <a:t>Hi! My name is Kitty. I love dancing. I dance for half an hour every day.</a:t>
            </a:r>
            <a:endParaRPr lang="en-US" altLang="zh-CN" sz="253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hangingPunct="0"/>
            <a:r>
              <a:rPr lang="en-US" altLang="zh-CN" sz="2530" dirty="0">
                <a:latin typeface="Arial" panose="020B0604020202020204" pitchFamily="34" charset="0"/>
                <a:ea typeface="宋体" panose="02010600030101010101" pitchFamily="2" charset="-122"/>
              </a:rPr>
              <a:t>Healthy food is important for me. I need to keep fit. I always have milk and bread for breakfast. For lunch and dinner, I usually eat fish and vegetables. </a:t>
            </a:r>
            <a:endParaRPr lang="en-US" altLang="zh-CN" sz="253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hangingPunct="0"/>
            <a:r>
              <a:rPr lang="en-US" altLang="zh-CN" sz="2530" dirty="0">
                <a:latin typeface="Arial" panose="020B0604020202020204" pitchFamily="34" charset="0"/>
                <a:ea typeface="宋体" panose="02010600030101010101" pitchFamily="2" charset="-122"/>
              </a:rPr>
              <a:t>Sometimes I feel hungry between meals, so I eat an apple or a pear. I seldom eat cakes or sweets. They have too much sugar and are bad for my teeth.</a:t>
            </a:r>
            <a:endParaRPr lang="en-US" altLang="zh-CN" sz="253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5" name="TextBox 2"/>
          <p:cNvSpPr txBox="1"/>
          <p:nvPr/>
        </p:nvSpPr>
        <p:spPr>
          <a:xfrm>
            <a:off x="1872188" y="4981367"/>
            <a:ext cx="8226475" cy="524510"/>
          </a:xfrm>
          <a:prstGeom prst="rect">
            <a:avLst/>
          </a:prstGeom>
          <a:solidFill>
            <a:srgbClr val="FFC000">
              <a:alpha val="45882"/>
            </a:srgbClr>
          </a:solidFill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2815" b="1" dirty="0">
                <a:latin typeface="Arial" panose="020B0604020202020204" pitchFamily="34" charset="0"/>
              </a:rPr>
              <a:t>Circle </a:t>
            </a:r>
            <a:r>
              <a:rPr lang="en-US" altLang="zh-CN" sz="2815" b="1" u="sng" dirty="0">
                <a:latin typeface="Arial" panose="020B0604020202020204" pitchFamily="34" charset="0"/>
              </a:rPr>
              <a:t>the adverbs of frequency</a:t>
            </a:r>
            <a:r>
              <a:rPr lang="en-US" altLang="zh-CN" sz="2815" b="1" dirty="0">
                <a:latin typeface="Arial" panose="020B0604020202020204" pitchFamily="34" charset="0"/>
              </a:rPr>
              <a:t>.(</a:t>
            </a:r>
            <a:r>
              <a:rPr lang="zh-CN" altLang="en-US" sz="2815" b="1" dirty="0">
                <a:latin typeface="宋体" panose="02010600030101010101" pitchFamily="2" charset="-122"/>
                <a:ea typeface="宋体" panose="02010600030101010101" pitchFamily="2" charset="-122"/>
              </a:rPr>
              <a:t>频率副词</a:t>
            </a:r>
            <a:r>
              <a:rPr lang="en-US" altLang="zh-CN" sz="2815" b="1" dirty="0">
                <a:latin typeface="Arial" panose="020B0604020202020204" pitchFamily="34" charset="0"/>
              </a:rPr>
              <a:t>)</a:t>
            </a:r>
            <a:endParaRPr lang="en-US" altLang="zh-CN" sz="2815" b="1" dirty="0">
              <a:latin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283065" y="2204085"/>
            <a:ext cx="1268730" cy="54038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696335" y="3054985"/>
            <a:ext cx="1269365" cy="54800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889250" y="3752850"/>
            <a:ext cx="1324610" cy="53975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674634" y="3350786"/>
            <a:ext cx="1566044" cy="47439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0465" y="254000"/>
            <a:ext cx="475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solidFill>
                  <a:srgbClr val="002060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While-reading</a:t>
            </a:r>
            <a:endParaRPr lang="en-US" altLang="zh-CN" sz="3600" dirty="0">
              <a:solidFill>
                <a:srgbClr val="00206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bldLvl="0" animBg="1"/>
      <p:bldP spid="2" grpId="0" bldLvl="0" animBg="1"/>
      <p:bldP spid="11" grpId="0" bldLvl="0" animBg="1"/>
      <p:bldP spid="12" grpId="0" bldLvl="0" animBg="1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499"/>
  <p:tag name="KSO_WM_UNIT_TYPE" val="r_i"/>
  <p:tag name="KSO_WM_UNIT_INDEX" val="1_4"/>
  <p:tag name="KSO_WM_UNIT_ID" val="diagram20176499_4*r_i*1_4"/>
  <p:tag name="KSO_WM_UNIT_LAYERLEVEL" val="1_1"/>
  <p:tag name="KSO_WM_DIAGRAM_GROUP_CODE" val="r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2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1"/>
  <p:tag name="KSO_WM_UNIT_COLOR_SCHEME_SHAPE_ID" val="13"/>
  <p:tag name="KSO_WM_UNIT_COLOR_SCHEME_PARENT_PAGE" val="0_4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2_2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2"/>
  <p:tag name="KSO_WM_UNIT_COLOR_SCHEME_SHAPE_ID" val="14"/>
  <p:tag name="KSO_WM_UNIT_COLOR_SCHEME_PARENT_PAGE" val="0_4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2_3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3"/>
  <p:tag name="KSO_WM_UNIT_COLOR_SCHEME_SHAPE_ID" val="16"/>
  <p:tag name="KSO_WM_UNIT_COLOR_SCHEME_PARENT_PAGE" val="0_4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4"/>
  <p:tag name="KSO_WM_UNIT_COLOR_SCHEME_SHAPE_ID" val="18"/>
  <p:tag name="KSO_WM_UNIT_COLOR_SCHEME_PARENT_PAGE" val="0_4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3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4"/>
  <p:tag name="KSO_WM_UNIT_COLOR_SCHEME_SHAPE_ID" val="19"/>
  <p:tag name="KSO_WM_UNIT_COLOR_SCHEME_PARENT_PAGE" val="0_4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2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4"/>
  <p:tag name="KSO_WM_UNIT_COLOR_SCHEME_SHAPE_ID" val="20"/>
  <p:tag name="KSO_WM_UNIT_COLOR_SCHEME_PARENT_PAGE" val="0_4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f*1_3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单击此处添加文本具体内容，简明扼要的阐述您的观点。"/>
  <p:tag name="KSO_WM_DIAGRAM_GROUP_CODE" val="o1-1"/>
  <p:tag name="KSO_WM_UNIT_TYPE" val="o_h_f"/>
  <p:tag name="KSO_WM_UNIT_INDEX" val="1_3_1"/>
  <p:tag name="KSO_WM_UNIT_COLOR_SCHEME_SHAPE_ID" val="23"/>
  <p:tag name="KSO_WM_UNIT_COLOR_SCHEME_PARENT_PAGE" val="0_4"/>
  <p:tag name="KSO_WM_UNIT_NOCLEAR" val="0"/>
  <p:tag name="KSO_WM_UNIT_TEXT_FILL_FORE_SCHEMECOLOR_INDEX" val="1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4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1"/>
  <p:tag name="KSO_WM_UNIT_COLOR_SCHEME_SHAPE_ID" val="24"/>
  <p:tag name="KSO_WM_UNIT_COLOR_SCHEME_PARENT_PAGE" val="0_4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1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4_2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2"/>
  <p:tag name="KSO_WM_UNIT_COLOR_SCHEME_SHAPE_ID" val="25"/>
  <p:tag name="KSO_WM_UNIT_COLOR_SCHEME_PARENT_PAGE" val="0_4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4_3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3"/>
  <p:tag name="KSO_WM_UNIT_COLOR_SCHEME_SHAPE_ID" val="27"/>
  <p:tag name="KSO_WM_UNIT_COLOR_SCHEME_PARENT_PAGE" val="0_4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499"/>
  <p:tag name="KSO_WM_UNIT_TYPE" val="r_i"/>
  <p:tag name="KSO_WM_UNIT_INDEX" val="1_4"/>
  <p:tag name="KSO_WM_UNIT_ID" val="diagram20176499_4*r_i*1_4"/>
  <p:tag name="KSO_WM_UNIT_LAYERLEVEL" val="1_1"/>
  <p:tag name="KSO_WM_DIAGRAM_GROUP_CODE" val="r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单击此处添加文本具体内容，简明扼要的阐述您的观点。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  <p:tag name="KSO_WM_UNIT_TEXT_FILL_FORE_SCHEMECOLOR_INDEX" val="1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90_4*o_h_i*1_4_4"/>
  <p:tag name="KSO_WM_TEMPLATE_CATEGORY" val="diagram"/>
  <p:tag name="KSO_WM_TEMPLATE_INDEX" val="20188490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4"/>
  <p:tag name="KSO_WM_UNIT_COLOR_SCHEME_SHAPE_ID" val="51"/>
  <p:tag name="KSO_WM_UNIT_COLOR_SCHEME_PARENT_PAGE" val="0_4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88490_4*o_h_i*1_4_5"/>
  <p:tag name="KSO_WM_TEMPLATE_CATEGORY" val="diagram"/>
  <p:tag name="KSO_WM_TEMPLATE_INDEX" val="20188490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5"/>
  <p:tag name="KSO_WM_UNIT_COLOR_SCHEME_SHAPE_ID" val="52"/>
  <p:tag name="KSO_WM_UNIT_COLOR_SCHEME_PARENT_PAGE" val="0_4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f*1_3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单击此处添加文本具体内容，简明扼要的阐述您的观点。"/>
  <p:tag name="KSO_WM_DIAGRAM_GROUP_CODE" val="o1-1"/>
  <p:tag name="KSO_WM_UNIT_TYPE" val="o_h_f"/>
  <p:tag name="KSO_WM_UNIT_INDEX" val="1_3_1"/>
  <p:tag name="KSO_WM_UNIT_COLOR_SCHEME_SHAPE_ID" val="23"/>
  <p:tag name="KSO_WM_UNIT_COLOR_SCHEME_PARENT_PAGE" val="0_4"/>
  <p:tag name="KSO_WM_UNIT_NOCLEAR" val="0"/>
  <p:tag name="KSO_WM_UNIT_TEXT_FILL_FORE_SCHEMECOLOR_INDEX" val="1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f*1_3_1"/>
  <p:tag name="KSO_WM_UNIT_LAYERLEVEL" val="1_1_1"/>
  <p:tag name="KSO_WM_UNIT_VALUE" val="34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单击此处添加文本具体内容，简明扼要的阐述您的观点。"/>
  <p:tag name="KSO_WM_DIAGRAM_GROUP_CODE" val="o1-1"/>
  <p:tag name="KSO_WM_UNIT_TYPE" val="o_h_f"/>
  <p:tag name="KSO_WM_UNIT_INDEX" val="1_3_1"/>
  <p:tag name="KSO_WM_UNIT_COLOR_SCHEME_SHAPE_ID" val="23"/>
  <p:tag name="KSO_WM_UNIT_COLOR_SCHEME_PARENT_PAGE" val="0_4"/>
  <p:tag name="KSO_WM_UNIT_NOCLEAR" val="0"/>
  <p:tag name="KSO_WM_UNIT_TEXT_FILL_FORE_SCHEMECOLOR_INDEX" val="1"/>
  <p:tag name="KSO_WM_UNIT_TEXT_FILL_TYPE" val="1"/>
</p:tagLst>
</file>

<file path=ppt/tags/tag25.xml><?xml version="1.0" encoding="utf-8"?>
<p:tagLst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B1B171C8-F00D-4FF4-A77B-9D4451DAD5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H:\我的PPT\正在使用"/>
  <p:tag name="ISPRING_PRESENTATION_TITLE" val="小学英语人教版三年级教学课件展示"/>
  <p:tag name="ISPRING_FIRST_PUBLISH" val="1"/>
</p:tagLst>
</file>

<file path=ppt/tags/tag3.xml><?xml version="1.0" encoding="utf-8"?>
<p:tagLst xmlns:p="http://schemas.openxmlformats.org/presentationml/2006/main">
  <p:tag name="KSO_WM_UNIT_TABLE_BEAUTIFY" val="smartTable{a044945e-5226-4526-8ccc-e0963c3f1901}"/>
  <p:tag name="TABLE_ENDDRAG_ORIGIN_RECT" val="477*396"/>
  <p:tag name="TABLE_ENDDRAG_RECT" val="92*94*477*396"/>
</p:tagLst>
</file>

<file path=ppt/tags/tag4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1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1"/>
  <p:tag name="KSO_WM_UNIT_COLOR_SCHEME_SHAPE_ID" val="3"/>
  <p:tag name="KSO_WM_UNIT_COLOR_SCHEME_PARENT_PAGE" val="0_4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1"/>
  <p:tag name="KSO_WM_UNIT_TEXT_FILL_TYPE" val="1"/>
</p:tagLst>
</file>

<file path=ppt/tags/tag5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1_2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2"/>
  <p:tag name="KSO_WM_UNIT_COLOR_SCHEME_SHAPE_ID" val="4"/>
  <p:tag name="KSO_WM_UNIT_COLOR_SCHEME_PARENT_PAGE" val="0_4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1_3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3"/>
  <p:tag name="KSO_WM_UNIT_COLOR_SCHEME_SHAPE_ID" val="6"/>
  <p:tag name="KSO_WM_UNIT_COLOR_SCHEME_PARENT_PAGE" val="0_4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3_1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1"/>
  <p:tag name="KSO_WM_UNIT_COLOR_SCHEME_SHAPE_ID" val="8"/>
  <p:tag name="KSO_WM_UNIT_COLOR_SCHEME_PARENT_PAGE" val="0_4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3_2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2"/>
  <p:tag name="KSO_WM_UNIT_COLOR_SCHEME_SHAPE_ID" val="9"/>
  <p:tag name="KSO_WM_UNIT_COLOR_SCHEME_PARENT_PAGE" val="0_4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88490"/>
  <p:tag name="KSO_WM_UNIT_ID" val="diagram20188490_4*o_h_i*1_3_3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3"/>
  <p:tag name="KSO_WM_UNIT_COLOR_SCHEME_SHAPE_ID" val="11"/>
  <p:tag name="KSO_WM_UNIT_COLOR_SCHEME_PARENT_PAGE" val="0_4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庞门正道轻松体"/>
        <a:ea typeface="庞门正道轻松体"/>
        <a:cs typeface=""/>
      </a:majorFont>
      <a:minorFont>
        <a:latin typeface="庞门正道轻松体"/>
        <a:ea typeface="庞门正道轻松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2917</Words>
  <Application>WPS 演示</Application>
  <PresentationFormat>宽屏</PresentationFormat>
  <Paragraphs>302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7" baseType="lpstr">
      <vt:lpstr>Arial</vt:lpstr>
      <vt:lpstr>宋体</vt:lpstr>
      <vt:lpstr>Wingdings</vt:lpstr>
      <vt:lpstr>Adobe 黑体 Std R</vt:lpstr>
      <vt:lpstr>华文新魏</vt:lpstr>
      <vt:lpstr>Calibri</vt:lpstr>
      <vt:lpstr>等线</vt:lpstr>
      <vt:lpstr>Arial Rounded MT Bold</vt:lpstr>
      <vt:lpstr>Times New Roman</vt:lpstr>
      <vt:lpstr>Comic Sans MS</vt:lpstr>
      <vt:lpstr>微软雅黑</vt:lpstr>
      <vt:lpstr>庞门正道轻松体</vt:lpstr>
      <vt:lpstr>Helvetica</vt:lpstr>
      <vt:lpstr>幼圆</vt:lpstr>
      <vt:lpstr>Wingdings</vt:lpstr>
      <vt:lpstr>Arial Black</vt:lpstr>
      <vt:lpstr>Arial Unicode MS</vt:lpstr>
      <vt:lpstr>等线 Light</vt:lpstr>
      <vt:lpstr>Comic Sans MS</vt:lpstr>
      <vt:lpstr>Times New Roman</vt:lpstr>
      <vt:lpstr>Bahnschrift Light</vt:lpstr>
      <vt:lpstr>黑体</vt:lpstr>
      <vt:lpstr>Hobo Std</vt:lpstr>
      <vt:lpstr>Aharoni</vt:lpstr>
      <vt:lpstr>Kozuka Mincho Pro B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小学英语人教版三年级教学课件展示</dc:title>
  <dc:creator>苏 苏</dc:creator>
  <cp:lastModifiedBy>灰灰</cp:lastModifiedBy>
  <cp:revision>121</cp:revision>
  <dcterms:created xsi:type="dcterms:W3CDTF">2018-12-11T05:18:00Z</dcterms:created>
  <dcterms:modified xsi:type="dcterms:W3CDTF">2020-11-25T02:34:33Z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