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2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8904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8291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9602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6392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9130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9983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315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0971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8147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9330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0129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F7072-FFC2-4C2A-9FCF-5A7505BD69DC}" type="datetimeFigureOut">
              <a:rPr lang="zh-CN" altLang="en-US" smtClean="0"/>
              <a:pPr/>
              <a:t>2019/10/22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6868-9D30-40F4-9625-2CB9F77CE6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9297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imgsa.baidu.com/timg?image&amp;quality=80&amp;size=b9999_10000&amp;sec=1571710652410&amp;di=caee85ba1d0e7dc4cf80bc560c0acbb9&amp;imgtype=0&amp;src=http%3A%2F%2Fwww.leawo.cn%2Fattachment%2F201312%2F26%2F138176_1388048850yq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979184" y="2554829"/>
            <a:ext cx="868058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复习：封建时代的欧亚</a:t>
            </a:r>
            <a:endParaRPr lang="zh-CN" altLang="en-US" sz="6600" b="1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19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mgsa.baidu.com/timg?image&amp;quality=80&amp;size=b9999_10000&amp;sec=1571710415683&amp;di=45cd289bd2f9832562a2e195cef93c61&amp;imgtype=0&amp;src=http%3A%2F%2Fwww.soppt.com%2Fsoftimg%2F2016%2F04%2F201682313526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444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4382285" y="691158"/>
            <a:ext cx="3579826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0160">
                  <a:noFill/>
                  <a:prstDash val="solid"/>
                </a:ln>
                <a:solidFill>
                  <a:srgbClr val="7030A0"/>
                </a:solidFill>
              </a:rPr>
              <a:t>一、知识梳理</a:t>
            </a:r>
            <a:endParaRPr lang="zh-CN" altLang="en-US" sz="4400" b="1" cap="none" spc="0" dirty="0">
              <a:ln w="10160">
                <a:noFill/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28775" y="1877022"/>
            <a:ext cx="10158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要求：</a:t>
            </a:r>
            <a:r>
              <a:rPr lang="zh-CN" altLang="en-US" sz="3600" b="1" dirty="0" smtClean="0"/>
              <a:t>小组校对完成</a:t>
            </a:r>
            <a:r>
              <a:rPr lang="zh-CN" altLang="en-US" sz="3600" b="1" dirty="0" smtClean="0"/>
              <a:t>基础知识的</a:t>
            </a:r>
            <a:r>
              <a:rPr lang="zh-CN" altLang="en-US" sz="3600" b="1" dirty="0" smtClean="0"/>
              <a:t>梳理</a:t>
            </a:r>
            <a:r>
              <a:rPr lang="zh-CN" altLang="en-US" sz="3600" b="1" dirty="0" smtClean="0"/>
              <a:t>，</a:t>
            </a:r>
            <a:r>
              <a:rPr lang="zh-CN" altLang="en-US" sz="3600" b="1" dirty="0" smtClean="0"/>
              <a:t>小组</a:t>
            </a:r>
            <a:r>
              <a:rPr lang="zh-CN" altLang="en-US" sz="3600" b="1" dirty="0" smtClean="0"/>
              <a:t>无法解决的问题可寻求其他小组的帮忙。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32667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timgsa.baidu.com/timg?image&amp;quality=80&amp;size=b9999_10000&amp;sec=1571710708682&amp;di=e749e408d31c4b4b6ea0578353469066&amp;imgtype=0&amp;src=http%3A%2F%2Ftxt15.book118.com%2F2017%2F0425%2Fbook102055%2F1020540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959840" y="394775"/>
            <a:ext cx="3579826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0160">
                  <a:noFill/>
                  <a:prstDash val="solid"/>
                </a:ln>
                <a:solidFill>
                  <a:srgbClr val="7030A0"/>
                </a:solidFill>
              </a:rPr>
              <a:t>二、知识概括</a:t>
            </a:r>
            <a:endParaRPr lang="zh-CN" altLang="en-US" sz="4400" b="1" cap="none" spc="0" dirty="0">
              <a:ln w="10160">
                <a:noFill/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61614" y="1074509"/>
            <a:ext cx="4583908" cy="4892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2800" b="1" dirty="0" smtClean="0"/>
              <a:t>一种宗教：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 smtClean="0"/>
              <a:t>一个王国：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/>
              <a:t>一</a:t>
            </a:r>
            <a:r>
              <a:rPr lang="zh-CN" altLang="en-US" sz="2800" b="1" dirty="0" smtClean="0"/>
              <a:t>种制度：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/>
              <a:t>一</a:t>
            </a:r>
            <a:r>
              <a:rPr lang="zh-CN" altLang="en-US" sz="2800" b="1" dirty="0" smtClean="0"/>
              <a:t>种新的农业经济组织形式：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/>
              <a:t>一</a:t>
            </a:r>
            <a:r>
              <a:rPr lang="zh-CN" altLang="en-US" sz="2800" b="1" dirty="0" smtClean="0"/>
              <a:t>个社会阶层的出现：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/>
              <a:t>一</a:t>
            </a:r>
            <a:r>
              <a:rPr lang="zh-CN" altLang="en-US" sz="2800" b="1" dirty="0" smtClean="0"/>
              <a:t>个阶级的产生：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zh-CN" altLang="en-US" sz="2800" b="1" dirty="0" smtClean="0"/>
              <a:t>一部民法大全：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/>
              <a:t>两</a:t>
            </a:r>
            <a:r>
              <a:rPr lang="zh-CN" altLang="en-US" sz="2800" b="1" dirty="0" smtClean="0"/>
              <a:t>个帝国：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 smtClean="0"/>
              <a:t>两种新事物兴起：</a:t>
            </a:r>
            <a:endParaRPr lang="en-US" altLang="zh-CN" sz="2800" b="1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2813873" y="1116300"/>
            <a:ext cx="1834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基督教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04210" y="1654339"/>
            <a:ext cx="2500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法兰克王国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21822" y="2192531"/>
            <a:ext cx="3947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西欧封建等级制度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745522" y="2745543"/>
            <a:ext cx="1834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庄园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648294" y="3253943"/>
            <a:ext cx="1834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市民阶层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85076" y="3806802"/>
            <a:ext cx="2372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早期资产阶级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07075" y="4330022"/>
            <a:ext cx="4033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罗马民法大全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》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821822" y="4850090"/>
            <a:ext cx="4717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查理曼帝国、拜占庭帝国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878345" y="5377074"/>
            <a:ext cx="3970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中世纪的城市和大学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455084" y="1654339"/>
            <a:ext cx="800219" cy="35988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b="1" dirty="0" smtClean="0">
                <a:latin typeface="方正舒体" panose="02010601030101010101" pitchFamily="2" charset="-122"/>
                <a:ea typeface="方正舒体" panose="02010601030101010101" pitchFamily="2" charset="-122"/>
              </a:rPr>
              <a:t>封建时代的欧洲</a:t>
            </a:r>
            <a:endParaRPr lang="zh-CN" altLang="en-US" sz="4000" b="1" dirty="0"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30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timgsa.baidu.com/timg?image&amp;quality=80&amp;size=b9999_10000&amp;sec=1571710708682&amp;di=e749e408d31c4b4b6ea0578353469066&amp;imgtype=0&amp;src=http%3A%2F%2Ftxt15.book118.com%2F2017%2F0425%2Fbook102055%2F1020540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939374" y="476845"/>
            <a:ext cx="3579826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0160">
                  <a:noFill/>
                  <a:prstDash val="solid"/>
                </a:ln>
                <a:solidFill>
                  <a:srgbClr val="7030A0"/>
                </a:solidFill>
              </a:rPr>
              <a:t>二、知识概括</a:t>
            </a:r>
            <a:endParaRPr lang="zh-CN" altLang="en-US" sz="4400" b="1" cap="none" spc="0" dirty="0">
              <a:ln w="10160">
                <a:noFill/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61614" y="1074509"/>
            <a:ext cx="54555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2800" b="1" dirty="0" smtClean="0"/>
              <a:t>一次改革：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 smtClean="0"/>
              <a:t>一个集团的形成：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 smtClean="0"/>
              <a:t>一个宗教：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 smtClean="0"/>
              <a:t>一个帝国：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 smtClean="0"/>
              <a:t>一种数字：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 smtClean="0"/>
              <a:t>一部文学著作：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zh-CN" altLang="en-US" sz="2800" b="1" dirty="0" smtClean="0"/>
              <a:t>一位完成双重使命的伟大人物：</a:t>
            </a:r>
            <a:endParaRPr lang="en-US" altLang="zh-CN" sz="2800" b="1" dirty="0" smtClean="0"/>
          </a:p>
          <a:p>
            <a:pPr>
              <a:lnSpc>
                <a:spcPts val="4200"/>
              </a:lnSpc>
            </a:pPr>
            <a:r>
              <a:rPr lang="zh-CN" altLang="en-US" sz="2800" b="1" dirty="0" smtClean="0"/>
              <a:t>两部医书：</a:t>
            </a:r>
            <a:endParaRPr lang="en-US" altLang="zh-CN" sz="2800" b="1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2821822" y="1127355"/>
            <a:ext cx="1834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大化改新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77366" y="1680214"/>
            <a:ext cx="2500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日本武士集团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21822" y="2192531"/>
            <a:ext cx="3947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伊斯兰教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21822" y="2749244"/>
            <a:ext cx="240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阿拉伯帝国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21822" y="3305957"/>
            <a:ext cx="3075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阿拉伯数字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525489" y="3805226"/>
            <a:ext cx="2372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天方夜谭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》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571223" y="4868001"/>
            <a:ext cx="4033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医学集成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》《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医典</a:t>
            </a:r>
            <a:r>
              <a:rPr lang="en-US" altLang="zh-CN" sz="2800" b="1" dirty="0">
                <a:solidFill>
                  <a:srgbClr val="FF0000"/>
                </a:solidFill>
              </a:rPr>
              <a:t>》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419735" y="1074509"/>
            <a:ext cx="800219" cy="46901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b="1" dirty="0" smtClean="0">
                <a:latin typeface="方正舒体" panose="02010601030101010101" pitchFamily="2" charset="-122"/>
                <a:ea typeface="方正舒体" panose="02010601030101010101" pitchFamily="2" charset="-122"/>
              </a:rPr>
              <a:t>封建时代的亚洲国家</a:t>
            </a:r>
            <a:endParaRPr lang="zh-CN" altLang="en-US" sz="4000" b="1" dirty="0"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020194" y="4344781"/>
            <a:ext cx="2372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穆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罕默德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08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imgsa.baidu.com/timg?image&amp;quality=80&amp;size=b9999_10000&amp;sec=1571710520895&amp;di=1f6fb62557b2862cea3c2280922e9275&amp;imgtype=0&amp;src=http%3A%2F%2Ftxt25-2.book118.com%2F2017%2F0424%2Fbook100958%2F1009570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4306087" y="995984"/>
            <a:ext cx="3579826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0160">
                  <a:noFill/>
                  <a:prstDash val="solid"/>
                </a:ln>
                <a:solidFill>
                  <a:srgbClr val="7030A0"/>
                </a:solidFill>
              </a:rPr>
              <a:t>三、习题精练</a:t>
            </a:r>
            <a:endParaRPr lang="zh-CN" altLang="en-US" sz="4400" b="1" cap="none" spc="0" dirty="0">
              <a:ln w="10160">
                <a:noFill/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28775" y="1877022"/>
            <a:ext cx="10158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要求：独立思考并完成学案上的选择，完成后同伴互查互纠，请问题的地方做好标记。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92826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180</Words>
  <Application>Microsoft Office PowerPoint</Application>
  <PresentationFormat>自定义</PresentationFormat>
  <Paragraphs>41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Lenovo</cp:lastModifiedBy>
  <cp:revision>20</cp:revision>
  <dcterms:created xsi:type="dcterms:W3CDTF">2019-10-21T04:47:16Z</dcterms:created>
  <dcterms:modified xsi:type="dcterms:W3CDTF">2019-10-22T00:23:58Z</dcterms:modified>
</cp:coreProperties>
</file>