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4" r:id="rId5"/>
    <p:sldId id="275" r:id="rId6"/>
    <p:sldId id="276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2013/3/8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a2.att.hudong.com/44/52/14300001018588129620524343464_9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1709"/>
          </a:xfrm>
          <a:prstGeom prst="rect">
            <a:avLst/>
          </a:prstGeom>
          <a:noFill/>
        </p:spPr>
      </p:pic>
      <p:sp>
        <p:nvSpPr>
          <p:cNvPr id="4" name="矩形 3"/>
          <p:cNvSpPr/>
          <p:nvPr/>
        </p:nvSpPr>
        <p:spPr>
          <a:xfrm>
            <a:off x="4836411" y="1214422"/>
            <a:ext cx="430758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8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欢迎光临</a:t>
            </a:r>
            <a:endParaRPr lang="zh-CN" altLang="en-US" sz="8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200904231752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357158" y="428604"/>
            <a:ext cx="38555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你说我说：</a:t>
            </a:r>
            <a:endParaRPr lang="zh-CN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642910" y="1428736"/>
            <a:ext cx="8001056" cy="33530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 smtClean="0"/>
              <a:t>         </a:t>
            </a:r>
            <a:r>
              <a:rPr lang="zh-CN" altLang="zh-CN" sz="2400" dirty="0" smtClean="0"/>
              <a:t>市民李先生四年前开始喝</a:t>
            </a:r>
            <a:r>
              <a:rPr lang="zh-CN" altLang="zh-CN" sz="2400" b="1" dirty="0" smtClean="0">
                <a:solidFill>
                  <a:srgbClr val="FF0000"/>
                </a:solidFill>
              </a:rPr>
              <a:t>可口可乐</a:t>
            </a:r>
            <a:r>
              <a:rPr lang="zh-CN" altLang="zh-CN" sz="2400" dirty="0" smtClean="0"/>
              <a:t>，每天要喝掉罐装可口可乐少则一罐多则三罐，持续近两年后，李先生发现自己的</a:t>
            </a:r>
            <a:r>
              <a:rPr lang="zh-CN" altLang="zh-CN" sz="2400" b="1" dirty="0" smtClean="0">
                <a:solidFill>
                  <a:srgbClr val="FF0000"/>
                </a:solidFill>
              </a:rPr>
              <a:t>牙齿</a:t>
            </a:r>
            <a:r>
              <a:rPr lang="zh-CN" altLang="zh-CN" sz="2400" dirty="0" smtClean="0"/>
              <a:t>开始</a:t>
            </a:r>
            <a:r>
              <a:rPr lang="zh-CN" altLang="zh-CN" sz="2400" b="1" dirty="0" smtClean="0">
                <a:solidFill>
                  <a:srgbClr val="FF0000"/>
                </a:solidFill>
              </a:rPr>
              <a:t>变脆</a:t>
            </a:r>
            <a:r>
              <a:rPr lang="zh-CN" altLang="zh-CN" sz="2400" dirty="0" smtClean="0"/>
              <a:t>，随便用手一掰就掉，去医院检查才发现已有七、八颗牙已严重坏损，医院说只能植牙，而每种植一颗牙齿要花费万元，李先生为此状告可口可乐公司，东莞市第二人民法院现已受理该案件。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357290" y="5072074"/>
            <a:ext cx="6572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b="1" dirty="0" smtClean="0">
                <a:latin typeface="华文行楷" pitchFamily="2" charset="-122"/>
                <a:ea typeface="华文行楷" pitchFamily="2" charset="-122"/>
              </a:rPr>
              <a:t>针对此事，你有怎样的看法呢？</a:t>
            </a:r>
            <a:endParaRPr lang="zh-CN" altLang="en-US" sz="3600" b="1" dirty="0">
              <a:latin typeface="华文行楷" pitchFamily="2" charset="-122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www.910club.cn/kjsc/UploadFiles20081888/200904/20090423175829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0"/>
            <a:ext cx="9143998" cy="6858000"/>
          </a:xfrm>
          <a:prstGeom prst="rect">
            <a:avLst/>
          </a:prstGeom>
          <a:noFill/>
        </p:spPr>
      </p:pic>
      <p:sp>
        <p:nvSpPr>
          <p:cNvPr id="2" name="矩形 1"/>
          <p:cNvSpPr/>
          <p:nvPr/>
        </p:nvSpPr>
        <p:spPr>
          <a:xfrm>
            <a:off x="714348" y="1285860"/>
            <a:ext cx="1588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探究</a:t>
            </a:r>
            <a:endParaRPr lang="zh-CN" alt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矩形 2"/>
          <p:cNvSpPr/>
          <p:nvPr/>
        </p:nvSpPr>
        <p:spPr>
          <a:xfrm>
            <a:off x="1285852" y="2571744"/>
            <a:ext cx="7141699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酸性物质对牙齿的危害</a:t>
            </a:r>
            <a:endParaRPr lang="zh-CN" alt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316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143504" y="5429264"/>
            <a:ext cx="341632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800" dirty="0" smtClean="0"/>
              <a:t>来源：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西安晚报</a:t>
            </a:r>
            <a:r>
              <a:rPr lang="en-US" altLang="zh-CN" sz="2800" dirty="0" smtClean="0"/>
              <a:t>》</a:t>
            </a:r>
            <a:endParaRPr lang="zh-CN" altLang="en-US" sz="2800" dirty="0"/>
          </a:p>
        </p:txBody>
      </p:sp>
      <p:sp>
        <p:nvSpPr>
          <p:cNvPr id="3" name="矩形 2"/>
          <p:cNvSpPr/>
          <p:nvPr/>
        </p:nvSpPr>
        <p:spPr>
          <a:xfrm>
            <a:off x="928662" y="1428736"/>
            <a:ext cx="750099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 smtClean="0"/>
              <a:t>         </a:t>
            </a:r>
            <a:r>
              <a:rPr lang="zh-CN" altLang="zh-CN" sz="3200" dirty="0" smtClean="0"/>
              <a:t>口渴了，你会选择哪种饮品？美美地喝一瓶可乐、橙汁，那口感真的不错。但是，</a:t>
            </a:r>
            <a:r>
              <a:rPr lang="zh-CN" altLang="zh-CN" sz="3200" dirty="0" smtClean="0">
                <a:solidFill>
                  <a:srgbClr val="FF0000"/>
                </a:solidFill>
              </a:rPr>
              <a:t>网上很多帖子说，长期喝可乐、橙汁等饮料，牙齿可能会被</a:t>
            </a:r>
            <a:r>
              <a:rPr lang="en-US" altLang="zh-CN" sz="3200" dirty="0" smtClean="0">
                <a:solidFill>
                  <a:srgbClr val="FF0000"/>
                </a:solidFill>
              </a:rPr>
              <a:t>“</a:t>
            </a:r>
            <a:r>
              <a:rPr lang="zh-CN" altLang="zh-CN" sz="3200" dirty="0" smtClean="0">
                <a:solidFill>
                  <a:srgbClr val="FF0000"/>
                </a:solidFill>
              </a:rPr>
              <a:t>腐蚀</a:t>
            </a:r>
            <a:r>
              <a:rPr lang="en-US" altLang="zh-CN" sz="3200" dirty="0" smtClean="0">
                <a:solidFill>
                  <a:srgbClr val="FF0000"/>
                </a:solidFill>
              </a:rPr>
              <a:t>”</a:t>
            </a:r>
            <a:r>
              <a:rPr lang="zh-CN" altLang="zh-CN" sz="3200" dirty="0" smtClean="0">
                <a:solidFill>
                  <a:srgbClr val="FF0000"/>
                </a:solidFill>
              </a:rPr>
              <a:t>。到底哪种饮料对牙齿伤害大？</a:t>
            </a:r>
            <a:r>
              <a:rPr lang="zh-CN" altLang="zh-CN" sz="3200" dirty="0" smtClean="0"/>
              <a:t>本期《生活实验室》选择了可乐、橙汁、咖啡、茶和清水</a:t>
            </a:r>
            <a:r>
              <a:rPr lang="en-US" altLang="zh-CN" sz="3200" dirty="0" smtClean="0"/>
              <a:t>5</a:t>
            </a:r>
            <a:r>
              <a:rPr lang="zh-CN" altLang="zh-CN" sz="3200" dirty="0" smtClean="0"/>
              <a:t>种饮品，通过实验来证实哪种饮品对牙齿有伤害。</a:t>
            </a: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500034" y="357166"/>
            <a:ext cx="36631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知</a:t>
            </a:r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你知我：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2009022521500657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714348" y="857232"/>
            <a:ext cx="764386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   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可乐：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被可乐浸泡过的牙齿颜色呈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棕黑色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。用工具凿离体牙表面，可刮下一层棕色焦糖物质。如果用工具继续凿，牙体表面会出现严重的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脱矿现象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（脱矿，也叫脱钙，指人的牙齿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牙釉质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表面的钙磷脱落。更严重的，牙釉质脱落，牙齿上有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明显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的浅凹陷或细沟）。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　橙汁：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离体牙颜色变化并不明显，表面呈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淡黄色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。用工具凿离体牙面，牙齿表面的牙釉质脱矿比较严重，会发生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宋体" pitchFamily="2" charset="-122"/>
                <a:cs typeface="Times New Roman" pitchFamily="18" charset="0"/>
              </a:rPr>
              <a:t>“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掉渣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宋体" pitchFamily="2" charset="-122"/>
                <a:cs typeface="Times New Roman" pitchFamily="18" charset="0"/>
              </a:rPr>
              <a:t>”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的现象。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     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咖啡：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离体牙表面呈咖啡色，主要是着色的变化，用工具凿，牙齿结构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没有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明显变化。</a:t>
            </a: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　　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茶水：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从颜色上看，被茶水浸泡的牙齿变黑情况最严重，色泽变化主要集中在牙根部和牙冠。</a:t>
            </a:r>
            <a:endParaRPr lang="en-US" altLang="zh-CN" dirty="0" smtClean="0">
              <a:latin typeface="Arial" pitchFamily="34" charset="0"/>
              <a:ea typeface="宋体" pitchFamily="2" charset="-122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        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清水：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牙齿</a:t>
            </a:r>
            <a:r>
              <a:rPr kumimoji="0" lang="zh-CN" altLang="en-US" sz="24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没有任何</a:t>
            </a:r>
            <a:r>
              <a:rPr kumimoji="0" lang="zh-CN" altLang="en-US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宋体" pitchFamily="2" charset="-122"/>
                <a:cs typeface="Times New Roman" pitchFamily="18" charset="0"/>
              </a:rPr>
              <a:t>变化。</a:t>
            </a:r>
            <a:endParaRPr kumimoji="0" lang="zh-CN" altLang="en-US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201012201623059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928662" y="3214686"/>
            <a:ext cx="77153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 smtClean="0"/>
              <a:t>         </a:t>
            </a:r>
            <a:r>
              <a:rPr lang="zh-CN" altLang="zh-CN" sz="2800" dirty="0" smtClean="0"/>
              <a:t>酸性物质会和牙齿表面的保护层——坚硬的</a:t>
            </a:r>
            <a:r>
              <a:rPr lang="zh-CN" altLang="en-US" sz="2800" dirty="0" smtClean="0"/>
              <a:t>牙釉质（</a:t>
            </a:r>
            <a:r>
              <a:rPr lang="zh-CN" altLang="zh-CN" sz="2800" dirty="0" smtClean="0"/>
              <a:t>珐琅质</a:t>
            </a:r>
            <a:r>
              <a:rPr lang="zh-CN" altLang="en-US" sz="2800" dirty="0" smtClean="0"/>
              <a:t>）发</a:t>
            </a:r>
            <a:r>
              <a:rPr lang="zh-CN" altLang="zh-CN" sz="2800" dirty="0" smtClean="0"/>
              <a:t>生反应，把原来光洁的牙齿表面变得粗糙和暗黄，牙齿出现裂缝，最终牙齿变得非常脆弱。</a:t>
            </a:r>
            <a:endParaRPr lang="zh-CN" alt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142976" y="1643050"/>
            <a:ext cx="7429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dirty="0" smtClean="0"/>
              <a:t>         </a:t>
            </a:r>
            <a:r>
              <a:rPr lang="zh-CN" altLang="en-US" sz="4000" dirty="0" smtClean="0"/>
              <a:t>为什么</a:t>
            </a:r>
            <a:r>
              <a:rPr lang="zh-CN" altLang="zh-CN" sz="4000" dirty="0" smtClean="0"/>
              <a:t>酸性物质会对牙齿造成危害</a:t>
            </a:r>
            <a:r>
              <a:rPr lang="zh-CN" altLang="en-US" sz="4000" dirty="0" smtClean="0"/>
              <a:t>？</a:t>
            </a:r>
            <a:endParaRPr lang="zh-CN" altLang="en-US" sz="4000" dirty="0"/>
          </a:p>
        </p:txBody>
      </p:sp>
      <p:sp>
        <p:nvSpPr>
          <p:cNvPr id="4" name="矩形 3"/>
          <p:cNvSpPr/>
          <p:nvPr/>
        </p:nvSpPr>
        <p:spPr>
          <a:xfrm>
            <a:off x="500034" y="571480"/>
            <a:ext cx="22717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zh-CN" altLang="en-U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思考：</a:t>
            </a:r>
            <a:endParaRPr lang="zh-CN" alt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://l.tjhxec.cn/wgkt_bbc/data/attachment/album/201204/11/184410dlulsh47e76y6d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矩形 1"/>
          <p:cNvSpPr/>
          <p:nvPr/>
        </p:nvSpPr>
        <p:spPr>
          <a:xfrm>
            <a:off x="714348" y="1071546"/>
            <a:ext cx="2271776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讨论：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28596" y="2357430"/>
            <a:ext cx="63579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600" dirty="0" smtClean="0"/>
              <a:t>         </a:t>
            </a:r>
            <a:r>
              <a:rPr lang="zh-CN" altLang="zh-CN" sz="3600" dirty="0" smtClean="0"/>
              <a:t>通过实验，你认为酸性物质可能对牙齿造成哪些危害？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://l.tjhxec.cn/wgkt_bbc/data/attachment/album/201204/11/184410dlulsh47e76y6d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144001" cy="6858002"/>
          </a:xfrm>
          <a:prstGeom prst="rect">
            <a:avLst/>
          </a:prstGeom>
          <a:noFill/>
        </p:spPr>
      </p:pic>
      <p:sp>
        <p:nvSpPr>
          <p:cNvPr id="2" name="矩形 1"/>
          <p:cNvSpPr/>
          <p:nvPr/>
        </p:nvSpPr>
        <p:spPr>
          <a:xfrm>
            <a:off x="428596" y="1219786"/>
            <a:ext cx="2271776" cy="9233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讨论：</a:t>
            </a:r>
            <a:endParaRPr lang="zh-CN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00034" y="2585861"/>
            <a:ext cx="728667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4400" dirty="0" smtClean="0"/>
              <a:t>         </a:t>
            </a:r>
            <a:r>
              <a:rPr lang="zh-CN" altLang="zh-CN" sz="4400" dirty="0" smtClean="0"/>
              <a:t>你认为我们平时的日常生活中，该如何保护牙齿？</a:t>
            </a:r>
            <a:endParaRPr lang="zh-CN" alt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20101220162108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071538" y="1500174"/>
            <a:ext cx="721523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3200" b="1" dirty="0" smtClean="0">
                <a:latin typeface="华文行楷" pitchFamily="2" charset="-122"/>
                <a:ea typeface="华文行楷" pitchFamily="2" charset="-122"/>
              </a:rPr>
              <a:t>来自新浪微博：</a:t>
            </a:r>
            <a:r>
              <a:rPr lang="zh-CN" altLang="zh-CN" sz="3200" dirty="0" smtClean="0"/>
              <a:t>今天和朋友一起去吃饭，叫了</a:t>
            </a:r>
            <a:r>
              <a:rPr lang="en-US" altLang="zh-CN" sz="3200" dirty="0" smtClean="0"/>
              <a:t>2</a:t>
            </a:r>
            <a:r>
              <a:rPr lang="zh-CN" altLang="zh-CN" sz="3200" dirty="0" smtClean="0"/>
              <a:t>瓶可乐，突然想起，一直有个问题没有找到答案，就是为什么喝可乐牙齿会很怪，很难受？</a:t>
            </a:r>
            <a:endParaRPr lang="zh-CN" altLang="en-US" sz="3200" dirty="0"/>
          </a:p>
        </p:txBody>
      </p:sp>
      <p:sp>
        <p:nvSpPr>
          <p:cNvPr id="3" name="矩形 2"/>
          <p:cNvSpPr/>
          <p:nvPr/>
        </p:nvSpPr>
        <p:spPr>
          <a:xfrm>
            <a:off x="1214414" y="3857628"/>
            <a:ext cx="68580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/>
              <a:t>同学们，你能为这位网友解答疑问吗？</a:t>
            </a:r>
            <a:endParaRPr lang="zh-CN" altLang="en-US" sz="2800" b="1" dirty="0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1142976" y="4572008"/>
            <a:ext cx="735811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宋体" pitchFamily="2" charset="-122"/>
                <a:cs typeface="Times New Roman" pitchFamily="18" charset="0"/>
              </a:rPr>
              <a:t>通过学习，你会给爱喝可乐等酸性饮料的朋友什么良好生活建议呢？</a:t>
            </a:r>
            <a:endParaRPr kumimoji="0" lang="zh-CN" altLang="en-US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42910" y="500042"/>
            <a:ext cx="296748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zh-CN" altLang="en-US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答疑解惑</a:t>
            </a:r>
            <a:endParaRPr lang="zh-CN" altLang="en-US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289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</TotalTime>
  <Words>455</Words>
  <Application>Microsoft Office PowerPoint</Application>
  <PresentationFormat>全屏显示(4:3)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2012</cp:lastModifiedBy>
  <cp:revision>27</cp:revision>
  <dcterms:created xsi:type="dcterms:W3CDTF">2013-03-03T03:20:09Z</dcterms:created>
  <dcterms:modified xsi:type="dcterms:W3CDTF">2013-03-08T00:21:32Z</dcterms:modified>
</cp:coreProperties>
</file>