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3"/>
  </p:sldMasterIdLst>
  <p:notesMasterIdLst>
    <p:notesMasterId r:id="rId5"/>
  </p:notesMasterIdLst>
  <p:sldIdLst>
    <p:sldId id="290" r:id="rId4"/>
    <p:sldId id="322" r:id="rId6"/>
    <p:sldId id="369" r:id="rId7"/>
    <p:sldId id="373" r:id="rId8"/>
    <p:sldId id="376" r:id="rId9"/>
    <p:sldId id="377" r:id="rId10"/>
    <p:sldId id="424" r:id="rId11"/>
    <p:sldId id="399" r:id="rId12"/>
    <p:sldId id="372" r:id="rId13"/>
    <p:sldId id="450" r:id="rId14"/>
    <p:sldId id="452" r:id="rId15"/>
    <p:sldId id="453" r:id="rId16"/>
    <p:sldId id="288" r:id="rId17"/>
    <p:sldId id="402" r:id="rId18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700" autoAdjust="0"/>
  </p:normalViewPr>
  <p:slideViewPr>
    <p:cSldViewPr snapToGrid="0">
      <p:cViewPr varScale="1">
        <p:scale>
          <a:sx n="121" d="100"/>
          <a:sy n="121" d="100"/>
        </p:scale>
        <p:origin x="485" y="82"/>
      </p:cViewPr>
      <p:guideLst>
        <p:guide orient="horz" pos="1271"/>
        <p:guide pos="2880"/>
        <p:guide pos="1684"/>
        <p:guide pos="1207"/>
        <p:guide pos="4176"/>
        <p:guide pos="45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D45B3-3574-4F6E-B9AC-0155AA88774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D9652-3504-4C6D-A325-A2BB993F488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652-3504-4C6D-A325-A2BB993F4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652-3504-4C6D-A325-A2BB993F4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652-3504-4C6D-A325-A2BB993F4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D9652-3504-4C6D-A325-A2BB993F488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B2FA5-93AD-4293-92D2-7790E8296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47DD0-37A9-4B79-BC00-8A0CA8BDFF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47DD0-37A9-4B79-BC00-8A0CA8BDFF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47DD0-37A9-4B79-BC00-8A0CA8BDFF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47DD0-37A9-4B79-BC00-8A0CA8BDFF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147DD0-37A9-4B79-BC00-8A0CA8BDFFB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B2FA5-93AD-4293-92D2-7790E8296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3" y="3253881"/>
            <a:ext cx="2867293" cy="18896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Title+ SubTitle+Numb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29" r="52951" b="35786"/>
          <a:stretch>
            <a:fillRect/>
          </a:stretch>
        </p:blipFill>
        <p:spPr>
          <a:xfrm>
            <a:off x="0" y="0"/>
            <a:ext cx="9263921" cy="5181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pPr lvl="0" eaLnBrk="1" hangingPunct="1"/>
            <a:fld id="{BB962C8B-B14F-4D97-AF65-F5344CB8AC3E}" type="datetime1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pPr lvl="0" eaLnBrk="1" hangingPunct="1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pPr lvl="0" eaLnBrk="1" hangingPunct="1"/>
            <a:fld id="{9A0DB2DC-4C9A-4742-B13C-FB6460FD3503}" type="slidenum">
              <a:rPr lang="zh-CN" altLang="en-US"/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11413" y="195263"/>
            <a:ext cx="6048375" cy="64889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619250" y="1006079"/>
            <a:ext cx="3379788" cy="340280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5151438" y="1006079"/>
            <a:ext cx="3381375" cy="340280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黑体" panose="02010609060101010101" charset="-122"/>
              <a:ea typeface="黑体" panose="02010609060101010101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altLang="zh-CN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</a:rPr>
            </a:fld>
            <a:endParaRPr lang="en-US" altLang="zh-CN">
              <a:effectLst>
                <a:outerShdw blurRad="38100" dist="38100" dir="2700000">
                  <a:srgbClr val="C0C0C0"/>
                </a:outerShdw>
              </a:effectLst>
              <a:latin typeface="黑体" panose="02010609060101010101" charset="-122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794" y="514350"/>
            <a:ext cx="8540185" cy="85725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794" y="4514850"/>
            <a:ext cx="2289075" cy="357188"/>
          </a:xfrm>
        </p:spPr>
        <p:txBody>
          <a:bodyPr/>
          <a:lstStyle/>
          <a:p>
            <a:pPr lvl="0" fontAlgn="base"/>
            <a:fld id="{BB962C8B-B14F-4D97-AF65-F5344CB8AC3E}" type="datetime1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3847" y="4514850"/>
            <a:ext cx="2896079" cy="357188"/>
          </a:xfrm>
        </p:spPr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2904" y="4514850"/>
            <a:ext cx="2289075" cy="357188"/>
          </a:xfrm>
        </p:spPr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tags" Target="../tags/tag3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ADDE8-C99D-4CAF-90A4-0B6C1138DD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589E1-46D2-4A98-A5D7-BFAA45D92248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 flipH="1"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ransition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microsoft.com/office/2007/relationships/media" Target="../media/audio1.wav"/><Relationship Id="rId3" Type="http://schemas.openxmlformats.org/officeDocument/2006/relationships/audio" Target="../media/audio1.wav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13.xml"/><Relationship Id="rId7" Type="http://schemas.openxmlformats.org/officeDocument/2006/relationships/tags" Target="../tags/tag36.xml"/><Relationship Id="rId6" Type="http://schemas.openxmlformats.org/officeDocument/2006/relationships/tags" Target="../tags/tag35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3" Type="http://schemas.openxmlformats.org/officeDocument/2006/relationships/tags" Target="../tags/tag34.xml"/><Relationship Id="rId2" Type="http://schemas.openxmlformats.org/officeDocument/2006/relationships/image" Target="../media/image6.png"/><Relationship Id="rId1" Type="http://schemas.openxmlformats.org/officeDocument/2006/relationships/tags" Target="../tags/tag3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6.png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ags" Target="../tags/tag20.xml"/><Relationship Id="rId6" Type="http://schemas.openxmlformats.org/officeDocument/2006/relationships/image" Target="../media/image9.png"/><Relationship Id="rId5" Type="http://schemas.openxmlformats.org/officeDocument/2006/relationships/tags" Target="../tags/tag19.xml"/><Relationship Id="rId4" Type="http://schemas.openxmlformats.org/officeDocument/2006/relationships/image" Target="../media/image8.png"/><Relationship Id="rId3" Type="http://schemas.openxmlformats.org/officeDocument/2006/relationships/tags" Target="../tags/tag18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3176270" y="919480"/>
            <a:ext cx="738505" cy="219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4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念奴娇</a:t>
            </a:r>
            <a:endParaRPr lang="zh-CN" altLang="en-US" sz="4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2674003" y="1711486"/>
            <a:ext cx="430530" cy="212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 algn="r">
              <a:defRPr/>
            </a:pPr>
            <a:r>
              <a:rPr lang="zh-CN" altLang="en-US" sz="280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Arial" panose="020B0604020202020204" pitchFamily="34" charset="0"/>
              </a:rPr>
              <a:t>赤壁怀古</a:t>
            </a:r>
            <a:endParaRPr lang="zh-CN" altLang="en-US" sz="280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1772409" y="1711609"/>
            <a:ext cx="551815" cy="236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Arial" panose="020B0604020202020204" pitchFamily="34" charset="0"/>
              </a:rPr>
              <a:t>苏轼</a:t>
            </a:r>
            <a:endParaRPr lang="zh-CN" altLang="en-US" sz="2400" b="1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3" y="3253881"/>
            <a:ext cx="2867293" cy="1889620"/>
          </a:xfrm>
          <a:prstGeom prst="rect">
            <a:avLst/>
          </a:prstGeom>
        </p:spPr>
      </p:pic>
      <p:pic>
        <p:nvPicPr>
          <p:cNvPr id="8" name="未命名_1778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25505" y="3115641"/>
            <a:ext cx="609600" cy="60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2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9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99" tmFilter="0, 0; 0.125,0.2665; 0.25,0.4; 0.375,0.465; 0.5,0.5;  0.625,0.535; 0.75,0.6; 0.875,0.7335; 1,1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9" tmFilter="0, 0; 0.125,0.2665; 0.25,0.4; 0.375,0.465; 0.5,0.5;  0.625,0.535; 0.75,0.6; 0.875,0.7335; 1,1">
                                          <p:stCondLst>
                                            <p:cond delay="59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4" tmFilter="0, 0; 0.125,0.2665; 0.25,0.4; 0.375,0.465; 0.5,0.5;  0.625,0.535; 0.75,0.6; 0.875,0.7335; 1,1">
                                          <p:stCondLst>
                                            <p:cond delay="74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2">
                                          <p:stCondLst>
                                            <p:cond delay="29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75" decel="50000">
                                          <p:stCondLst>
                                            <p:cond delay="30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2">
                                          <p:stCondLst>
                                            <p:cond delay="59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75" decel="50000">
                                          <p:stCondLst>
                                            <p:cond delay="60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2">
                                          <p:stCondLst>
                                            <p:cond delay="73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75" decel="50000">
                                          <p:stCondLst>
                                            <p:cond delay="751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2">
                                          <p:stCondLst>
                                            <p:cond delay="81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75" decel="50000">
                                          <p:stCondLst>
                                            <p:cond delay="8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79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 bldLvl="0" animBg="1"/>
      <p:bldP spid="16" grpId="0" bldLvl="0" animBg="1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/>
          <p:nvPr>
            <p:custDataLst>
              <p:tags r:id="rId1"/>
            </p:custDataLst>
          </p:nvPr>
        </p:nvSpPr>
        <p:spPr>
          <a:xfrm>
            <a:off x="61595" y="1086485"/>
            <a:ext cx="8609330" cy="233172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/>
          <a:lstStyle/>
          <a:p>
            <a:pPr marL="0" lvl="1" indent="0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ym typeface="+mn-ea"/>
              </a:rPr>
              <a:t>       </a:t>
            </a:r>
            <a:r>
              <a:rPr lang="zh-CN" altLang="en-US" sz="2800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酾酒临江，横槊赋诗，固一世之雄也，而今安在哉？</a:t>
            </a:r>
            <a:endParaRPr lang="zh-CN" altLang="en-US" sz="2800"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  <a:p>
            <a:pPr marL="0" lvl="1" indent="0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      为江上之秋风，与山间之明月，耳得之而为声，目遇之而成色，取之无禁，用之不竭。</a:t>
            </a:r>
            <a:endParaRPr lang="zh-CN" altLang="en-US" sz="2800"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  <a:p>
            <a:pPr marL="0" lvl="1" indent="0" algn="r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                        </a:t>
            </a:r>
            <a:r>
              <a:rPr lang="zh-CN" altLang="en-US" sz="2400" b="1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  </a:t>
            </a:r>
            <a:r>
              <a:rPr lang="en-US" altLang="zh-CN" sz="2400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——</a:t>
            </a:r>
            <a:r>
              <a:rPr lang="zh-CN" altLang="en-US" sz="2400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苏轼《赤壁赋》</a:t>
            </a:r>
            <a:endParaRPr lang="zh-CN" altLang="en-US" sz="2400"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  <a:p>
            <a:pPr marL="0" lvl="1" indent="0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                                          </a:t>
            </a:r>
            <a:endParaRPr lang="zh-CN" altLang="en-US" sz="2800" b="1"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/>
          <p:nvPr>
            <p:custDataLst>
              <p:tags r:id="rId1"/>
            </p:custDataLst>
          </p:nvPr>
        </p:nvSpPr>
        <p:spPr>
          <a:xfrm>
            <a:off x="467360" y="831850"/>
            <a:ext cx="8175625" cy="160020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/>
          <a:lstStyle/>
          <a:p>
            <a:pPr defTabSz="1216660">
              <a:spcBef>
                <a:spcPct val="20000"/>
              </a:spcBef>
              <a:defRPr/>
            </a:pPr>
            <a:endParaRPr lang="zh-CN" altLang="en-US" sz="3000" b="1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algn="l" defTabSz="685800">
              <a:spcBef>
                <a:spcPct val="20000"/>
              </a:spcBef>
              <a:buClrTx/>
              <a:buSzTx/>
              <a:buFontTx/>
            </a:pPr>
            <a:r>
              <a:rPr lang="zh-CN" altLang="en-US" sz="2800" b="1" smtClean="0">
                <a:sym typeface="+mn-ea"/>
              </a:rPr>
              <a:t>     </a:t>
            </a:r>
            <a:r>
              <a:rPr lang="zh-CN" altLang="en-US" sz="2800" smtClean="0">
                <a:sym typeface="+mn-ea"/>
              </a:rPr>
              <a:t> “苏东坡是一个不可救药的乐天派，一个伟大的人道主义者，一个百姓的朋友，一个大文豪，大书法家，创新的画家，造酒实验家，一个工程师，一个假道学的憎恨者，一个瑜伽术修行者，佛教徒，巨儒政治家，一个皇帝的秘书，酒仙，心肠慈悲的法官，一个政治上的坚持己见者，一个月夜的漫步者，一个诗人，一个生性诙谐爱开玩笑的人。”</a:t>
            </a:r>
            <a:endParaRPr lang="zh-CN" altLang="en-US" sz="2800" b="1" smtClean="0">
              <a:sym typeface="+mn-ea"/>
            </a:endParaRPr>
          </a:p>
          <a:p>
            <a:pPr algn="l" defTabSz="685800">
              <a:spcBef>
                <a:spcPct val="20000"/>
              </a:spcBef>
              <a:buClrTx/>
              <a:buSzTx/>
              <a:buFontTx/>
            </a:pPr>
            <a:endParaRPr lang="zh-CN" alt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87985" y="227965"/>
            <a:ext cx="5224780" cy="603885"/>
          </a:xfrm>
          <a:prstGeom prst="rect">
            <a:avLst/>
          </a:prstGeom>
          <a:noFill/>
        </p:spPr>
        <p:txBody>
          <a:bodyPr wrap="square" bIns="0" rtlCol="0" anchor="b">
            <a:noAutofit/>
          </a:bodyPr>
          <a:p>
            <a:pPr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None/>
            </a:pPr>
            <a:r>
              <a:rPr lang="zh-CN" altLang="zh-CN" sz="2800" b="1" spc="300">
                <a:solidFill>
                  <a:srgbClr val="836C0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名家评论  </a:t>
            </a:r>
            <a:endParaRPr lang="zh-CN" altLang="zh-CN" sz="2800" b="1" spc="300">
              <a:solidFill>
                <a:srgbClr val="836C0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t="4241" b="4241"/>
          <a:stretch>
            <a:fillRect/>
          </a:stretch>
        </p:blipFill>
        <p:spPr bwMode="auto">
          <a:xfrm>
            <a:off x="6197704" y="-1"/>
            <a:ext cx="2946297" cy="489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605155" y="1093470"/>
            <a:ext cx="7360285" cy="359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627" tIns="35242" rIns="67627" bIns="35242">
            <a:noAutofit/>
          </a:bodyPr>
          <a:lstStyle>
            <a:lvl1pPr marL="803275" indent="-803275" defTabSz="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835025" indent="-285750" defTabSz="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235075" indent="-228600" defTabSz="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92275" indent="-228600" defTabSz="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149475" indent="-228600" defTabSz="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06675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63875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21075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978275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indent="0" defTabSz="0" fontAlgn="auto">
              <a:lnSpc>
                <a:spcPct val="130000"/>
              </a:lnSpc>
              <a:buNone/>
              <a:tabLst>
                <a:tab pos="806450" algn="l"/>
              </a:tabLst>
            </a:pP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  <a:hlinkClick r:id="rId4" action="ppaction://hlinksldjump"/>
              </a:rPr>
              <a:t>大江/东去，浪/淘尽</a:t>
            </a:r>
            <a:r>
              <a:rPr lang="zh-CN" altLang="en-US" sz="2400" b="1" smtClean="0">
                <a:solidFill>
                  <a:schemeClr val="accent3"/>
                </a:solidFill>
                <a:latin typeface="+mn-lt"/>
                <a:ea typeface="+mn-ea"/>
                <a:sym typeface="+mn-ea"/>
                <a:hlinkClick r:id="rId4" action="ppaction://hlinksldjump"/>
              </a:rPr>
              <a:t>↘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  <a:hlinkClick r:id="rId4" action="ppaction://hlinksldjump"/>
              </a:rPr>
              <a:t> 、千古/风流∕人物。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故垒西边，人道是↘、三国/周郎∕赤壁。乱石/穿空↗ ，惊涛/拍岸↗ ，卷起∕千堆雪↘。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  <a:hlinkClick r:id="rId5" action="ppaction://hlinksldjump"/>
              </a:rPr>
              <a:t>江山如画，一时/多少↘豪杰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。                </a:t>
            </a:r>
            <a:endParaRPr lang="zh-CN" altLang="en-US" sz="2400" b="1" smtClean="0">
              <a:solidFill>
                <a:schemeClr val="tx1"/>
              </a:solidFill>
              <a:latin typeface="+mn-lt"/>
              <a:ea typeface="+mn-ea"/>
            </a:endParaRPr>
          </a:p>
          <a:p>
            <a:pPr indent="0" defTabSz="0" fontAlgn="auto">
              <a:lnSpc>
                <a:spcPct val="130000"/>
              </a:lnSpc>
              <a:buNone/>
              <a:tabLst>
                <a:tab pos="806450" algn="l"/>
              </a:tabLst>
            </a:pP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   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  <a:hlinkClick r:id="rId5" action="ppaction://hlinksldjump"/>
              </a:rPr>
              <a:t>遥想∕公瑾当年，小乔/初嫁了，雄姿/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英发。羽扇纶巾，谈笑间、 樯橹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  <a:hlinkClick r:id="rId5" action="ppaction://hlinksldjump"/>
              </a:rPr>
              <a:t>/灰飞烟灭。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故国/神游， 多情/应笑我，早生/华发↘。人生如梦，一尊/还酹∕江月。</a:t>
            </a:r>
            <a:endParaRPr lang="zh-CN" altLang="en-US" sz="2400" b="1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 algn="l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806450" algn="l"/>
              </a:tabLst>
            </a:pPr>
            <a:endParaRPr lang="zh-CN" altLang="en-US" sz="2400" b="1"/>
          </a:p>
          <a:p>
            <a:pPr marL="0" indent="-803275" algn="l" defTabSz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806450" algn="l"/>
              </a:tabLst>
            </a:pPr>
            <a:endParaRPr lang="zh-CN" altLang="en-US" sz="2400" b="1" smtClean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953770" y="351155"/>
            <a:ext cx="5591175" cy="62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627" tIns="35242" rIns="67627" bIns="35242" numCol="1" anchor="ctr" anchorCtr="0" compatLnSpc="1">
            <a:noAutofit/>
          </a:bodyPr>
          <a:lstStyle>
            <a:lvl1pPr marL="573405" indent="-548005">
              <a:buSzTx/>
              <a:buFont typeface="Wingdings" panose="05000000000000000000" pitchFamily="2" charset="2"/>
              <a:buChar char="Ø"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573405" indent="-548005"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2pPr>
            <a:lvl3pPr marL="573405" indent="-548005"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3pPr>
            <a:lvl4pPr marL="573405" indent="-548005"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4pPr>
            <a:lvl5pPr marL="573405" indent="-548005"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5pPr>
            <a:lvl6pPr marL="1030605" indent="-548005"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6pPr>
            <a:lvl7pPr marL="1487805" indent="-548005"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7pPr>
            <a:lvl8pPr marL="1945005" indent="-548005"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8pPr>
            <a:lvl9pPr marL="2402205" indent="-548005"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9pPr>
          </a:lstStyle>
          <a:p>
            <a:pPr marL="573405" indent="-54800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00"/>
              <a:t>念奴娇 </a:t>
            </a:r>
            <a:r>
              <a:rPr lang="en-US" altLang="zh-CN" sz="3100"/>
              <a:t>· </a:t>
            </a:r>
            <a:r>
              <a:rPr lang="zh-CN" altLang="en-US" sz="3100"/>
              <a:t>赤壁怀古       </a:t>
            </a:r>
            <a:endParaRPr lang="zh-CN" altLang="en-US" sz="3100"/>
          </a:p>
          <a:p>
            <a:pPr marL="2540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100"/>
              <a:t> 苏轼</a:t>
            </a:r>
            <a:endParaRPr lang="zh-CN" altLang="en-US" sz="3100"/>
          </a:p>
        </p:txBody>
      </p:sp>
    </p:spTree>
    <p:custDataLst>
      <p:tags r:id="rId7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92810" y="1499235"/>
            <a:ext cx="7506335" cy="3046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indent="0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sz="2400" noProof="1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、反复朗读，背诵全词；</a:t>
            </a:r>
            <a:endParaRPr lang="zh-CN" altLang="en-US" sz="2400" noProof="1">
              <a:solidFill>
                <a:schemeClr val="tx1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  <a:p>
            <a:pPr marL="0" lvl="1" indent="0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sz="2400" noProof="1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、以《声声慢》和《念奴娇 赤壁怀古》为例，讨论婉约派和豪放派词的异同（意象、情感表达等方面）；</a:t>
            </a:r>
            <a:endParaRPr lang="zh-CN" altLang="en-US" sz="2400" noProof="1">
              <a:solidFill>
                <a:schemeClr val="tx1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  <a:p>
            <a:pPr marL="0" lvl="1" indent="0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noProof="1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sz="2400" noProof="1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、读林语堂《苏东坡传》。</a:t>
            </a:r>
            <a:endParaRPr lang="zh-CN" altLang="en-US" sz="2400" noProof="1">
              <a:solidFill>
                <a:schemeClr val="tx1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"/>
            </p:custDataLst>
          </p:nvPr>
        </p:nvSpPr>
        <p:spPr>
          <a:xfrm>
            <a:off x="502285" y="410845"/>
            <a:ext cx="5224780" cy="603885"/>
          </a:xfrm>
          <a:prstGeom prst="rect">
            <a:avLst/>
          </a:prstGeom>
          <a:noFill/>
        </p:spPr>
        <p:txBody>
          <a:bodyPr wrap="square" bIns="0" rtlCol="0" anchor="b">
            <a:noAutofit/>
          </a:bodyPr>
          <a:p>
            <a:pPr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None/>
            </a:pPr>
            <a:r>
              <a:rPr lang="zh-CN" altLang="zh-CN" sz="2800" b="1" spc="300">
                <a:solidFill>
                  <a:srgbClr val="836C0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课后作业 </a:t>
            </a:r>
            <a:endParaRPr lang="zh-CN" altLang="zh-CN" sz="2800" b="1" spc="300">
              <a:solidFill>
                <a:srgbClr val="836C0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TextBox 7"/>
          <p:cNvSpPr>
            <a:spLocks noChangeArrowheads="1"/>
          </p:cNvSpPr>
          <p:nvPr/>
        </p:nvSpPr>
        <p:spPr bwMode="auto">
          <a:xfrm>
            <a:off x="2838662" y="2038511"/>
            <a:ext cx="307777" cy="212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时尚中黑简体" panose="01010104010101010101" pitchFamily="2" charset="-122"/>
                <a:cs typeface="+mn-ea"/>
                <a:sym typeface="Arial" panose="020B0604020202020204" pitchFamily="34" charset="0"/>
              </a:rPr>
              <a:t>感谢您的聆听</a:t>
            </a:r>
            <a:endParaRPr lang="zh-CN" altLang="en-US" sz="2000" b="1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时尚中黑简体" panose="0101010401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2097172" y="1302034"/>
            <a:ext cx="430887" cy="236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>
                <a:solidFill>
                  <a:schemeClr val="accent2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THE BUSINESS PLAN</a:t>
            </a:r>
            <a:endParaRPr lang="zh-CN" altLang="en-US" sz="1600" b="1">
              <a:solidFill>
                <a:schemeClr val="accent2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153" y="3253881"/>
            <a:ext cx="2867293" cy="1889620"/>
          </a:xfrm>
          <a:prstGeom prst="rect">
            <a:avLst/>
          </a:prstGeom>
        </p:spPr>
      </p:pic>
      <p:pic>
        <p:nvPicPr>
          <p:cNvPr id="20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2052300" y="11595100"/>
            <a:ext cx="431800" cy="393700"/>
          </a:xfrm>
          <a:prstGeom prst="cube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1"/>
            </p:custDataLst>
          </p:nvPr>
        </p:nvSpPr>
        <p:spPr>
          <a:xfrm>
            <a:off x="219600" y="228150"/>
            <a:ext cx="8704800" cy="468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387985" y="227965"/>
            <a:ext cx="5224780" cy="603885"/>
          </a:xfrm>
          <a:prstGeom prst="rect">
            <a:avLst/>
          </a:prstGeom>
          <a:noFill/>
        </p:spPr>
        <p:txBody>
          <a:bodyPr wrap="square" bIns="0" rtlCol="0" anchor="b">
            <a:noAutofit/>
          </a:bodyPr>
          <a:lstStyle/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2800" b="1" spc="300">
                <a:solidFill>
                  <a:srgbClr val="836C0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知人论世</a:t>
            </a:r>
            <a:endParaRPr lang="zh-CN" altLang="en-US" sz="2800" b="1" spc="300">
              <a:solidFill>
                <a:srgbClr val="836C0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7" name="图片 6"/>
          <p:cNvPicPr preferRelativeResize="0"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-22414" b="-22414"/>
          <a:stretch>
            <a:fillRect/>
          </a:stretch>
        </p:blipFill>
        <p:spPr>
          <a:xfrm>
            <a:off x="5828983" y="1246505"/>
            <a:ext cx="3314726" cy="3200426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960" h="6720">
                <a:moveTo>
                  <a:pt x="0" y="0"/>
                </a:moveTo>
                <a:lnTo>
                  <a:pt x="6960" y="0"/>
                </a:lnTo>
                <a:lnTo>
                  <a:pt x="6960" y="6720"/>
                </a:lnTo>
                <a:lnTo>
                  <a:pt x="0" y="67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</p:spPr>
      </p:pic>
      <p:sp>
        <p:nvSpPr>
          <p:cNvPr id="11" name="Title 6"/>
          <p:cNvSpPr txBox="1"/>
          <p:nvPr>
            <p:custDataLst>
              <p:tags r:id="rId6"/>
            </p:custDataLst>
          </p:nvPr>
        </p:nvSpPr>
        <p:spPr>
          <a:xfrm>
            <a:off x="172720" y="831850"/>
            <a:ext cx="5656580" cy="4453890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8580" tIns="34290" rIns="68580" bIns="3429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苏轼 (1037一1101)，字子瞻，号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东坡居士</a:t>
            </a:r>
            <a:r>
              <a:rPr lang="zh-CN" altLang="en-US" sz="2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，眉州眉山(今属四川)人。北宋文学家、书画家。</a:t>
            </a:r>
            <a:endParaRPr lang="zh-CN" altLang="en-US" sz="21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indent="4572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苏轼是我国历史上罕见的全能文学家。诗、词、散文都有突出的成就。诗，他是北宋四大诗人之一；散文，他是“唐宋古文八大家”的佼佼者；而他最富于开创性的艺术贡献是词的创作，创造出</a:t>
            </a:r>
            <a:r>
              <a:rPr lang="zh-CN" altLang="en-US" sz="2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高远清新的意境和豪迈奔放的风格</a:t>
            </a:r>
            <a:r>
              <a:rPr lang="zh-CN" altLang="en-US" sz="210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。</a:t>
            </a:r>
            <a:endParaRPr lang="zh-CN" altLang="en-US" sz="21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8"/>
          <p:cNvSpPr txBox="1"/>
          <p:nvPr/>
        </p:nvSpPr>
        <p:spPr>
          <a:xfrm>
            <a:off x="641985" y="729615"/>
            <a:ext cx="7860030" cy="40614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 b="1">
                <a:solidFill>
                  <a:srgbClr val="FFFF66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en-US" altLang="zh-CN" sz="2400" b="1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  </a:t>
            </a:r>
            <a:r>
              <a:rPr lang="en-US" altLang="zh-CN" sz="2800" b="1">
                <a:solidFill>
                  <a:schemeClr val="tx1"/>
                </a:solidFill>
                <a:latin typeface="华文行楷" pitchFamily="2" charset="-122"/>
                <a:ea typeface="华文行楷" pitchFamily="2" charset="-122"/>
              </a:rPr>
              <a:t> </a:t>
            </a:r>
            <a:r>
              <a:rPr lang="zh-CN" altLang="en-US" sz="2400" spc="225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</a:rPr>
              <a:t>“乌台诗案”。黄州团练副使仅仅是个虚名，苏轼不仅没有俸禄，而且受到监督。他在黄州城东开垦了十亩荒地，田旁筑一茅屋，辛勤躬耕，自得其乐。黄州的生活使苏轼的思想也发生了巨大的改变。</a:t>
            </a:r>
            <a:endParaRPr lang="en-US" altLang="zh-CN" sz="2400" spc="225">
              <a:solidFill>
                <a:schemeClr val="tx1"/>
              </a:solidFill>
              <a:latin typeface="Arial" panose="020B0604020202020204" pitchFamily="34" charset="0"/>
              <a:ea typeface="时尚中黑简体" panose="0101010401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en-US" altLang="zh-CN" sz="2400" spc="225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</a:rPr>
              <a:t>     黄州附近有个“赤鼻矶”，</a:t>
            </a:r>
            <a:r>
              <a:rPr lang="en-US" altLang="zh-CN" sz="2400" b="1" spc="225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</a:rPr>
              <a:t>相传</a:t>
            </a:r>
            <a:r>
              <a:rPr lang="en-US" altLang="zh-CN" sz="2400" spc="225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</a:rPr>
              <a:t>这是三国时周瑜大败曹操的赤壁，苏轼在词中写的就是游览这个“赤壁”的所见、所想。</a:t>
            </a:r>
            <a:endParaRPr lang="en-US" altLang="zh-CN" sz="2400" spc="225">
              <a:solidFill>
                <a:schemeClr val="tx1"/>
              </a:solidFill>
              <a:latin typeface="Arial" panose="020B0604020202020204" pitchFamily="34" charset="0"/>
              <a:ea typeface="时尚中黑简体" panose="0101010401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387985" y="227965"/>
            <a:ext cx="5224780" cy="603885"/>
          </a:xfrm>
          <a:prstGeom prst="rect">
            <a:avLst/>
          </a:prstGeom>
          <a:noFill/>
        </p:spPr>
        <p:txBody>
          <a:bodyPr wrap="square" bIns="0" rtlCol="0" anchor="b">
            <a:noAutofit/>
          </a:bodyPr>
          <a:p>
            <a:pPr marL="0"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r>
              <a:rPr lang="zh-CN" altLang="en-US" sz="2800" b="1" spc="300">
                <a:solidFill>
                  <a:srgbClr val="836C0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知人论世</a:t>
            </a:r>
            <a:endParaRPr lang="zh-CN" altLang="en-US" sz="2800" b="1" spc="300">
              <a:solidFill>
                <a:srgbClr val="836C0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"/>
          <a:srcRect t="4241" b="4241"/>
          <a:stretch>
            <a:fillRect/>
          </a:stretch>
        </p:blipFill>
        <p:spPr bwMode="auto">
          <a:xfrm>
            <a:off x="6197704" y="-1"/>
            <a:ext cx="2946297" cy="489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7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-605155" y="1093470"/>
            <a:ext cx="7360285" cy="359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67627" tIns="35242" rIns="67627" bIns="35242">
            <a:noAutofit/>
          </a:bodyPr>
          <a:lstStyle>
            <a:lvl1pPr marL="803275" indent="-803275" defTabSz="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835025" indent="-285750" defTabSz="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235075" indent="-228600" defTabSz="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92275" indent="-228600" defTabSz="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149475" indent="-228600" defTabSz="0"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606675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3063875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521075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978275" indent="-228600" defTabSz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tabLst>
                <a:tab pos="80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indent="0" defTabSz="0" fontAlgn="auto">
              <a:lnSpc>
                <a:spcPct val="130000"/>
              </a:lnSpc>
              <a:buNone/>
              <a:tabLst>
                <a:tab pos="806450" algn="l"/>
              </a:tabLst>
            </a:pPr>
            <a:r>
              <a:rPr lang="en-US" altLang="zh-CN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    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大江</a:t>
            </a:r>
            <a:r>
              <a:rPr lang="en-US" altLang="zh-CN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/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东去，浪</a:t>
            </a:r>
            <a:r>
              <a:rPr lang="en-US" altLang="zh-CN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/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淘尽</a:t>
            </a:r>
            <a:r>
              <a:rPr lang="zh-CN" altLang="en-US" sz="2400" b="1" smtClean="0">
                <a:latin typeface="+mn-lt"/>
                <a:ea typeface="+mn-ea"/>
                <a:sym typeface="+mn-ea"/>
              </a:rPr>
              <a:t>↘、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千古</a:t>
            </a:r>
            <a:r>
              <a:rPr lang="en-US" altLang="zh-CN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/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风流</a:t>
            </a:r>
            <a:r>
              <a:rPr lang="en-US" altLang="zh-CN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/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人物。故垒西边，人道是↘、三国/周郎∕赤壁。乱石/穿空↗ ，惊涛/拍岸↗ ，卷起∕千堆雪↘。江山如画，一时</a:t>
            </a:r>
            <a:r>
              <a:rPr lang="en-US" altLang="zh-CN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/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多少</a:t>
            </a:r>
            <a:r>
              <a:rPr lang="zh-CN" altLang="en-US" sz="2400" b="1" smtClean="0">
                <a:latin typeface="+mn-lt"/>
                <a:ea typeface="+mn-ea"/>
                <a:sym typeface="+mn-ea"/>
              </a:rPr>
              <a:t>↘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豪杰。                </a:t>
            </a:r>
            <a:endParaRPr lang="zh-CN" altLang="en-US" sz="2400" b="1" smtClean="0">
              <a:solidFill>
                <a:schemeClr val="tx1"/>
              </a:solidFill>
              <a:latin typeface="+mn-lt"/>
              <a:ea typeface="+mn-ea"/>
            </a:endParaRPr>
          </a:p>
          <a:p>
            <a:pPr indent="0" defTabSz="0" fontAlgn="auto">
              <a:lnSpc>
                <a:spcPct val="130000"/>
              </a:lnSpc>
              <a:buNone/>
              <a:tabLst>
                <a:tab pos="806450" algn="l"/>
              </a:tabLst>
            </a:pP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   遥想</a:t>
            </a:r>
            <a:r>
              <a:rPr lang="en-US" altLang="zh-CN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/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公瑾当年，小乔</a:t>
            </a:r>
            <a:r>
              <a:rPr lang="en-US" altLang="zh-CN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/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初嫁了，雄姿</a:t>
            </a:r>
            <a:r>
              <a:rPr lang="en-US" altLang="zh-CN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/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英发。羽扇纶巾，谈笑间、 樯橹</a:t>
            </a:r>
            <a:r>
              <a:rPr lang="en-US" altLang="zh-CN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/</a:t>
            </a:r>
            <a:r>
              <a:rPr lang="zh-CN" altLang="en-US" sz="2400" b="1" smtClean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灰飞烟灭。故国/神游， 多情/应笑我，早生/华发↘。人生如梦，一尊/还酹∕江月。</a:t>
            </a:r>
            <a:endParaRPr lang="zh-CN" altLang="en-US" sz="2400" b="1" smtClean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 algn="l" defTabSz="0" fontAlgn="auto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806450" algn="l"/>
              </a:tabLst>
            </a:pPr>
            <a:endParaRPr lang="zh-CN" altLang="en-US" sz="2400" b="1">
              <a:solidFill>
                <a:schemeClr val="tx1"/>
              </a:solidFill>
            </a:endParaRPr>
          </a:p>
          <a:p>
            <a:pPr marL="0" indent="-803275" algn="l" defTabSz="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  <a:tabLst>
                <a:tab pos="806450" algn="l"/>
              </a:tabLst>
            </a:pPr>
            <a:endParaRPr lang="zh-CN" altLang="en-US" sz="2400" b="1" smtClean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53770" y="351155"/>
            <a:ext cx="5591175" cy="62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67627" tIns="35242" rIns="67627" bIns="35242" numCol="1" anchor="ctr" anchorCtr="0" compatLnSpc="1">
            <a:noAutofit/>
          </a:bodyPr>
          <a:lstStyle>
            <a:lvl1pPr marL="573405" indent="-548005">
              <a:buSzTx/>
              <a:buFont typeface="Wingdings" panose="05000000000000000000" pitchFamily="2" charset="2"/>
              <a:buChar char="Ø"/>
              <a:defRPr sz="2800">
                <a:solidFill>
                  <a:schemeClr val="accent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marL="573405" indent="-548005"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2pPr>
            <a:lvl3pPr marL="573405" indent="-548005"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3pPr>
            <a:lvl4pPr marL="573405" indent="-548005"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4pPr>
            <a:lvl5pPr marL="573405" indent="-548005"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5pPr>
            <a:lvl6pPr marL="1030605" indent="-548005"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6pPr>
            <a:lvl7pPr marL="1487805" indent="-548005"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7pPr>
            <a:lvl8pPr marL="1945005" indent="-548005"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8pPr>
            <a:lvl9pPr marL="2402205" indent="-548005" fontAlgn="base">
              <a:spcBef>
                <a:spcPct val="0"/>
              </a:spcBef>
              <a:spcAft>
                <a:spcPct val="0"/>
              </a:spcAft>
              <a:buSzTx/>
              <a:buFont typeface="Wingdings" panose="05000000000000000000" pitchFamily="2" charset="2"/>
              <a:buChar char="Ø"/>
              <a:defRPr sz="2800">
                <a:solidFill>
                  <a:srgbClr val="EB9139"/>
                </a:solidFill>
                <a:sym typeface="Arial" panose="020B0604020202020204" pitchFamily="34" charset="0"/>
              </a:defRPr>
            </a:lvl9pPr>
          </a:lstStyle>
          <a:p>
            <a:pPr marL="573405" indent="-54800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3100"/>
              <a:t>念奴娇 </a:t>
            </a:r>
            <a:r>
              <a:rPr lang="en-US" altLang="zh-CN" sz="3100"/>
              <a:t>· </a:t>
            </a:r>
            <a:r>
              <a:rPr lang="zh-CN" altLang="en-US" sz="3100"/>
              <a:t>赤壁怀古       </a:t>
            </a:r>
            <a:endParaRPr lang="zh-CN" altLang="en-US" sz="3100"/>
          </a:p>
          <a:p>
            <a:pPr marL="2540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zh-CN" altLang="en-US" sz="3100"/>
              <a:t> 苏轼</a:t>
            </a:r>
            <a:endParaRPr lang="zh-CN" altLang="en-US" sz="3100"/>
          </a:p>
        </p:txBody>
      </p:sp>
    </p:spTree>
    <p:custDataLst>
      <p:tags r:id="rId5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/>
          <p:nvPr>
            <p:custDataLst>
              <p:tags r:id="rId1"/>
            </p:custDataLst>
          </p:nvPr>
        </p:nvSpPr>
        <p:spPr>
          <a:xfrm>
            <a:off x="1381760" y="926465"/>
            <a:ext cx="6884670" cy="160020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/>
          <a:lstStyle/>
          <a:p>
            <a:pPr defTabSz="1216660">
              <a:spcBef>
                <a:spcPct val="20000"/>
              </a:spcBef>
              <a:defRPr/>
            </a:pPr>
            <a:endParaRPr lang="zh-CN" altLang="en-US" sz="3000" b="1">
              <a:solidFill>
                <a:srgbClr val="000000"/>
              </a:solidFill>
              <a:latin typeface="宋体" panose="02010600030101010101" pitchFamily="2" charset="-122"/>
              <a:sym typeface="+mn-ea"/>
            </a:endParaRPr>
          </a:p>
          <a:p>
            <a:pPr algn="l" defTabSz="685800">
              <a:spcBef>
                <a:spcPct val="20000"/>
              </a:spcBef>
              <a:buClrTx/>
              <a:buSzTx/>
              <a:buFontTx/>
            </a:pPr>
            <a:endParaRPr lang="zh-CN" altLang="en-US" sz="2800" b="1" smtClean="0">
              <a:sym typeface="+mn-ea"/>
            </a:endParaRPr>
          </a:p>
          <a:p>
            <a:pPr algn="l" defTabSz="685800">
              <a:spcBef>
                <a:spcPct val="20000"/>
              </a:spcBef>
              <a:buClrTx/>
              <a:buSzTx/>
              <a:buFontTx/>
            </a:pPr>
            <a:r>
              <a:rPr lang="zh-CN" altLang="en-US" sz="2800" b="1" smtClean="0">
                <a:sym typeface="+mn-ea"/>
              </a:rPr>
              <a:t>乱石</a:t>
            </a:r>
            <a:r>
              <a:rPr lang="zh-CN" altLang="en-US" sz="2800" b="1" smtClean="0">
                <a:solidFill>
                  <a:srgbClr val="FF0000"/>
                </a:solidFill>
                <a:sym typeface="+mn-ea"/>
              </a:rPr>
              <a:t>崩云</a:t>
            </a:r>
            <a:r>
              <a:rPr lang="zh-CN" altLang="en-US" sz="2800" b="1" smtClean="0">
                <a:sym typeface="+mn-ea"/>
              </a:rPr>
              <a:t>，惊涛</a:t>
            </a:r>
            <a:r>
              <a:rPr lang="zh-CN" altLang="en-US" sz="2800" b="1" smtClean="0">
                <a:solidFill>
                  <a:srgbClr val="FF0000"/>
                </a:solidFill>
                <a:sym typeface="+mn-ea"/>
              </a:rPr>
              <a:t>裂</a:t>
            </a:r>
            <a:r>
              <a:rPr lang="zh-CN" altLang="en-US" sz="2800" b="1" smtClean="0">
                <a:sym typeface="+mn-ea"/>
              </a:rPr>
              <a:t>岸，卷起千堆雪。</a:t>
            </a:r>
            <a:endParaRPr lang="zh-CN" altLang="en-US" sz="2800" b="1" smtClean="0">
              <a:sym typeface="+mn-ea"/>
            </a:endParaRPr>
          </a:p>
          <a:p>
            <a:pPr algn="l" defTabSz="685800">
              <a:spcBef>
                <a:spcPct val="20000"/>
              </a:spcBef>
              <a:buClrTx/>
              <a:buSzTx/>
              <a:buFontTx/>
            </a:pPr>
            <a:endParaRPr lang="zh-CN" altLang="en-US" sz="2800" b="1" smtClean="0">
              <a:sym typeface="+mn-ea"/>
            </a:endParaRPr>
          </a:p>
          <a:p>
            <a:pPr algn="l" defTabSz="685800">
              <a:spcBef>
                <a:spcPct val="20000"/>
              </a:spcBef>
              <a:buClrTx/>
              <a:buSzTx/>
              <a:buFontTx/>
            </a:pPr>
            <a:r>
              <a:rPr lang="zh-CN" altLang="en-US" sz="2800" b="1" smtClean="0">
                <a:sym typeface="+mn-ea"/>
              </a:rPr>
              <a:t>乱石</a:t>
            </a:r>
            <a:r>
              <a:rPr lang="zh-CN" altLang="en-US" sz="2800" b="1" smtClean="0">
                <a:solidFill>
                  <a:srgbClr val="FF0000"/>
                </a:solidFill>
                <a:sym typeface="+mn-ea"/>
              </a:rPr>
              <a:t>穿空</a:t>
            </a:r>
            <a:r>
              <a:rPr lang="zh-CN" altLang="en-US" sz="2800" b="1" smtClean="0">
                <a:sym typeface="+mn-ea"/>
              </a:rPr>
              <a:t> ，惊涛</a:t>
            </a:r>
            <a:r>
              <a:rPr lang="zh-CN" altLang="en-US" sz="2800" b="1" smtClean="0">
                <a:solidFill>
                  <a:srgbClr val="FF0000"/>
                </a:solidFill>
                <a:sym typeface="+mn-ea"/>
              </a:rPr>
              <a:t>拍</a:t>
            </a:r>
            <a:r>
              <a:rPr lang="zh-CN" altLang="en-US" sz="2800" b="1" smtClean="0">
                <a:sym typeface="+mn-ea"/>
              </a:rPr>
              <a:t>岸，卷起千堆雪。</a:t>
            </a:r>
            <a:endParaRPr lang="zh-CN" alt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defTabSz="685800">
              <a:spcBef>
                <a:spcPct val="20000"/>
              </a:spcBef>
              <a:buClrTx/>
              <a:buSzTx/>
              <a:buFontTx/>
            </a:pPr>
            <a:endParaRPr lang="zh-CN" altLang="en-US" sz="2800" b="1" smtClean="0">
              <a:sym typeface="+mn-ea"/>
            </a:endParaRPr>
          </a:p>
          <a:p>
            <a:pPr algn="l" defTabSz="685800">
              <a:spcBef>
                <a:spcPct val="20000"/>
              </a:spcBef>
              <a:buClrTx/>
              <a:buSzTx/>
              <a:buFontTx/>
            </a:pPr>
            <a:endParaRPr lang="zh-CN" alt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87985" y="227965"/>
            <a:ext cx="5224780" cy="603885"/>
          </a:xfrm>
          <a:prstGeom prst="rect">
            <a:avLst/>
          </a:prstGeom>
          <a:noFill/>
        </p:spPr>
        <p:txBody>
          <a:bodyPr wrap="square" bIns="0" rtlCol="0" anchor="b">
            <a:noAutofit/>
          </a:bodyPr>
          <a:p>
            <a:pPr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None/>
            </a:pPr>
            <a:r>
              <a:rPr lang="zh-CN" altLang="zh-CN" sz="2800" b="1" spc="300">
                <a:solidFill>
                  <a:srgbClr val="836C0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品读鉴赏  </a:t>
            </a:r>
            <a:endParaRPr lang="zh-CN" altLang="zh-CN" sz="2800" b="1" spc="300">
              <a:solidFill>
                <a:srgbClr val="836C0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-图片 28" descr="C:\Users\2GGTFQ2\Desktop\图片库\通用图片占位符（尺寸已调整）\几何\16.9\字体感觉1.png字体感觉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8301795" y="1772906"/>
            <a:ext cx="4795604" cy="2697506"/>
          </a:xfrm>
          <a:prstGeom prst="rect">
            <a:avLst/>
          </a:prstGeom>
          <a:effectLst/>
        </p:spPr>
      </p:pic>
      <p:pic>
        <p:nvPicPr>
          <p:cNvPr id="7" name="PA-图片 29" descr="C:\Users\2GGTFQ2\Desktop\图片库\通用图片占位符（尺寸已调整）\几何\16.9\几何拼接1.png几何拼接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197299" y="673084"/>
            <a:ext cx="6749209" cy="3796460"/>
          </a:xfrm>
          <a:prstGeom prst="rect">
            <a:avLst/>
          </a:prstGeom>
          <a:effectLst/>
        </p:spPr>
      </p:pic>
      <p:pic>
        <p:nvPicPr>
          <p:cNvPr id="8" name="PA-图片 31" descr="C:\Users\2GGTFQ2\Desktop\图片库\通用图片占位符（尺寸已调整）\几何\16.9\字体感觉3.png字体感觉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rcRect t="9" b="9"/>
          <a:stretch>
            <a:fillRect/>
          </a:stretch>
        </p:blipFill>
        <p:spPr>
          <a:xfrm>
            <a:off x="-3804818" y="1772271"/>
            <a:ext cx="4796394" cy="2697506"/>
          </a:xfrm>
          <a:prstGeom prst="rect">
            <a:avLst/>
          </a:prstGeom>
          <a:effectLst/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67006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1069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2135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21365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6701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069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21364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21365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52445"/>
                                          </p:val>
                                        </p:tav>
                                        <p:tav tm="50000">
                                          <p:val>
                                            <p:fltVal val="1.52445"/>
                                          </p:val>
                                        </p:tav>
                                        <p:tav tm="55000">
                                          <p:val>
                                            <p:fltVal val="-0.52454"/>
                                          </p:val>
                                        </p:tav>
                                        <p:tav tm="60000">
                                          <p:val>
                                            <p:fltVal val="-0.52454"/>
                                          </p:val>
                                        </p:tav>
                                        <p:tav tm="100000">
                                          <p:val>
                                            <p:fltVal val="-0.170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0489"/>
                                          </p:val>
                                        </p:tav>
                                        <p:tav tm="55000">
                                          <p:val>
                                            <p:fltVal val="2.0489"/>
                                          </p:val>
                                        </p:tav>
                                        <p:tav tm="60000">
                                          <p:val>
                                            <p:fltVal val="0.606913"/>
                                          </p:val>
                                        </p:tav>
                                        <p:tav tm="100000">
                                          <p:val>
                                            <p:fltVal val="0.6069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8.63817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1.340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8.63817e-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40000">
                                          <p:val>
                                            <p:fltVal val="1.52445"/>
                                          </p:val>
                                        </p:tav>
                                        <p:tav tm="50000">
                                          <p:val>
                                            <p:fltVal val="1.52445"/>
                                          </p:val>
                                        </p:tav>
                                        <p:tav tm="55000">
                                          <p:val>
                                            <p:fltVal val="-0.52454"/>
                                          </p:val>
                                        </p:tav>
                                        <p:tav tm="60000">
                                          <p:val>
                                            <p:fltVal val="-0.52454"/>
                                          </p:val>
                                        </p:tav>
                                        <p:tav tm="100000">
                                          <p:val>
                                            <p:fltVal val="-0.1700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4000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fltVal val="2.0489"/>
                                          </p:val>
                                        </p:tav>
                                        <p:tav tm="55000">
                                          <p:val>
                                            <p:fltVal val="2.0489"/>
                                          </p:val>
                                        </p:tav>
                                        <p:tav tm="60000">
                                          <p:val>
                                            <p:fltVal val="0.606913"/>
                                          </p:val>
                                        </p:tav>
                                        <p:tav tm="100000">
                                          <p:val>
                                            <p:fltVal val="0.60691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-0.21356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-0.21365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-0.6701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-0.106998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0.213649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+0.213659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/>
          <p:nvPr>
            <p:custDataLst>
              <p:tags r:id="rId1"/>
            </p:custDataLst>
          </p:nvPr>
        </p:nvSpPr>
        <p:spPr>
          <a:xfrm>
            <a:off x="518795" y="789305"/>
            <a:ext cx="8380730" cy="233172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/>
          <a:lstStyle/>
          <a:p>
            <a:pPr marL="0" lvl="1" indent="0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ym typeface="+mn-ea"/>
              </a:rPr>
              <a:t>       </a:t>
            </a:r>
            <a:r>
              <a:rPr lang="zh-CN" altLang="en-US" sz="2800" b="1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桃之夭夭，灼灼其华。之子于归，宜其室家。</a:t>
            </a:r>
            <a:endParaRPr lang="zh-CN" altLang="en-US" sz="2800" b="1"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  <a:p>
            <a:pPr marL="0" lvl="1" indent="0" algn="r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——</a:t>
            </a:r>
            <a:r>
              <a:rPr lang="zh-CN" altLang="en-US" sz="2800" b="1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《桃夭》</a:t>
            </a:r>
            <a:endParaRPr lang="zh-CN" altLang="en-US" sz="2800" b="1"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  <a:p>
            <a:pPr marL="0" lvl="1" indent="0" algn="ctr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        桃花怒放千万朵，色彩鲜艳红似火。</a:t>
            </a:r>
            <a:endParaRPr lang="zh-CN" altLang="en-US" sz="2400" b="1"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  <a:p>
            <a:pPr marL="0" lvl="1" indent="0" algn="ctr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        这位姑娘要出嫁，喜气洋洋归夫家。</a:t>
            </a:r>
            <a:endParaRPr lang="zh-CN" altLang="en-US" sz="2400" b="1">
              <a:solidFill>
                <a:srgbClr val="000000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3"/>
          <p:cNvSpPr txBox="1"/>
          <p:nvPr>
            <p:custDataLst>
              <p:tags r:id="rId1"/>
            </p:custDataLst>
          </p:nvPr>
        </p:nvSpPr>
        <p:spPr>
          <a:xfrm>
            <a:off x="1427480" y="697865"/>
            <a:ext cx="6884670" cy="160020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/>
          <a:lstStyle/>
          <a:p>
            <a:pPr defTabSz="1216660" fontAlgn="auto">
              <a:lnSpc>
                <a:spcPts val="4200"/>
              </a:lnSpc>
              <a:spcBef>
                <a:spcPts val="0"/>
              </a:spcBef>
              <a:defRPr/>
            </a:pPr>
            <a:r>
              <a:rPr lang="en-US" altLang="zh-CN" sz="2800" b="1" smtClean="0">
                <a:sym typeface="+mn-ea"/>
              </a:rPr>
              <a:t>                       </a:t>
            </a:r>
            <a:r>
              <a:rPr lang="zh-CN" altLang="en-US" sz="2800" b="1" smtClean="0">
                <a:sym typeface="+mn-ea"/>
              </a:rPr>
              <a:t>咏怀古迹·其三</a:t>
            </a:r>
            <a:endParaRPr lang="zh-CN" altLang="en-US" sz="2800" b="1" smtClean="0">
              <a:sym typeface="+mn-ea"/>
            </a:endParaRPr>
          </a:p>
          <a:p>
            <a:pPr algn="l" defTabSz="685800" fontAlgn="auto">
              <a:lnSpc>
                <a:spcPts val="42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800" b="1" smtClean="0">
                <a:sym typeface="+mn-ea"/>
              </a:rPr>
              <a:t>                                                 </a:t>
            </a:r>
            <a:r>
              <a:rPr lang="zh-CN" altLang="en-US" sz="2400" b="1" smtClean="0">
                <a:sym typeface="+mn-ea"/>
              </a:rPr>
              <a:t>杜甫</a:t>
            </a:r>
            <a:endParaRPr lang="zh-CN" altLang="en-US" sz="2400" b="1" smtClean="0">
              <a:sym typeface="+mn-ea"/>
            </a:endParaRPr>
          </a:p>
          <a:p>
            <a:pPr algn="l" defTabSz="685800" fontAlgn="auto">
              <a:lnSpc>
                <a:spcPts val="42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800" b="1" smtClean="0">
                <a:sym typeface="+mn-ea"/>
              </a:rPr>
              <a:t>群山万壑赴荆门，生长明妃尚有村。</a:t>
            </a:r>
            <a:endParaRPr lang="zh-CN" altLang="en-US" sz="2800" b="1" smtClean="0">
              <a:sym typeface="+mn-ea"/>
            </a:endParaRPr>
          </a:p>
          <a:p>
            <a:pPr algn="l" defTabSz="685800" fontAlgn="auto">
              <a:lnSpc>
                <a:spcPts val="42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800" b="1" smtClean="0">
                <a:sym typeface="+mn-ea"/>
              </a:rPr>
              <a:t>一去紫台连朔漠，独留青冢向黄昏，</a:t>
            </a:r>
            <a:endParaRPr lang="zh-CN" altLang="en-US" sz="2800" b="1" smtClean="0">
              <a:sym typeface="+mn-ea"/>
            </a:endParaRPr>
          </a:p>
          <a:p>
            <a:pPr algn="l" defTabSz="685800" fontAlgn="auto">
              <a:lnSpc>
                <a:spcPts val="42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800" b="1" smtClean="0">
                <a:sym typeface="+mn-ea"/>
              </a:rPr>
              <a:t>画图省识春风面，环佩空归月夜魂。</a:t>
            </a:r>
            <a:endParaRPr lang="zh-CN" altLang="en-US" sz="2800" b="1" smtClean="0">
              <a:sym typeface="+mn-ea"/>
            </a:endParaRPr>
          </a:p>
          <a:p>
            <a:pPr algn="l" defTabSz="685800" fontAlgn="auto">
              <a:lnSpc>
                <a:spcPts val="42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800" b="1" smtClean="0">
                <a:sym typeface="+mn-ea"/>
              </a:rPr>
              <a:t>千载琵琶作胡语，分明怨恨曲中论。</a:t>
            </a:r>
            <a:endParaRPr lang="zh-CN" altLang="en-US" sz="2800" b="1" smtClean="0">
              <a:sym typeface="+mn-ea"/>
            </a:endParaRPr>
          </a:p>
          <a:p>
            <a:pPr algn="l" defTabSz="685800" fontAlgn="auto">
              <a:lnSpc>
                <a:spcPts val="4200"/>
              </a:lnSpc>
              <a:spcBef>
                <a:spcPts val="0"/>
              </a:spcBef>
              <a:buClrTx/>
              <a:buSzTx/>
              <a:buFontTx/>
            </a:pPr>
            <a:endParaRPr lang="zh-CN" alt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387985" y="227965"/>
            <a:ext cx="5224780" cy="603885"/>
          </a:xfrm>
          <a:prstGeom prst="rect">
            <a:avLst/>
          </a:prstGeom>
          <a:noFill/>
        </p:spPr>
        <p:txBody>
          <a:bodyPr wrap="square" bIns="0" rtlCol="0" anchor="b">
            <a:noAutofit/>
          </a:bodyPr>
          <a:p>
            <a:pPr indent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 typeface="Arial" panose="020B0604020202020204" pitchFamily="34" charset="0"/>
              <a:buNone/>
            </a:pPr>
            <a:r>
              <a:rPr lang="zh-CN" altLang="zh-CN" sz="2800" b="1" spc="300">
                <a:solidFill>
                  <a:srgbClr val="836C0B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同类赏析 </a:t>
            </a:r>
            <a:endParaRPr lang="zh-CN" altLang="zh-CN" sz="2800" b="1" spc="300">
              <a:solidFill>
                <a:srgbClr val="836C0B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TextBox 13"/>
          <p:cNvSpPr txBox="1"/>
          <p:nvPr>
            <p:custDataLst>
              <p:tags r:id="rId3"/>
            </p:custDataLst>
          </p:nvPr>
        </p:nvSpPr>
        <p:spPr>
          <a:xfrm>
            <a:off x="1519555" y="3955415"/>
            <a:ext cx="8381365" cy="160020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/>
          <a:p>
            <a:pPr algn="l" defTabSz="685800" fontAlgn="auto">
              <a:lnSpc>
                <a:spcPts val="4200"/>
              </a:lnSpc>
              <a:spcBef>
                <a:spcPts val="0"/>
              </a:spcBef>
              <a:buClrTx/>
              <a:buSzTx/>
              <a:buFontTx/>
            </a:pPr>
            <a:r>
              <a:rPr lang="en-US" altLang="zh-CN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    </a:t>
            </a: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借昭君之事，浇心中块垒。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pPr algn="l" defTabSz="685800" fontAlgn="auto">
              <a:lnSpc>
                <a:spcPts val="4200"/>
              </a:lnSpc>
              <a:spcBef>
                <a:spcPts val="0"/>
              </a:spcBef>
              <a:buClrTx/>
              <a:buSzTx/>
              <a:buFontTx/>
            </a:pPr>
            <a:r>
              <a:rPr lang="zh-CN" altLang="en-US" sz="28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块垒：胸中郁结的愁闷或者气愤。</a:t>
            </a:r>
            <a:endParaRPr lang="zh-CN" altLang="en-US" sz="280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TextBox 11"/>
          <p:cNvSpPr txBox="1"/>
          <p:nvPr/>
        </p:nvSpPr>
        <p:spPr>
          <a:xfrm>
            <a:off x="1102995" y="1784985"/>
            <a:ext cx="6831330" cy="181483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0" lvl="1" indent="0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问汝平生功业，黄州惠州儋州。</a:t>
            </a:r>
            <a:endParaRPr lang="zh-CN" altLang="en-US" sz="2800" b="1" noProof="1">
              <a:solidFill>
                <a:schemeClr val="tx1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  <a:p>
            <a:pPr marL="0" lvl="1" indent="0" defTabSz="685800" fontAlgn="auto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800" b="1" noProof="1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                       </a:t>
            </a:r>
            <a:r>
              <a:rPr lang="en-US" altLang="zh-CN" sz="2800" b="1" noProof="1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——</a:t>
            </a:r>
            <a:r>
              <a:rPr lang="zh-CN" altLang="en-US" sz="2800" b="1" noProof="1">
                <a:solidFill>
                  <a:schemeClr val="tx1"/>
                </a:solidFill>
                <a:latin typeface="Arial" panose="020B0604020202020204" pitchFamily="34" charset="0"/>
                <a:ea typeface="时尚中黑简体" panose="01010104010101010101" pitchFamily="2" charset="-122"/>
                <a:sym typeface="Arial" panose="020B0604020202020204" pitchFamily="34" charset="0"/>
              </a:rPr>
              <a:t>苏轼 《自提金山画像》</a:t>
            </a:r>
            <a:endParaRPr lang="zh-CN" altLang="en-US" sz="2800" b="1" noProof="1">
              <a:solidFill>
                <a:schemeClr val="tx1"/>
              </a:solidFill>
              <a:latin typeface="Arial" panose="020B0604020202020204" pitchFamily="34" charset="0"/>
              <a:ea typeface="时尚中黑简体" panose="01010104010101010101" pitchFamily="2" charset="-122"/>
              <a:sym typeface="Arial" panose="020B0604020202020204" pitchFamily="34" charset="0"/>
            </a:endParaRPr>
          </a:p>
        </p:txBody>
      </p:sp>
      <p:sp>
        <p:nvSpPr>
          <p:cNvPr id="2" name="TextBox 13"/>
          <p:cNvSpPr txBox="1"/>
          <p:nvPr>
            <p:custDataLst>
              <p:tags r:id="rId1"/>
            </p:custDataLst>
          </p:nvPr>
        </p:nvSpPr>
        <p:spPr>
          <a:xfrm>
            <a:off x="1102995" y="2640965"/>
            <a:ext cx="6884670" cy="1600200"/>
          </a:xfrm>
          <a:prstGeom prst="rect">
            <a:avLst/>
          </a:prstGeom>
          <a:noFill/>
        </p:spPr>
        <p:txBody>
          <a:bodyPr wrap="square" lIns="67500" tIns="35100" rIns="67500" bIns="35100" rtlCol="0" anchor="t" anchorCtr="0"/>
          <a:p>
            <a:pPr defTabSz="1216660">
              <a:spcBef>
                <a:spcPct val="20000"/>
              </a:spcBef>
              <a:defRPr/>
            </a:pPr>
            <a:endParaRPr lang="zh-CN" altLang="en-US" sz="2800" b="1" smtClean="0">
              <a:sym typeface="+mn-ea"/>
            </a:endParaRPr>
          </a:p>
          <a:p>
            <a:pPr algn="l" defTabSz="685800">
              <a:spcBef>
                <a:spcPct val="20000"/>
              </a:spcBef>
              <a:buClrTx/>
              <a:buSzTx/>
              <a:buFontTx/>
            </a:pPr>
            <a:endParaRPr lang="zh-CN" altLang="en-US" sz="280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diagram"/>
  <p:tag name="KSO_WM_TEMPLATE_INDEX" val="20182524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2524"/>
  <p:tag name="KSO_WM_UNIT_CLEAR" val="0"/>
  <p:tag name="KSO_WM_UNIT_COMPATIBLE" val="0"/>
  <p:tag name="KSO_WM_UNIT_HIGHLIGHT" val="0"/>
  <p:tag name="KSO_WM_UNIT_ID" val="diagram20182524_1*d*1"/>
  <p:tag name="KSO_WM_UNIT_INDEX" val="1"/>
  <p:tag name="KSO_WM_UNIT_LAYERLEVEL" val="1"/>
  <p:tag name="KSO_WM_UNIT_TYPE" val="d"/>
  <p:tag name="KSO_WM_UNIT_VALUE" val="1811*1090"/>
</p:tagLst>
</file>

<file path=ppt/tags/tag11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diagram"/>
  <p:tag name="KSO_WM_TEMPLATE_INDEX" val="20182524"/>
  <p:tag name="KSO_WM_UNIT_CLEAR" val="1"/>
  <p:tag name="KSO_WM_UNIT_COMPATIBLE" val="0"/>
  <p:tag name="KSO_WM_UNIT_HIGHLIGHT" val="0"/>
  <p:tag name="KSO_WM_UNIT_ID" val="diagram20182524_1*f*3"/>
  <p:tag name="KSO_WM_UNIT_INDEX" val="3"/>
  <p:tag name="KSO_WM_UNIT_LAYERLEVEL" val="1"/>
  <p:tag name="KSO_WM_UNIT_PRESET_TEXT_INDEX" val="2"/>
  <p:tag name="KSO_WM_UNIT_PRESET_TEXT_LEN" val="20"/>
  <p:tag name="KSO_WM_UNIT_TEXT_FILL_FORE_SCHEMECOLOR_INDEX" val="15"/>
  <p:tag name="KSO_WM_UNIT_TEXT_FILL_TYPE" val="1"/>
  <p:tag name="KSO_WM_UNIT_TYPE" val="f"/>
  <p:tag name="KSO_WM_UNIT_USESOURCEFORMAT_APPLY" val="1"/>
  <p:tag name="KSO_WM_UNIT_VALUE" val="48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2524"/>
  <p:tag name="KSO_WM_UNIT_CLEAR" val="1"/>
  <p:tag name="KSO_WM_UNIT_COMPATIBLE" val="0"/>
  <p:tag name="KSO_WM_UNIT_HIGHLIGHT" val="0"/>
  <p:tag name="KSO_WM_UNIT_ID" val="diagram20182524_1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6"/>
</p:tagLst>
</file>

<file path=ppt/tags/tag13.xml><?xml version="1.0" encoding="utf-8"?>
<p:tagLst xmlns:p="http://schemas.openxmlformats.org/presentationml/2006/main">
  <p:tag name="KSO_WM_BEAUTIFY_FLAG" val="#wm#"/>
  <p:tag name="KSO_WM_SLIDE_ID" val="diagram20182524_1"/>
  <p:tag name="KSO_WM_SLIDE_INDEX" val="1"/>
  <p:tag name="KSO_WM_SLIDE_ITEM_CNT" val="6"/>
  <p:tag name="KSO_WM_SLIDE_LAYOUT" val="a_d_f"/>
  <p:tag name="KSO_WM_SLIDE_LAYOUT_CNT" val="1_1_5"/>
  <p:tag name="KSO_WM_SLIDE_POSITION" val="100*0"/>
  <p:tag name="KSO_WM_SLIDE_SIZE" val="859*513"/>
  <p:tag name="KSO_WM_SLIDE_TYPE" val="text"/>
  <p:tag name="KSO_WM_TAG_VERSION" val="1.0"/>
  <p:tag name="KSO_WM_TEMPLATE_CATEGORY" val="diagram"/>
  <p:tag name="KSO_WM_TEMPLATE_INDEX" val="20182524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h_a*1_1"/>
  <p:tag name="KSO_WM_UNIT_INDEX" val="1_1"/>
  <p:tag name="KSO_WM_UNIT_ISCONTENTSTITLE" val="0"/>
  <p:tag name="KSO_WM_UNIT_LAYERLEVEL" val="1_1"/>
  <p:tag name="KSO_WM_UNIT_NOCLEAR" val="0"/>
  <p:tag name="KSO_WM_UNIT_PRESET_TEXT" val="单击此处添加标题"/>
  <p:tag name="KSO_WM_UNIT_TYPE" val="h_a"/>
  <p:tag name="KSO_WM_UNIT_VALUE" val="12"/>
</p:tagLst>
</file>

<file path=ppt/tags/tag15.xml><?xml version="1.0" encoding="utf-8"?>
<p:tagLst xmlns:p="http://schemas.openxmlformats.org/presentationml/2006/main">
  <p:tag name="KSO_WM_ASSEMBLE_CHIP_INDEX" val="4c237fc2cc5f41edb131dabcef7186b0"/>
  <p:tag name="KSO_WM_BEAUTIFY_FLAG" val="#wm#"/>
  <p:tag name="KSO_WM_CHIP_GROUPID" val="5e78815d3197e252a37019bf"/>
  <p:tag name="KSO_WM_CHIP_XID" val="5e78815d3197e252a37019c0"/>
  <p:tag name="KSO_WM_TAG_VERSION" val="1.0"/>
  <p:tag name="KSO_WM_TEMPLATE_ASSEMBLE_GROUPID" val="5ef54020ea5a3ac527a18979"/>
  <p:tag name="KSO_WM_TEMPLATE_ASSEMBLE_XID" val="5ef54020ea5a3ac527a18979"/>
  <p:tag name="KSO_WM_TEMPLATE_CATEGORY" val="diagram"/>
  <p:tag name="KSO_WM_TEMPLATE_INDEX" val="20208581"/>
  <p:tag name="KSO_WM_UNIT_BLOCK" val="0"/>
  <p:tag name="KSO_WM_UNIT_COMPATIBLE" val="0"/>
  <p:tag name="KSO_WM_UNIT_DEC_AREA_ID" val="5d441240484b4db3a08e0e37415abeab"/>
  <p:tag name="KSO_WM_UNIT_DIAGRAM_ISNUMVISUAL" val="0"/>
  <p:tag name="KSO_WM_UNIT_DIAGRAM_ISREFERUNIT" val="0"/>
  <p:tag name="KSO_WM_UNIT_HIGHLIGHT" val="0"/>
  <p:tag name="KSO_WM_UNIT_ID" val="diagram202085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43"/>
</p:tagLst>
</file>

<file path=ppt/tags/tag16.xml><?xml version="1.0" encoding="utf-8"?>
<p:tagLst xmlns:p="http://schemas.openxmlformats.org/presentationml/2006/main">
  <p:tag name="KSO_WM_BEAUTIFY_FLAG" val="#wm#"/>
  <p:tag name="KSO_WM_SLIDE_ID" val="custom20177992_29"/>
  <p:tag name="KSO_WM_SLIDE_INDEX" val="29"/>
  <p:tag name="KSO_WM_SLIDE_ITEM_CNT" val="0"/>
  <p:tag name="KSO_WM_SLIDE_LAYOUT" val="a_h"/>
  <p:tag name="KSO_WM_SLIDE_LAYOUT_CNT" val="1_1"/>
  <p:tag name="KSO_WM_SLIDE_POSITION" val="142.704*179.42"/>
  <p:tag name="KSO_WM_SLIDE_SIZE" val="650.046*245.08"/>
  <p:tag name="KSO_WM_SLIDE_SUBTYPE" val="picTxt"/>
  <p:tag name="KSO_WM_SLIDE_TYPE" val="text"/>
  <p:tag name="KSO_WM_TAG_VERSION" val="1.0"/>
  <p:tag name="KSO_WM_TEMPLATE_CATEGORY" val="custom"/>
  <p:tag name="KSO_WM_TEMPLATE_COLOR_TYPE" val="1"/>
  <p:tag name="KSO_WM_TEMPLATE_INDEX" val="20177992"/>
  <p:tag name="KSO_WM_TEMPLATE_MASTER_TYPE" val="1"/>
  <p:tag name="KSO_WM_TEMPLATE_SUBCATEGORY" val="0"/>
</p:tagLst>
</file>

<file path=ppt/tags/tag17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mixed"/>
  <p:tag name="KSO_WM_TEMPLATE_INDEX" val="20199740"/>
  <p:tag name="KSO_WM_UNIT_COMPATIBLE" val="0"/>
  <p:tag name="KSO_WM_UNIT_DIAGRAM_ISNUMVISUAL" val="0"/>
  <p:tag name="KSO_WM_UNIT_DIAGRAM_ISREFERUNIT" val="0"/>
  <p:tag name="KSO_WM_UNIT_DIAGRAM_MODELTYPE" val="flashPicture"/>
  <p:tag name="KSO_WM_UNIT_FLASH_PICTURE_RATE" val="2"/>
  <p:tag name="KSO_WM_UNIT_HIGHLIGHT" val="0"/>
  <p:tag name="KSO_WM_UNIT_ID" val="mixed20199740_1*ζ_h_d*1_3_1"/>
  <p:tag name="KSO_WM_UNIT_INDEX" val="1_3_1"/>
  <p:tag name="KSO_WM_UNIT_LAYERLEVEL" val="1_1_1"/>
  <p:tag name="KSO_WM_UNIT_TYPE" val="ζ_h_d"/>
  <p:tag name="KSO_WM_UNIT_USESOURCEFORMAT_APPLY" val="1"/>
  <p:tag name="KSO_WM_UNIT_VALUE" val="535*952"/>
  <p:tag name="PA" val="v5.2.4"/>
  <p:tag name="RESOURCELIBID_ANIM" val="557083"/>
</p:tagLst>
</file>

<file path=ppt/tags/tag18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mixed"/>
  <p:tag name="KSO_WM_TEMPLATE_INDEX" val="20199740"/>
  <p:tag name="KSO_WM_UNIT_COMPATIBLE" val="0"/>
  <p:tag name="KSO_WM_UNIT_DIAGRAM_ISNUMVISUAL" val="0"/>
  <p:tag name="KSO_WM_UNIT_DIAGRAM_ISREFERUNIT" val="0"/>
  <p:tag name="KSO_WM_UNIT_DIAGRAM_MODELTYPE" val="flashPicture"/>
  <p:tag name="KSO_WM_UNIT_FLASH_PICTURE_RATE" val="2"/>
  <p:tag name="KSO_WM_UNIT_HIGHLIGHT" val="0"/>
  <p:tag name="KSO_WM_UNIT_ID" val="mixed20199740_1*ζ_h_d*1_2_1"/>
  <p:tag name="KSO_WM_UNIT_INDEX" val="1_2_1"/>
  <p:tag name="KSO_WM_UNIT_LAYERLEVEL" val="1_1_1"/>
  <p:tag name="KSO_WM_UNIT_TYPE" val="ζ_h_d"/>
  <p:tag name="KSO_WM_UNIT_USESOURCEFORMAT_APPLY" val="1"/>
  <p:tag name="KSO_WM_UNIT_VALUE" val="753*1339"/>
  <p:tag name="PA" val="v5.2.4"/>
  <p:tag name="RESOURCELIBID_ANIM" val="557083"/>
</p:tagLst>
</file>

<file path=ppt/tags/tag19.xml><?xml version="1.0" encoding="utf-8"?>
<p:tagLst xmlns:p="http://schemas.openxmlformats.org/presentationml/2006/main">
  <p:tag name="KSO_WM_BEAUTIFY_FLAG" val="#wm#"/>
  <p:tag name="KSO_WM_DIAGRAM_GROUP_CODE" val="ζ1-1"/>
  <p:tag name="KSO_WM_TAG_VERSION" val="1.0"/>
  <p:tag name="KSO_WM_TEMPLATE_CATEGORY" val="mixed"/>
  <p:tag name="KSO_WM_TEMPLATE_INDEX" val="20199740"/>
  <p:tag name="KSO_WM_UNIT_COMPATIBLE" val="0"/>
  <p:tag name="KSO_WM_UNIT_DIAGRAM_ISNUMVISUAL" val="0"/>
  <p:tag name="KSO_WM_UNIT_DIAGRAM_ISREFERUNIT" val="0"/>
  <p:tag name="KSO_WM_UNIT_DIAGRAM_MODELTYPE" val="flashPicture"/>
  <p:tag name="KSO_WM_UNIT_FLASH_PICTURE_RATE" val="2"/>
  <p:tag name="KSO_WM_UNIT_HIGHLIGHT" val="0"/>
  <p:tag name="KSO_WM_UNIT_ID" val="mixed20199740_1*ζ_h_d*1_1_1"/>
  <p:tag name="KSO_WM_UNIT_INDEX" val="1_1_1"/>
  <p:tag name="KSO_WM_UNIT_LAYERLEVEL" val="1_1_1"/>
  <p:tag name="KSO_WM_UNIT_TYPE" val="ζ_h_d"/>
  <p:tag name="KSO_WM_UNIT_USESOURCEFORMAT_APPLY" val="1"/>
  <p:tag name="KSO_WM_UNIT_VALUE" val="535*952"/>
  <p:tag name="PA" val="v5.2.4"/>
  <p:tag name="RESOURCELIBID_ANIM" val="557083"/>
</p:tagLst>
</file>

<file path=ppt/tags/tag2.xml><?xml version="1.0" encoding="utf-8"?>
<p:tagLst xmlns:p="http://schemas.openxmlformats.org/presentationml/2006/main">
  <p:tag name="KSO_WM_TAG_VERSION" val="1.0"/>
  <p:tag name="KSO_WM_TEMPLATE_CATEGORY" val="diagram"/>
  <p:tag name="KSO_WM_TEMPLATE_INDEX" val="20182524"/>
</p:tagLst>
</file>

<file path=ppt/tags/tag20.xml><?xml version="1.0" encoding="utf-8"?>
<p:tagLst xmlns:p="http://schemas.openxmlformats.org/presentationml/2006/main">
  <p:tag name="KSO_WM_BEAUTIFY_FLAG" val="#wm#"/>
  <p:tag name="KSO_WM_CHIP_FILLPROP" val="[[{&quot;fill_id&quot;:&quot;05426f0b1077440ebd8848530286d431&quot;,&quot;fill_align&quot;:&quot;cm&quot;,&quot;text_align&quot;:&quot;lm&quot;,&quot;text_direction&quot;:&quot;horizontal&quot;,&quot;chip_types&quot;:[&quot;diagram&quot;,&quot;pictext&quot;,&quot;picture&quot;,&quot;chart&quot;,&quot;table&quot;,&quot;video&quot;],&quot;support_features&quot;:[&quot;collage&quot;,&quot;carousel&quot;]}]]"/>
  <p:tag name="KSO_WM_CHIP_GROUPID" val="5f20142fc4814ce96fb1281a"/>
  <p:tag name="KSO_WM_CHIP_INFOS" val="{&quot;layout_type&quot;:&quot;full&quot;,&quot;layout_feature&quot;:1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,&quot;diagram&quot;:{&quot;type&quot;:[],&quot;direction&quot;:0,&quot;isSupportDecBetweenItems&quot;:false}}"/>
  <p:tag name="KSO_WM_CHIP_XID" val="5f20142fc4814ce96fb1281b"/>
  <p:tag name="KSO_WM_SLIDE_BACKGROUND" val="[&quot;general&quot;]"/>
  <p:tag name="KSO_WM_SLIDE_BACKGROUND_TYPE" val="general"/>
  <p:tag name="KSO_WM_SLIDE_BK_DARK_LIGHT" val="2"/>
  <p:tag name="KSO_WM_SLIDE_ID" val="diagram20209527_1"/>
  <p:tag name="KSO_WM_SLIDE_INDEX" val="1"/>
  <p:tag name="KSO_WM_SLIDE_ITEM_CNT" val="0"/>
  <p:tag name="KSO_WM_SLIDE_LAYOUT" val="d"/>
  <p:tag name="KSO_WM_SLIDE_LAYOUT_CNT" val="1"/>
  <p:tag name="KSO_WM_SLIDE_LAYOUT_INFO" val="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normalSize&quot;:{&quot;size1&quot;:2.4},&quot;minSize&quot;:{&quot;size1&quot;:2.4},&quot;maxSize&quot;:{&quot;size1&quot;:2.4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,&quot;subLayout&quot;:[{&quot;direction&quot;:0,&quot;horizontalAlign&quot;:-1,&quot;verticalAlign&quot;:-1,&quot;type&quot;:0,&quot;diagramDirection&quot;:0,&quot;canSetOverLayout&quot;:0,&quot;isOverLayout&quot;:0,&quot;marginOverLayout&quot;:{&quot;left&quot;:-0.035,&quot;top&quot;:-0.035,&quot;right&quot;:-0.035,&quot;bottom&quot;:-0.035},&quot;edge&quot;:{&quot;left&quot;:true,&quot;top&quot;:true,&quot;right&quot;:true,&quot;bottom&quot;:false}},{&quot;direction&quot;:0,&quot;horizontalAlign&quot;:-1,&quot;verticalAlign&quot;:-1,&quot;type&quot;:0,&quot;diagramDirection&quot;:0,&quot;canSetOverLayout&quot;:0,&quot;isOverLayout&quot;:0,&quot;margin&quot;:{&quot;left&quot;:1.693,&quot;top&quot;:1.27,&quot;right&quot;:1.693,&quot;bottom&quot;:1.693},&quot;marginOverLayout&quot;:{&quot;left&quot;:-0.035,&quot;top&quot;:-0.035,&quot;right&quot;:-0.035,&quot;bottom&quot;:-0.035},&quot;edge&quot;:{&quot;left&quot;:true,&quot;top&quot;:false,&quot;right&quot;:true,&quot;bottom&quot;:true}}]}"/>
  <p:tag name="KSO_WM_SLIDE_POSITION" val="47*47"/>
  <p:tag name="KSO_WM_SLIDE_RATIO" val="1.777778"/>
  <p:tag name="KSO_WM_SLIDE_SIZE" val="864*444"/>
  <p:tag name="KSO_WM_SLIDE_SUBTYPE" val="picTxt"/>
  <p:tag name="KSO_WM_SLIDE_SUPPORT_FEATURE_TYPE" val="3"/>
  <p:tag name="KSO_WM_SLIDE_TYPE" val="text"/>
  <p:tag name="KSO_WM_TAG_VERSION" val="1.0"/>
  <p:tag name="KSO_WM_TEMPLATE_ASSEMBLE_GROUPID" val="5f46188cf3f92eac73803db7"/>
  <p:tag name="KSO_WM_TEMPLATE_ASSEMBLE_XID" val="5f46188cf3f92eac73803db7"/>
  <p:tag name="KSO_WM_TEMPLATE_CATEGORY" val="diagram"/>
  <p:tag name="KSO_WM_TEMPLATE_COLOR_TYPE" val="1"/>
  <p:tag name="KSO_WM_TEMPLATE_INDEX" val="20209527"/>
  <p:tag name="KSO_WM_TEMPLATE_MASTER_TYPE" val="0"/>
  <p:tag name="KSO_WM_TEMPLATE_SUBCATEGORY" val="21"/>
  <p:tag name="KSO_WM_TEMPLATE_THUMBS_INDEX" val="1、4、7、12、13、14、15、16、17、18、20、24、25、28、33、36、40、43、44"/>
  <p:tag name="KSO_WM_UNIT_FLASH_PICTURE_TYPE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h_a*1_1"/>
  <p:tag name="KSO_WM_UNIT_INDEX" val="1_1"/>
  <p:tag name="KSO_WM_UNIT_ISCONTENTSTITLE" val="0"/>
  <p:tag name="KSO_WM_UNIT_LAYERLEVEL" val="1_1"/>
  <p:tag name="KSO_WM_UNIT_NOCLEAR" val="0"/>
  <p:tag name="KSO_WM_UNIT_PRESET_TEXT" val="单击此处添加标题"/>
  <p:tag name="KSO_WM_UNIT_TYPE" val="h_a"/>
  <p:tag name="KSO_WM_UNIT_VALUE" val="12"/>
</p:tagLst>
</file>

<file path=ppt/tags/tag22.xml><?xml version="1.0" encoding="utf-8"?>
<p:tagLst xmlns:p="http://schemas.openxmlformats.org/presentationml/2006/main">
  <p:tag name="KSO_WM_BEAUTIFY_FLAG" val="#wm#"/>
  <p:tag name="KSO_WM_SLIDE_ID" val="custom20177992_29"/>
  <p:tag name="KSO_WM_SLIDE_INDEX" val="29"/>
  <p:tag name="KSO_WM_SLIDE_ITEM_CNT" val="0"/>
  <p:tag name="KSO_WM_SLIDE_LAYOUT" val="a_h"/>
  <p:tag name="KSO_WM_SLIDE_LAYOUT_CNT" val="1_1"/>
  <p:tag name="KSO_WM_SLIDE_POSITION" val="142.704*179.42"/>
  <p:tag name="KSO_WM_SLIDE_SIZE" val="650.046*245.08"/>
  <p:tag name="KSO_WM_SLIDE_SUBTYPE" val="picTxt"/>
  <p:tag name="KSO_WM_SLIDE_TYPE" val="text"/>
  <p:tag name="KSO_WM_TAG_VERSION" val="1.0"/>
  <p:tag name="KSO_WM_TEMPLATE_CATEGORY" val="custom"/>
  <p:tag name="KSO_WM_TEMPLATE_COLOR_TYPE" val="1"/>
  <p:tag name="KSO_WM_TEMPLATE_INDEX" val="20177992"/>
  <p:tag name="KSO_WM_TEMPLATE_MASTER_TYPE" val="1"/>
  <p:tag name="KSO_WM_TEMPLATE_SUBCATEGORY" val="0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h_a*1_1"/>
  <p:tag name="KSO_WM_UNIT_INDEX" val="1_1"/>
  <p:tag name="KSO_WM_UNIT_ISCONTENTSTITLE" val="0"/>
  <p:tag name="KSO_WM_UNIT_LAYERLEVEL" val="1_1"/>
  <p:tag name="KSO_WM_UNIT_NOCLEAR" val="0"/>
  <p:tag name="KSO_WM_UNIT_PRESET_TEXT" val="单击此处添加标题"/>
  <p:tag name="KSO_WM_UNIT_TYPE" val="h_a"/>
  <p:tag name="KSO_WM_UNIT_VALUE" val="12"/>
</p:tagLst>
</file>

<file path=ppt/tags/tag24.xml><?xml version="1.0" encoding="utf-8"?>
<p:tagLst xmlns:p="http://schemas.openxmlformats.org/presentationml/2006/main">
  <p:tag name="KSO_WM_ASSEMBLE_CHIP_INDEX" val="4c237fc2cc5f41edb131dabcef7186b0"/>
  <p:tag name="KSO_WM_BEAUTIFY_FLAG" val="#wm#"/>
  <p:tag name="KSO_WM_CHIP_GROUPID" val="5e78815d3197e252a37019bf"/>
  <p:tag name="KSO_WM_CHIP_XID" val="5e78815d3197e252a37019c0"/>
  <p:tag name="KSO_WM_TAG_VERSION" val="1.0"/>
  <p:tag name="KSO_WM_TEMPLATE_ASSEMBLE_GROUPID" val="5ef54020ea5a3ac527a18979"/>
  <p:tag name="KSO_WM_TEMPLATE_ASSEMBLE_XID" val="5ef54020ea5a3ac527a18979"/>
  <p:tag name="KSO_WM_TEMPLATE_CATEGORY" val="diagram"/>
  <p:tag name="KSO_WM_TEMPLATE_INDEX" val="20208581"/>
  <p:tag name="KSO_WM_UNIT_BLOCK" val="0"/>
  <p:tag name="KSO_WM_UNIT_COMPATIBLE" val="0"/>
  <p:tag name="KSO_WM_UNIT_DEC_AREA_ID" val="5d441240484b4db3a08e0e37415abeab"/>
  <p:tag name="KSO_WM_UNIT_DIAGRAM_ISNUMVISUAL" val="0"/>
  <p:tag name="KSO_WM_UNIT_DIAGRAM_ISREFERUNIT" val="0"/>
  <p:tag name="KSO_WM_UNIT_HIGHLIGHT" val="0"/>
  <p:tag name="KSO_WM_UNIT_ID" val="diagram202085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43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h_a*1_1"/>
  <p:tag name="KSO_WM_UNIT_INDEX" val="1_1"/>
  <p:tag name="KSO_WM_UNIT_ISCONTENTSTITLE" val="0"/>
  <p:tag name="KSO_WM_UNIT_LAYERLEVEL" val="1_1"/>
  <p:tag name="KSO_WM_UNIT_NOCLEAR" val="0"/>
  <p:tag name="KSO_WM_UNIT_PRESET_TEXT" val="单击此处添加标题"/>
  <p:tag name="KSO_WM_UNIT_TYPE" val="h_a"/>
  <p:tag name="KSO_WM_UNIT_VALUE" val="12"/>
</p:tagLst>
</file>

<file path=ppt/tags/tag26.xml><?xml version="1.0" encoding="utf-8"?>
<p:tagLst xmlns:p="http://schemas.openxmlformats.org/presentationml/2006/main">
  <p:tag name="KSO_WM_BEAUTIFY_FLAG" val="#wm#"/>
  <p:tag name="KSO_WM_SLIDE_ID" val="custom20177992_29"/>
  <p:tag name="KSO_WM_SLIDE_INDEX" val="29"/>
  <p:tag name="KSO_WM_SLIDE_ITEM_CNT" val="0"/>
  <p:tag name="KSO_WM_SLIDE_LAYOUT" val="a_h"/>
  <p:tag name="KSO_WM_SLIDE_LAYOUT_CNT" val="1_1"/>
  <p:tag name="KSO_WM_SLIDE_POSITION" val="142.704*179.42"/>
  <p:tag name="KSO_WM_SLIDE_SIZE" val="650.046*245.08"/>
  <p:tag name="KSO_WM_SLIDE_SUBTYPE" val="picTxt"/>
  <p:tag name="KSO_WM_SLIDE_TYPE" val="text"/>
  <p:tag name="KSO_WM_TAG_VERSION" val="1.0"/>
  <p:tag name="KSO_WM_TEMPLATE_CATEGORY" val="custom"/>
  <p:tag name="KSO_WM_TEMPLATE_COLOR_TYPE" val="1"/>
  <p:tag name="KSO_WM_TEMPLATE_INDEX" val="20177992"/>
  <p:tag name="KSO_WM_TEMPLATE_MASTER_TYPE" val="1"/>
  <p:tag name="KSO_WM_TEMPLATE_SUBCATEGORY" val="0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h_a*1_1"/>
  <p:tag name="KSO_WM_UNIT_INDEX" val="1_1"/>
  <p:tag name="KSO_WM_UNIT_ISCONTENTSTITLE" val="0"/>
  <p:tag name="KSO_WM_UNIT_LAYERLEVEL" val="1_1"/>
  <p:tag name="KSO_WM_UNIT_NOCLEAR" val="0"/>
  <p:tag name="KSO_WM_UNIT_PRESET_TEXT" val="单击此处添加标题"/>
  <p:tag name="KSO_WM_UNIT_TYPE" val="h_a"/>
  <p:tag name="KSO_WM_UNIT_VALUE" val="12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h_a*1_1"/>
  <p:tag name="KSO_WM_UNIT_INDEX" val="1_1"/>
  <p:tag name="KSO_WM_UNIT_ISCONTENTSTITLE" val="0"/>
  <p:tag name="KSO_WM_UNIT_LAYERLEVEL" val="1_1"/>
  <p:tag name="KSO_WM_UNIT_NOCLEAR" val="0"/>
  <p:tag name="KSO_WM_UNIT_PRESET_TEXT" val="单击此处添加标题"/>
  <p:tag name="KSO_WM_UNIT_TYPE" val="h_a"/>
  <p:tag name="KSO_WM_UNIT_VALUE" val="12"/>
</p:tagLst>
</file>

<file path=ppt/tags/tag29.xml><?xml version="1.0" encoding="utf-8"?>
<p:tagLst xmlns:p="http://schemas.openxmlformats.org/presentationml/2006/main">
  <p:tag name="KSO_WM_BEAUTIFY_FLAG" val="#wm#"/>
  <p:tag name="KSO_WM_SLIDE_ID" val="custom20177992_29"/>
  <p:tag name="KSO_WM_SLIDE_INDEX" val="29"/>
  <p:tag name="KSO_WM_SLIDE_ITEM_CNT" val="0"/>
  <p:tag name="KSO_WM_SLIDE_LAYOUT" val="a_h"/>
  <p:tag name="KSO_WM_SLIDE_LAYOUT_CNT" val="1_1"/>
  <p:tag name="KSO_WM_SLIDE_POSITION" val="142.704*179.42"/>
  <p:tag name="KSO_WM_SLIDE_SIZE" val="650.046*245.08"/>
  <p:tag name="KSO_WM_SLIDE_SUBTYPE" val="picTxt"/>
  <p:tag name="KSO_WM_SLIDE_TYPE" val="text"/>
  <p:tag name="KSO_WM_TAG_VERSION" val="1.0"/>
  <p:tag name="KSO_WM_TEMPLATE_CATEGORY" val="custom"/>
  <p:tag name="KSO_WM_TEMPLATE_COLOR_TYPE" val="1"/>
  <p:tag name="KSO_WM_TEMPLATE_INDEX" val="20177992"/>
  <p:tag name="KSO_WM_TEMPLATE_MASTER_TYPE" val="1"/>
  <p:tag name="KSO_WM_TEMPLATE_SUBCATEGORY" val="0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2524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177992"/>
  <p:tag name="KSO_WM_UNIT_COMPATIBLE" val="0"/>
  <p:tag name="KSO_WM_UNIT_DIAGRAM_ISNUMVISUAL" val="0"/>
  <p:tag name="KSO_WM_UNIT_DIAGRAM_ISREFERUNIT" val="0"/>
  <p:tag name="KSO_WM_UNIT_HIGHLIGHT" val="0"/>
  <p:tag name="KSO_WM_UNIT_ID" val="custom20177992_29*h_a*1_1"/>
  <p:tag name="KSO_WM_UNIT_INDEX" val="1_1"/>
  <p:tag name="KSO_WM_UNIT_ISCONTENTSTITLE" val="0"/>
  <p:tag name="KSO_WM_UNIT_LAYERLEVEL" val="1_1"/>
  <p:tag name="KSO_WM_UNIT_NOCLEAR" val="0"/>
  <p:tag name="KSO_WM_UNIT_PRESET_TEXT" val="单击此处添加标题"/>
  <p:tag name="KSO_WM_UNIT_TYPE" val="h_a"/>
  <p:tag name="KSO_WM_UNIT_VALUE" val="12"/>
</p:tagLst>
</file>

<file path=ppt/tags/tag31.xml><?xml version="1.0" encoding="utf-8"?>
<p:tagLst xmlns:p="http://schemas.openxmlformats.org/presentationml/2006/main">
  <p:tag name="KSO_WM_ASSEMBLE_CHIP_INDEX" val="4c237fc2cc5f41edb131dabcef7186b0"/>
  <p:tag name="KSO_WM_BEAUTIFY_FLAG" val="#wm#"/>
  <p:tag name="KSO_WM_CHIP_GROUPID" val="5e78815d3197e252a37019bf"/>
  <p:tag name="KSO_WM_CHIP_XID" val="5e78815d3197e252a37019c0"/>
  <p:tag name="KSO_WM_TAG_VERSION" val="1.0"/>
  <p:tag name="KSO_WM_TEMPLATE_ASSEMBLE_GROUPID" val="5ef54020ea5a3ac527a18979"/>
  <p:tag name="KSO_WM_TEMPLATE_ASSEMBLE_XID" val="5ef54020ea5a3ac527a18979"/>
  <p:tag name="KSO_WM_TEMPLATE_CATEGORY" val="diagram"/>
  <p:tag name="KSO_WM_TEMPLATE_INDEX" val="20208581"/>
  <p:tag name="KSO_WM_UNIT_BLOCK" val="0"/>
  <p:tag name="KSO_WM_UNIT_COMPATIBLE" val="0"/>
  <p:tag name="KSO_WM_UNIT_DEC_AREA_ID" val="5d441240484b4db3a08e0e37415abeab"/>
  <p:tag name="KSO_WM_UNIT_DIAGRAM_ISNUMVISUAL" val="0"/>
  <p:tag name="KSO_WM_UNIT_DIAGRAM_ISREFERUNIT" val="0"/>
  <p:tag name="KSO_WM_UNIT_HIGHLIGHT" val="0"/>
  <p:tag name="KSO_WM_UNIT_ID" val="diagram202085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43"/>
</p:tagLst>
</file>

<file path=ppt/tags/tag32.xml><?xml version="1.0" encoding="utf-8"?>
<p:tagLst xmlns:p="http://schemas.openxmlformats.org/presentationml/2006/main">
  <p:tag name="KSO_WM_BEAUTIFY_FLAG" val="#wm#"/>
  <p:tag name="KSO_WM_SLIDE_ID" val="custom20177992_29"/>
  <p:tag name="KSO_WM_SLIDE_INDEX" val="29"/>
  <p:tag name="KSO_WM_SLIDE_ITEM_CNT" val="0"/>
  <p:tag name="KSO_WM_SLIDE_LAYOUT" val="a_h"/>
  <p:tag name="KSO_WM_SLIDE_LAYOUT_CNT" val="1_1"/>
  <p:tag name="KSO_WM_SLIDE_POSITION" val="142.704*179.42"/>
  <p:tag name="KSO_WM_SLIDE_SIZE" val="650.046*245.08"/>
  <p:tag name="KSO_WM_SLIDE_SUBTYPE" val="picTxt"/>
  <p:tag name="KSO_WM_SLIDE_TYPE" val="text"/>
  <p:tag name="KSO_WM_TAG_VERSION" val="1.0"/>
  <p:tag name="KSO_WM_TEMPLATE_CATEGORY" val="custom"/>
  <p:tag name="KSO_WM_TEMPLATE_COLOR_TYPE" val="1"/>
  <p:tag name="KSO_WM_TEMPLATE_INDEX" val="20177992"/>
  <p:tag name="KSO_WM_TEMPLATE_MASTER_TYPE" val="1"/>
  <p:tag name="KSO_WM_TEMPLATE_SUBCATEGORY" val="0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2524"/>
  <p:tag name="KSO_WM_UNIT_CLEAR" val="0"/>
  <p:tag name="KSO_WM_UNIT_COMPATIBLE" val="0"/>
  <p:tag name="KSO_WM_UNIT_HIGHLIGHT" val="0"/>
  <p:tag name="KSO_WM_UNIT_ID" val="diagram20182524_1*d*1"/>
  <p:tag name="KSO_WM_UNIT_INDEX" val="1"/>
  <p:tag name="KSO_WM_UNIT_LAYERLEVEL" val="1"/>
  <p:tag name="KSO_WM_UNIT_TYPE" val="d"/>
  <p:tag name="KSO_WM_UNIT_VALUE" val="1811*1090"/>
</p:tagLst>
</file>

<file path=ppt/tags/tag34.xml><?xml version="1.0" encoding="utf-8"?>
<p:tagLst xmlns:p="http://schemas.openxmlformats.org/presentationml/2006/main">
  <p:tag name="KSO_WM_BEAUTIFY_FLAG" val="#wm#"/>
  <p:tag name="KSO_WM_DIAGRAM_GROUP_CODE" val="l1-4"/>
  <p:tag name="KSO_WM_TAG_VERSION" val="1.0"/>
  <p:tag name="KSO_WM_TEMPLATE_CATEGORY" val="diagram"/>
  <p:tag name="KSO_WM_TEMPLATE_INDEX" val="20182524"/>
  <p:tag name="KSO_WM_UNIT_CLEAR" val="1"/>
  <p:tag name="KSO_WM_UNIT_COMPATIBLE" val="0"/>
  <p:tag name="KSO_WM_UNIT_HIGHLIGHT" val="0"/>
  <p:tag name="KSO_WM_UNIT_ID" val="diagram20182524_1*f*3"/>
  <p:tag name="KSO_WM_UNIT_INDEX" val="3"/>
  <p:tag name="KSO_WM_UNIT_LAYERLEVEL" val="1"/>
  <p:tag name="KSO_WM_UNIT_PRESET_TEXT_INDEX" val="2"/>
  <p:tag name="KSO_WM_UNIT_PRESET_TEXT_LEN" val="20"/>
  <p:tag name="KSO_WM_UNIT_TEXT_FILL_FORE_SCHEMECOLOR_INDEX" val="15"/>
  <p:tag name="KSO_WM_UNIT_TEXT_FILL_TYPE" val="1"/>
  <p:tag name="KSO_WM_UNIT_TYPE" val="f"/>
  <p:tag name="KSO_WM_UNIT_USESOURCEFORMAT_APPLY" val="1"/>
  <p:tag name="KSO_WM_UNIT_VALUE" val="48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TEMPLATE_CATEGORY" val="diagram"/>
  <p:tag name="KSO_WM_TEMPLATE_INDEX" val="20182524"/>
  <p:tag name="KSO_WM_UNIT_CLEAR" val="1"/>
  <p:tag name="KSO_WM_UNIT_COMPATIBLE" val="0"/>
  <p:tag name="KSO_WM_UNIT_HIGHLIGHT" val="0"/>
  <p:tag name="KSO_WM_UNIT_ID" val="diagram20182524_1*a*1"/>
  <p:tag name="KSO_WM_UNIT_INDEX" val="1"/>
  <p:tag name="KSO_WM_UNIT_ISCONTENTSTITLE" val="0"/>
  <p:tag name="KSO_WM_UNIT_LAYERLEVEL" val="1"/>
  <p:tag name="KSO_WM_UNIT_PRESET_TEXT_INDEX" val="0"/>
  <p:tag name="KSO_WM_UNIT_PRESET_TEXT_LEN" val="9"/>
  <p:tag name="KSO_WM_UNIT_TYPE" val="a"/>
  <p:tag name="KSO_WM_UNIT_VALUE" val="36"/>
</p:tagLst>
</file>

<file path=ppt/tags/tag36.xml><?xml version="1.0" encoding="utf-8"?>
<p:tagLst xmlns:p="http://schemas.openxmlformats.org/presentationml/2006/main">
  <p:tag name="KSO_WM_BEAUTIFY_FLAG" val="#wm#"/>
  <p:tag name="KSO_WM_SLIDE_ID" val="diagram20182524_1"/>
  <p:tag name="KSO_WM_SLIDE_INDEX" val="1"/>
  <p:tag name="KSO_WM_SLIDE_ITEM_CNT" val="6"/>
  <p:tag name="KSO_WM_SLIDE_LAYOUT" val="a_d_f"/>
  <p:tag name="KSO_WM_SLIDE_LAYOUT_CNT" val="1_1_5"/>
  <p:tag name="KSO_WM_SLIDE_POSITION" val="100*0"/>
  <p:tag name="KSO_WM_SLIDE_SIZE" val="859*513"/>
  <p:tag name="KSO_WM_SLIDE_TYPE" val="text"/>
  <p:tag name="KSO_WM_TAG_VERSION" val="1.0"/>
  <p:tag name="KSO_WM_TEMPLATE_CATEGORY" val="diagram"/>
  <p:tag name="KSO_WM_TEMPLATE_INDEX" val="20182524"/>
</p:tagLst>
</file>

<file path=ppt/tags/tag37.xml><?xml version="1.0" encoding="utf-8"?>
<p:tagLst xmlns:p="http://schemas.openxmlformats.org/presentationml/2006/main">
  <p:tag name="KSO_WM_ASSEMBLE_CHIP_INDEX" val="4c237fc2cc5f41edb131dabcef7186b0"/>
  <p:tag name="KSO_WM_BEAUTIFY_FLAG" val="#wm#"/>
  <p:tag name="KSO_WM_CHIP_GROUPID" val="5e78815d3197e252a37019bf"/>
  <p:tag name="KSO_WM_CHIP_XID" val="5e78815d3197e252a37019c0"/>
  <p:tag name="KSO_WM_TAG_VERSION" val="1.0"/>
  <p:tag name="KSO_WM_TEMPLATE_ASSEMBLE_GROUPID" val="5ef54020ea5a3ac527a18979"/>
  <p:tag name="KSO_WM_TEMPLATE_ASSEMBLE_XID" val="5ef54020ea5a3ac527a18979"/>
  <p:tag name="KSO_WM_TEMPLATE_CATEGORY" val="diagram"/>
  <p:tag name="KSO_WM_TEMPLATE_INDEX" val="20208581"/>
  <p:tag name="KSO_WM_UNIT_BLOCK" val="0"/>
  <p:tag name="KSO_WM_UNIT_COMPATIBLE" val="0"/>
  <p:tag name="KSO_WM_UNIT_DEC_AREA_ID" val="5d441240484b4db3a08e0e37415abeab"/>
  <p:tag name="KSO_WM_UNIT_DIAGRAM_ISNUMVISUAL" val="0"/>
  <p:tag name="KSO_WM_UNIT_DIAGRAM_ISREFERUNIT" val="0"/>
  <p:tag name="KSO_WM_UNIT_HIGHLIGHT" val="0"/>
  <p:tag name="KSO_WM_UNIT_ID" val="diagram202085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43"/>
</p:tagLst>
</file>

<file path=ppt/tags/tag4.xml><?xml version="1.0" encoding="utf-8"?>
<p:tagLst xmlns:p="http://schemas.openxmlformats.org/presentationml/2006/main">
  <p:tag name="KSO_WM_BEAUTIFY_FLAG" val="#wm#"/>
  <p:tag name="KSO_WM_SLIDE_BACKGROUND_TYPE" val="frame"/>
  <p:tag name="KSO_WM_SLIDE_BK_DARK_LIGHT" val="2"/>
  <p:tag name="KSO_WM_TAG_VERSION" val="1.0"/>
  <p:tag name="KSO_WM_TEMPLATE_ASSEMBLE_GROUPID" val="5ef54020ea5a3ac527a18979"/>
  <p:tag name="KSO_WM_TEMPLATE_ASSEMBLE_XID" val="5ef54020ea5a3ac527a18979"/>
  <p:tag name="KSO_WM_TEMPLATE_CATEGORY" val="diagram"/>
  <p:tag name="KSO_WM_TEMPLATE_INDEX" val="20208581"/>
  <p:tag name="KSO_WM_UNIT_BK_DARK_LIGHT" val="2"/>
  <p:tag name="KSO_WM_UNIT_COMPATIBLE" val="0"/>
  <p:tag name="KSO_WM_UNIT_DIAGRAM_ISNUMVISUAL" val="0"/>
  <p:tag name="KSO_WM_UNIT_DIAGRAM_ISREFERUNIT" val="0"/>
  <p:tag name="KSO_WM_UNIT_FILL_FORE_SCHEMECOLOR_INDEX" val="16"/>
  <p:tag name="KSO_WM_UNIT_FILL_FORE_SCHEMECOLOR_INDEX_BRIGHTNESS" val="0"/>
  <p:tag name="KSO_WM_UNIT_FILL_TYPE" val="1"/>
  <p:tag name="KSO_WM_UNIT_HIGHLIGHT" val="0"/>
  <p:tag name="KSO_WM_UNIT_ID" val="diagram20208581_1*i*1"/>
  <p:tag name="KSO_WM_UNIT_INDEX" val="1"/>
  <p:tag name="KSO_WM_UNIT_LAYERLEVEL" val="1"/>
  <p:tag name="KSO_WM_UNIT_SUBTYPE" val="h"/>
  <p:tag name="KSO_WM_UNIT_TEXT_FILL_FORE_SCHEMECOLOR_INDEX" val="2"/>
  <p:tag name="KSO_WM_UNIT_TEXT_FILL_FORE_SCHEMECOLOR_INDEX_BRIGHTNESS" val="0"/>
  <p:tag name="KSO_WM_UNIT_TEXT_FILL_TYPE" val="1"/>
  <p:tag name="KSO_WM_UNIT_TYPE" val="i"/>
  <p:tag name="KSO_WM_UNIT_VALUE" val="1150"/>
</p:tagLst>
</file>

<file path=ppt/tags/tag5.xml><?xml version="1.0" encoding="utf-8"?>
<p:tagLst xmlns:p="http://schemas.openxmlformats.org/presentationml/2006/main">
  <p:tag name="KSO_WM_ASSEMBLE_CHIP_INDEX" val="4c237fc2cc5f41edb131dabcef7186b0"/>
  <p:tag name="KSO_WM_BEAUTIFY_FLAG" val="#wm#"/>
  <p:tag name="KSO_WM_CHIP_GROUPID" val="5e78815d3197e252a37019bf"/>
  <p:tag name="KSO_WM_CHIP_XID" val="5e78815d3197e252a37019c0"/>
  <p:tag name="KSO_WM_TAG_VERSION" val="1.0"/>
  <p:tag name="KSO_WM_TEMPLATE_ASSEMBLE_GROUPID" val="5ef54020ea5a3ac527a18979"/>
  <p:tag name="KSO_WM_TEMPLATE_ASSEMBLE_XID" val="5ef54020ea5a3ac527a18979"/>
  <p:tag name="KSO_WM_TEMPLATE_CATEGORY" val="diagram"/>
  <p:tag name="KSO_WM_TEMPLATE_INDEX" val="20208581"/>
  <p:tag name="KSO_WM_UNIT_BLOCK" val="0"/>
  <p:tag name="KSO_WM_UNIT_COMPATIBLE" val="0"/>
  <p:tag name="KSO_WM_UNIT_DEC_AREA_ID" val="5d441240484b4db3a08e0e37415abeab"/>
  <p:tag name="KSO_WM_UNIT_DIAGRAM_ISNUMVISUAL" val="0"/>
  <p:tag name="KSO_WM_UNIT_DIAGRAM_ISREFERUNIT" val="0"/>
  <p:tag name="KSO_WM_UNIT_HIGHLIGHT" val="0"/>
  <p:tag name="KSO_WM_UNIT_ID" val="diagram202085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43"/>
</p:tagLst>
</file>

<file path=ppt/tags/tag6.xml><?xml version="1.0" encoding="utf-8"?>
<p:tagLst xmlns:p="http://schemas.openxmlformats.org/presentationml/2006/main">
  <p:tag name="KSO_WM_ASSEMBLE_CHIP_INDEX" val="a91fbbe371ef4686a408ce8ffac0179e"/>
  <p:tag name="KSO_WM_BEAUTIFY_FLAG" val="#wm#"/>
  <p:tag name="KSO_WM_CHIP_GROUPID" val="5e7310da9a230a26b9e88a19"/>
  <p:tag name="KSO_WM_CHIP_XID" val="5e7310da9a230a26b9e88a1a"/>
  <p:tag name="KSO_WM_TAG_VERSION" val="1.0"/>
  <p:tag name="KSO_WM_TEMPLATE_ASSEMBLE_GROUPID" val="5ef54020ea5a3ac527a18979"/>
  <p:tag name="KSO_WM_TEMPLATE_ASSEMBLE_XID" val="5ef54020ea5a3ac527a18979"/>
  <p:tag name="KSO_WM_TEMPLATE_CATEGORY" val="diagram"/>
  <p:tag name="KSO_WM_TEMPLATE_INDEX" val="20208581"/>
  <p:tag name="KSO_WM_UNIT_COMPATIBLE" val="0"/>
  <p:tag name="KSO_WM_UNIT_DEC_AREA_ID" val="63277bf6c7ab431e9ac93c8385a2d68c"/>
  <p:tag name="KSO_WM_UNIT_DIAGRAM_ISNUMVISUAL" val="0"/>
  <p:tag name="KSO_WM_UNIT_DIAGRAM_ISREFERUNIT" val="0"/>
  <p:tag name="KSO_WM_UNIT_HIGHLIGHT" val="0"/>
  <p:tag name="KSO_WM_UNIT_ID" val="diagram20208581_1*d*1"/>
  <p:tag name="KSO_WM_UNIT_INDEX" val="1"/>
  <p:tag name="KSO_WM_UNIT_LAYERLEVEL" val="1"/>
  <p:tag name="KSO_WM_UNIT_PICTURE_CLIP_FLAG" val="0"/>
  <p:tag name="KSO_WM_UNIT_PLACING_PICTURE" val="a91fbbe371ef4686a408ce8ffac0179e"/>
  <p:tag name="KSO_WM_UNIT_SUPPORT_UNIT_TYPE" val="[&quot;l&quot;,&quot;m&quot;,&quot;n&quot;,&quot;o&quot;,&quot;p&quot;,&quot;q&quot;,&quot;r&quot;,&quot;δ&quot;,&quot;η&quot;,&quot;α&quot;,&quot;β&quot;]"/>
  <p:tag name="KSO_WM_UNIT_TYPE" val="d"/>
  <p:tag name="KSO_WM_UNIT_VALUE" val="1184*1227"/>
</p:tagLst>
</file>

<file path=ppt/tags/tag7.xml><?xml version="1.0" encoding="utf-8"?>
<p:tagLst xmlns:p="http://schemas.openxmlformats.org/presentationml/2006/main">
  <p:tag name="KSO_WM_ASSEMBLE_CHIP_INDEX" val="2fe34a4da0814441b6541602a44e4ae4"/>
  <p:tag name="KSO_WM_BEAUTIFY_FLAG" val="#wm#"/>
  <p:tag name="KSO_WM_CHIP_GROUPID" val="5e6b05596848fb12bee65ac8"/>
  <p:tag name="KSO_WM_CHIP_XID" val="5e6b05596848fb12bee65aca"/>
  <p:tag name="KSO_WM_TAG_VERSION" val="1.0"/>
  <p:tag name="KSO_WM_TEMPLATE_ASSEMBLE_GROUPID" val="5ef54020ea5a3ac527a18979"/>
  <p:tag name="KSO_WM_TEMPLATE_ASSEMBLE_XID" val="5ef54020ea5a3ac527a18979"/>
  <p:tag name="KSO_WM_TEMPLATE_CATEGORY" val="diagram"/>
  <p:tag name="KSO_WM_TEMPLATE_INDEX" val="20208581"/>
  <p:tag name="KSO_WM_UNIT_BLOCK" val="0"/>
  <p:tag name="KSO_WM_UNIT_COMPATIBLE" val="0"/>
  <p:tag name="KSO_WM_UNIT_DEC_AREA_ID" val="cc5ffc8c44f64380afb4781c3f3dae90"/>
  <p:tag name="KSO_WM_UNIT_DEFAULT_FONT" val="14;20;2"/>
  <p:tag name="KSO_WM_UNIT_DIAGRAM_ISNUMVISUAL" val="0"/>
  <p:tag name="KSO_WM_UNIT_DIAGRAM_ISREFERUNIT" val="0"/>
  <p:tag name="KSO_WM_UNIT_HIGHLIGHT" val="0"/>
  <p:tag name="KSO_WM_UNIT_ID" val="diagram20208581_1*f*1"/>
  <p:tag name="KSO_WM_UNIT_INDEX" val="1"/>
  <p:tag name="KSO_WM_UNIT_LAYERLEVEL" val="1"/>
  <p:tag name="KSO_WM_UNIT_NOCLEAR" val="0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，否则容易造成观者的阅读压力，适得其反。正如我们都希望改变世界，希望给别人带去光明，但更多时候我们只需要播下一颗种子，自然有微风吹拂，雨露滋养。恰如其分的表达观点，往往事半功倍。当您的内容到达这个限度时，或许已经不纯粹作用于演示，极大可能运用于阅读领域；无论是传播观点、知识分享还是汇报工作。"/>
  <p:tag name="KSO_WM_UNIT_SHOW_EDIT_AREA_INDICATION" val="1"/>
  <p:tag name="KSO_WM_UNIT_SUBTYPE" val="a"/>
  <p:tag name="KSO_WM_UNIT_TEXT_FILL_FORE_SCHEMECOLOR_INDEX" val="13"/>
  <p:tag name="KSO_WM_UNIT_TEXT_FILL_FORE_SCHEMECOLOR_INDEX_BRIGHTNESS" val="0.25"/>
  <p:tag name="KSO_WM_UNIT_TEXT_FILL_TYPE" val="1"/>
  <p:tag name="KSO_WM_UNIT_TEXT_SUBTYPE" val="a"/>
  <p:tag name="KSO_WM_UNIT_TYPE" val="f"/>
  <p:tag name="KSO_WM_UNIT_VALUE" val="312"/>
</p:tagLst>
</file>

<file path=ppt/tags/tag8.xml><?xml version="1.0" encoding="utf-8"?>
<p:tagLst xmlns:p="http://schemas.openxmlformats.org/presentationml/2006/main">
  <p:tag name="KSO_WM_BEAUTIFY_FLAG" val="#wm#"/>
  <p:tag name="KSO_WM_CHIP_FILLPROP" val="[[{&quot;fill_id&quot;:&quot;3470ec2ed4e44a16b1588dbe439a11f0&quot;,&quot;fill_align&quot;:&quot;cm&quot;,&quot;text_align&quot;:&quot;cm&quot;,&quot;text_direction&quot;:&quot;horizontal&quot;,&quot;chip_types&quot;:[&quot;header&quot;]},{&quot;fill_id&quot;:&quot;a65a481f2ef3440a94bd29c8867a629a&quot;,&quot;fill_align&quot;:&quot;lt&quot;,&quot;text_align&quot;:&quot;lt&quot;,&quot;text_direction&quot;:&quot;horizontal&quot;,&quot;chip_types&quot;:[&quot;text&quot;]},{&quot;fill_id&quot;:&quot;a0a7e6444b6f4736ac5522a340dd4deb&quot;,&quot;fill_align&quot;:&quot;lt&quot;,&quot;text_align&quot;:&quot;lt&quot;,&quot;text_direction&quot;:&quot;horizontal&quot;,&quot;chip_types&quot;:[&quot;diagram&quot;,&quot;pictext&quot;,&quot;text&quot;,&quot;picture&quot;,&quot;chart&quot;,&quot;table&quot;],&quot;support_features&quot;:[&quot;collage&quot;,&quot;carousel&quot;,&quot;creativecrop&quot;]}]]"/>
  <p:tag name="KSO_WM_CHIP_GROUPID" val="5ef20fdea491bb0086638b3a"/>
  <p:tag name="KSO_WM_CHIP_INFOS" val="{&quot;layout_type&quot;:&quot;topbottom&quot;,&quot;tags&quot;:{&quot;style&quot;:[&quot;商务&quot;,&quot;简约&quot;,&quot;文艺清新&quot;,&quot;中国风&quot;,&quot;卡通&quot;,&quot;欧美风&quot;,&quot;黑板风&quot;,&quot;渐变风&quot;,&quot;党政风&quot;]},&quot;slide_type&quot;:[&quot;text&quot;],&quot;aspect_ratio&quot;:&quot;16:9&quot;}"/>
  <p:tag name="KSO_WM_CHIP_XID" val="5ef20fdea491bb0086638b3b"/>
  <p:tag name="KSO_WM_SLIDE_BACKGROUND" val="[&quot;general&quot;,&quot;frame&quot;]"/>
  <p:tag name="KSO_WM_SLIDE_BACKGROUND_TYPE" val="frame"/>
  <p:tag name="KSO_WM_SLIDE_BK_DARK_LIGHT" val="2"/>
  <p:tag name="KSO_WM_SLIDE_ID" val="diagram20208581_1"/>
  <p:tag name="KSO_WM_SLIDE_INDEX" val="1"/>
  <p:tag name="KSO_WM_SLIDE_ITEM_CNT" val="0"/>
  <p:tag name="KSO_WM_SLIDE_LAYOUT" val="a_b_d_f"/>
  <p:tag name="KSO_WM_SLIDE_LAYOUT_CNT" val="1_1_1_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,{&quot;bottom&quot;:0,&quot;bottomAbs&quot;:false,&quot;left&quot;:0,&quot;leftAbs&quot;:false,&quot;right&quot;:0,&quot;rightAbs&quot;:false,&quot;top&quot;:0,&quot;topAbs&quot;:false,&quot;type&quot;:&quot;frame&quot;}],&quot;id&quot;:&quot;2020-06-26T08:24:01&quot;,&quot;maxSize&quot;:{&quot;size1&quot;:24.399999999999999},&quot;minSize&quot;:{&quot;size1&quot;:20},&quot;normalSize&quot;:{&quot;size1&quot;:22.199999999999999},&quot;subLayout&quot;:[{&quot;id&quot;:&quot;2020-06-26T08:24:01&quot;,&quot;margin&quot;:{&quot;bottom&quot;:0,&quot;left&quot;:1.7230000495910645,&quot;right&quot;:1.6629999876022339,&quot;top&quot;:1.2699999809265137},&quot;maxSize&quot;:{&quot;size1&quot;:83.963136007915494},&quot;minSize&quot;:{&quot;size1&quot;:73.96313600791548},&quot;normalSize&quot;:{&quot;size1&quot;:73.96313600791548},&quot;subLayout&quot;:[{&quot;id&quot;:&quot;2020-06-26T08:24:01&quot;,&quot;margin&quot;:{&quot;bottom&quot;:0.037641625851392746,&quot;left&quot;:1.7230000495910645,&quot;right&quot;:1.6629999876022339,&quot;top&quot;:1.2699999809265137},&quot;type&quot;:0},{&quot;id&quot;:&quot;2020-06-26T08:24:01&quot;,&quot;margin&quot;:{&quot;bottom&quot;:0,&quot;left&quot;:1.7230000495910645,&quot;right&quot;:1.6629999876022339,&quot;top&quot;:0.032913930714130402},&quot;type&quot;:0}],&quot;type&quot;:0},{&quot;direction&quot;:1,&quot;id&quot;:&quot;2020-06-26T08:24:01&quot;,&quot;maxSize&quot;:{&quot;size1&quot;:58.799999999999997},&quot;minSize&quot;:{&quot;size1&quot;:58.799999999999997},&quot;normalSize&quot;:{&quot;size1&quot;:58.799999999999997},&quot;subLayout&quot;:[{&quot;id&quot;:&quot;2020-06-26T08:24:01&quot;,&quot;margin&quot;:{&quot;bottom&quot;:1.2699999809265137,&quot;left&quot;:1.6929999589920044,&quot;right&quot;:1.2699999809265137,&quot;top&quot;:0.84700000286102295},&quot;type&quot;:0},{&quot;id&quot;:&quot;2020-06-26T08:24:01&quot;,&quot;margin&quot;:{&quot;bottom&quot;:1.2699999809265137,&quot;left&quot;:0,&quot;right&quot;:1.6929999589920044,&quot;top&quot;:0.84700000286102295},&quot;type&quot;:0}],&quot;type&quot;:0}],&quot;type&quot;:0}"/>
  <p:tag name="KSO_WM_SLIDE_POSITION" val="47*48"/>
  <p:tag name="KSO_WM_SLIDE_RATIO" val="1.777778"/>
  <p:tag name="KSO_WM_SLIDE_SIZE" val="865*444"/>
  <p:tag name="KSO_WM_SLIDE_SUBTYPE" val="picTxt"/>
  <p:tag name="KSO_WM_SLIDE_SUPPORT_FEATURE_TYPE" val="7"/>
  <p:tag name="KSO_WM_SLIDE_TYPE" val="text"/>
  <p:tag name="KSO_WM_TAG_VERSION" val="1.0"/>
  <p:tag name="KSO_WM_TEMPLATE_ASSEMBLE_GROUPID" val="5ef54020ea5a3ac527a18979"/>
  <p:tag name="KSO_WM_TEMPLATE_ASSEMBLE_XID" val="5ef54020ea5a3ac527a18979"/>
  <p:tag name="KSO_WM_TEMPLATE_CATEGORY" val="diagram"/>
  <p:tag name="KSO_WM_TEMPLATE_COLOR_TYPE" val="1"/>
  <p:tag name="KSO_WM_TEMPLATE_INDEX" val="20208581"/>
  <p:tag name="KSO_WM_TEMPLATE_MASTER_TYPE" val="0"/>
  <p:tag name="KSO_WM_TEMPLATE_SUBCATEGORY" val="21"/>
</p:tagLst>
</file>

<file path=ppt/tags/tag9.xml><?xml version="1.0" encoding="utf-8"?>
<p:tagLst xmlns:p="http://schemas.openxmlformats.org/presentationml/2006/main">
  <p:tag name="KSO_WM_ASSEMBLE_CHIP_INDEX" val="4c237fc2cc5f41edb131dabcef7186b0"/>
  <p:tag name="KSO_WM_BEAUTIFY_FLAG" val="#wm#"/>
  <p:tag name="KSO_WM_CHIP_GROUPID" val="5e78815d3197e252a37019bf"/>
  <p:tag name="KSO_WM_CHIP_XID" val="5e78815d3197e252a37019c0"/>
  <p:tag name="KSO_WM_TAG_VERSION" val="1.0"/>
  <p:tag name="KSO_WM_TEMPLATE_ASSEMBLE_GROUPID" val="5ef54020ea5a3ac527a18979"/>
  <p:tag name="KSO_WM_TEMPLATE_ASSEMBLE_XID" val="5ef54020ea5a3ac527a18979"/>
  <p:tag name="KSO_WM_TEMPLATE_CATEGORY" val="diagram"/>
  <p:tag name="KSO_WM_TEMPLATE_INDEX" val="20208581"/>
  <p:tag name="KSO_WM_UNIT_BLOCK" val="0"/>
  <p:tag name="KSO_WM_UNIT_COMPATIBLE" val="0"/>
  <p:tag name="KSO_WM_UNIT_DEC_AREA_ID" val="5d441240484b4db3a08e0e37415abeab"/>
  <p:tag name="KSO_WM_UNIT_DIAGRAM_ISNUMVISUAL" val="0"/>
  <p:tag name="KSO_WM_UNIT_DIAGRAM_ISREFERUNIT" val="0"/>
  <p:tag name="KSO_WM_UNIT_HIGHLIGHT" val="0"/>
  <p:tag name="KSO_WM_UNIT_ID" val="diagram20208581_1*a*1"/>
  <p:tag name="KSO_WM_UNIT_INDEX" val="1"/>
  <p:tag name="KSO_WM_UNIT_ISCONTENTSTITLE" val="0"/>
  <p:tag name="KSO_WM_UNIT_ISNUMDGMTITLE" val="0"/>
  <p:tag name="KSO_WM_UNIT_LAYERLEVEL" val="1"/>
  <p:tag name="KSO_WM_UNIT_NOCLEAR" val="0"/>
  <p:tag name="KSO_WM_UNIT_PRESET_TEXT" val="单击此处添加大标题内容"/>
  <p:tag name="KSO_WM_UNIT_SHOW_EDIT_AREA_INDICATION" val="1"/>
  <p:tag name="KSO_WM_UNIT_TEXT_FILL_FORE_SCHEMECOLOR_INDEX" val="13"/>
  <p:tag name="KSO_WM_UNIT_TEXT_FILL_FORE_SCHEMECOLOR_INDEX_BRIGHTNESS" val="0"/>
  <p:tag name="KSO_WM_UNIT_TEXT_FILL_TYPE" val="1"/>
  <p:tag name="KSO_WM_UNIT_TYPE" val="a"/>
  <p:tag name="KSO_WM_UNIT_VALUE" val="43"/>
</p:tagLst>
</file>

<file path=ppt/theme/theme1.xml><?xml version="1.0" encoding="utf-8"?>
<a:theme xmlns:a="http://schemas.openxmlformats.org/drawingml/2006/main" name="2_Office 主题">
  <a:themeElements>
    <a:clrScheme name="自定义 224">
      <a:dk1>
        <a:sysClr val="windowText" lastClr="000000"/>
      </a:dk1>
      <a:lt1>
        <a:sysClr val="window" lastClr="FFFFFF"/>
      </a:lt1>
      <a:dk2>
        <a:srgbClr val="FF9B39"/>
      </a:dk2>
      <a:lt2>
        <a:srgbClr val="E7E6E6"/>
      </a:lt2>
      <a:accent1>
        <a:srgbClr val="EDC92F"/>
      </a:accent1>
      <a:accent2>
        <a:srgbClr val="9F6F4A"/>
      </a:accent2>
      <a:accent3>
        <a:srgbClr val="EDC92F"/>
      </a:accent3>
      <a:accent4>
        <a:srgbClr val="9F6F4A"/>
      </a:accent4>
      <a:accent5>
        <a:srgbClr val="EDC92F"/>
      </a:accent5>
      <a:accent6>
        <a:srgbClr val="9F6F4A"/>
      </a:accent6>
      <a:hlink>
        <a:srgbClr val="EDC92F"/>
      </a:hlink>
      <a:folHlink>
        <a:srgbClr val="9F6F4A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160031">
      <a:dk1>
        <a:srgbClr val="000000"/>
      </a:dk1>
      <a:lt1>
        <a:srgbClr val="FFFFFF"/>
      </a:lt1>
      <a:dk2>
        <a:srgbClr val="1C110D"/>
      </a:dk2>
      <a:lt2>
        <a:srgbClr val="808080"/>
      </a:lt2>
      <a:accent1>
        <a:srgbClr val="EB9139"/>
      </a:accent1>
      <a:accent2>
        <a:srgbClr val="CA79CB"/>
      </a:accent2>
      <a:accent3>
        <a:srgbClr val="FC535F"/>
      </a:accent3>
      <a:accent4>
        <a:srgbClr val="009999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 2">
      <a:majorFont>
        <a:latin typeface="Arial"/>
        <a:ea typeface="黑体"/>
        <a:cs typeface="Arial"/>
      </a:majorFont>
      <a:minorFont>
        <a:latin typeface="Arial"/>
        <a:ea typeface="黑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1482</Words>
  <Application>WPS 演示</Application>
  <PresentationFormat>On-screen Show (16:9)</PresentationFormat>
  <Paragraphs>84</Paragraphs>
  <Slides>14</Slides>
  <Notes>8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4" baseType="lpstr">
      <vt:lpstr>Arial</vt:lpstr>
      <vt:lpstr>宋体</vt:lpstr>
      <vt:lpstr>Wingdings</vt:lpstr>
      <vt:lpstr>黑体</vt:lpstr>
      <vt:lpstr>楷体</vt:lpstr>
      <vt:lpstr>Calibri</vt:lpstr>
      <vt:lpstr>微软雅黑</vt:lpstr>
      <vt:lpstr>Segoe UI</vt:lpstr>
      <vt:lpstr>华文行楷</vt:lpstr>
      <vt:lpstr>时尚中黑简体</vt:lpstr>
      <vt:lpstr>Arial Unicode MS</vt:lpstr>
      <vt:lpstr>等线</vt:lpstr>
      <vt:lpstr>Corbel</vt:lpstr>
      <vt:lpstr>Times New Roman</vt:lpstr>
      <vt:lpstr>隶书</vt:lpstr>
      <vt:lpstr>楷体_GB2312</vt:lpstr>
      <vt:lpstr>新宋体</vt:lpstr>
      <vt:lpstr>Calibri Light</vt:lpstr>
      <vt:lpstr>2_Office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V0227中国风</dc:title>
  <dc:creator/>
  <cp:lastModifiedBy>Administrator</cp:lastModifiedBy>
  <cp:revision>61</cp:revision>
  <dcterms:created xsi:type="dcterms:W3CDTF">2016-06-09T00:30:00Z</dcterms:created>
  <dcterms:modified xsi:type="dcterms:W3CDTF">2020-11-24T07:15:00Z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2052-10.8.2.6666</vt:lpwstr>
  </property>
</Properties>
</file>