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6"/>
  </p:notesMasterIdLst>
  <p:sldIdLst>
    <p:sldId id="309" r:id="rId5"/>
    <p:sldId id="308" r:id="rId7"/>
    <p:sldId id="261" r:id="rId8"/>
    <p:sldId id="307" r:id="rId9"/>
    <p:sldId id="305" r:id="rId10"/>
    <p:sldId id="289" r:id="rId11"/>
    <p:sldId id="268" r:id="rId12"/>
    <p:sldId id="304" r:id="rId13"/>
    <p:sldId id="280" r:id="rId14"/>
    <p:sldId id="303" r:id="rId15"/>
    <p:sldId id="302" r:id="rId16"/>
    <p:sldId id="301" r:id="rId17"/>
    <p:sldId id="265" r:id="rId18"/>
    <p:sldId id="266" r:id="rId19"/>
    <p:sldId id="306" r:id="rId20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504"/>
  </p:normalViewPr>
  <p:slideViewPr>
    <p:cSldViewPr showGuides="1">
      <p:cViewPr varScale="1">
        <p:scale>
          <a:sx n="64" d="100"/>
          <a:sy n="64" d="100"/>
        </p:scale>
        <p:origin x="-960" y="-102"/>
      </p:cViewPr>
      <p:guideLst>
        <p:guide orient="horz" pos="2147"/>
        <p:guide pos="381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BDACB-7569-4FAD-93B9-CE17E2ECCE2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幻灯片图像占位符 1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0483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幻灯片图像占位符 1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699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幻灯片图像占位符 1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幻灯片图像占位符 1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1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幻灯片图像占位符 1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幻灯片图像占位符 1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9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幻灯片图像占位符 1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5603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幻灯片图像占位符 1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6627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幻灯片图像占位符 1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7651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幻灯片图像占位符 1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8675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ircl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circl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circl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audio" Target="file:///H:\&#29287;&#31461;&#20043;&#27468;\3a&#12298;&#29287;&#31461;&#20043;&#27468;&#12299;&#28436;&#21809;.mp3" TargetMode="External"/><Relationship Id="rId8" Type="http://schemas.openxmlformats.org/officeDocument/2006/relationships/oleObject" Target="../embeddings/oleObject6.bin"/><Relationship Id="rId7" Type="http://schemas.openxmlformats.org/officeDocument/2006/relationships/oleObject" Target="../embeddings/oleObject5.bin"/><Relationship Id="rId6" Type="http://schemas.openxmlformats.org/officeDocument/2006/relationships/image" Target="../media/image11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3.png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6" Type="http://schemas.openxmlformats.org/officeDocument/2006/relationships/notesSlide" Target="../notesSlides/notesSlide9.xml"/><Relationship Id="rId15" Type="http://schemas.openxmlformats.org/officeDocument/2006/relationships/vmlDrawing" Target="../drawings/vmlDrawing2.vml"/><Relationship Id="rId14" Type="http://schemas.openxmlformats.org/officeDocument/2006/relationships/slideLayout" Target="../slideLayouts/slideLayout24.xml"/><Relationship Id="rId13" Type="http://schemas.microsoft.com/office/2007/relationships/media" Target="file:///H:\&#29287;&#31461;&#20043;&#27468;\3b&#12298;&#29287;&#31461;&#20043;&#27468;&#12299;&#20276;&#22863;.mp3" TargetMode="External"/><Relationship Id="rId12" Type="http://schemas.openxmlformats.org/officeDocument/2006/relationships/audio" Target="file:///H:\&#29287;&#31461;&#20043;&#27468;\3b&#12298;&#29287;&#31461;&#20043;&#27468;&#12299;&#20276;&#22863;.mp3" TargetMode="External"/><Relationship Id="rId11" Type="http://schemas.openxmlformats.org/officeDocument/2006/relationships/image" Target="../media/image13.png"/><Relationship Id="rId10" Type="http://schemas.microsoft.com/office/2007/relationships/media" Target="file:///H:\&#29287;&#31461;&#20043;&#27468;\3a&#12298;&#29287;&#31461;&#20043;&#27468;&#12299;&#28436;&#21809;.mp3" TargetMode="Externa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microsoft.com/office/2007/relationships/media" Target="file:///H:\&#29287;&#31461;&#20043;&#27468;\3b&#12298;&#29287;&#31461;&#20043;&#27468;&#12299;&#20276;&#22863;.mp3" TargetMode="External"/><Relationship Id="rId8" Type="http://schemas.openxmlformats.org/officeDocument/2006/relationships/audio" Target="file:///H:\&#29287;&#31461;&#20043;&#27468;\3b&#12298;&#29287;&#31461;&#20043;&#27468;&#12299;&#20276;&#22863;.mp3" TargetMode="External"/><Relationship Id="rId7" Type="http://schemas.openxmlformats.org/officeDocument/2006/relationships/image" Target="../media/image13.png"/><Relationship Id="rId6" Type="http://schemas.microsoft.com/office/2007/relationships/media" Target="file:///H:\&#29287;&#31461;&#20043;&#27468;\3a&#12298;&#29287;&#31461;&#20043;&#27468;&#12299;&#28436;&#21809;.mp3" TargetMode="External"/><Relationship Id="rId5" Type="http://schemas.openxmlformats.org/officeDocument/2006/relationships/audio" Target="file:///H:\&#29287;&#31461;&#20043;&#27468;\3a&#12298;&#29287;&#31461;&#20043;&#27468;&#12299;&#28436;&#21809;.mp3" TargetMode="Externa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24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audio" Target="file:///H:\&#29287;&#31461;&#20043;&#27468;\3a&#12298;&#29287;&#31461;&#20043;&#27468;&#12299;&#28436;&#21809;.mp3" TargetMode="External"/><Relationship Id="rId8" Type="http://schemas.openxmlformats.org/officeDocument/2006/relationships/image" Target="../media/image26.png"/><Relationship Id="rId7" Type="http://schemas.openxmlformats.org/officeDocument/2006/relationships/oleObject" Target="../embeddings/oleObject8.bin"/><Relationship Id="rId6" Type="http://schemas.openxmlformats.org/officeDocument/2006/relationships/image" Target="../media/image25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24.png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6" Type="http://schemas.openxmlformats.org/officeDocument/2006/relationships/notesSlide" Target="../notesSlides/notesSlide10.xml"/><Relationship Id="rId15" Type="http://schemas.openxmlformats.org/officeDocument/2006/relationships/vmlDrawing" Target="../drawings/vmlDrawing3.vml"/><Relationship Id="rId14" Type="http://schemas.openxmlformats.org/officeDocument/2006/relationships/slideLayout" Target="../slideLayouts/slideLayout24.xml"/><Relationship Id="rId13" Type="http://schemas.microsoft.com/office/2007/relationships/media" Target="file:///H:\&#29287;&#31461;&#20043;&#27468;\3b&#12298;&#29287;&#31461;&#20043;&#27468;&#12299;&#20276;&#22863;.mp3" TargetMode="External"/><Relationship Id="rId12" Type="http://schemas.openxmlformats.org/officeDocument/2006/relationships/audio" Target="file:///H:\&#29287;&#31461;&#20043;&#27468;\3b&#12298;&#29287;&#31461;&#20043;&#27468;&#12299;&#20276;&#22863;.mp3" TargetMode="External"/><Relationship Id="rId11" Type="http://schemas.openxmlformats.org/officeDocument/2006/relationships/image" Target="../media/image13.png"/><Relationship Id="rId10" Type="http://schemas.microsoft.com/office/2007/relationships/media" Target="file:///H:\&#29287;&#31461;&#20043;&#27468;\3a&#12298;&#29287;&#31461;&#20043;&#27468;&#12299;&#28436;&#21809;.mp3" TargetMode="Externa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media" Target="file:///H:\&#29287;&#31461;&#20043;&#27468;\2a&#12298;&#21548;&#19968;&#38453;&#38453;&#27468;&#22768;&#12299;&#31461;&#22768;&#21512;&#21809;.mp3" TargetMode="External"/><Relationship Id="rId4" Type="http://schemas.openxmlformats.org/officeDocument/2006/relationships/audio" Target="file:///H:\&#29287;&#31461;&#20043;&#27468;\2a&#12298;&#21548;&#19968;&#38453;&#38453;&#27468;&#22768;&#12299;&#31461;&#22768;&#21512;&#21809;.mp3" TargetMode="External"/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media" Target="file:///H:\&#29287;&#31461;&#20043;&#27468;\3a&#12298;&#29287;&#31461;&#20043;&#27468;&#12299;&#28436;&#21809;.mp3" TargetMode="External"/><Relationship Id="rId3" Type="http://schemas.openxmlformats.org/officeDocument/2006/relationships/audio" Target="file:///H:\&#29287;&#31461;&#20043;&#27468;\3a&#12298;&#29287;&#31461;&#20043;&#27468;&#12299;&#28436;&#21809;.mp3" TargetMode="External"/><Relationship Id="rId2" Type="http://schemas.openxmlformats.org/officeDocument/2006/relationships/image" Target="../media/image31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microsoft.com/office/2007/relationships/media" Target="file:///H:\&#29287;&#31461;&#20043;&#27468;\&#26032;&#30086;&#22909;-&#24052;&#21704;&#23572;&#21476;&#20029;.mpg" TargetMode="External"/><Relationship Id="rId2" Type="http://schemas.openxmlformats.org/officeDocument/2006/relationships/video" Target="file:///H:\&#29287;&#31461;&#20043;&#27468;\&#26032;&#30086;&#22909;-&#24052;&#21704;&#23572;&#21476;&#20029;.mpg" TargetMode="Externa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microsoft.com/office/2007/relationships/media" Target="file:///H:\&#29287;&#31461;&#20043;&#27468;\3b&#12298;&#29287;&#31461;&#20043;&#27468;&#12299;&#20276;&#22863;.mp3" TargetMode="External"/><Relationship Id="rId8" Type="http://schemas.openxmlformats.org/officeDocument/2006/relationships/audio" Target="file:///H:\&#29287;&#31461;&#20043;&#27468;\3b&#12298;&#29287;&#31461;&#20043;&#27468;&#12299;&#20276;&#22863;.mp3" TargetMode="External"/><Relationship Id="rId7" Type="http://schemas.openxmlformats.org/officeDocument/2006/relationships/image" Target="../media/image6.png"/><Relationship Id="rId6" Type="http://schemas.microsoft.com/office/2007/relationships/media" Target="file:///H:\&#29287;&#31461;&#20043;&#27468;\3a&#12298;&#29287;&#31461;&#20043;&#27468;&#12299;&#28436;&#21809;.mp3" TargetMode="External"/><Relationship Id="rId5" Type="http://schemas.openxmlformats.org/officeDocument/2006/relationships/audio" Target="file:///H:\&#29287;&#31461;&#20043;&#27468;\3a&#12298;&#29287;&#31461;&#20043;&#27468;&#12299;&#28436;&#21809;.mp3" TargetMode="Externa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audio" Target="file:///H:\&#29287;&#31461;&#20043;&#27468;\3a&#12298;&#29287;&#31461;&#20043;&#27468;&#12299;&#28436;&#21809;.mp3" TargetMode="External"/><Relationship Id="rId8" Type="http://schemas.openxmlformats.org/officeDocument/2006/relationships/oleObject" Target="../embeddings/oleObject3.bin"/><Relationship Id="rId7" Type="http://schemas.openxmlformats.org/officeDocument/2006/relationships/oleObject" Target="../embeddings/oleObject2.bin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7" Type="http://schemas.openxmlformats.org/officeDocument/2006/relationships/notesSlide" Target="../notesSlides/notesSlide6.xml"/><Relationship Id="rId16" Type="http://schemas.openxmlformats.org/officeDocument/2006/relationships/vmlDrawing" Target="../drawings/vmlDrawing1.vml"/><Relationship Id="rId15" Type="http://schemas.openxmlformats.org/officeDocument/2006/relationships/slideLayout" Target="../slideLayouts/slideLayout13.xml"/><Relationship Id="rId14" Type="http://schemas.openxmlformats.org/officeDocument/2006/relationships/image" Target="../media/image13.png"/><Relationship Id="rId13" Type="http://schemas.microsoft.com/office/2007/relationships/media" Target="file:///H:\&#29287;&#31461;&#20043;&#27468;\3b&#12298;&#29287;&#31461;&#20043;&#27468;&#12299;&#20276;&#22863;.mp3" TargetMode="External"/><Relationship Id="rId12" Type="http://schemas.openxmlformats.org/officeDocument/2006/relationships/audio" Target="file:///H:\&#29287;&#31461;&#20043;&#27468;\3b&#12298;&#29287;&#31461;&#20043;&#27468;&#12299;&#20276;&#22863;.mp3" TargetMode="External"/><Relationship Id="rId11" Type="http://schemas.openxmlformats.org/officeDocument/2006/relationships/image" Target="../media/image12.png"/><Relationship Id="rId10" Type="http://schemas.microsoft.com/office/2007/relationships/media" Target="file:///H:\&#29287;&#31461;&#20043;&#27468;\3a&#12298;&#29287;&#31461;&#20043;&#27468;&#12299;&#28436;&#21809;.mp3" TargetMode="Externa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microsoft.com/office/2007/relationships/media" Target="file:///H:\&#29287;&#31461;&#20043;&#27468;\3b&#12298;&#29287;&#31461;&#20043;&#27468;&#12299;&#20276;&#22863;.mp3" TargetMode="External"/><Relationship Id="rId8" Type="http://schemas.openxmlformats.org/officeDocument/2006/relationships/audio" Target="file:///H:\&#29287;&#31461;&#20043;&#27468;\3b&#12298;&#29287;&#31461;&#20043;&#27468;&#12299;&#20276;&#22863;.mp3" TargetMode="External"/><Relationship Id="rId7" Type="http://schemas.openxmlformats.org/officeDocument/2006/relationships/image" Target="../media/image17.png"/><Relationship Id="rId6" Type="http://schemas.microsoft.com/office/2007/relationships/media" Target="file:///H:\&#29287;&#31461;&#20043;&#27468;\3a&#12298;&#29287;&#31461;&#20043;&#27468;&#12299;&#28436;&#21809;.mp3" TargetMode="External"/><Relationship Id="rId5" Type="http://schemas.openxmlformats.org/officeDocument/2006/relationships/audio" Target="file:///H:\&#29287;&#31461;&#20043;&#27468;\3a&#12298;&#29287;&#31461;&#20043;&#27468;&#12299;&#28436;&#21809;.mp3" TargetMode="Externa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24.xml"/><Relationship Id="rId10" Type="http://schemas.openxmlformats.org/officeDocument/2006/relationships/image" Target="../media/image18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jpe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170" name="Oval 39">
            <a:hlinkClick r:id="" action="ppaction://hlinkshowjump?jump=lastslideviewed"/>
          </p:cNvPr>
          <p:cNvSpPr/>
          <p:nvPr/>
        </p:nvSpPr>
        <p:spPr>
          <a:xfrm>
            <a:off x="8382000" y="228600"/>
            <a:ext cx="457200" cy="762000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/>
          <a:p>
            <a:pPr eaLnBrk="1" hangingPunct="1"/>
            <a:endParaRPr lang="zh-CN" altLang="en-US" dirty="0">
              <a:solidFill>
                <a:srgbClr val="000000"/>
              </a:solidFill>
              <a:latin typeface="楷体_GB2312"/>
              <a:ea typeface="楷体_GB2312"/>
            </a:endParaRPr>
          </a:p>
        </p:txBody>
      </p:sp>
      <p:sp>
        <p:nvSpPr>
          <p:cNvPr id="7171" name="Oval 40">
            <a:hlinkClick r:id="" action="ppaction://hlinkshowjump?jump=firstslide"/>
          </p:cNvPr>
          <p:cNvSpPr/>
          <p:nvPr/>
        </p:nvSpPr>
        <p:spPr>
          <a:xfrm>
            <a:off x="8991600" y="228600"/>
            <a:ext cx="457200" cy="762000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/>
          <a:p>
            <a:pPr eaLnBrk="1" hangingPunct="1"/>
            <a:endParaRPr lang="zh-CN" altLang="en-US" dirty="0">
              <a:solidFill>
                <a:srgbClr val="000000"/>
              </a:solidFill>
              <a:latin typeface="楷体_GB2312"/>
              <a:ea typeface="楷体_GB2312"/>
            </a:endParaRPr>
          </a:p>
        </p:txBody>
      </p:sp>
      <p:sp>
        <p:nvSpPr>
          <p:cNvPr id="7172" name="Oval 41">
            <a:hlinkClick r:id="" action="ppaction://hlinkshowjump?jump=endshow"/>
          </p:cNvPr>
          <p:cNvSpPr/>
          <p:nvPr/>
        </p:nvSpPr>
        <p:spPr>
          <a:xfrm>
            <a:off x="9601200" y="228600"/>
            <a:ext cx="457200" cy="762000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/>
          <a:p>
            <a:pPr eaLnBrk="1" hangingPunct="1"/>
            <a:endParaRPr lang="zh-CN" altLang="en-US" dirty="0">
              <a:solidFill>
                <a:srgbClr val="000000"/>
              </a:solidFill>
              <a:latin typeface="楷体_GB2312"/>
              <a:ea typeface="楷体_GB231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91564" y="2564904"/>
            <a:ext cx="349996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牧</a:t>
            </a:r>
            <a:endParaRPr kumimoji="0" lang="zh-CN" altLang="en-US" sz="8000" b="1" i="0" u="none" strike="noStrike" kern="1200" cap="none" spc="0" normalizeH="0" baseline="0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83832" y="1831175"/>
            <a:ext cx="1215397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童</a:t>
            </a:r>
            <a:endParaRPr kumimoji="0" lang="zh-CN" altLang="en-US" sz="8000" b="1" i="0" u="none" strike="noStrike" kern="1200" cap="none" spc="0" normalizeH="0" baseline="0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23363" y="2564903"/>
            <a:ext cx="1215397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之</a:t>
            </a:r>
            <a:endParaRPr kumimoji="0" lang="zh-CN" altLang="en-US" sz="8000" b="1" i="0" u="none" strike="noStrike" kern="1200" cap="none" spc="0" normalizeH="0" baseline="0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382000" y="2276872"/>
            <a:ext cx="1215397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歌</a:t>
            </a:r>
            <a:endParaRPr kumimoji="0" lang="zh-CN" altLang="en-US" sz="8000" b="1" i="0" u="none" strike="noStrike" kern="1200" cap="none" spc="0" normalizeH="0" baseline="0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054" name="Picture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825" y="1036638"/>
            <a:ext cx="8640763" cy="4786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WordArt 37" descr="纸袋"/>
          <p:cNvSpPr>
            <a:spLocks noTextEdit="1"/>
          </p:cNvSpPr>
          <p:nvPr/>
        </p:nvSpPr>
        <p:spPr>
          <a:xfrm>
            <a:off x="5084763" y="466725"/>
            <a:ext cx="2514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dist="563969" dir="14049730" sx="125000" sy="125000" algn="tl" rotWithShape="0">
                    <a:srgbClr val="C7DFD3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牧童之歌</a:t>
            </a:r>
            <a:endParaRPr lang="zh-CN" altLang="en-US" sz="360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FF"/>
              </a:solidFill>
              <a:effectLst>
                <a:outerShdw dist="563969" dir="14049730" sx="125000" sy="125000" algn="tl" rotWithShape="0">
                  <a:srgbClr val="C7DFD3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56" name="Oval 39">
            <a:hlinkClick r:id="" action="ppaction://hlinkshowjump?jump=lastslideviewed"/>
          </p:cNvPr>
          <p:cNvSpPr/>
          <p:nvPr/>
        </p:nvSpPr>
        <p:spPr>
          <a:xfrm>
            <a:off x="8382000" y="228600"/>
            <a:ext cx="457200" cy="762000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/>
          <a:p>
            <a:pPr eaLnBrk="1" hangingPunct="1"/>
            <a:endParaRPr lang="zh-CN" altLang="en-US" dirty="0">
              <a:latin typeface="楷体_GB2312"/>
              <a:ea typeface="楷体_GB2312"/>
            </a:endParaRPr>
          </a:p>
        </p:txBody>
      </p:sp>
      <p:sp>
        <p:nvSpPr>
          <p:cNvPr id="2057" name="Oval 40">
            <a:hlinkClick r:id="" action="ppaction://hlinkshowjump?jump=firstslide"/>
          </p:cNvPr>
          <p:cNvSpPr/>
          <p:nvPr/>
        </p:nvSpPr>
        <p:spPr>
          <a:xfrm>
            <a:off x="8991600" y="228600"/>
            <a:ext cx="457200" cy="762000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/>
          <a:p>
            <a:pPr eaLnBrk="1" hangingPunct="1"/>
            <a:endParaRPr lang="zh-CN" altLang="en-US" dirty="0">
              <a:latin typeface="楷体_GB2312"/>
              <a:ea typeface="楷体_GB2312"/>
            </a:endParaRPr>
          </a:p>
        </p:txBody>
      </p:sp>
      <p:sp>
        <p:nvSpPr>
          <p:cNvPr id="2058" name="Oval 41">
            <a:hlinkClick r:id="" action="ppaction://hlinkshowjump?jump=endshow"/>
          </p:cNvPr>
          <p:cNvSpPr/>
          <p:nvPr/>
        </p:nvSpPr>
        <p:spPr>
          <a:xfrm>
            <a:off x="9601200" y="228600"/>
            <a:ext cx="457200" cy="762000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/>
          <a:p>
            <a:pPr eaLnBrk="1" hangingPunct="1"/>
            <a:endParaRPr lang="zh-CN" altLang="en-US" dirty="0">
              <a:latin typeface="楷体_GB2312"/>
              <a:ea typeface="楷体_GB2312"/>
            </a:endParaRPr>
          </a:p>
        </p:txBody>
      </p:sp>
      <p:pic>
        <p:nvPicPr>
          <p:cNvPr id="2059" name="Picture 6" descr="唱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875" y="290513"/>
            <a:ext cx="515938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0" name="文本框 3"/>
          <p:cNvSpPr txBox="1"/>
          <p:nvPr/>
        </p:nvSpPr>
        <p:spPr>
          <a:xfrm>
            <a:off x="6600825" y="6021388"/>
            <a:ext cx="127158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</a:rPr>
              <a:t>范唱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61" name="文本框 4"/>
          <p:cNvSpPr txBox="1"/>
          <p:nvPr/>
        </p:nvSpPr>
        <p:spPr>
          <a:xfrm>
            <a:off x="8112125" y="6021388"/>
            <a:ext cx="71278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</a:rPr>
              <a:t>伴奏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062" name="图片 3" descr="图片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2863" y="249238"/>
            <a:ext cx="10058400" cy="561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3" name="文本框 4"/>
          <p:cNvSpPr txBox="1"/>
          <p:nvPr/>
        </p:nvSpPr>
        <p:spPr>
          <a:xfrm>
            <a:off x="5537200" y="3506788"/>
            <a:ext cx="2540000" cy="2143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800" dirty="0">
                <a:solidFill>
                  <a:srgbClr val="FF0000"/>
                </a:solidFill>
                <a:latin typeface="Arial" panose="020B0604020202020204" pitchFamily="34" charset="0"/>
              </a:rPr>
              <a:t>●</a:t>
            </a:r>
            <a:endParaRPr lang="zh-CN" altLang="en-US" sz="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64" name="文本框 5"/>
          <p:cNvSpPr txBox="1"/>
          <p:nvPr/>
        </p:nvSpPr>
        <p:spPr>
          <a:xfrm>
            <a:off x="7169150" y="3511550"/>
            <a:ext cx="2540000" cy="214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800" dirty="0">
                <a:solidFill>
                  <a:srgbClr val="FF0000"/>
                </a:solidFill>
                <a:latin typeface="Arial" panose="020B0604020202020204" pitchFamily="34" charset="0"/>
              </a:rPr>
              <a:t>●</a:t>
            </a:r>
            <a:endParaRPr lang="zh-CN" altLang="en-US" sz="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65" name="文本框 6"/>
          <p:cNvSpPr txBox="1"/>
          <p:nvPr/>
        </p:nvSpPr>
        <p:spPr>
          <a:xfrm>
            <a:off x="2200275" y="5083175"/>
            <a:ext cx="2540000" cy="215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800" dirty="0">
                <a:solidFill>
                  <a:srgbClr val="FF0000"/>
                </a:solidFill>
                <a:latin typeface="Arial" panose="020B0604020202020204" pitchFamily="34" charset="0"/>
              </a:rPr>
              <a:t>●</a:t>
            </a:r>
            <a:endParaRPr lang="zh-CN" altLang="en-US" sz="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66" name="文本框 7"/>
          <p:cNvSpPr txBox="1"/>
          <p:nvPr/>
        </p:nvSpPr>
        <p:spPr>
          <a:xfrm>
            <a:off x="1465263" y="1892300"/>
            <a:ext cx="51117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弹舌</a:t>
            </a:r>
            <a:endParaRPr lang="zh-CN" altLang="en-US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050" name="对象 8"/>
          <p:cNvGraphicFramePr/>
          <p:nvPr/>
        </p:nvGraphicFramePr>
        <p:xfrm>
          <a:off x="1774825" y="1147763"/>
          <a:ext cx="328613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5" imgW="228600" imgH="1162050" progId="Paint.Picture">
                  <p:embed/>
                </p:oleObj>
              </mc:Choice>
              <mc:Fallback>
                <p:oleObj name="" r:id="rId5" imgW="228600" imgH="1162050" progId="Paint.Picture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74825" y="1147763"/>
                        <a:ext cx="328613" cy="1416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对象 16"/>
          <p:cNvGraphicFramePr/>
          <p:nvPr/>
        </p:nvGraphicFramePr>
        <p:xfrm>
          <a:off x="1774825" y="2451100"/>
          <a:ext cx="328613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7" imgW="228600" imgH="1162050" progId="Paint.Picture">
                  <p:embed/>
                </p:oleObj>
              </mc:Choice>
              <mc:Fallback>
                <p:oleObj name="" r:id="rId7" imgW="228600" imgH="1162050" progId="Paint.Picture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74825" y="2451100"/>
                        <a:ext cx="328613" cy="1416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对象 18"/>
          <p:cNvGraphicFramePr/>
          <p:nvPr/>
        </p:nvGraphicFramePr>
        <p:xfrm>
          <a:off x="1774825" y="4032250"/>
          <a:ext cx="328613" cy="141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8" imgW="228600" imgH="1162050" progId="Paint.Picture">
                  <p:embed/>
                </p:oleObj>
              </mc:Choice>
              <mc:Fallback>
                <p:oleObj name="" r:id="rId8" imgW="228600" imgH="1162050" progId="Paint.Picture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74825" y="4032250"/>
                        <a:ext cx="328613" cy="14176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065338" y="577850"/>
            <a:ext cx="673100" cy="368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zh-CN" altLang="en-US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稍快</a:t>
            </a:r>
            <a:endParaRPr kumimoji="0" lang="zh-CN" altLang="en-US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3a《牧童之歌》演唱.mp3">
            <a:hlinkClick r:id="" action="ppaction://media"/>
          </p:cNvPr>
          <p:cNvPicPr>
            <a:picLocks noRot="1"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link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724650" y="6391275"/>
            <a:ext cx="490538" cy="490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3b《牧童之歌》伴奏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266113" y="6384925"/>
            <a:ext cx="490537" cy="490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6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1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5362" name="Picture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388" y="1071563"/>
            <a:ext cx="8640762" cy="4786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WordArt 37" descr="纸袋"/>
          <p:cNvSpPr>
            <a:spLocks noTextEdit="1"/>
          </p:cNvSpPr>
          <p:nvPr/>
        </p:nvSpPr>
        <p:spPr>
          <a:xfrm>
            <a:off x="5016500" y="817563"/>
            <a:ext cx="2514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dist="563969" dir="14049730" sx="125000" sy="125000" algn="tl" rotWithShape="0">
                    <a:srgbClr val="C7DFD3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牧童之歌</a:t>
            </a:r>
            <a:endParaRPr lang="zh-CN" altLang="en-US" sz="360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FF"/>
              </a:solidFill>
              <a:effectLst>
                <a:outerShdw dist="563969" dir="14049730" sx="125000" sy="125000" algn="tl" rotWithShape="0">
                  <a:srgbClr val="C7DFD3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364" name="Oval 39">
            <a:hlinkClick r:id="" action="ppaction://hlinkshowjump?jump=lastslideviewed"/>
          </p:cNvPr>
          <p:cNvSpPr/>
          <p:nvPr/>
        </p:nvSpPr>
        <p:spPr>
          <a:xfrm>
            <a:off x="8382000" y="228600"/>
            <a:ext cx="457200" cy="762000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/>
          <a:p>
            <a:pPr eaLnBrk="1" hangingPunct="1"/>
            <a:endParaRPr lang="zh-CN" altLang="en-US" dirty="0">
              <a:latin typeface="楷体_GB2312"/>
              <a:ea typeface="楷体_GB2312"/>
            </a:endParaRPr>
          </a:p>
        </p:txBody>
      </p:sp>
      <p:sp>
        <p:nvSpPr>
          <p:cNvPr id="15365" name="Oval 40">
            <a:hlinkClick r:id="" action="ppaction://hlinkshowjump?jump=firstslide"/>
          </p:cNvPr>
          <p:cNvSpPr/>
          <p:nvPr/>
        </p:nvSpPr>
        <p:spPr>
          <a:xfrm>
            <a:off x="8991600" y="228600"/>
            <a:ext cx="457200" cy="762000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/>
          <a:p>
            <a:pPr eaLnBrk="1" hangingPunct="1"/>
            <a:endParaRPr lang="zh-CN" altLang="en-US" dirty="0">
              <a:latin typeface="楷体_GB2312"/>
              <a:ea typeface="楷体_GB2312"/>
            </a:endParaRPr>
          </a:p>
        </p:txBody>
      </p:sp>
      <p:sp>
        <p:nvSpPr>
          <p:cNvPr id="15366" name="Oval 41">
            <a:hlinkClick r:id="" action="ppaction://hlinkshowjump?jump=endshow"/>
          </p:cNvPr>
          <p:cNvSpPr/>
          <p:nvPr/>
        </p:nvSpPr>
        <p:spPr>
          <a:xfrm>
            <a:off x="9601200" y="228600"/>
            <a:ext cx="457200" cy="762000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/>
          <a:p>
            <a:pPr eaLnBrk="1" hangingPunct="1"/>
            <a:endParaRPr lang="zh-CN" altLang="en-US" dirty="0">
              <a:latin typeface="楷体_GB2312"/>
              <a:ea typeface="楷体_GB2312"/>
            </a:endParaRPr>
          </a:p>
        </p:txBody>
      </p:sp>
      <p:pic>
        <p:nvPicPr>
          <p:cNvPr id="15367" name="图片 13357" descr="01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113" y="1341438"/>
            <a:ext cx="7272337" cy="4194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6" descr="唱唱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875" y="290513"/>
            <a:ext cx="515938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9" name="文本框 3"/>
          <p:cNvSpPr txBox="1"/>
          <p:nvPr/>
        </p:nvSpPr>
        <p:spPr>
          <a:xfrm>
            <a:off x="6600825" y="6021388"/>
            <a:ext cx="127158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</a:rPr>
              <a:t>范唱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370" name="文本框 4"/>
          <p:cNvSpPr txBox="1"/>
          <p:nvPr/>
        </p:nvSpPr>
        <p:spPr>
          <a:xfrm>
            <a:off x="8112125" y="6021388"/>
            <a:ext cx="71278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</a:rPr>
              <a:t>伴奏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371" name="文本框 4"/>
          <p:cNvSpPr txBox="1"/>
          <p:nvPr/>
        </p:nvSpPr>
        <p:spPr>
          <a:xfrm>
            <a:off x="2424113" y="1773238"/>
            <a:ext cx="792162" cy="368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dirty="0">
                <a:latin typeface="Arial" panose="020B0604020202020204" pitchFamily="34" charset="0"/>
              </a:rPr>
              <a:t>稍快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" name="3a《牧童之歌》演唱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45288" y="6367463"/>
            <a:ext cx="492125" cy="490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3b《牧童之歌》伴奏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23250" y="6367463"/>
            <a:ext cx="490538" cy="4905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27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1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077" name="Picture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388" y="1071563"/>
            <a:ext cx="8640762" cy="4786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8" name="WordArt 37" descr="纸袋"/>
          <p:cNvSpPr>
            <a:spLocks noTextEdit="1"/>
          </p:cNvSpPr>
          <p:nvPr/>
        </p:nvSpPr>
        <p:spPr>
          <a:xfrm>
            <a:off x="5016500" y="817563"/>
            <a:ext cx="2514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dist="563969" dir="14049730" sx="125000" sy="125000" algn="tl" rotWithShape="0">
                    <a:srgbClr val="C7DFD3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牧童之歌</a:t>
            </a:r>
            <a:endParaRPr lang="zh-CN" altLang="en-US" sz="360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FF"/>
              </a:solidFill>
              <a:effectLst>
                <a:outerShdw dist="563969" dir="14049730" sx="125000" sy="125000" algn="tl" rotWithShape="0">
                  <a:srgbClr val="C7DFD3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79" name="Oval 39">
            <a:hlinkClick r:id="" action="ppaction://hlinkshowjump?jump=lastslideviewed"/>
          </p:cNvPr>
          <p:cNvSpPr/>
          <p:nvPr/>
        </p:nvSpPr>
        <p:spPr>
          <a:xfrm>
            <a:off x="8382000" y="228600"/>
            <a:ext cx="457200" cy="762000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/>
          <a:p>
            <a:pPr eaLnBrk="1" hangingPunct="1"/>
            <a:endParaRPr lang="zh-CN" altLang="en-US" dirty="0">
              <a:latin typeface="楷体_GB2312"/>
              <a:ea typeface="楷体_GB2312"/>
            </a:endParaRPr>
          </a:p>
        </p:txBody>
      </p:sp>
      <p:sp>
        <p:nvSpPr>
          <p:cNvPr id="3080" name="Oval 40">
            <a:hlinkClick r:id="" action="ppaction://hlinkshowjump?jump=firstslide"/>
          </p:cNvPr>
          <p:cNvSpPr/>
          <p:nvPr/>
        </p:nvSpPr>
        <p:spPr>
          <a:xfrm>
            <a:off x="8991600" y="228600"/>
            <a:ext cx="457200" cy="762000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/>
          <a:p>
            <a:pPr eaLnBrk="1" hangingPunct="1"/>
            <a:endParaRPr lang="zh-CN" altLang="en-US" dirty="0">
              <a:latin typeface="楷体_GB2312"/>
              <a:ea typeface="楷体_GB2312"/>
            </a:endParaRPr>
          </a:p>
        </p:txBody>
      </p:sp>
      <p:pic>
        <p:nvPicPr>
          <p:cNvPr id="3081" name="Picture 6" descr="唱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875" y="309563"/>
            <a:ext cx="515938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2" name="文本框 3"/>
          <p:cNvSpPr txBox="1"/>
          <p:nvPr/>
        </p:nvSpPr>
        <p:spPr>
          <a:xfrm>
            <a:off x="6600825" y="6021388"/>
            <a:ext cx="127158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</a:rPr>
              <a:t>范唱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83" name="文本框 4"/>
          <p:cNvSpPr txBox="1"/>
          <p:nvPr/>
        </p:nvSpPr>
        <p:spPr>
          <a:xfrm>
            <a:off x="8112125" y="6021388"/>
            <a:ext cx="71278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</a:rPr>
              <a:t>伴奏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084" name="图片 3" descr="tupian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513" y="1238250"/>
            <a:ext cx="7800975" cy="4381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5" name="文本框 6"/>
          <p:cNvSpPr txBox="1"/>
          <p:nvPr/>
        </p:nvSpPr>
        <p:spPr>
          <a:xfrm flipH="1">
            <a:off x="7881938" y="2914650"/>
            <a:ext cx="746125" cy="228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900" dirty="0">
                <a:solidFill>
                  <a:srgbClr val="FF0000"/>
                </a:solidFill>
                <a:latin typeface="Arial" panose="020B0604020202020204" pitchFamily="34" charset="0"/>
              </a:rPr>
              <a:t>●</a:t>
            </a:r>
            <a:endParaRPr lang="zh-CN" altLang="en-US" sz="9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86" name="文本框 7"/>
          <p:cNvSpPr txBox="1"/>
          <p:nvPr/>
        </p:nvSpPr>
        <p:spPr>
          <a:xfrm flipH="1">
            <a:off x="8086725" y="2911475"/>
            <a:ext cx="747713" cy="230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900" dirty="0">
                <a:solidFill>
                  <a:srgbClr val="FF0000"/>
                </a:solidFill>
                <a:latin typeface="Arial" panose="020B0604020202020204" pitchFamily="34" charset="0"/>
              </a:rPr>
              <a:t>●</a:t>
            </a:r>
            <a:endParaRPr lang="zh-CN" altLang="en-US" sz="9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87" name="文本框 8"/>
          <p:cNvSpPr txBox="1"/>
          <p:nvPr/>
        </p:nvSpPr>
        <p:spPr>
          <a:xfrm flipH="1">
            <a:off x="8269288" y="2911475"/>
            <a:ext cx="746125" cy="230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900" dirty="0">
                <a:solidFill>
                  <a:srgbClr val="FF0000"/>
                </a:solidFill>
                <a:latin typeface="Arial" panose="020B0604020202020204" pitchFamily="34" charset="0"/>
              </a:rPr>
              <a:t>●</a:t>
            </a:r>
            <a:endParaRPr lang="zh-CN" altLang="en-US" sz="9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88" name="文本框 9"/>
          <p:cNvSpPr txBox="1"/>
          <p:nvPr/>
        </p:nvSpPr>
        <p:spPr>
          <a:xfrm flipH="1">
            <a:off x="8447088" y="2914650"/>
            <a:ext cx="746125" cy="228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900" dirty="0">
                <a:solidFill>
                  <a:srgbClr val="FF0000"/>
                </a:solidFill>
                <a:latin typeface="Arial" panose="020B0604020202020204" pitchFamily="34" charset="0"/>
              </a:rPr>
              <a:t>●</a:t>
            </a:r>
            <a:endParaRPr lang="zh-CN" altLang="en-US" sz="9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074" name="对象 11"/>
          <p:cNvGraphicFramePr/>
          <p:nvPr/>
        </p:nvGraphicFramePr>
        <p:xfrm>
          <a:off x="1703388" y="2009775"/>
          <a:ext cx="57308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5" imgW="571500" imgH="466725" progId="Paint.Picture">
                  <p:embed/>
                </p:oleObj>
              </mc:Choice>
              <mc:Fallback>
                <p:oleObj name="" r:id="rId5" imgW="571500" imgH="466725" progId="Paint.Picture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03388" y="2009775"/>
                        <a:ext cx="573087" cy="466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对象 13"/>
          <p:cNvGraphicFramePr/>
          <p:nvPr/>
        </p:nvGraphicFramePr>
        <p:xfrm>
          <a:off x="2843213" y="2784475"/>
          <a:ext cx="6477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7" imgW="647700" imgH="485775" progId="Paint.Picture">
                  <p:embed/>
                </p:oleObj>
              </mc:Choice>
              <mc:Fallback>
                <p:oleObj name="" r:id="rId7" imgW="647700" imgH="485775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43213" y="2784475"/>
                        <a:ext cx="647700" cy="485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9" name="文本框 5"/>
          <p:cNvSpPr txBox="1"/>
          <p:nvPr/>
        </p:nvSpPr>
        <p:spPr>
          <a:xfrm>
            <a:off x="2182813" y="1628775"/>
            <a:ext cx="647700" cy="368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dirty="0">
                <a:latin typeface="Arial" panose="020B0604020202020204" pitchFamily="34" charset="0"/>
              </a:rPr>
              <a:t>稍快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" name="3a《牧童之歌》演唱.mp3">
            <a:hlinkClick r:id="" action="ppaction://media"/>
          </p:cNvPr>
          <p:cNvPicPr>
            <a:picLocks noRot="1"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link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734175" y="6367463"/>
            <a:ext cx="492125" cy="490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3b《牧童之歌》伴奏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235950" y="6376988"/>
            <a:ext cx="492125" cy="4905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6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1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6" name="AutoShape 2"/>
          <p:cNvSpPr/>
          <p:nvPr/>
        </p:nvSpPr>
        <p:spPr>
          <a:xfrm>
            <a:off x="1847850" y="1125538"/>
            <a:ext cx="8496300" cy="5040312"/>
          </a:xfrm>
          <a:prstGeom prst="roundRect">
            <a:avLst>
              <a:gd name="adj" fmla="val 16667"/>
            </a:avLst>
          </a:prstGeom>
          <a:solidFill>
            <a:srgbClr val="FFFFFF">
              <a:alpha val="85097"/>
            </a:srgbClr>
          </a:solidFill>
          <a:ln w="57150" cap="rnd" cmpd="sng">
            <a:solidFill>
              <a:srgbClr val="FF6600"/>
            </a:solidFill>
            <a:prstDash val="sysDot"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zh-CN" altLang="en-US" dirty="0">
              <a:latin typeface="楷体_GB2312"/>
              <a:ea typeface="楷体_GB2312"/>
            </a:endParaRPr>
          </a:p>
        </p:txBody>
      </p:sp>
      <p:sp>
        <p:nvSpPr>
          <p:cNvPr id="16387" name="文本框 39973"/>
          <p:cNvSpPr txBox="1"/>
          <p:nvPr/>
        </p:nvSpPr>
        <p:spPr>
          <a:xfrm>
            <a:off x="4943475" y="2420938"/>
            <a:ext cx="5111750" cy="3478212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708688">
                <a:alpha val="50000"/>
              </a:srgbClr>
            </a:prstShdw>
          </a:effectLst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200" b="1" dirty="0">
                <a:latin typeface="楷体_GB2312"/>
                <a:ea typeface="楷体_GB2312"/>
              </a:rPr>
              <a:t>    我国的牧歌是民歌的一个类别，流行于蒙古、藏、哈萨克、柯尔克孜等民族。内容多表现放牧、爱情生活、赞美家乡、歌唱牛羊等，一般具有音调开阔悠长、节奏自由的特点。歌唱声音比较高亢，有的自弹乐器伴奏，有的无伴奏。国外的牧歌（</a:t>
            </a:r>
            <a:r>
              <a:rPr lang="en-US" altLang="zh-CN" sz="2200" b="1" dirty="0">
                <a:latin typeface="楷体_GB2312"/>
                <a:ea typeface="楷体_GB2312"/>
              </a:rPr>
              <a:t>madrigal</a:t>
            </a:r>
            <a:r>
              <a:rPr lang="zh-CN" altLang="en-US" sz="2200" b="1" dirty="0">
                <a:latin typeface="楷体_GB2312"/>
                <a:ea typeface="楷体_GB2312"/>
              </a:rPr>
              <a:t>）是欧洲文艺复兴时期重要的世俗音乐体裁，以田园诗和爱情诗为词谱写的复调歌曲，后发展为无伴奏合唱和器乐曲。</a:t>
            </a:r>
            <a:endParaRPr lang="zh-CN" altLang="en-US" sz="2200" b="1" dirty="0">
              <a:latin typeface="楷体_GB2312"/>
              <a:ea typeface="楷体_GB2312"/>
            </a:endParaRPr>
          </a:p>
        </p:txBody>
      </p:sp>
      <p:sp>
        <p:nvSpPr>
          <p:cNvPr id="16388" name="Text Box 4"/>
          <p:cNvSpPr txBox="1"/>
          <p:nvPr/>
        </p:nvSpPr>
        <p:spPr>
          <a:xfrm>
            <a:off x="2063750" y="1484313"/>
            <a:ext cx="7991475" cy="1138237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708688">
                <a:alpha val="50000"/>
              </a:srgbClr>
            </a:prstShdw>
          </a:effectLst>
        </p:spPr>
        <p:txBody>
          <a:bodyPr>
            <a:spAutoFit/>
          </a:bodyPr>
          <a:p>
            <a:pPr eaLnBrk="1" hangingPunct="1"/>
            <a:r>
              <a:rPr lang="zh-CN" altLang="en-US" sz="2400" dirty="0">
                <a:latin typeface="Arial" panose="020B0604020202020204" pitchFamily="34" charset="0"/>
              </a:rPr>
              <a:t>    </a:t>
            </a:r>
            <a:r>
              <a:rPr lang="zh-CN" altLang="en-US" sz="4400" b="1" dirty="0">
                <a:solidFill>
                  <a:srgbClr val="FF6600"/>
                </a:solidFill>
                <a:latin typeface="Arial" panose="020B0604020202020204" pitchFamily="34" charset="0"/>
              </a:rPr>
              <a:t>牧歌</a:t>
            </a:r>
            <a:r>
              <a:rPr lang="zh-CN" altLang="en-US" sz="2400" b="1" dirty="0">
                <a:solidFill>
                  <a:srgbClr val="FF6600"/>
                </a:solidFill>
                <a:latin typeface="Arial" panose="020B0604020202020204" pitchFamily="34" charset="0"/>
              </a:rPr>
              <a:t>是声乐体裁种类之一。中国和外国均有牧歌，多流行于民间。</a:t>
            </a:r>
            <a:endParaRPr lang="zh-CN" altLang="en-US" sz="2400" b="1" dirty="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pic>
        <p:nvPicPr>
          <p:cNvPr id="16389" name="Picture 6" descr="4236989_150903003293_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24" t="5388" r="7140" b="5980"/>
          <a:stretch>
            <a:fillRect/>
          </a:stretch>
        </p:blipFill>
        <p:spPr>
          <a:xfrm>
            <a:off x="2063750" y="2997200"/>
            <a:ext cx="2665413" cy="23764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7410" name="Picture 2" descr="听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914400"/>
            <a:ext cx="762000" cy="738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WordArt 3"/>
          <p:cNvSpPr>
            <a:spLocks noTextEdit="1"/>
          </p:cNvSpPr>
          <p:nvPr/>
        </p:nvSpPr>
        <p:spPr>
          <a:xfrm>
            <a:off x="4008438" y="1268413"/>
            <a:ext cx="4114800" cy="14827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3600" b="1" spc="-360">
                <a:ln w="12700" cap="flat" cmpd="sng">
                  <a:solidFill>
                    <a:srgbClr val="800000"/>
                  </a:solidFill>
                  <a:prstDash val="sysDot"/>
                  <a:headEnd type="none" w="med" len="med"/>
                  <a:tailEnd type="none" w="med" len="med"/>
                </a:ln>
                <a:blipFill rotWithShape="1">
                  <a:blip r:embed="rId3"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669900">
                      <a:alpha val="20998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听一阵阵歌声</a:t>
            </a:r>
            <a:endParaRPr lang="zh-CN" altLang="en-US" sz="3600" b="1" spc="-360">
              <a:ln w="12700" cap="flat" cmpd="sng">
                <a:solidFill>
                  <a:srgbClr val="800000"/>
                </a:solidFill>
                <a:prstDash val="sysDot"/>
                <a:headEnd type="none" w="med" len="med"/>
                <a:tailEnd type="none" w="med" len="med"/>
              </a:ln>
              <a:blipFill rotWithShape="1">
                <a:blip r:embed="rId3"/>
                <a:stretch>
                  <a:fillRect/>
                </a:stretch>
              </a:blipFill>
              <a:effectLst>
                <a:outerShdw dist="107763" dir="18900000" algn="ctr" rotWithShape="0">
                  <a:srgbClr val="669900">
                    <a:alpha val="20998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412" name="Text Box 4"/>
          <p:cNvSpPr txBox="1"/>
          <p:nvPr/>
        </p:nvSpPr>
        <p:spPr>
          <a:xfrm>
            <a:off x="6381750" y="3786188"/>
            <a:ext cx="40005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dirty="0">
                <a:solidFill>
                  <a:srgbClr val="009900"/>
                </a:solidFill>
                <a:latin typeface="楷体_GB2312"/>
                <a:ea typeface="楷体_GB2312"/>
              </a:rPr>
              <a:t>德国民歌</a:t>
            </a:r>
            <a:endParaRPr lang="zh-CN" altLang="en-US" dirty="0">
              <a:solidFill>
                <a:srgbClr val="009900"/>
              </a:solidFill>
              <a:latin typeface="楷体_GB2312"/>
              <a:ea typeface="楷体_GB2312"/>
            </a:endParaRPr>
          </a:p>
        </p:txBody>
      </p:sp>
      <p:sp>
        <p:nvSpPr>
          <p:cNvPr id="17413" name="文本框 2"/>
          <p:cNvSpPr txBox="1"/>
          <p:nvPr/>
        </p:nvSpPr>
        <p:spPr>
          <a:xfrm>
            <a:off x="4656138" y="4868863"/>
            <a:ext cx="1065212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 </a:t>
            </a:r>
            <a:endParaRPr lang="zh-CN" altLang="zh-CN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2a《听一阵阵歌声》童声合唱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83788" y="5876925"/>
            <a:ext cx="560387" cy="560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5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1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4" name="文本框 2"/>
          <p:cNvSpPr txBox="1"/>
          <p:nvPr/>
        </p:nvSpPr>
        <p:spPr>
          <a:xfrm>
            <a:off x="4656138" y="4868863"/>
            <a:ext cx="1065212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zh-CN" altLang="zh-CN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8435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1773238"/>
            <a:ext cx="4797425" cy="1511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7176120" y="3717032"/>
            <a:ext cx="3029585" cy="398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雪堰中心小学  马鸣捷</a:t>
            </a:r>
            <a:endParaRPr kumimoji="0" lang="zh-CN" altLang="en-US" sz="2000" b="1" kern="1200" cap="none" spc="0" normalizeH="0" baseline="0" noProof="0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3a《牧童之歌》演唱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91625" y="5949950"/>
            <a:ext cx="563563" cy="561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4" name="Oval 39">
            <a:hlinkClick r:id="" action="ppaction://hlinkshowjump?jump=lastslideviewed"/>
          </p:cNvPr>
          <p:cNvSpPr/>
          <p:nvPr/>
        </p:nvSpPr>
        <p:spPr>
          <a:xfrm>
            <a:off x="8382000" y="228600"/>
            <a:ext cx="457200" cy="762000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/>
          <a:p>
            <a:pPr eaLnBrk="1" hangingPunct="1"/>
            <a:endParaRPr lang="zh-CN" altLang="en-US" dirty="0">
              <a:solidFill>
                <a:srgbClr val="000000"/>
              </a:solidFill>
              <a:latin typeface="楷体_GB2312"/>
              <a:ea typeface="楷体_GB2312"/>
            </a:endParaRPr>
          </a:p>
        </p:txBody>
      </p:sp>
      <p:sp>
        <p:nvSpPr>
          <p:cNvPr id="8195" name="Oval 40">
            <a:hlinkClick r:id="" action="ppaction://hlinkshowjump?jump=firstslide"/>
          </p:cNvPr>
          <p:cNvSpPr/>
          <p:nvPr/>
        </p:nvSpPr>
        <p:spPr>
          <a:xfrm>
            <a:off x="8991600" y="228600"/>
            <a:ext cx="457200" cy="762000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/>
          <a:p>
            <a:pPr eaLnBrk="1" hangingPunct="1"/>
            <a:endParaRPr lang="zh-CN" altLang="en-US" dirty="0">
              <a:solidFill>
                <a:srgbClr val="000000"/>
              </a:solidFill>
              <a:latin typeface="楷体_GB2312"/>
              <a:ea typeface="楷体_GB2312"/>
            </a:endParaRPr>
          </a:p>
        </p:txBody>
      </p:sp>
      <p:sp>
        <p:nvSpPr>
          <p:cNvPr id="8196" name="Oval 41">
            <a:hlinkClick r:id="" action="ppaction://hlinkshowjump?jump=endshow"/>
          </p:cNvPr>
          <p:cNvSpPr/>
          <p:nvPr/>
        </p:nvSpPr>
        <p:spPr>
          <a:xfrm>
            <a:off x="9601200" y="228600"/>
            <a:ext cx="457200" cy="762000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/>
          <a:p>
            <a:pPr eaLnBrk="1" hangingPunct="1"/>
            <a:endParaRPr lang="zh-CN" altLang="en-US" dirty="0">
              <a:solidFill>
                <a:srgbClr val="000000"/>
              </a:solidFill>
              <a:latin typeface="楷体_GB2312"/>
              <a:ea typeface="楷体_GB2312"/>
            </a:endParaRPr>
          </a:p>
        </p:txBody>
      </p:sp>
      <p:pic>
        <p:nvPicPr>
          <p:cNvPr id="3" name="新疆好-巴哈尔古丽.mpg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6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9218" name="Picture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388" y="1071563"/>
            <a:ext cx="8640762" cy="4786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WordArt 37" descr="纸袋"/>
          <p:cNvSpPr>
            <a:spLocks noTextEdit="1"/>
          </p:cNvSpPr>
          <p:nvPr/>
        </p:nvSpPr>
        <p:spPr>
          <a:xfrm>
            <a:off x="5016500" y="817563"/>
            <a:ext cx="2514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dist="563969" dir="14049730" sx="125000" sy="125000" algn="tl" rotWithShape="0">
                    <a:srgbClr val="C7DFD3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牧童之歌</a:t>
            </a:r>
            <a:endParaRPr lang="zh-CN" altLang="en-US" sz="360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FF"/>
              </a:solidFill>
              <a:effectLst>
                <a:outerShdw dist="563969" dir="14049730" sx="125000" sy="125000" algn="tl" rotWithShape="0">
                  <a:srgbClr val="C7DFD3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20" name="Oval 39">
            <a:hlinkClick r:id="" action="ppaction://hlinkshowjump?jump=lastslideviewed"/>
          </p:cNvPr>
          <p:cNvSpPr/>
          <p:nvPr/>
        </p:nvSpPr>
        <p:spPr>
          <a:xfrm>
            <a:off x="8382000" y="228600"/>
            <a:ext cx="457200" cy="762000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/>
          <a:p>
            <a:pPr eaLnBrk="1" hangingPunct="1"/>
            <a:endParaRPr lang="zh-CN" altLang="en-US" dirty="0">
              <a:latin typeface="楷体_GB2312"/>
              <a:ea typeface="楷体_GB2312"/>
            </a:endParaRPr>
          </a:p>
        </p:txBody>
      </p:sp>
      <p:sp>
        <p:nvSpPr>
          <p:cNvPr id="9221" name="Oval 40">
            <a:hlinkClick r:id="" action="ppaction://hlinkshowjump?jump=firstslide"/>
          </p:cNvPr>
          <p:cNvSpPr/>
          <p:nvPr/>
        </p:nvSpPr>
        <p:spPr>
          <a:xfrm>
            <a:off x="8991600" y="228600"/>
            <a:ext cx="457200" cy="762000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/>
          <a:p>
            <a:pPr eaLnBrk="1" hangingPunct="1"/>
            <a:endParaRPr lang="zh-CN" altLang="en-US" dirty="0">
              <a:latin typeface="楷体_GB2312"/>
              <a:ea typeface="楷体_GB2312"/>
            </a:endParaRPr>
          </a:p>
        </p:txBody>
      </p:sp>
      <p:sp>
        <p:nvSpPr>
          <p:cNvPr id="9222" name="Oval 41">
            <a:hlinkClick r:id="" action="ppaction://hlinkshowjump?jump=endshow"/>
          </p:cNvPr>
          <p:cNvSpPr/>
          <p:nvPr/>
        </p:nvSpPr>
        <p:spPr>
          <a:xfrm>
            <a:off x="9601200" y="228600"/>
            <a:ext cx="457200" cy="762000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/>
          <a:p>
            <a:pPr eaLnBrk="1" hangingPunct="1"/>
            <a:endParaRPr lang="zh-CN" altLang="en-US" dirty="0">
              <a:latin typeface="楷体_GB2312"/>
              <a:ea typeface="楷体_GB2312"/>
            </a:endParaRPr>
          </a:p>
        </p:txBody>
      </p:sp>
      <p:pic>
        <p:nvPicPr>
          <p:cNvPr id="9223" name="图片 13357" descr="01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363" y="1368425"/>
            <a:ext cx="7272337" cy="4194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Picture 6" descr="唱唱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875" y="290513"/>
            <a:ext cx="515938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文本框 3"/>
          <p:cNvSpPr txBox="1"/>
          <p:nvPr/>
        </p:nvSpPr>
        <p:spPr>
          <a:xfrm>
            <a:off x="6684963" y="6021388"/>
            <a:ext cx="7366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</a:rPr>
              <a:t>范唱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226" name="文本框 4"/>
          <p:cNvSpPr txBox="1"/>
          <p:nvPr/>
        </p:nvSpPr>
        <p:spPr>
          <a:xfrm>
            <a:off x="8112125" y="6021388"/>
            <a:ext cx="71278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</a:rPr>
              <a:t>伴奏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227" name="文本框 2"/>
          <p:cNvSpPr txBox="1"/>
          <p:nvPr/>
        </p:nvSpPr>
        <p:spPr>
          <a:xfrm>
            <a:off x="2351088" y="1701800"/>
            <a:ext cx="720725" cy="3698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dirty="0">
                <a:latin typeface="Arial" panose="020B0604020202020204" pitchFamily="34" charset="0"/>
              </a:rPr>
              <a:t>稍快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5" name="3a《牧童之歌》演唱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13550" y="6337300"/>
            <a:ext cx="563563" cy="56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3b《牧童之歌》伴奏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10550" y="6346825"/>
            <a:ext cx="561975" cy="563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6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1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2" name="Oval 39">
            <a:hlinkClick r:id="" action="ppaction://hlinkshowjump?jump=lastslideviewed"/>
          </p:cNvPr>
          <p:cNvSpPr/>
          <p:nvPr/>
        </p:nvSpPr>
        <p:spPr>
          <a:xfrm>
            <a:off x="8382000" y="228600"/>
            <a:ext cx="457200" cy="762000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/>
          <a:p>
            <a:pPr eaLnBrk="1" hangingPunct="1"/>
            <a:endParaRPr lang="zh-CN" altLang="en-US" dirty="0">
              <a:solidFill>
                <a:srgbClr val="000000"/>
              </a:solidFill>
              <a:latin typeface="楷体_GB2312"/>
              <a:ea typeface="楷体_GB2312"/>
            </a:endParaRPr>
          </a:p>
        </p:txBody>
      </p:sp>
      <p:sp>
        <p:nvSpPr>
          <p:cNvPr id="10243" name="Oval 40">
            <a:hlinkClick r:id="" action="ppaction://hlinkshowjump?jump=firstslide"/>
          </p:cNvPr>
          <p:cNvSpPr/>
          <p:nvPr/>
        </p:nvSpPr>
        <p:spPr>
          <a:xfrm>
            <a:off x="8991600" y="228600"/>
            <a:ext cx="457200" cy="762000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/>
          <a:p>
            <a:pPr eaLnBrk="1" hangingPunct="1"/>
            <a:endParaRPr lang="zh-CN" altLang="en-US" dirty="0">
              <a:solidFill>
                <a:srgbClr val="000000"/>
              </a:solidFill>
              <a:latin typeface="楷体_GB2312"/>
              <a:ea typeface="楷体_GB2312"/>
            </a:endParaRPr>
          </a:p>
        </p:txBody>
      </p:sp>
      <p:sp>
        <p:nvSpPr>
          <p:cNvPr id="10244" name="Oval 41">
            <a:hlinkClick r:id="" action="ppaction://hlinkshowjump?jump=endshow"/>
          </p:cNvPr>
          <p:cNvSpPr/>
          <p:nvPr/>
        </p:nvSpPr>
        <p:spPr>
          <a:xfrm>
            <a:off x="9601200" y="228600"/>
            <a:ext cx="457200" cy="762000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/>
          <a:p>
            <a:pPr eaLnBrk="1" hangingPunct="1"/>
            <a:endParaRPr lang="zh-CN" altLang="en-US" dirty="0">
              <a:solidFill>
                <a:srgbClr val="000000"/>
              </a:solidFill>
              <a:latin typeface="楷体_GB2312"/>
              <a:ea typeface="楷体_GB2312"/>
            </a:endParaRPr>
          </a:p>
        </p:txBody>
      </p:sp>
      <p:sp>
        <p:nvSpPr>
          <p:cNvPr id="10245" name="TextBox 10"/>
          <p:cNvSpPr txBox="1"/>
          <p:nvPr/>
        </p:nvSpPr>
        <p:spPr>
          <a:xfrm>
            <a:off x="2135188" y="2968625"/>
            <a:ext cx="100806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弹舌</a:t>
            </a: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246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2725" y="1773238"/>
            <a:ext cx="10434638" cy="6881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66" name="Oval 39">
            <a:hlinkClick r:id="" action="ppaction://hlinkshowjump?jump=lastslideviewed"/>
          </p:cNvPr>
          <p:cNvSpPr/>
          <p:nvPr/>
        </p:nvSpPr>
        <p:spPr>
          <a:xfrm>
            <a:off x="8382000" y="228600"/>
            <a:ext cx="457200" cy="762000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/>
          <a:p>
            <a:pPr eaLnBrk="1" hangingPunct="1"/>
            <a:endParaRPr lang="zh-CN" altLang="en-US" dirty="0">
              <a:solidFill>
                <a:srgbClr val="000000"/>
              </a:solidFill>
              <a:latin typeface="楷体_GB2312"/>
              <a:ea typeface="楷体_GB2312"/>
            </a:endParaRPr>
          </a:p>
        </p:txBody>
      </p:sp>
      <p:sp>
        <p:nvSpPr>
          <p:cNvPr id="11267" name="Oval 40">
            <a:hlinkClick r:id="" action="ppaction://hlinkshowjump?jump=firstslide"/>
          </p:cNvPr>
          <p:cNvSpPr/>
          <p:nvPr/>
        </p:nvSpPr>
        <p:spPr>
          <a:xfrm>
            <a:off x="8991600" y="228600"/>
            <a:ext cx="457200" cy="762000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/>
          <a:p>
            <a:pPr eaLnBrk="1" hangingPunct="1"/>
            <a:endParaRPr lang="zh-CN" altLang="en-US" dirty="0">
              <a:solidFill>
                <a:srgbClr val="000000"/>
              </a:solidFill>
              <a:latin typeface="楷体_GB2312"/>
              <a:ea typeface="楷体_GB2312"/>
            </a:endParaRPr>
          </a:p>
        </p:txBody>
      </p:sp>
      <p:sp>
        <p:nvSpPr>
          <p:cNvPr id="11268" name="Oval 41">
            <a:hlinkClick r:id="" action="ppaction://hlinkshowjump?jump=endshow"/>
          </p:cNvPr>
          <p:cNvSpPr/>
          <p:nvPr/>
        </p:nvSpPr>
        <p:spPr>
          <a:xfrm>
            <a:off x="9601200" y="228600"/>
            <a:ext cx="457200" cy="762000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/>
          <a:p>
            <a:pPr eaLnBrk="1" hangingPunct="1"/>
            <a:endParaRPr lang="zh-CN" altLang="en-US" dirty="0">
              <a:solidFill>
                <a:srgbClr val="000000"/>
              </a:solidFill>
              <a:latin typeface="楷体_GB2312"/>
              <a:ea typeface="楷体_GB2312"/>
            </a:endParaRPr>
          </a:p>
        </p:txBody>
      </p:sp>
      <p:sp>
        <p:nvSpPr>
          <p:cNvPr id="11269" name="TextBox 10"/>
          <p:cNvSpPr txBox="1"/>
          <p:nvPr/>
        </p:nvSpPr>
        <p:spPr>
          <a:xfrm>
            <a:off x="1847850" y="1484313"/>
            <a:ext cx="10080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dirty="0">
                <a:latin typeface="Arial" panose="020B0604020202020204" pitchFamily="34" charset="0"/>
              </a:rPr>
              <a:t>弹舌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pic>
        <p:nvPicPr>
          <p:cNvPr id="11270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2663" y="301625"/>
            <a:ext cx="103981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文本框 3"/>
          <p:cNvSpPr txBox="1"/>
          <p:nvPr/>
        </p:nvSpPr>
        <p:spPr>
          <a:xfrm>
            <a:off x="1870075" y="3097213"/>
            <a:ext cx="86518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dirty="0">
                <a:latin typeface="Arial" panose="020B0604020202020204" pitchFamily="34" charset="0"/>
              </a:rPr>
              <a:t>扬鞭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30" name="Picture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825" y="1235075"/>
            <a:ext cx="8640763" cy="4786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1" name="WordArt 37" descr="纸袋"/>
          <p:cNvSpPr>
            <a:spLocks noTextEdit="1"/>
          </p:cNvSpPr>
          <p:nvPr/>
        </p:nvSpPr>
        <p:spPr>
          <a:xfrm>
            <a:off x="5016500" y="817563"/>
            <a:ext cx="2514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dist="563972" dir="14049740" sx="125000" sy="125000" algn="tl" rotWithShape="0">
                    <a:srgbClr val="C7DFD3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牧童之歌</a:t>
            </a:r>
            <a:endParaRPr lang="zh-CN" altLang="en-US" sz="360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FF"/>
              </a:solidFill>
              <a:effectLst>
                <a:outerShdw dist="563972" dir="14049740" sx="125000" sy="125000" algn="tl" rotWithShape="0">
                  <a:srgbClr val="C7DFD3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32" name="Oval 40">
            <a:hlinkClick r:id="" action="ppaction://hlinkshowjump?jump=firstslide"/>
          </p:cNvPr>
          <p:cNvSpPr/>
          <p:nvPr/>
        </p:nvSpPr>
        <p:spPr>
          <a:xfrm>
            <a:off x="8991600" y="228600"/>
            <a:ext cx="457200" cy="762000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/>
          <a:p>
            <a:pPr eaLnBrk="1" hangingPunct="1"/>
            <a:endParaRPr lang="zh-CN" altLang="en-US" dirty="0">
              <a:latin typeface="楷体_GB2312"/>
              <a:ea typeface="楷体_GB2312"/>
            </a:endParaRPr>
          </a:p>
        </p:txBody>
      </p:sp>
      <p:sp>
        <p:nvSpPr>
          <p:cNvPr id="1033" name="Oval 41">
            <a:hlinkClick r:id="" action="ppaction://hlinkshowjump?jump=endshow"/>
          </p:cNvPr>
          <p:cNvSpPr/>
          <p:nvPr/>
        </p:nvSpPr>
        <p:spPr>
          <a:xfrm>
            <a:off x="9601200" y="228600"/>
            <a:ext cx="457200" cy="762000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/>
          <a:p>
            <a:pPr eaLnBrk="1" hangingPunct="1"/>
            <a:endParaRPr lang="zh-CN" altLang="en-US" dirty="0">
              <a:latin typeface="楷体_GB2312"/>
              <a:ea typeface="楷体_GB2312"/>
            </a:endParaRPr>
          </a:p>
        </p:txBody>
      </p:sp>
      <p:pic>
        <p:nvPicPr>
          <p:cNvPr id="1034" name="Picture 6" descr="唱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875" y="290513"/>
            <a:ext cx="515938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5" name="文本框 3"/>
          <p:cNvSpPr txBox="1"/>
          <p:nvPr/>
        </p:nvSpPr>
        <p:spPr>
          <a:xfrm>
            <a:off x="6600825" y="6021388"/>
            <a:ext cx="127158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dirty="0">
                <a:latin typeface="Arial" panose="020B0604020202020204" pitchFamily="34" charset="0"/>
              </a:rPr>
              <a:t>范唱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6" name="文本框 4"/>
          <p:cNvSpPr txBox="1"/>
          <p:nvPr/>
        </p:nvSpPr>
        <p:spPr>
          <a:xfrm>
            <a:off x="8112125" y="6021388"/>
            <a:ext cx="71278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dirty="0">
                <a:latin typeface="Arial" panose="020B0604020202020204" pitchFamily="34" charset="0"/>
              </a:rPr>
              <a:t>伴奏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037" name="图片 5" descr="图片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0000" y="369888"/>
            <a:ext cx="10058400" cy="61595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026" name="对象 4"/>
          <p:cNvGraphicFramePr/>
          <p:nvPr/>
        </p:nvGraphicFramePr>
        <p:xfrm>
          <a:off x="1703388" y="1425575"/>
          <a:ext cx="228600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5" imgW="228600" imgH="1162050" progId="Paint.Picture">
                  <p:embed/>
                </p:oleObj>
              </mc:Choice>
              <mc:Fallback>
                <p:oleObj name="" r:id="rId5" imgW="228600" imgH="1162050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03388" y="1425575"/>
                        <a:ext cx="228600" cy="1374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对象 6"/>
          <p:cNvGraphicFramePr/>
          <p:nvPr/>
        </p:nvGraphicFramePr>
        <p:xfrm>
          <a:off x="1717675" y="2835275"/>
          <a:ext cx="214313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7" imgW="228600" imgH="1162050" progId="Paint.Picture">
                  <p:embed/>
                </p:oleObj>
              </mc:Choice>
              <mc:Fallback>
                <p:oleObj name="" r:id="rId7" imgW="228600" imgH="1162050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17675" y="2835275"/>
                        <a:ext cx="214313" cy="14874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对象 8"/>
          <p:cNvGraphicFramePr/>
          <p:nvPr/>
        </p:nvGraphicFramePr>
        <p:xfrm>
          <a:off x="1730375" y="4533900"/>
          <a:ext cx="215900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8" imgW="228600" imgH="1162050" progId="Paint.Picture">
                  <p:embed/>
                </p:oleObj>
              </mc:Choice>
              <mc:Fallback>
                <p:oleObj name="" r:id="rId8" imgW="228600" imgH="1162050" progId="Paint.Picture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30375" y="4533900"/>
                        <a:ext cx="215900" cy="14874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997075" y="788988"/>
            <a:ext cx="768350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zh-CN" altLang="en-US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稍快</a:t>
            </a:r>
            <a:endParaRPr kumimoji="0" lang="zh-CN" altLang="en-US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3a《牧童之歌》演唱.mp3">
            <a:hlinkClick r:id="" action="ppaction://media"/>
          </p:cNvPr>
          <p:cNvPicPr>
            <a:picLocks noRot="1"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link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726238" y="6302375"/>
            <a:ext cx="563562" cy="563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3b《牧童之歌》伴奏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223250" y="6353175"/>
            <a:ext cx="490538" cy="49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1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290" name="Oval 39">
            <a:hlinkClick r:id="" action="ppaction://hlinkshowjump?jump=lastslideviewed"/>
          </p:cNvPr>
          <p:cNvSpPr/>
          <p:nvPr/>
        </p:nvSpPr>
        <p:spPr>
          <a:xfrm>
            <a:off x="8382000" y="228600"/>
            <a:ext cx="457200" cy="762000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/>
          <a:p>
            <a:pPr eaLnBrk="1" hangingPunct="1"/>
            <a:endParaRPr lang="zh-CN" altLang="en-US" dirty="0">
              <a:latin typeface="楷体_GB2312"/>
              <a:ea typeface="楷体_GB2312"/>
            </a:endParaRPr>
          </a:p>
        </p:txBody>
      </p:sp>
      <p:sp>
        <p:nvSpPr>
          <p:cNvPr id="12291" name="Oval 40">
            <a:hlinkClick r:id="" action="ppaction://hlinkshowjump?jump=firstslide"/>
          </p:cNvPr>
          <p:cNvSpPr/>
          <p:nvPr/>
        </p:nvSpPr>
        <p:spPr>
          <a:xfrm>
            <a:off x="8991600" y="228600"/>
            <a:ext cx="457200" cy="762000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/>
          <a:p>
            <a:pPr eaLnBrk="1" hangingPunct="1"/>
            <a:endParaRPr lang="zh-CN" altLang="en-US" dirty="0">
              <a:latin typeface="楷体_GB2312"/>
              <a:ea typeface="楷体_GB2312"/>
            </a:endParaRPr>
          </a:p>
        </p:txBody>
      </p:sp>
      <p:sp>
        <p:nvSpPr>
          <p:cNvPr id="12292" name="Oval 41">
            <a:hlinkClick r:id="" action="ppaction://hlinkshowjump?jump=endshow"/>
          </p:cNvPr>
          <p:cNvSpPr/>
          <p:nvPr/>
        </p:nvSpPr>
        <p:spPr>
          <a:xfrm>
            <a:off x="9601200" y="228600"/>
            <a:ext cx="457200" cy="762000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/>
          <a:p>
            <a:pPr eaLnBrk="1" hangingPunct="1"/>
            <a:endParaRPr lang="zh-CN" altLang="en-US" dirty="0">
              <a:latin typeface="楷体_GB2312"/>
              <a:ea typeface="楷体_GB2312"/>
            </a:endParaRPr>
          </a:p>
        </p:txBody>
      </p:sp>
      <p:sp>
        <p:nvSpPr>
          <p:cNvPr id="12293" name="文本框 3"/>
          <p:cNvSpPr txBox="1"/>
          <p:nvPr/>
        </p:nvSpPr>
        <p:spPr>
          <a:xfrm>
            <a:off x="2524125" y="228600"/>
            <a:ext cx="8143875" cy="1752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600" dirty="0">
                <a:latin typeface="Arial" panose="020B0604020202020204" pitchFamily="34" charset="0"/>
              </a:rPr>
              <a:t>       </a:t>
            </a:r>
            <a:r>
              <a:rPr lang="zh-CN" altLang="en-US" sz="3600" dirty="0">
                <a:solidFill>
                  <a:srgbClr val="00B050"/>
                </a:solidFill>
                <a:latin typeface="Arial" panose="020B0604020202020204" pitchFamily="34" charset="0"/>
              </a:rPr>
              <a:t>请组长带领组员选择一种你们喜欢的方式自学歌曲，先唱一唱谱，再唱一唱词。</a:t>
            </a:r>
            <a:endParaRPr lang="zh-CN" altLang="en-US" sz="3600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pic>
        <p:nvPicPr>
          <p:cNvPr id="12294" name="图片 2" descr="听学图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829050" y="1639888"/>
            <a:ext cx="3605213" cy="2457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图片 3" descr="弹学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025" y="4100513"/>
            <a:ext cx="4029075" cy="269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6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3150" y="3392488"/>
            <a:ext cx="4217988" cy="32369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3314" name="Picture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625" y="990600"/>
            <a:ext cx="8640763" cy="4786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WordArt 37" descr="纸袋"/>
          <p:cNvSpPr>
            <a:spLocks noTextEdit="1"/>
          </p:cNvSpPr>
          <p:nvPr/>
        </p:nvSpPr>
        <p:spPr>
          <a:xfrm>
            <a:off x="5016500" y="817563"/>
            <a:ext cx="2514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dist="563969" dir="14049730" sx="125000" sy="125000" algn="tl" rotWithShape="0">
                    <a:srgbClr val="C7DFD3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牧童之歌</a:t>
            </a:r>
            <a:endParaRPr lang="zh-CN" altLang="en-US" sz="360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FF"/>
              </a:solidFill>
              <a:effectLst>
                <a:outerShdw dist="563969" dir="14049730" sx="125000" sy="125000" algn="tl" rotWithShape="0">
                  <a:srgbClr val="C7DFD3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16" name="Oval 39">
            <a:hlinkClick r:id="" action="ppaction://hlinkshowjump?jump=lastslideviewed"/>
          </p:cNvPr>
          <p:cNvSpPr/>
          <p:nvPr/>
        </p:nvSpPr>
        <p:spPr>
          <a:xfrm>
            <a:off x="8382000" y="228600"/>
            <a:ext cx="457200" cy="762000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/>
          <a:p>
            <a:pPr eaLnBrk="1" hangingPunct="1"/>
            <a:endParaRPr lang="zh-CN" altLang="en-US" dirty="0">
              <a:latin typeface="楷体_GB2312"/>
              <a:ea typeface="楷体_GB2312"/>
            </a:endParaRPr>
          </a:p>
        </p:txBody>
      </p:sp>
      <p:sp>
        <p:nvSpPr>
          <p:cNvPr id="13317" name="Oval 40">
            <a:hlinkClick r:id="" action="ppaction://hlinkshowjump?jump=firstslide"/>
          </p:cNvPr>
          <p:cNvSpPr/>
          <p:nvPr/>
        </p:nvSpPr>
        <p:spPr>
          <a:xfrm>
            <a:off x="8991600" y="228600"/>
            <a:ext cx="457200" cy="762000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/>
          <a:p>
            <a:pPr eaLnBrk="1" hangingPunct="1"/>
            <a:endParaRPr lang="zh-CN" altLang="en-US" dirty="0">
              <a:latin typeface="楷体_GB2312"/>
              <a:ea typeface="楷体_GB2312"/>
            </a:endParaRPr>
          </a:p>
        </p:txBody>
      </p:sp>
      <p:sp>
        <p:nvSpPr>
          <p:cNvPr id="13318" name="Oval 41">
            <a:hlinkClick r:id="" action="ppaction://hlinkshowjump?jump=endshow"/>
          </p:cNvPr>
          <p:cNvSpPr/>
          <p:nvPr/>
        </p:nvSpPr>
        <p:spPr>
          <a:xfrm>
            <a:off x="9601200" y="228600"/>
            <a:ext cx="457200" cy="762000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/>
          <a:p>
            <a:pPr eaLnBrk="1" hangingPunct="1"/>
            <a:endParaRPr lang="zh-CN" altLang="en-US" dirty="0">
              <a:latin typeface="楷体_GB2312"/>
              <a:ea typeface="楷体_GB2312"/>
            </a:endParaRPr>
          </a:p>
        </p:txBody>
      </p:sp>
      <p:pic>
        <p:nvPicPr>
          <p:cNvPr id="13319" name="图片 13357" descr="01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838" y="1309688"/>
            <a:ext cx="7272337" cy="4194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6" descr="唱唱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875" y="290513"/>
            <a:ext cx="515938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1" name="文本框 3"/>
          <p:cNvSpPr txBox="1"/>
          <p:nvPr/>
        </p:nvSpPr>
        <p:spPr>
          <a:xfrm>
            <a:off x="6600825" y="6021388"/>
            <a:ext cx="127158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</a:rPr>
              <a:t>范唱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322" name="文本框 4"/>
          <p:cNvSpPr txBox="1"/>
          <p:nvPr/>
        </p:nvSpPr>
        <p:spPr>
          <a:xfrm>
            <a:off x="8112125" y="6021388"/>
            <a:ext cx="71278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</a:rPr>
              <a:t>伴奏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323" name="文本框 1"/>
          <p:cNvSpPr txBox="1"/>
          <p:nvPr/>
        </p:nvSpPr>
        <p:spPr>
          <a:xfrm>
            <a:off x="2365375" y="1762125"/>
            <a:ext cx="917575" cy="368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稍快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3" name="3a《牧童之歌》演唱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31000" y="6335713"/>
            <a:ext cx="561975" cy="481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3b《牧童之歌》伴奏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20075" y="6296025"/>
            <a:ext cx="561975" cy="561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1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图片 35862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Oval 40">
            <a:hlinkClick r:id="" action="ppaction://hlinkshowjump?jump=firstslide"/>
          </p:cNvPr>
          <p:cNvSpPr/>
          <p:nvPr/>
        </p:nvSpPr>
        <p:spPr>
          <a:xfrm>
            <a:off x="8991600" y="228600"/>
            <a:ext cx="457200" cy="762000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/>
          <a:p>
            <a:pPr eaLnBrk="1" hangingPunct="1"/>
            <a:endParaRPr lang="zh-CN" altLang="en-US" dirty="0">
              <a:latin typeface="楷体_GB2312"/>
              <a:ea typeface="楷体_GB2312"/>
            </a:endParaRPr>
          </a:p>
        </p:txBody>
      </p:sp>
      <p:sp>
        <p:nvSpPr>
          <p:cNvPr id="14340" name="Oval 41">
            <a:hlinkClick r:id="" action="ppaction://hlinkshowjump?jump=endshow"/>
          </p:cNvPr>
          <p:cNvSpPr/>
          <p:nvPr/>
        </p:nvSpPr>
        <p:spPr>
          <a:xfrm>
            <a:off x="9601200" y="228600"/>
            <a:ext cx="457200" cy="762000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/>
          <a:p>
            <a:pPr eaLnBrk="1" hangingPunct="1"/>
            <a:endParaRPr lang="zh-CN" altLang="en-US" dirty="0">
              <a:latin typeface="楷体_GB2312"/>
              <a:ea typeface="楷体_GB2312"/>
            </a:endParaRPr>
          </a:p>
        </p:txBody>
      </p:sp>
      <p:sp>
        <p:nvSpPr>
          <p:cNvPr id="14341" name="文本框 3"/>
          <p:cNvSpPr txBox="1"/>
          <p:nvPr/>
        </p:nvSpPr>
        <p:spPr>
          <a:xfrm>
            <a:off x="766763" y="260350"/>
            <a:ext cx="9145587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800" dirty="0">
                <a:solidFill>
                  <a:srgbClr val="00B050"/>
                </a:solidFill>
                <a:latin typeface="Arial" panose="020B0604020202020204" pitchFamily="34" charset="0"/>
              </a:rPr>
              <a:t>      </a:t>
            </a:r>
            <a:r>
              <a:rPr lang="zh-CN" altLang="en-US" sz="4000" dirty="0">
                <a:solidFill>
                  <a:srgbClr val="00B050"/>
                </a:solidFill>
                <a:latin typeface="Arial" panose="020B0604020202020204" pitchFamily="34" charset="0"/>
              </a:rPr>
              <a:t>请组长带领组员选择你们喜欢的方式丰富歌曲、表现歌曲。</a:t>
            </a:r>
            <a:endParaRPr lang="zh-CN" altLang="en-US" sz="4000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pic>
        <p:nvPicPr>
          <p:cNvPr id="1434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1844675"/>
            <a:ext cx="3678238" cy="2366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" y="4305300"/>
            <a:ext cx="4492625" cy="2492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图片 3" descr="IMG_03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800" y="3284538"/>
            <a:ext cx="3671888" cy="2733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ircle/>
  </p:transition>
</p:sld>
</file>

<file path=ppt/tags/tag1.xml><?xml version="1.0" encoding="utf-8"?>
<p:tagLst xmlns:p="http://schemas.openxmlformats.org/presentationml/2006/main">
  <p:tag name="KSO_WM_UNIT_PLACING_PICTURE_USER_VIEWPORT" val="{&quot;height&quot;:7230,&quot;width&quot;:9735}"/>
</p:tagLst>
</file>

<file path=ppt/theme/theme1.xml><?xml version="1.0" encoding="utf-8"?>
<a:theme xmlns:a="http://schemas.openxmlformats.org/drawingml/2006/main" name="2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</Words>
  <Application>WPS 演示</Application>
  <PresentationFormat>自定义</PresentationFormat>
  <Paragraphs>96</Paragraphs>
  <Slides>15</Slides>
  <Notes>10</Notes>
  <HiddenSlides>0</HiddenSlides>
  <MMClips>15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8</vt:i4>
      </vt:variant>
      <vt:variant>
        <vt:lpstr>幻灯片标题</vt:lpstr>
      </vt:variant>
      <vt:variant>
        <vt:i4>15</vt:i4>
      </vt:variant>
    </vt:vector>
  </HeadingPairs>
  <TitlesOfParts>
    <vt:vector size="37" baseType="lpstr">
      <vt:lpstr>Arial</vt:lpstr>
      <vt:lpstr>宋体</vt:lpstr>
      <vt:lpstr>Wingdings</vt:lpstr>
      <vt:lpstr>Calibri Light</vt:lpstr>
      <vt:lpstr>等线 Light</vt:lpstr>
      <vt:lpstr>楷体_GB2312</vt:lpstr>
      <vt:lpstr>新宋体</vt:lpstr>
      <vt:lpstr>微软雅黑</vt:lpstr>
      <vt:lpstr>Arial Unicode MS</vt:lpstr>
      <vt:lpstr>等线</vt:lpstr>
      <vt:lpstr>Calibri</vt:lpstr>
      <vt:lpstr>2_默认设计模板</vt:lpstr>
      <vt:lpstr>1_默认设计模板</vt:lpstr>
      <vt:lpstr>3_默认设计模板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</dc:creator>
  <cp:lastModifiedBy>Administrator</cp:lastModifiedBy>
  <cp:revision>109</cp:revision>
  <dcterms:created xsi:type="dcterms:W3CDTF">2015-11-22T13:26:00Z</dcterms:created>
  <dcterms:modified xsi:type="dcterms:W3CDTF">2020-10-20T08:53:04Z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