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64" r:id="rId3"/>
    <p:sldId id="434" r:id="rId4"/>
    <p:sldId id="318" r:id="rId5"/>
    <p:sldId id="316" r:id="rId6"/>
    <p:sldId id="319" r:id="rId7"/>
    <p:sldId id="320" r:id="rId8"/>
    <p:sldId id="322" r:id="rId9"/>
    <p:sldId id="323" r:id="rId10"/>
    <p:sldId id="324" r:id="rId11"/>
    <p:sldId id="327" r:id="rId12"/>
    <p:sldId id="328" r:id="rId13"/>
    <p:sldId id="331" r:id="rId15"/>
    <p:sldId id="330" r:id="rId16"/>
    <p:sldId id="336" r:id="rId17"/>
    <p:sldId id="262" r:id="rId18"/>
    <p:sldId id="338" r:id="rId19"/>
    <p:sldId id="337" r:id="rId20"/>
    <p:sldId id="339" r:id="rId21"/>
    <p:sldId id="340" r:id="rId22"/>
    <p:sldId id="341" r:id="rId23"/>
    <p:sldId id="342" r:id="rId24"/>
    <p:sldId id="343" r:id="rId25"/>
    <p:sldId id="335" r:id="rId26"/>
    <p:sldId id="344" r:id="rId27"/>
    <p:sldId id="365" r:id="rId28"/>
    <p:sldId id="345" r:id="rId29"/>
    <p:sldId id="347" r:id="rId30"/>
    <p:sldId id="346" r:id="rId31"/>
    <p:sldId id="348" r:id="rId32"/>
    <p:sldId id="349" r:id="rId33"/>
    <p:sldId id="352" r:id="rId34"/>
    <p:sldId id="353" r:id="rId35"/>
    <p:sldId id="354" r:id="rId36"/>
    <p:sldId id="355" r:id="rId37"/>
    <p:sldId id="356" r:id="rId38"/>
    <p:sldId id="357" r:id="rId39"/>
    <p:sldId id="358" r:id="rId40"/>
    <p:sldId id="334" r:id="rId41"/>
    <p:sldId id="350" r:id="rId42"/>
    <p:sldId id="361" r:id="rId43"/>
    <p:sldId id="360" r:id="rId44"/>
    <p:sldId id="362" r:id="rId45"/>
    <p:sldId id="363" r:id="rId46"/>
    <p:sldId id="369" r:id="rId47"/>
    <p:sldId id="376" r:id="rId48"/>
    <p:sldId id="374" r:id="rId49"/>
    <p:sldId id="375" r:id="rId50"/>
    <p:sldId id="370" r:id="rId51"/>
    <p:sldId id="371" r:id="rId52"/>
    <p:sldId id="373" r:id="rId53"/>
    <p:sldId id="377" r:id="rId54"/>
    <p:sldId id="368" r:id="rId55"/>
    <p:sldId id="351" r:id="rId56"/>
    <p:sldId id="283"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3" r:id="rId72"/>
    <p:sldId id="392" r:id="rId73"/>
    <p:sldId id="395" r:id="rId74"/>
    <p:sldId id="394" r:id="rId75"/>
    <p:sldId id="396" r:id="rId76"/>
    <p:sldId id="397" r:id="rId77"/>
    <p:sldId id="398" r:id="rId78"/>
    <p:sldId id="399" r:id="rId79"/>
    <p:sldId id="403" r:id="rId80"/>
    <p:sldId id="400" r:id="rId81"/>
    <p:sldId id="405" r:id="rId82"/>
    <p:sldId id="404" r:id="rId83"/>
    <p:sldId id="406" r:id="rId84"/>
    <p:sldId id="408" r:id="rId85"/>
    <p:sldId id="407" r:id="rId86"/>
    <p:sldId id="409" r:id="rId87"/>
    <p:sldId id="410" r:id="rId88"/>
    <p:sldId id="411" r:id="rId89"/>
    <p:sldId id="412" r:id="rId90"/>
    <p:sldId id="413" r:id="rId91"/>
    <p:sldId id="414" r:id="rId92"/>
    <p:sldId id="415" r:id="rId93"/>
    <p:sldId id="416" r:id="rId94"/>
    <p:sldId id="417" r:id="rId95"/>
    <p:sldId id="265" r:id="rId9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735"/>
    <a:srgbClr val="FFBC79"/>
    <a:srgbClr val="990000"/>
    <a:srgbClr val="F7994B"/>
    <a:srgbClr val="FFFF66"/>
    <a:srgbClr val="FFFF71"/>
    <a:srgbClr val="66FF33"/>
    <a:srgbClr val="F68D36"/>
    <a:srgbClr val="CC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6" d="100"/>
          <a:sy n="76" d="100"/>
        </p:scale>
        <p:origin x="-68" y="-224"/>
      </p:cViewPr>
      <p:guideLst>
        <p:guide orient="horz" pos="1580"/>
        <p:guide pos="29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tableStyles" Target="tableStyles.xml"/><Relationship Id="rId98" Type="http://schemas.openxmlformats.org/officeDocument/2006/relationships/viewProps" Target="viewProps.xml"/><Relationship Id="rId97" Type="http://schemas.openxmlformats.org/officeDocument/2006/relationships/presProps" Target="presProps.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9D13012-90DD-4825-8B85-A6C6E993FC37}" type="doc">
      <dgm:prSet loTypeId="urn:microsoft.com/office/officeart/2005/8/layout/cycle6" loCatId="cycle" qsTypeId="urn:microsoft.com/office/officeart/2005/8/quickstyle/3d2" qsCatId="3D" csTypeId="urn:microsoft.com/office/officeart/2005/8/colors/accent1_2" csCatId="accent1" phldr="1"/>
      <dgm:spPr/>
      <dgm:t>
        <a:bodyPr/>
        <a:lstStyle/>
        <a:p>
          <a:endParaRPr lang="zh-CN" altLang="en-US"/>
        </a:p>
      </dgm:t>
    </dgm:pt>
    <dgm:pt modelId="{960C1E30-9769-41FE-B215-371933D3FB23}">
      <dgm:prSet phldrT="[文本]"/>
      <dgm:spPr/>
      <dgm:t>
        <a:bodyPr/>
        <a:lstStyle/>
        <a:p>
          <a:r>
            <a:rPr lang="zh-CN" altLang="en-US" dirty="0" smtClean="0">
              <a:latin typeface="黑体" panose="02010609060101010101" pitchFamily="49" charset="-122"/>
              <a:ea typeface="黑体" panose="02010609060101010101" pitchFamily="49" charset="-122"/>
            </a:rPr>
            <a:t>隐藏意图</a:t>
          </a:r>
          <a:endParaRPr lang="zh-CN" altLang="en-US" dirty="0">
            <a:latin typeface="黑体" panose="02010609060101010101" pitchFamily="49" charset="-122"/>
            <a:ea typeface="黑体" panose="02010609060101010101" pitchFamily="49" charset="-122"/>
          </a:endParaRPr>
        </a:p>
      </dgm:t>
    </dgm:pt>
    <dgm:pt modelId="{ED0ECF25-4166-4812-97B6-598B25A56618}" cxnId="{B091736F-F78B-462A-A121-D816A4212311}" type="parTrans">
      <dgm:prSet/>
      <dgm:spPr/>
      <dgm:t>
        <a:bodyPr/>
        <a:lstStyle/>
        <a:p>
          <a:endParaRPr lang="zh-CN" altLang="en-US"/>
        </a:p>
      </dgm:t>
    </dgm:pt>
    <dgm:pt modelId="{D063B0EA-77B3-48AA-A45C-8AC5526C2DA3}" cxnId="{B091736F-F78B-462A-A121-D816A4212311}" type="sibTrans">
      <dgm:prSet/>
      <dgm:spPr/>
      <dgm:t>
        <a:bodyPr/>
        <a:lstStyle/>
        <a:p>
          <a:endParaRPr lang="zh-CN" altLang="en-US"/>
        </a:p>
      </dgm:t>
    </dgm:pt>
    <dgm:pt modelId="{7F40FC1B-218F-4DE2-8203-029B5D4C59C6}">
      <dgm:prSet phldrT="[文本]"/>
      <dgm:spPr>
        <a:solidFill>
          <a:srgbClr val="00B050"/>
        </a:solidFill>
      </dgm:spPr>
      <dgm:t>
        <a:bodyPr/>
        <a:lstStyle/>
        <a:p>
          <a:r>
            <a:rPr lang="zh-CN" altLang="en-US" b="1" dirty="0" smtClean="0">
              <a:latin typeface="黑体" panose="02010609060101010101" pitchFamily="49" charset="-122"/>
              <a:ea typeface="黑体" panose="02010609060101010101" pitchFamily="49" charset="-122"/>
            </a:rPr>
            <a:t>变化融通</a:t>
          </a:r>
          <a:endParaRPr lang="zh-CN" altLang="en-US" b="1" dirty="0">
            <a:latin typeface="黑体" panose="02010609060101010101" pitchFamily="49" charset="-122"/>
            <a:ea typeface="黑体" panose="02010609060101010101" pitchFamily="49" charset="-122"/>
          </a:endParaRPr>
        </a:p>
      </dgm:t>
    </dgm:pt>
    <dgm:pt modelId="{C4561897-C917-440E-8291-FA74A950FF50}" cxnId="{523F20A5-9876-4F40-831B-738D52F77B18}" type="parTrans">
      <dgm:prSet/>
      <dgm:spPr/>
      <dgm:t>
        <a:bodyPr/>
        <a:lstStyle/>
        <a:p>
          <a:endParaRPr lang="zh-CN" altLang="en-US"/>
        </a:p>
      </dgm:t>
    </dgm:pt>
    <dgm:pt modelId="{3254C49D-EBC7-4753-9A47-93A98AA5672A}" cxnId="{523F20A5-9876-4F40-831B-738D52F77B18}" type="sibTrans">
      <dgm:prSet/>
      <dgm:spPr/>
      <dgm:t>
        <a:bodyPr/>
        <a:lstStyle/>
        <a:p>
          <a:endParaRPr lang="zh-CN" altLang="en-US"/>
        </a:p>
      </dgm:t>
    </dgm:pt>
    <dgm:pt modelId="{C0EF975C-79A8-41C8-A1C2-EA5BFEC95817}">
      <dgm:prSet phldrT="[文本]"/>
      <dgm:spPr>
        <a:solidFill>
          <a:schemeClr val="accent6">
            <a:lumMod val="75000"/>
          </a:schemeClr>
        </a:solidFill>
      </dgm:spPr>
      <dgm:t>
        <a:bodyPr/>
        <a:lstStyle/>
        <a:p>
          <a:r>
            <a:rPr lang="zh-CN" altLang="en-US" dirty="0" smtClean="0">
              <a:latin typeface="黑体" panose="02010609060101010101" pitchFamily="49" charset="-122"/>
              <a:ea typeface="黑体" panose="02010609060101010101" pitchFamily="49" charset="-122"/>
            </a:rPr>
            <a:t>濡染润泽</a:t>
          </a:r>
          <a:endParaRPr lang="zh-CN" altLang="en-US" dirty="0">
            <a:latin typeface="黑体" panose="02010609060101010101" pitchFamily="49" charset="-122"/>
            <a:ea typeface="黑体" panose="02010609060101010101" pitchFamily="49" charset="-122"/>
          </a:endParaRPr>
        </a:p>
      </dgm:t>
    </dgm:pt>
    <dgm:pt modelId="{4D616619-F60C-4100-B20D-F357BFB13704}" cxnId="{01A2D7AD-CF00-4672-9EB4-58E00B78452E}" type="parTrans">
      <dgm:prSet/>
      <dgm:spPr/>
      <dgm:t>
        <a:bodyPr/>
        <a:lstStyle/>
        <a:p>
          <a:endParaRPr lang="zh-CN" altLang="en-US"/>
        </a:p>
      </dgm:t>
    </dgm:pt>
    <dgm:pt modelId="{FF4A332A-AB21-49B6-9660-A904C92AB8B0}" cxnId="{01A2D7AD-CF00-4672-9EB4-58E00B78452E}" type="sibTrans">
      <dgm:prSet/>
      <dgm:spPr/>
      <dgm:t>
        <a:bodyPr/>
        <a:lstStyle/>
        <a:p>
          <a:endParaRPr lang="zh-CN" altLang="en-US"/>
        </a:p>
      </dgm:t>
    </dgm:pt>
    <dgm:pt modelId="{82EA3FFF-6E2B-4107-9B31-13A320FA0C09}">
      <dgm:prSet phldrT="[文本]"/>
      <dgm:spPr>
        <a:solidFill>
          <a:srgbClr val="FF0000"/>
        </a:solidFill>
      </dgm:spPr>
      <dgm:t>
        <a:bodyPr/>
        <a:lstStyle/>
        <a:p>
          <a:r>
            <a:rPr lang="zh-CN" altLang="en-US" b="1" dirty="0" smtClean="0">
              <a:latin typeface="黑体" panose="02010609060101010101" pitchFamily="49" charset="-122"/>
              <a:ea typeface="黑体" panose="02010609060101010101" pitchFamily="49" charset="-122"/>
            </a:rPr>
            <a:t>联动生活</a:t>
          </a:r>
          <a:endParaRPr lang="zh-CN" altLang="en-US" b="1" dirty="0">
            <a:latin typeface="黑体" panose="02010609060101010101" pitchFamily="49" charset="-122"/>
            <a:ea typeface="黑体" panose="02010609060101010101" pitchFamily="49" charset="-122"/>
          </a:endParaRPr>
        </a:p>
      </dgm:t>
    </dgm:pt>
    <dgm:pt modelId="{6F041EC8-2789-41F6-AB91-068DFBF25C7A}" cxnId="{DF92373D-A42E-4326-9234-C33D5FF085A3}" type="parTrans">
      <dgm:prSet/>
      <dgm:spPr/>
      <dgm:t>
        <a:bodyPr/>
        <a:lstStyle/>
        <a:p>
          <a:endParaRPr lang="zh-CN" altLang="en-US"/>
        </a:p>
      </dgm:t>
    </dgm:pt>
    <dgm:pt modelId="{B72CDCBC-1B9D-46D2-918E-85AB4034FDB5}" cxnId="{DF92373D-A42E-4326-9234-C33D5FF085A3}" type="sibTrans">
      <dgm:prSet/>
      <dgm:spPr/>
      <dgm:t>
        <a:bodyPr/>
        <a:lstStyle/>
        <a:p>
          <a:endParaRPr lang="zh-CN" altLang="en-US"/>
        </a:p>
      </dgm:t>
    </dgm:pt>
    <dgm:pt modelId="{931A15EE-DAE5-4C74-8E26-FC496B75BB90}">
      <dgm:prSet phldrT="[文本]"/>
      <dgm:spPr>
        <a:solidFill>
          <a:schemeClr val="accent2">
            <a:lumMod val="75000"/>
          </a:schemeClr>
        </a:solidFill>
      </dgm:spPr>
      <dgm:t>
        <a:bodyPr/>
        <a:lstStyle/>
        <a:p>
          <a:r>
            <a:rPr lang="zh-CN" altLang="en-US" b="1" dirty="0" smtClean="0">
              <a:latin typeface="黑体" panose="02010609060101010101" pitchFamily="49" charset="-122"/>
              <a:ea typeface="黑体" panose="02010609060101010101" pitchFamily="49" charset="-122"/>
            </a:rPr>
            <a:t>开放灵动</a:t>
          </a:r>
          <a:endParaRPr lang="zh-CN" altLang="en-US" b="1" dirty="0">
            <a:latin typeface="黑体" panose="02010609060101010101" pitchFamily="49" charset="-122"/>
            <a:ea typeface="黑体" panose="02010609060101010101" pitchFamily="49" charset="-122"/>
          </a:endParaRPr>
        </a:p>
      </dgm:t>
    </dgm:pt>
    <dgm:pt modelId="{F79CA4EA-582F-4142-9B32-874FC6A1A012}" cxnId="{470C8E02-9A2A-4934-B1D3-00FDFDE200D6}" type="parTrans">
      <dgm:prSet/>
      <dgm:spPr/>
      <dgm:t>
        <a:bodyPr/>
        <a:lstStyle/>
        <a:p>
          <a:endParaRPr lang="zh-CN" altLang="en-US"/>
        </a:p>
      </dgm:t>
    </dgm:pt>
    <dgm:pt modelId="{133E2FF6-2C38-423E-92C0-AA995395338E}" cxnId="{470C8E02-9A2A-4934-B1D3-00FDFDE200D6}" type="sibTrans">
      <dgm:prSet/>
      <dgm:spPr/>
      <dgm:t>
        <a:bodyPr/>
        <a:lstStyle/>
        <a:p>
          <a:endParaRPr lang="zh-CN" altLang="en-US"/>
        </a:p>
      </dgm:t>
    </dgm:pt>
    <dgm:pt modelId="{986CF65D-1191-4892-A30A-CE7DB8573589}" type="pres">
      <dgm:prSet presAssocID="{39D13012-90DD-4825-8B85-A6C6E993FC37}" presName="cycle" presStyleCnt="0">
        <dgm:presLayoutVars>
          <dgm:dir/>
          <dgm:resizeHandles val="exact"/>
        </dgm:presLayoutVars>
      </dgm:prSet>
      <dgm:spPr/>
      <dgm:t>
        <a:bodyPr/>
        <a:lstStyle/>
        <a:p>
          <a:endParaRPr lang="zh-CN" altLang="en-US"/>
        </a:p>
      </dgm:t>
    </dgm:pt>
    <dgm:pt modelId="{7DFB8ACA-9E48-4B07-B78D-4597294FBB87}" type="pres">
      <dgm:prSet presAssocID="{960C1E30-9769-41FE-B215-371933D3FB23}" presName="node" presStyleLbl="node1" presStyleIdx="0" presStyleCnt="5" custRadScaleRad="103913">
        <dgm:presLayoutVars>
          <dgm:bulletEnabled val="1"/>
        </dgm:presLayoutVars>
      </dgm:prSet>
      <dgm:spPr/>
      <dgm:t>
        <a:bodyPr/>
        <a:lstStyle/>
        <a:p>
          <a:endParaRPr lang="zh-CN" altLang="en-US"/>
        </a:p>
      </dgm:t>
    </dgm:pt>
    <dgm:pt modelId="{26571440-3892-4223-BE50-710F160F9C15}" type="pres">
      <dgm:prSet presAssocID="{960C1E30-9769-41FE-B215-371933D3FB23}" presName="spNode" presStyleCnt="0"/>
      <dgm:spPr/>
    </dgm:pt>
    <dgm:pt modelId="{6D58AE24-D46D-4FBE-9999-05B67EB316F7}" type="pres">
      <dgm:prSet presAssocID="{D063B0EA-77B3-48AA-A45C-8AC5526C2DA3}" presName="sibTrans" presStyleLbl="sibTrans1D1" presStyleIdx="0" presStyleCnt="5"/>
      <dgm:spPr/>
      <dgm:t>
        <a:bodyPr/>
        <a:lstStyle/>
        <a:p>
          <a:endParaRPr lang="zh-CN" altLang="en-US"/>
        </a:p>
      </dgm:t>
    </dgm:pt>
    <dgm:pt modelId="{B2588950-5E86-49F3-80CD-B591E4201BF3}" type="pres">
      <dgm:prSet presAssocID="{7F40FC1B-218F-4DE2-8203-029B5D4C59C6}" presName="node" presStyleLbl="node1" presStyleIdx="1" presStyleCnt="5">
        <dgm:presLayoutVars>
          <dgm:bulletEnabled val="1"/>
        </dgm:presLayoutVars>
      </dgm:prSet>
      <dgm:spPr/>
      <dgm:t>
        <a:bodyPr/>
        <a:lstStyle/>
        <a:p>
          <a:endParaRPr lang="zh-CN" altLang="en-US"/>
        </a:p>
      </dgm:t>
    </dgm:pt>
    <dgm:pt modelId="{C8D9D584-BE03-45A8-9CE2-7982853DE5F5}" type="pres">
      <dgm:prSet presAssocID="{7F40FC1B-218F-4DE2-8203-029B5D4C59C6}" presName="spNode" presStyleCnt="0"/>
      <dgm:spPr/>
    </dgm:pt>
    <dgm:pt modelId="{47F50C72-7359-48FE-A0D5-940771490726}" type="pres">
      <dgm:prSet presAssocID="{3254C49D-EBC7-4753-9A47-93A98AA5672A}" presName="sibTrans" presStyleLbl="sibTrans1D1" presStyleIdx="1" presStyleCnt="5"/>
      <dgm:spPr/>
      <dgm:t>
        <a:bodyPr/>
        <a:lstStyle/>
        <a:p>
          <a:endParaRPr lang="zh-CN" altLang="en-US"/>
        </a:p>
      </dgm:t>
    </dgm:pt>
    <dgm:pt modelId="{A7029BAC-114B-4352-AF36-965126264C6F}" type="pres">
      <dgm:prSet presAssocID="{C0EF975C-79A8-41C8-A1C2-EA5BFEC95817}" presName="node" presStyleLbl="node1" presStyleIdx="2" presStyleCnt="5">
        <dgm:presLayoutVars>
          <dgm:bulletEnabled val="1"/>
        </dgm:presLayoutVars>
      </dgm:prSet>
      <dgm:spPr/>
      <dgm:t>
        <a:bodyPr/>
        <a:lstStyle/>
        <a:p>
          <a:endParaRPr lang="zh-CN" altLang="en-US"/>
        </a:p>
      </dgm:t>
    </dgm:pt>
    <dgm:pt modelId="{22ADCE09-01ED-438F-8008-2472BFBE515C}" type="pres">
      <dgm:prSet presAssocID="{C0EF975C-79A8-41C8-A1C2-EA5BFEC95817}" presName="spNode" presStyleCnt="0"/>
      <dgm:spPr/>
    </dgm:pt>
    <dgm:pt modelId="{DB79801C-6E88-4247-B2DB-E5C50BCB8BD2}" type="pres">
      <dgm:prSet presAssocID="{FF4A332A-AB21-49B6-9660-A904C92AB8B0}" presName="sibTrans" presStyleLbl="sibTrans1D1" presStyleIdx="2" presStyleCnt="5"/>
      <dgm:spPr/>
      <dgm:t>
        <a:bodyPr/>
        <a:lstStyle/>
        <a:p>
          <a:endParaRPr lang="zh-CN" altLang="en-US"/>
        </a:p>
      </dgm:t>
    </dgm:pt>
    <dgm:pt modelId="{6C87246D-EDFD-459E-A843-89E598DD2328}" type="pres">
      <dgm:prSet presAssocID="{82EA3FFF-6E2B-4107-9B31-13A320FA0C09}" presName="node" presStyleLbl="node1" presStyleIdx="3" presStyleCnt="5">
        <dgm:presLayoutVars>
          <dgm:bulletEnabled val="1"/>
        </dgm:presLayoutVars>
      </dgm:prSet>
      <dgm:spPr/>
      <dgm:t>
        <a:bodyPr/>
        <a:lstStyle/>
        <a:p>
          <a:endParaRPr lang="zh-CN" altLang="en-US"/>
        </a:p>
      </dgm:t>
    </dgm:pt>
    <dgm:pt modelId="{31219EB4-28C3-4414-BE10-DAFD99091529}" type="pres">
      <dgm:prSet presAssocID="{82EA3FFF-6E2B-4107-9B31-13A320FA0C09}" presName="spNode" presStyleCnt="0"/>
      <dgm:spPr/>
    </dgm:pt>
    <dgm:pt modelId="{0B2F079B-CC42-4CC3-8A93-31DF2ECDC2BC}" type="pres">
      <dgm:prSet presAssocID="{B72CDCBC-1B9D-46D2-918E-85AB4034FDB5}" presName="sibTrans" presStyleLbl="sibTrans1D1" presStyleIdx="3" presStyleCnt="5"/>
      <dgm:spPr/>
      <dgm:t>
        <a:bodyPr/>
        <a:lstStyle/>
        <a:p>
          <a:endParaRPr lang="zh-CN" altLang="en-US"/>
        </a:p>
      </dgm:t>
    </dgm:pt>
    <dgm:pt modelId="{0010F2BD-0694-478E-87C4-CF0FC36B7B35}" type="pres">
      <dgm:prSet presAssocID="{931A15EE-DAE5-4C74-8E26-FC496B75BB90}" presName="node" presStyleLbl="node1" presStyleIdx="4" presStyleCnt="5">
        <dgm:presLayoutVars>
          <dgm:bulletEnabled val="1"/>
        </dgm:presLayoutVars>
      </dgm:prSet>
      <dgm:spPr/>
      <dgm:t>
        <a:bodyPr/>
        <a:lstStyle/>
        <a:p>
          <a:endParaRPr lang="zh-CN" altLang="en-US"/>
        </a:p>
      </dgm:t>
    </dgm:pt>
    <dgm:pt modelId="{AE69012A-311C-41B2-8C32-2F573B356111}" type="pres">
      <dgm:prSet presAssocID="{931A15EE-DAE5-4C74-8E26-FC496B75BB90}" presName="spNode" presStyleCnt="0"/>
      <dgm:spPr/>
    </dgm:pt>
    <dgm:pt modelId="{B492286A-D05A-4503-B123-65B0F7BC3344}" type="pres">
      <dgm:prSet presAssocID="{133E2FF6-2C38-423E-92C0-AA995395338E}" presName="sibTrans" presStyleLbl="sibTrans1D1" presStyleIdx="4" presStyleCnt="5"/>
      <dgm:spPr/>
      <dgm:t>
        <a:bodyPr/>
        <a:lstStyle/>
        <a:p>
          <a:endParaRPr lang="zh-CN" altLang="en-US"/>
        </a:p>
      </dgm:t>
    </dgm:pt>
  </dgm:ptLst>
  <dgm:cxnLst>
    <dgm:cxn modelId="{DF92373D-A42E-4326-9234-C33D5FF085A3}" srcId="{39D13012-90DD-4825-8B85-A6C6E993FC37}" destId="{82EA3FFF-6E2B-4107-9B31-13A320FA0C09}" srcOrd="3" destOrd="0" parTransId="{6F041EC8-2789-41F6-AB91-068DFBF25C7A}" sibTransId="{B72CDCBC-1B9D-46D2-918E-85AB4034FDB5}"/>
    <dgm:cxn modelId="{B091736F-F78B-462A-A121-D816A4212311}" srcId="{39D13012-90DD-4825-8B85-A6C6E993FC37}" destId="{960C1E30-9769-41FE-B215-371933D3FB23}" srcOrd="0" destOrd="0" parTransId="{ED0ECF25-4166-4812-97B6-598B25A56618}" sibTransId="{D063B0EA-77B3-48AA-A45C-8AC5526C2DA3}"/>
    <dgm:cxn modelId="{3A2B66C3-E180-4C57-A36D-2FCE911001E4}" type="presOf" srcId="{82EA3FFF-6E2B-4107-9B31-13A320FA0C09}" destId="{6C87246D-EDFD-459E-A843-89E598DD2328}" srcOrd="0" destOrd="0" presId="urn:microsoft.com/office/officeart/2005/8/layout/cycle6"/>
    <dgm:cxn modelId="{01A2D7AD-CF00-4672-9EB4-58E00B78452E}" srcId="{39D13012-90DD-4825-8B85-A6C6E993FC37}" destId="{C0EF975C-79A8-41C8-A1C2-EA5BFEC95817}" srcOrd="2" destOrd="0" parTransId="{4D616619-F60C-4100-B20D-F357BFB13704}" sibTransId="{FF4A332A-AB21-49B6-9660-A904C92AB8B0}"/>
    <dgm:cxn modelId="{3A1F56A2-0D27-46A0-B4C3-5954F5ACC3D8}" type="presOf" srcId="{B72CDCBC-1B9D-46D2-918E-85AB4034FDB5}" destId="{0B2F079B-CC42-4CC3-8A93-31DF2ECDC2BC}" srcOrd="0" destOrd="0" presId="urn:microsoft.com/office/officeart/2005/8/layout/cycle6"/>
    <dgm:cxn modelId="{D8E2A06E-F5A0-4B09-9C70-B0289789394C}" type="presOf" srcId="{D063B0EA-77B3-48AA-A45C-8AC5526C2DA3}" destId="{6D58AE24-D46D-4FBE-9999-05B67EB316F7}" srcOrd="0" destOrd="0" presId="urn:microsoft.com/office/officeart/2005/8/layout/cycle6"/>
    <dgm:cxn modelId="{A3A71E57-43DC-43DE-ABC7-A2E6BB9C9CC7}" type="presOf" srcId="{C0EF975C-79A8-41C8-A1C2-EA5BFEC95817}" destId="{A7029BAC-114B-4352-AF36-965126264C6F}" srcOrd="0" destOrd="0" presId="urn:microsoft.com/office/officeart/2005/8/layout/cycle6"/>
    <dgm:cxn modelId="{CD46FD52-ECFD-49B0-924D-2CEB0DD6CCF0}" type="presOf" srcId="{960C1E30-9769-41FE-B215-371933D3FB23}" destId="{7DFB8ACA-9E48-4B07-B78D-4597294FBB87}" srcOrd="0" destOrd="0" presId="urn:microsoft.com/office/officeart/2005/8/layout/cycle6"/>
    <dgm:cxn modelId="{7F8F7072-6077-4399-BBD0-0B80DDE18FCE}" type="presOf" srcId="{FF4A332A-AB21-49B6-9660-A904C92AB8B0}" destId="{DB79801C-6E88-4247-B2DB-E5C50BCB8BD2}" srcOrd="0" destOrd="0" presId="urn:microsoft.com/office/officeart/2005/8/layout/cycle6"/>
    <dgm:cxn modelId="{523F20A5-9876-4F40-831B-738D52F77B18}" srcId="{39D13012-90DD-4825-8B85-A6C6E993FC37}" destId="{7F40FC1B-218F-4DE2-8203-029B5D4C59C6}" srcOrd="1" destOrd="0" parTransId="{C4561897-C917-440E-8291-FA74A950FF50}" sibTransId="{3254C49D-EBC7-4753-9A47-93A98AA5672A}"/>
    <dgm:cxn modelId="{7829442C-B785-4540-BC27-802E9043DF6A}" type="presOf" srcId="{7F40FC1B-218F-4DE2-8203-029B5D4C59C6}" destId="{B2588950-5E86-49F3-80CD-B591E4201BF3}" srcOrd="0" destOrd="0" presId="urn:microsoft.com/office/officeart/2005/8/layout/cycle6"/>
    <dgm:cxn modelId="{CD8B463D-ECF9-4A11-A3F0-C990F47E74CB}" type="presOf" srcId="{931A15EE-DAE5-4C74-8E26-FC496B75BB90}" destId="{0010F2BD-0694-478E-87C4-CF0FC36B7B35}" srcOrd="0" destOrd="0" presId="urn:microsoft.com/office/officeart/2005/8/layout/cycle6"/>
    <dgm:cxn modelId="{5DE54246-3370-45C0-ADD4-2EDF1F5A009A}" type="presOf" srcId="{3254C49D-EBC7-4753-9A47-93A98AA5672A}" destId="{47F50C72-7359-48FE-A0D5-940771490726}" srcOrd="0" destOrd="0" presId="urn:microsoft.com/office/officeart/2005/8/layout/cycle6"/>
    <dgm:cxn modelId="{470C8E02-9A2A-4934-B1D3-00FDFDE200D6}" srcId="{39D13012-90DD-4825-8B85-A6C6E993FC37}" destId="{931A15EE-DAE5-4C74-8E26-FC496B75BB90}" srcOrd="4" destOrd="0" parTransId="{F79CA4EA-582F-4142-9B32-874FC6A1A012}" sibTransId="{133E2FF6-2C38-423E-92C0-AA995395338E}"/>
    <dgm:cxn modelId="{86C2DE2D-2EAB-4AE8-BAF3-4BBC96B19998}" type="presOf" srcId="{133E2FF6-2C38-423E-92C0-AA995395338E}" destId="{B492286A-D05A-4503-B123-65B0F7BC3344}" srcOrd="0" destOrd="0" presId="urn:microsoft.com/office/officeart/2005/8/layout/cycle6"/>
    <dgm:cxn modelId="{7306EA86-BD89-4F64-93F2-DF12F5B5333B}" type="presOf" srcId="{39D13012-90DD-4825-8B85-A6C6E993FC37}" destId="{986CF65D-1191-4892-A30A-CE7DB8573589}" srcOrd="0" destOrd="0" presId="urn:microsoft.com/office/officeart/2005/8/layout/cycle6"/>
    <dgm:cxn modelId="{A9C37D9A-5AEE-499B-9B98-9FB30289E445}" type="presParOf" srcId="{986CF65D-1191-4892-A30A-CE7DB8573589}" destId="{7DFB8ACA-9E48-4B07-B78D-4597294FBB87}" srcOrd="0" destOrd="0" presId="urn:microsoft.com/office/officeart/2005/8/layout/cycle6"/>
    <dgm:cxn modelId="{A6BC2B46-C4FA-4F1E-8D26-8C3A769B19D9}" type="presParOf" srcId="{986CF65D-1191-4892-A30A-CE7DB8573589}" destId="{26571440-3892-4223-BE50-710F160F9C15}" srcOrd="1" destOrd="0" presId="urn:microsoft.com/office/officeart/2005/8/layout/cycle6"/>
    <dgm:cxn modelId="{8E368609-A2A0-4D19-B568-2BB9B2BD050C}" type="presParOf" srcId="{986CF65D-1191-4892-A30A-CE7DB8573589}" destId="{6D58AE24-D46D-4FBE-9999-05B67EB316F7}" srcOrd="2" destOrd="0" presId="urn:microsoft.com/office/officeart/2005/8/layout/cycle6"/>
    <dgm:cxn modelId="{2744E908-5A78-4EA3-914B-88B3A91FDC3A}" type="presParOf" srcId="{986CF65D-1191-4892-A30A-CE7DB8573589}" destId="{B2588950-5E86-49F3-80CD-B591E4201BF3}" srcOrd="3" destOrd="0" presId="urn:microsoft.com/office/officeart/2005/8/layout/cycle6"/>
    <dgm:cxn modelId="{77593C03-F816-4E1B-BF84-98E6F77759F7}" type="presParOf" srcId="{986CF65D-1191-4892-A30A-CE7DB8573589}" destId="{C8D9D584-BE03-45A8-9CE2-7982853DE5F5}" srcOrd="4" destOrd="0" presId="urn:microsoft.com/office/officeart/2005/8/layout/cycle6"/>
    <dgm:cxn modelId="{7679D02B-EC03-473F-BE4B-53E25BA07E11}" type="presParOf" srcId="{986CF65D-1191-4892-A30A-CE7DB8573589}" destId="{47F50C72-7359-48FE-A0D5-940771490726}" srcOrd="5" destOrd="0" presId="urn:microsoft.com/office/officeart/2005/8/layout/cycle6"/>
    <dgm:cxn modelId="{FF831EF7-EA15-4C95-878B-1826020E3742}" type="presParOf" srcId="{986CF65D-1191-4892-A30A-CE7DB8573589}" destId="{A7029BAC-114B-4352-AF36-965126264C6F}" srcOrd="6" destOrd="0" presId="urn:microsoft.com/office/officeart/2005/8/layout/cycle6"/>
    <dgm:cxn modelId="{10B1EC73-BA62-4F6F-8DB1-8C0228F6D3EE}" type="presParOf" srcId="{986CF65D-1191-4892-A30A-CE7DB8573589}" destId="{22ADCE09-01ED-438F-8008-2472BFBE515C}" srcOrd="7" destOrd="0" presId="urn:microsoft.com/office/officeart/2005/8/layout/cycle6"/>
    <dgm:cxn modelId="{37A69238-3198-4783-A121-4144B8345C79}" type="presParOf" srcId="{986CF65D-1191-4892-A30A-CE7DB8573589}" destId="{DB79801C-6E88-4247-B2DB-E5C50BCB8BD2}" srcOrd="8" destOrd="0" presId="urn:microsoft.com/office/officeart/2005/8/layout/cycle6"/>
    <dgm:cxn modelId="{406C99CD-A96C-456A-A3F9-4F2A7BD9D841}" type="presParOf" srcId="{986CF65D-1191-4892-A30A-CE7DB8573589}" destId="{6C87246D-EDFD-459E-A843-89E598DD2328}" srcOrd="9" destOrd="0" presId="urn:microsoft.com/office/officeart/2005/8/layout/cycle6"/>
    <dgm:cxn modelId="{014E9B67-7CAD-45B2-ABDD-E11FFF3F5E3F}" type="presParOf" srcId="{986CF65D-1191-4892-A30A-CE7DB8573589}" destId="{31219EB4-28C3-4414-BE10-DAFD99091529}" srcOrd="10" destOrd="0" presId="urn:microsoft.com/office/officeart/2005/8/layout/cycle6"/>
    <dgm:cxn modelId="{18F294BD-1766-4F16-8730-608360A72FFE}" type="presParOf" srcId="{986CF65D-1191-4892-A30A-CE7DB8573589}" destId="{0B2F079B-CC42-4CC3-8A93-31DF2ECDC2BC}" srcOrd="11" destOrd="0" presId="urn:microsoft.com/office/officeart/2005/8/layout/cycle6"/>
    <dgm:cxn modelId="{C5FC1743-A119-4443-A0D4-9CABFECDE3A9}" type="presParOf" srcId="{986CF65D-1191-4892-A30A-CE7DB8573589}" destId="{0010F2BD-0694-478E-87C4-CF0FC36B7B35}" srcOrd="12" destOrd="0" presId="urn:microsoft.com/office/officeart/2005/8/layout/cycle6"/>
    <dgm:cxn modelId="{7523B076-4465-4DE8-804E-3B6D2A592681}" type="presParOf" srcId="{986CF65D-1191-4892-A30A-CE7DB8573589}" destId="{AE69012A-311C-41B2-8C32-2F573B356111}" srcOrd="13" destOrd="0" presId="urn:microsoft.com/office/officeart/2005/8/layout/cycle6"/>
    <dgm:cxn modelId="{B0ED877E-F4C9-47AD-942B-F5697CA716F5}" type="presParOf" srcId="{986CF65D-1191-4892-A30A-CE7DB8573589}" destId="{B492286A-D05A-4503-B123-65B0F7BC3344}" srcOrd="14"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DFB8ACA-9E48-4B07-B78D-4597294FBB87}">
      <dsp:nvSpPr>
        <dsp:cNvPr id="0" name=""/>
        <dsp:cNvSpPr/>
      </dsp:nvSpPr>
      <dsp:spPr>
        <a:xfrm>
          <a:off x="2407634" y="0"/>
          <a:ext cx="1329074" cy="86389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latin typeface="黑体" panose="02010609060101010101" pitchFamily="49" charset="-122"/>
              <a:ea typeface="黑体" panose="02010609060101010101" pitchFamily="49" charset="-122"/>
            </a:rPr>
            <a:t>隐藏意图</a:t>
          </a:r>
          <a:endParaRPr lang="zh-CN" altLang="en-US" sz="2100" kern="1200" dirty="0">
            <a:latin typeface="黑体" panose="02010609060101010101" pitchFamily="49" charset="-122"/>
            <a:ea typeface="黑体" panose="02010609060101010101" pitchFamily="49" charset="-122"/>
          </a:endParaRPr>
        </a:p>
      </dsp:txBody>
      <dsp:txXfrm>
        <a:off x="2407634" y="0"/>
        <a:ext cx="1329074" cy="863898"/>
      </dsp:txXfrm>
    </dsp:sp>
    <dsp:sp modelId="{6D58AE24-D46D-4FBE-9999-05B67EB316F7}">
      <dsp:nvSpPr>
        <dsp:cNvPr id="0" name=""/>
        <dsp:cNvSpPr/>
      </dsp:nvSpPr>
      <dsp:spPr>
        <a:xfrm>
          <a:off x="1343745" y="430743"/>
          <a:ext cx="3452032" cy="3452032"/>
        </a:xfrm>
        <a:custGeom>
          <a:avLst/>
          <a:gdLst/>
          <a:ahLst/>
          <a:cxnLst/>
          <a:rect l="0" t="0" r="0" b="0"/>
          <a:pathLst>
            <a:path>
              <a:moveTo>
                <a:pt x="2402103" y="137923"/>
              </a:moveTo>
              <a:arcTo wR="1726016" hR="1726016" stAng="17583634" swAng="196486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2588950-5E86-49F3-80CD-B591E4201BF3}">
      <dsp:nvSpPr>
        <dsp:cNvPr id="0" name=""/>
        <dsp:cNvSpPr/>
      </dsp:nvSpPr>
      <dsp:spPr>
        <a:xfrm>
          <a:off x="4049174" y="1195024"/>
          <a:ext cx="1329074" cy="863898"/>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b="1" kern="1200" dirty="0" smtClean="0">
              <a:latin typeface="黑体" panose="02010609060101010101" pitchFamily="49" charset="-122"/>
              <a:ea typeface="黑体" panose="02010609060101010101" pitchFamily="49" charset="-122"/>
            </a:rPr>
            <a:t>变化融通</a:t>
          </a:r>
          <a:endParaRPr lang="zh-CN" altLang="en-US" sz="2100" b="1" kern="1200" dirty="0">
            <a:latin typeface="黑体" panose="02010609060101010101" pitchFamily="49" charset="-122"/>
            <a:ea typeface="黑体" panose="02010609060101010101" pitchFamily="49" charset="-122"/>
          </a:endParaRPr>
        </a:p>
      </dsp:txBody>
      <dsp:txXfrm>
        <a:off x="4049174" y="1195024"/>
        <a:ext cx="1329074" cy="863898"/>
      </dsp:txXfrm>
    </dsp:sp>
    <dsp:sp modelId="{47F50C72-7359-48FE-A0D5-940771490726}">
      <dsp:nvSpPr>
        <dsp:cNvPr id="0" name=""/>
        <dsp:cNvSpPr/>
      </dsp:nvSpPr>
      <dsp:spPr>
        <a:xfrm>
          <a:off x="1346155" y="434325"/>
          <a:ext cx="3452032" cy="3452032"/>
        </a:xfrm>
        <a:custGeom>
          <a:avLst/>
          <a:gdLst/>
          <a:ahLst/>
          <a:cxnLst/>
          <a:rect l="0" t="0" r="0" b="0"/>
          <a:pathLst>
            <a:path>
              <a:moveTo>
                <a:pt x="3449664" y="1635630"/>
              </a:moveTo>
              <a:arcTo wR="1726016" hR="1726016" stAng="21419893" swAng="2196299"/>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7029BAC-114B-4352-AF36-965126264C6F}">
      <dsp:nvSpPr>
        <dsp:cNvPr id="0" name=""/>
        <dsp:cNvSpPr/>
      </dsp:nvSpPr>
      <dsp:spPr>
        <a:xfrm>
          <a:off x="3422161" y="3124769"/>
          <a:ext cx="1329074" cy="86389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latin typeface="黑体" panose="02010609060101010101" pitchFamily="49" charset="-122"/>
              <a:ea typeface="黑体" panose="02010609060101010101" pitchFamily="49" charset="-122"/>
            </a:rPr>
            <a:t>濡染润泽</a:t>
          </a:r>
          <a:endParaRPr lang="zh-CN" altLang="en-US" sz="2100" kern="1200" dirty="0">
            <a:latin typeface="黑体" panose="02010609060101010101" pitchFamily="49" charset="-122"/>
            <a:ea typeface="黑体" panose="02010609060101010101" pitchFamily="49" charset="-122"/>
          </a:endParaRPr>
        </a:p>
      </dsp:txBody>
      <dsp:txXfrm>
        <a:off x="3422161" y="3124769"/>
        <a:ext cx="1329074" cy="863898"/>
      </dsp:txXfrm>
    </dsp:sp>
    <dsp:sp modelId="{DB79801C-6E88-4247-B2DB-E5C50BCB8BD2}">
      <dsp:nvSpPr>
        <dsp:cNvPr id="0" name=""/>
        <dsp:cNvSpPr/>
      </dsp:nvSpPr>
      <dsp:spPr>
        <a:xfrm>
          <a:off x="1346155" y="434325"/>
          <a:ext cx="3452032" cy="3452032"/>
        </a:xfrm>
        <a:custGeom>
          <a:avLst/>
          <a:gdLst/>
          <a:ahLst/>
          <a:cxnLst/>
          <a:rect l="0" t="0" r="0" b="0"/>
          <a:pathLst>
            <a:path>
              <a:moveTo>
                <a:pt x="2069149" y="3417581"/>
              </a:moveTo>
              <a:arcTo wR="1726016" hR="1726016" stAng="4711991" swAng="1376018"/>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C87246D-EDFD-459E-A843-89E598DD2328}">
      <dsp:nvSpPr>
        <dsp:cNvPr id="0" name=""/>
        <dsp:cNvSpPr/>
      </dsp:nvSpPr>
      <dsp:spPr>
        <a:xfrm>
          <a:off x="1393107" y="3124769"/>
          <a:ext cx="1329074" cy="863898"/>
        </a:xfrm>
        <a:prstGeom prst="round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b="1" kern="1200" dirty="0" smtClean="0">
              <a:latin typeface="黑体" panose="02010609060101010101" pitchFamily="49" charset="-122"/>
              <a:ea typeface="黑体" panose="02010609060101010101" pitchFamily="49" charset="-122"/>
            </a:rPr>
            <a:t>联动生活</a:t>
          </a:r>
          <a:endParaRPr lang="zh-CN" altLang="en-US" sz="2100" b="1" kern="1200" dirty="0">
            <a:latin typeface="黑体" panose="02010609060101010101" pitchFamily="49" charset="-122"/>
            <a:ea typeface="黑体" panose="02010609060101010101" pitchFamily="49" charset="-122"/>
          </a:endParaRPr>
        </a:p>
      </dsp:txBody>
      <dsp:txXfrm>
        <a:off x="1393107" y="3124769"/>
        <a:ext cx="1329074" cy="863898"/>
      </dsp:txXfrm>
    </dsp:sp>
    <dsp:sp modelId="{0B2F079B-CC42-4CC3-8A93-31DF2ECDC2BC}">
      <dsp:nvSpPr>
        <dsp:cNvPr id="0" name=""/>
        <dsp:cNvSpPr/>
      </dsp:nvSpPr>
      <dsp:spPr>
        <a:xfrm>
          <a:off x="1346155" y="434325"/>
          <a:ext cx="3452032" cy="3452032"/>
        </a:xfrm>
        <a:custGeom>
          <a:avLst/>
          <a:gdLst/>
          <a:ahLst/>
          <a:cxnLst/>
          <a:rect l="0" t="0" r="0" b="0"/>
          <a:pathLst>
            <a:path>
              <a:moveTo>
                <a:pt x="288434" y="2681260"/>
              </a:moveTo>
              <a:arcTo wR="1726016" hR="1726016" stAng="8783807" swAng="2196299"/>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010F2BD-0694-478E-87C4-CF0FC36B7B35}">
      <dsp:nvSpPr>
        <dsp:cNvPr id="0" name=""/>
        <dsp:cNvSpPr/>
      </dsp:nvSpPr>
      <dsp:spPr>
        <a:xfrm>
          <a:off x="766095" y="1195024"/>
          <a:ext cx="1329074" cy="863898"/>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b="1" kern="1200" dirty="0" smtClean="0">
              <a:latin typeface="黑体" panose="02010609060101010101" pitchFamily="49" charset="-122"/>
              <a:ea typeface="黑体" panose="02010609060101010101" pitchFamily="49" charset="-122"/>
            </a:rPr>
            <a:t>开放灵动</a:t>
          </a:r>
          <a:endParaRPr lang="zh-CN" altLang="en-US" sz="2100" b="1" kern="1200" dirty="0">
            <a:latin typeface="黑体" panose="02010609060101010101" pitchFamily="49" charset="-122"/>
            <a:ea typeface="黑体" panose="02010609060101010101" pitchFamily="49" charset="-122"/>
          </a:endParaRPr>
        </a:p>
      </dsp:txBody>
      <dsp:txXfrm>
        <a:off x="766095" y="1195024"/>
        <a:ext cx="1329074" cy="863898"/>
      </dsp:txXfrm>
    </dsp:sp>
    <dsp:sp modelId="{B492286A-D05A-4503-B123-65B0F7BC3344}">
      <dsp:nvSpPr>
        <dsp:cNvPr id="0" name=""/>
        <dsp:cNvSpPr/>
      </dsp:nvSpPr>
      <dsp:spPr>
        <a:xfrm>
          <a:off x="1348565" y="430743"/>
          <a:ext cx="3452032" cy="3452032"/>
        </a:xfrm>
        <a:custGeom>
          <a:avLst/>
          <a:gdLst/>
          <a:ahLst/>
          <a:cxnLst/>
          <a:rect l="0" t="0" r="0" b="0"/>
          <a:pathLst>
            <a:path>
              <a:moveTo>
                <a:pt x="298321" y="756058"/>
              </a:moveTo>
              <a:arcTo wR="1726016" hR="1726016" stAng="12851501" swAng="196486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A76F7D2A-6A1A-48D1-B27F-17C24BFD99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E651FC-AA6D-4E13-884B-D9375690E9DB}" type="slidenum">
              <a:rPr lang="zh-CN" altLang="en-US" smtClean="0"/>
            </a:fld>
            <a:endParaRPr lang="zh-CN" altLang="en-US"/>
          </a:p>
        </p:txBody>
      </p:sp>
    </p:spTree>
  </p:cSld>
  <p:clrMapOvr>
    <a:masterClrMapping/>
  </p:clrMapOvr>
  <p:transition spd="med">
    <p:diamond/>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6F7D2A-6A1A-48D1-B27F-17C24BFD992B}"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1E651FC-AA6D-4E13-884B-D9375690E9D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amon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slideLayout" Target="../slideLayouts/slideLayout2.xml"/><Relationship Id="rId12" Type="http://schemas.openxmlformats.org/officeDocument/2006/relationships/image" Target="../media/image20.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4" Type="http://schemas.openxmlformats.org/officeDocument/2006/relationships/notesSlide" Target="../notesSlides/notesSlide1.xml"/><Relationship Id="rId13" Type="http://schemas.openxmlformats.org/officeDocument/2006/relationships/slideLayout" Target="../slideLayouts/slideLayout2.xml"/><Relationship Id="rId12" Type="http://schemas.openxmlformats.org/officeDocument/2006/relationships/image" Target="../media/image21.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1" Type="http://schemas.openxmlformats.org/officeDocument/2006/relationships/slideLayout" Target="../slideLayouts/slideLayout2.xml"/><Relationship Id="rId10" Type="http://schemas.openxmlformats.org/officeDocument/2006/relationships/image" Target="../media/image10.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hdphoto" Target="../media/image2.wdp"/><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0" Type="http://schemas.openxmlformats.org/officeDocument/2006/relationships/notesSlide" Target="../notesSlides/notesSlide3.xml"/><Relationship Id="rId2" Type="http://schemas.microsoft.com/office/2007/relationships/hdphoto" Target="../media/image2.wdp"/><Relationship Id="rId19" Type="http://schemas.openxmlformats.org/officeDocument/2006/relationships/vmlDrawing" Target="../drawings/vmlDrawing1.vml"/><Relationship Id="rId18" Type="http://schemas.openxmlformats.org/officeDocument/2006/relationships/slideLayout" Target="../slideLayouts/slideLayout2.xml"/><Relationship Id="rId17" Type="http://schemas.openxmlformats.org/officeDocument/2006/relationships/image" Target="../media/image24.png"/><Relationship Id="rId16" Type="http://schemas.openxmlformats.org/officeDocument/2006/relationships/oleObject" Target="../embeddings/oleObject3.bin"/><Relationship Id="rId15" Type="http://schemas.openxmlformats.org/officeDocument/2006/relationships/image" Target="../media/image23.png"/><Relationship Id="rId14" Type="http://schemas.openxmlformats.org/officeDocument/2006/relationships/oleObject" Target="../embeddings/oleObject2.bin"/><Relationship Id="rId13" Type="http://schemas.openxmlformats.org/officeDocument/2006/relationships/image" Target="../media/image22.png"/><Relationship Id="rId12" Type="http://schemas.openxmlformats.org/officeDocument/2006/relationships/oleObject" Target="../embeddings/oleObject1.bin"/><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slideLayout" Target="../slideLayouts/slideLayout2.xml"/><Relationship Id="rId12" Type="http://schemas.openxmlformats.org/officeDocument/2006/relationships/image" Target="../media/image12.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4" Type="http://schemas.openxmlformats.org/officeDocument/2006/relationships/notesSlide" Target="../notesSlides/notesSlide4.xml"/><Relationship Id="rId13" Type="http://schemas.openxmlformats.org/officeDocument/2006/relationships/slideLayout" Target="../slideLayouts/slideLayout2.xml"/><Relationship Id="rId12" Type="http://schemas.openxmlformats.org/officeDocument/2006/relationships/image" Target="../media/image25.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0" Type="http://schemas.openxmlformats.org/officeDocument/2006/relationships/notesSlide" Target="../notesSlides/notesSlide5.xml"/><Relationship Id="rId2" Type="http://schemas.microsoft.com/office/2007/relationships/hdphoto" Target="../media/image2.wdp"/><Relationship Id="rId19" Type="http://schemas.openxmlformats.org/officeDocument/2006/relationships/vmlDrawing" Target="../drawings/vmlDrawing2.vml"/><Relationship Id="rId18" Type="http://schemas.openxmlformats.org/officeDocument/2006/relationships/slideLayout" Target="../slideLayouts/slideLayout2.xml"/><Relationship Id="rId17" Type="http://schemas.openxmlformats.org/officeDocument/2006/relationships/image" Target="../media/image28.png"/><Relationship Id="rId16" Type="http://schemas.openxmlformats.org/officeDocument/2006/relationships/oleObject" Target="../embeddings/oleObject6.bin"/><Relationship Id="rId15" Type="http://schemas.openxmlformats.org/officeDocument/2006/relationships/image" Target="../media/image27.png"/><Relationship Id="rId14" Type="http://schemas.openxmlformats.org/officeDocument/2006/relationships/oleObject" Target="../embeddings/oleObject5.bin"/><Relationship Id="rId13" Type="http://schemas.openxmlformats.org/officeDocument/2006/relationships/image" Target="../media/image26.png"/><Relationship Id="rId12" Type="http://schemas.openxmlformats.org/officeDocument/2006/relationships/oleObject" Target="../embeddings/oleObject4.bin"/><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8" Type="http://schemas.openxmlformats.org/officeDocument/2006/relationships/notesSlide" Target="../notesSlides/notesSlide6.xml"/><Relationship Id="rId17" Type="http://schemas.openxmlformats.org/officeDocument/2006/relationships/vmlDrawing" Target="../drawings/vmlDrawing3.vml"/><Relationship Id="rId16" Type="http://schemas.openxmlformats.org/officeDocument/2006/relationships/slideLayout" Target="../slideLayouts/slideLayout2.xml"/><Relationship Id="rId15" Type="http://schemas.openxmlformats.org/officeDocument/2006/relationships/image" Target="../media/image30.png"/><Relationship Id="rId14" Type="http://schemas.openxmlformats.org/officeDocument/2006/relationships/oleObject" Target="../embeddings/oleObject8.bin"/><Relationship Id="rId13" Type="http://schemas.openxmlformats.org/officeDocument/2006/relationships/image" Target="../media/image29.png"/><Relationship Id="rId12" Type="http://schemas.openxmlformats.org/officeDocument/2006/relationships/oleObject" Target="../embeddings/oleObject7.bin"/><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8" Type="http://schemas.openxmlformats.org/officeDocument/2006/relationships/notesSlide" Target="../notesSlides/notesSlide7.xml"/><Relationship Id="rId17" Type="http://schemas.openxmlformats.org/officeDocument/2006/relationships/vmlDrawing" Target="../drawings/vmlDrawing4.vml"/><Relationship Id="rId16" Type="http://schemas.openxmlformats.org/officeDocument/2006/relationships/slideLayout" Target="../slideLayouts/slideLayout2.xml"/><Relationship Id="rId15" Type="http://schemas.openxmlformats.org/officeDocument/2006/relationships/image" Target="../media/image32.png"/><Relationship Id="rId14" Type="http://schemas.openxmlformats.org/officeDocument/2006/relationships/oleObject" Target="../embeddings/oleObject10.bin"/><Relationship Id="rId13" Type="http://schemas.openxmlformats.org/officeDocument/2006/relationships/image" Target="../media/image31.png"/><Relationship Id="rId12" Type="http://schemas.openxmlformats.org/officeDocument/2006/relationships/oleObject" Target="../embeddings/oleObject9.bin"/><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1" Type="http://schemas.openxmlformats.org/officeDocument/2006/relationships/notesSlide" Target="../notesSlides/notesSlide8.xml"/><Relationship Id="rId20" Type="http://schemas.openxmlformats.org/officeDocument/2006/relationships/vmlDrawing" Target="../drawings/vmlDrawing5.vml"/><Relationship Id="rId2" Type="http://schemas.microsoft.com/office/2007/relationships/hdphoto" Target="../media/image2.wdp"/><Relationship Id="rId19" Type="http://schemas.openxmlformats.org/officeDocument/2006/relationships/slideLayout" Target="../slideLayouts/slideLayout2.xml"/><Relationship Id="rId18" Type="http://schemas.openxmlformats.org/officeDocument/2006/relationships/image" Target="../media/image36.png"/><Relationship Id="rId17" Type="http://schemas.openxmlformats.org/officeDocument/2006/relationships/oleObject" Target="../embeddings/oleObject13.bin"/><Relationship Id="rId16" Type="http://schemas.openxmlformats.org/officeDocument/2006/relationships/image" Target="../media/image35.png"/><Relationship Id="rId15" Type="http://schemas.openxmlformats.org/officeDocument/2006/relationships/oleObject" Target="../embeddings/oleObject12.bin"/><Relationship Id="rId14" Type="http://schemas.openxmlformats.org/officeDocument/2006/relationships/image" Target="../media/image34.png"/><Relationship Id="rId13" Type="http://schemas.openxmlformats.org/officeDocument/2006/relationships/oleObject" Target="../embeddings/oleObject11.bin"/><Relationship Id="rId12" Type="http://schemas.openxmlformats.org/officeDocument/2006/relationships/image" Target="../media/image33.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0" Type="http://schemas.openxmlformats.org/officeDocument/2006/relationships/notesSlide" Target="../notesSlides/notesSlide9.xml"/><Relationship Id="rId2" Type="http://schemas.microsoft.com/office/2007/relationships/hdphoto" Target="../media/image2.wdp"/><Relationship Id="rId19" Type="http://schemas.openxmlformats.org/officeDocument/2006/relationships/vmlDrawing" Target="../drawings/vmlDrawing6.vml"/><Relationship Id="rId18" Type="http://schemas.openxmlformats.org/officeDocument/2006/relationships/slideLayout" Target="../slideLayouts/slideLayout2.xml"/><Relationship Id="rId17" Type="http://schemas.openxmlformats.org/officeDocument/2006/relationships/image" Target="../media/image39.png"/><Relationship Id="rId16" Type="http://schemas.openxmlformats.org/officeDocument/2006/relationships/oleObject" Target="../embeddings/oleObject16.bin"/><Relationship Id="rId15" Type="http://schemas.openxmlformats.org/officeDocument/2006/relationships/image" Target="../media/image38.png"/><Relationship Id="rId14" Type="http://schemas.openxmlformats.org/officeDocument/2006/relationships/oleObject" Target="../embeddings/oleObject15.bin"/><Relationship Id="rId13" Type="http://schemas.openxmlformats.org/officeDocument/2006/relationships/image" Target="../media/image37.png"/><Relationship Id="rId12" Type="http://schemas.openxmlformats.org/officeDocument/2006/relationships/oleObject" Target="../embeddings/oleObject14.bin"/><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9" Type="http://schemas.openxmlformats.org/officeDocument/2006/relationships/notesSlide" Target="../notesSlides/notesSlide10.xml"/><Relationship Id="rId18" Type="http://schemas.openxmlformats.org/officeDocument/2006/relationships/vmlDrawing" Target="../drawings/vmlDrawing7.vml"/><Relationship Id="rId17" Type="http://schemas.openxmlformats.org/officeDocument/2006/relationships/slideLayout" Target="../slideLayouts/slideLayout2.xml"/><Relationship Id="rId16" Type="http://schemas.openxmlformats.org/officeDocument/2006/relationships/image" Target="../media/image42.png"/><Relationship Id="rId15" Type="http://schemas.openxmlformats.org/officeDocument/2006/relationships/oleObject" Target="../embeddings/oleObject18.bin"/><Relationship Id="rId14" Type="http://schemas.openxmlformats.org/officeDocument/2006/relationships/image" Target="../media/image41.png"/><Relationship Id="rId13" Type="http://schemas.openxmlformats.org/officeDocument/2006/relationships/oleObject" Target="../embeddings/oleObject17.bin"/><Relationship Id="rId12" Type="http://schemas.openxmlformats.org/officeDocument/2006/relationships/image" Target="../media/image40.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7" Type="http://schemas.openxmlformats.org/officeDocument/2006/relationships/notesSlide" Target="../notesSlides/notesSlide11.xml"/><Relationship Id="rId16" Type="http://schemas.openxmlformats.org/officeDocument/2006/relationships/vmlDrawing" Target="../drawings/vmlDrawing8.vml"/><Relationship Id="rId15" Type="http://schemas.openxmlformats.org/officeDocument/2006/relationships/slideLayout" Target="../slideLayouts/slideLayout2.xml"/><Relationship Id="rId14" Type="http://schemas.openxmlformats.org/officeDocument/2006/relationships/image" Target="../media/image44.png"/><Relationship Id="rId13" Type="http://schemas.openxmlformats.org/officeDocument/2006/relationships/oleObject" Target="../embeddings/oleObject19.bin"/><Relationship Id="rId12" Type="http://schemas.openxmlformats.org/officeDocument/2006/relationships/image" Target="../media/image43.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6" Type="http://schemas.openxmlformats.org/officeDocument/2006/relationships/vmlDrawing" Target="../drawings/vmlDrawing9.vml"/><Relationship Id="rId15" Type="http://schemas.openxmlformats.org/officeDocument/2006/relationships/slideLayout" Target="../slideLayouts/slideLayout2.xml"/><Relationship Id="rId14" Type="http://schemas.openxmlformats.org/officeDocument/2006/relationships/image" Target="../media/image46.png"/><Relationship Id="rId13" Type="http://schemas.openxmlformats.org/officeDocument/2006/relationships/oleObject" Target="../embeddings/oleObject21.bin"/><Relationship Id="rId12" Type="http://schemas.openxmlformats.org/officeDocument/2006/relationships/image" Target="../media/image45.png"/><Relationship Id="rId11" Type="http://schemas.openxmlformats.org/officeDocument/2006/relationships/oleObject" Target="../embeddings/oleObject20.bin"/><Relationship Id="rId10" Type="http://schemas.openxmlformats.org/officeDocument/2006/relationships/image" Target="../media/image11.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4" Type="http://schemas.openxmlformats.org/officeDocument/2006/relationships/notesSlide" Target="../notesSlides/notesSlide12.xml"/><Relationship Id="rId13" Type="http://schemas.openxmlformats.org/officeDocument/2006/relationships/slideLayout" Target="../slideLayouts/slideLayout2.xml"/><Relationship Id="rId12" Type="http://schemas.openxmlformats.org/officeDocument/2006/relationships/image" Target="../media/image47.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9" Type="http://schemas.openxmlformats.org/officeDocument/2006/relationships/image" Target="../media/image7.wmf"/><Relationship Id="rId8" Type="http://schemas.openxmlformats.org/officeDocument/2006/relationships/image" Target="../media/image6.wmf"/><Relationship Id="rId7" Type="http://schemas.openxmlformats.org/officeDocument/2006/relationships/image" Target="../media/image5.wmf"/><Relationship Id="rId6" Type="http://schemas.openxmlformats.org/officeDocument/2006/relationships/image" Target="../media/image4.wmf"/><Relationship Id="rId5" Type="http://schemas.openxmlformats.org/officeDocument/2006/relationships/image" Target="../media/image3.wmf"/><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49.wdp"/><Relationship Id="rId14" Type="http://schemas.openxmlformats.org/officeDocument/2006/relationships/slideLayout" Target="../slideLayouts/slideLayout2.xml"/><Relationship Id="rId13" Type="http://schemas.openxmlformats.org/officeDocument/2006/relationships/image" Target="../media/image52.jpeg"/><Relationship Id="rId12" Type="http://schemas.openxmlformats.org/officeDocument/2006/relationships/image" Target="../media/image51.jpeg"/><Relationship Id="rId11" Type="http://schemas.openxmlformats.org/officeDocument/2006/relationships/image" Target="../media/image50.jpeg"/><Relationship Id="rId10" Type="http://schemas.openxmlformats.org/officeDocument/2006/relationships/image" Target="../media/image8.wmf"/><Relationship Id="rId1" Type="http://schemas.openxmlformats.org/officeDocument/2006/relationships/image" Target="../media/image48.jpeg"/></Relationships>
</file>

<file path=ppt/slides/_rels/slide46.xml.rels><?xml version="1.0" encoding="UTF-8" standalone="yes"?>
<Relationships xmlns="http://schemas.openxmlformats.org/package/2006/relationships"><Relationship Id="rId9" Type="http://schemas.openxmlformats.org/officeDocument/2006/relationships/image" Target="../media/image7.wmf"/><Relationship Id="rId8" Type="http://schemas.openxmlformats.org/officeDocument/2006/relationships/image" Target="../media/image6.wmf"/><Relationship Id="rId7" Type="http://schemas.openxmlformats.org/officeDocument/2006/relationships/image" Target="../media/image5.wmf"/><Relationship Id="rId6" Type="http://schemas.openxmlformats.org/officeDocument/2006/relationships/image" Target="../media/image4.wmf"/><Relationship Id="rId5" Type="http://schemas.openxmlformats.org/officeDocument/2006/relationships/image" Target="../media/image3.wmf"/><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49.wdp"/><Relationship Id="rId14" Type="http://schemas.openxmlformats.org/officeDocument/2006/relationships/slideLayout" Target="../slideLayouts/slideLayout2.xml"/><Relationship Id="rId13" Type="http://schemas.openxmlformats.org/officeDocument/2006/relationships/image" Target="../media/image55.png"/><Relationship Id="rId12" Type="http://schemas.openxmlformats.org/officeDocument/2006/relationships/image" Target="../media/image54.jpeg"/><Relationship Id="rId11" Type="http://schemas.openxmlformats.org/officeDocument/2006/relationships/image" Target="../media/image53.png"/><Relationship Id="rId10" Type="http://schemas.openxmlformats.org/officeDocument/2006/relationships/image" Target="../media/image8.wmf"/><Relationship Id="rId1" Type="http://schemas.openxmlformats.org/officeDocument/2006/relationships/image" Target="../media/image48.jpeg"/></Relationships>
</file>

<file path=ppt/slides/_rels/slide47.xml.rels><?xml version="1.0" encoding="UTF-8" standalone="yes"?>
<Relationships xmlns="http://schemas.openxmlformats.org/package/2006/relationships"><Relationship Id="rId9" Type="http://schemas.openxmlformats.org/officeDocument/2006/relationships/image" Target="../media/image56.jpe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4" Type="http://schemas.openxmlformats.org/officeDocument/2006/relationships/slideLayout" Target="../slideLayouts/slideLayout2.xml"/><Relationship Id="rId13" Type="http://schemas.openxmlformats.org/officeDocument/2006/relationships/image" Target="../media/image9.png"/><Relationship Id="rId12" Type="http://schemas.openxmlformats.org/officeDocument/2006/relationships/image" Target="../media/image59.jpeg"/><Relationship Id="rId11" Type="http://schemas.openxmlformats.org/officeDocument/2006/relationships/image" Target="../media/image58.jpeg"/><Relationship Id="rId10" Type="http://schemas.openxmlformats.org/officeDocument/2006/relationships/image" Target="../media/image57.png"/><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9" Type="http://schemas.openxmlformats.org/officeDocument/2006/relationships/image" Target="../media/image7.wmf"/><Relationship Id="rId8" Type="http://schemas.openxmlformats.org/officeDocument/2006/relationships/image" Target="../media/image6.wmf"/><Relationship Id="rId7" Type="http://schemas.openxmlformats.org/officeDocument/2006/relationships/image" Target="../media/image5.wmf"/><Relationship Id="rId6" Type="http://schemas.openxmlformats.org/officeDocument/2006/relationships/image" Target="../media/image4.wmf"/><Relationship Id="rId5" Type="http://schemas.openxmlformats.org/officeDocument/2006/relationships/image" Target="../media/image3.wmf"/><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49.wdp"/><Relationship Id="rId14" Type="http://schemas.openxmlformats.org/officeDocument/2006/relationships/slideLayout" Target="../slideLayouts/slideLayout2.xml"/><Relationship Id="rId13" Type="http://schemas.openxmlformats.org/officeDocument/2006/relationships/image" Target="../media/image61.png"/><Relationship Id="rId12" Type="http://schemas.openxmlformats.org/officeDocument/2006/relationships/image" Target="../media/image60.jpeg"/><Relationship Id="rId11" Type="http://schemas.openxmlformats.org/officeDocument/2006/relationships/image" Target="../media/image9.png"/><Relationship Id="rId10" Type="http://schemas.openxmlformats.org/officeDocument/2006/relationships/image" Target="../media/image8.wmf"/><Relationship Id="rId1" Type="http://schemas.openxmlformats.org/officeDocument/2006/relationships/image" Target="../media/image48.jpeg"/></Relationships>
</file>

<file path=ppt/slides/_rels/slide5.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9" Type="http://schemas.openxmlformats.org/officeDocument/2006/relationships/image" Target="../media/image7.wmf"/><Relationship Id="rId8" Type="http://schemas.openxmlformats.org/officeDocument/2006/relationships/image" Target="../media/image6.wmf"/><Relationship Id="rId7" Type="http://schemas.openxmlformats.org/officeDocument/2006/relationships/image" Target="../media/image5.wmf"/><Relationship Id="rId6" Type="http://schemas.openxmlformats.org/officeDocument/2006/relationships/image" Target="../media/image4.wmf"/><Relationship Id="rId5" Type="http://schemas.openxmlformats.org/officeDocument/2006/relationships/image" Target="../media/image3.wmf"/><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49.wdp"/><Relationship Id="rId15" Type="http://schemas.openxmlformats.org/officeDocument/2006/relationships/slideLayout" Target="../slideLayouts/slideLayout2.xml"/><Relationship Id="rId14" Type="http://schemas.openxmlformats.org/officeDocument/2006/relationships/image" Target="../media/image64.png"/><Relationship Id="rId13" Type="http://schemas.openxmlformats.org/officeDocument/2006/relationships/image" Target="../media/image63.png"/><Relationship Id="rId12" Type="http://schemas.openxmlformats.org/officeDocument/2006/relationships/image" Target="../media/image62.jpeg"/><Relationship Id="rId11" Type="http://schemas.openxmlformats.org/officeDocument/2006/relationships/image" Target="../media/image9.png"/><Relationship Id="rId10" Type="http://schemas.openxmlformats.org/officeDocument/2006/relationships/image" Target="../media/image8.wmf"/><Relationship Id="rId1" Type="http://schemas.openxmlformats.org/officeDocument/2006/relationships/image" Target="../media/image48.jpeg"/></Relationships>
</file>

<file path=ppt/slides/_rels/slide5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4" Type="http://schemas.openxmlformats.org/officeDocument/2006/relationships/notesSlide" Target="../notesSlides/notesSlide13.xml"/><Relationship Id="rId13" Type="http://schemas.openxmlformats.org/officeDocument/2006/relationships/slideLayout" Target="../slideLayouts/slideLayout2.xml"/><Relationship Id="rId12" Type="http://schemas.openxmlformats.org/officeDocument/2006/relationships/image" Target="../media/image65.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4" Type="http://schemas.openxmlformats.org/officeDocument/2006/relationships/notesSlide" Target="../notesSlides/notesSlide14.xml"/><Relationship Id="rId13" Type="http://schemas.openxmlformats.org/officeDocument/2006/relationships/slideLayout" Target="../slideLayouts/slideLayout2.xml"/><Relationship Id="rId12" Type="http://schemas.openxmlformats.org/officeDocument/2006/relationships/image" Target="../media/image66.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0.png"/><Relationship Id="rId10" Type="http://schemas.openxmlformats.org/officeDocument/2006/relationships/image" Target="../media/image67.png"/><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5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1" Type="http://schemas.openxmlformats.org/officeDocument/2006/relationships/slideLayout" Target="../slideLayouts/slideLayout2.xml"/><Relationship Id="rId10" Type="http://schemas.openxmlformats.org/officeDocument/2006/relationships/image" Target="../media/image9.png"/><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9" Type="http://schemas.openxmlformats.org/officeDocument/2006/relationships/diagramData" Target="../diagrams/data1.xml"/><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7" Type="http://schemas.openxmlformats.org/officeDocument/2006/relationships/slideLayout" Target="../slideLayouts/slideLayout2.xml"/><Relationship Id="rId16" Type="http://schemas.openxmlformats.org/officeDocument/2006/relationships/image" Target="../media/image69.png"/><Relationship Id="rId15" Type="http://schemas.openxmlformats.org/officeDocument/2006/relationships/image" Target="../media/image68.jpeg"/><Relationship Id="rId14" Type="http://schemas.openxmlformats.org/officeDocument/2006/relationships/image" Target="../media/image9.png"/><Relationship Id="rId13" Type="http://schemas.microsoft.com/office/2007/relationships/diagramDrawing" Target="../diagrams/drawing1.xml"/><Relationship Id="rId12" Type="http://schemas.openxmlformats.org/officeDocument/2006/relationships/diagramColors" Target="../diagrams/colors1.xml"/><Relationship Id="rId11" Type="http://schemas.openxmlformats.org/officeDocument/2006/relationships/diagramQuickStyle" Target="../diagrams/quickStyle1.xml"/><Relationship Id="rId10" Type="http://schemas.openxmlformats.org/officeDocument/2006/relationships/diagramLayout" Target="../diagrams/layout1.xml"/><Relationship Id="rId1" Type="http://schemas.openxmlformats.org/officeDocument/2006/relationships/image" Target="../media/image1.png"/></Relationships>
</file>

<file path=ppt/slides/_rels/slide5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5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slideLayout" Target="../slideLayouts/slideLayout2.xml"/><Relationship Id="rId12" Type="http://schemas.openxmlformats.org/officeDocument/2006/relationships/image" Target="../media/image15.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6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4" Type="http://schemas.openxmlformats.org/officeDocument/2006/relationships/slideLayout" Target="../slideLayouts/slideLayout2.xml"/><Relationship Id="rId13" Type="http://schemas.openxmlformats.org/officeDocument/2006/relationships/image" Target="../media/image17.jpeg"/><Relationship Id="rId12" Type="http://schemas.openxmlformats.org/officeDocument/2006/relationships/image" Target="../media/image16.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7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slideLayout" Target="../slideLayouts/slideLayout2.xml"/><Relationship Id="rId12" Type="http://schemas.openxmlformats.org/officeDocument/2006/relationships/image" Target="../media/image18.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15.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16.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17.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18.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8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19.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slideLayout" Target="../slideLayouts/slideLayout2.xml"/><Relationship Id="rId12" Type="http://schemas.openxmlformats.org/officeDocument/2006/relationships/image" Target="../media/image19.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9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20.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9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3" Type="http://schemas.openxmlformats.org/officeDocument/2006/relationships/notesSlide" Target="../notesSlides/notesSlide21.xml"/><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9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wmf"/><Relationship Id="rId7" Type="http://schemas.openxmlformats.org/officeDocument/2006/relationships/image" Target="../media/image7.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3" Type="http://schemas.openxmlformats.org/officeDocument/2006/relationships/image" Target="../media/image3.wmf"/><Relationship Id="rId2" Type="http://schemas.microsoft.com/office/2007/relationships/hdphoto" Target="../media/image2.wdp"/><Relationship Id="rId12"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b="9266"/>
          <a:stretch>
            <a:fillRect/>
          </a:stretch>
        </p:blipFill>
        <p:spPr bwMode="auto">
          <a:xfrm>
            <a:off x="0" y="-20538"/>
            <a:ext cx="9144000" cy="24377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123728" y="3291832"/>
            <a:ext cx="5794470" cy="461665"/>
          </a:xfrm>
          <a:prstGeom prst="rect">
            <a:avLst/>
          </a:prstGeom>
          <a:noFill/>
        </p:spPr>
        <p:txBody>
          <a:bodyPr wrap="square" rtlCol="0">
            <a:spAutoFit/>
          </a:bodyPr>
          <a:lstStyle/>
          <a:p>
            <a:r>
              <a:rPr lang="en-US" altLang="zh-CN" sz="2400" b="1" dirty="0" smtClean="0">
                <a:solidFill>
                  <a:srgbClr val="A5A5A5"/>
                </a:solidFill>
                <a:effectLst>
                  <a:outerShdw blurRad="50800" dist="38100" dir="8100000" algn="tr" rotWithShape="0">
                    <a:prstClr val="black">
                      <a:alpha val="40000"/>
                    </a:prstClr>
                  </a:outerShdw>
                </a:effectLst>
                <a:latin typeface="方正姚体" panose="02010601030101010101" pitchFamily="2" charset="-122"/>
                <a:ea typeface="方正姚体" panose="02010601030101010101" pitchFamily="2" charset="-122"/>
              </a:rPr>
              <a:t>     DAOSHI  WUHEN  QUE  YOUHEN</a:t>
            </a:r>
            <a:endParaRPr lang="zh-CN" altLang="en-US" sz="2400" b="1" dirty="0">
              <a:solidFill>
                <a:srgbClr val="A5A5A5"/>
              </a:solidFill>
              <a:effectLst>
                <a:outerShdw blurRad="50800" dist="38100" dir="8100000" algn="tr" rotWithShape="0">
                  <a:prstClr val="black">
                    <a:alpha val="40000"/>
                  </a:prstClr>
                </a:outerShdw>
              </a:effectLst>
              <a:latin typeface="方正姚体" panose="02010601030101010101" pitchFamily="2" charset="-122"/>
              <a:ea typeface="方正姚体" panose="02010601030101010101" pitchFamily="2" charset="-122"/>
            </a:endParaRPr>
          </a:p>
        </p:txBody>
      </p:sp>
      <p:sp>
        <p:nvSpPr>
          <p:cNvPr id="23" name="TextBox 22"/>
          <p:cNvSpPr txBox="1"/>
          <p:nvPr/>
        </p:nvSpPr>
        <p:spPr>
          <a:xfrm>
            <a:off x="3168457" y="4169718"/>
            <a:ext cx="3670459" cy="400110"/>
          </a:xfrm>
          <a:prstGeom prst="rect">
            <a:avLst/>
          </a:prstGeom>
          <a:noFill/>
        </p:spPr>
        <p:txBody>
          <a:bodyPr wrap="square" rtlCol="0">
            <a:spAutoFit/>
          </a:bodyPr>
          <a:lstStyle/>
          <a:p>
            <a:r>
              <a:rPr lang="zh-CN" altLang="en-US" sz="2000" b="1" dirty="0" smtClean="0">
                <a:effectLst>
                  <a:outerShdw blurRad="50800" dist="38100" dir="8100000" algn="tr" rotWithShape="0">
                    <a:prstClr val="black">
                      <a:alpha val="40000"/>
                    </a:prstClr>
                  </a:outerShdw>
                </a:effectLst>
                <a:latin typeface="幼圆" panose="02010509060101010101" pitchFamily="49" charset="-122"/>
                <a:ea typeface="幼圆" panose="02010509060101010101" pitchFamily="49" charset="-122"/>
              </a:rPr>
              <a:t>南通市教育科学研究院  李凤</a:t>
            </a:r>
            <a:endParaRPr lang="zh-CN" altLang="en-US" sz="2000" b="1" dirty="0">
              <a:effectLst>
                <a:outerShdw blurRad="50800" dist="38100" dir="8100000" algn="tr" rotWithShape="0">
                  <a:prstClr val="black">
                    <a:alpha val="40000"/>
                  </a:prstClr>
                </a:outerShdw>
              </a:effectLst>
              <a:latin typeface="幼圆" panose="02010509060101010101" pitchFamily="49" charset="-122"/>
              <a:ea typeface="幼圆" panose="02010509060101010101" pitchFamily="49" charset="-122"/>
            </a:endParaRPr>
          </a:p>
        </p:txBody>
      </p:sp>
      <p:cxnSp>
        <p:nvCxnSpPr>
          <p:cNvPr id="8" name="直接连接符 7"/>
          <p:cNvCxnSpPr/>
          <p:nvPr/>
        </p:nvCxnSpPr>
        <p:spPr>
          <a:xfrm>
            <a:off x="1907704" y="3363838"/>
            <a:ext cx="5517760" cy="0"/>
          </a:xfrm>
          <a:prstGeom prst="line">
            <a:avLst/>
          </a:prstGeom>
          <a:ln w="53975" cmpd="thinThick">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971600" y="2029927"/>
            <a:ext cx="780284" cy="7576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1763688" y="2083857"/>
            <a:ext cx="738272" cy="667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2636274" y="1742017"/>
            <a:ext cx="1215646" cy="1037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4139952" y="1995688"/>
            <a:ext cx="792088" cy="758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5192397" y="2037472"/>
            <a:ext cx="747759" cy="8255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228185" y="1815239"/>
            <a:ext cx="1009172" cy="9980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7522154" y="1992493"/>
            <a:ext cx="792088" cy="758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9752" y="4083919"/>
            <a:ext cx="648072" cy="643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文本框 2"/>
          <p:cNvSpPr txBox="1"/>
          <p:nvPr/>
        </p:nvSpPr>
        <p:spPr>
          <a:xfrm>
            <a:off x="2155825" y="1469390"/>
            <a:ext cx="5288280" cy="706755"/>
          </a:xfrm>
          <a:prstGeom prst="rect">
            <a:avLst/>
          </a:prstGeom>
          <a:noFill/>
        </p:spPr>
        <p:txBody>
          <a:bodyPr wrap="none" rtlCol="0">
            <a:spAutoFit/>
          </a:bodyPr>
          <a:p>
            <a:r>
              <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rPr>
              <a:t>教学主张的凝练与表达</a:t>
            </a:r>
            <a:endPar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endParaRPr>
          </a:p>
        </p:txBody>
      </p:sp>
      <p:pic>
        <p:nvPicPr>
          <p:cNvPr id="11" name="图片 10" descr="IMG_2317"/>
          <p:cNvPicPr>
            <a:picLocks noChangeAspect="1"/>
          </p:cNvPicPr>
          <p:nvPr/>
        </p:nvPicPr>
        <p:blipFill>
          <a:blip r:embed="rId12" cstate="print"/>
          <a:stretch>
            <a:fillRect/>
          </a:stretch>
        </p:blipFill>
        <p:spPr>
          <a:xfrm>
            <a:off x="1403985" y="302260"/>
            <a:ext cx="7279640" cy="4081780"/>
          </a:xfrm>
          <a:prstGeom prst="rect">
            <a:avLst/>
          </a:prstGeom>
        </p:spPr>
      </p:pic>
    </p:spTree>
  </p:cSld>
  <p:clrMapOvr>
    <a:masterClrMapping/>
  </p:clrMapOvr>
  <p:transition spd="med">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文本框 2"/>
          <p:cNvSpPr txBox="1"/>
          <p:nvPr/>
        </p:nvSpPr>
        <p:spPr>
          <a:xfrm>
            <a:off x="2155825" y="1469390"/>
            <a:ext cx="5288280" cy="706755"/>
          </a:xfrm>
          <a:prstGeom prst="rect">
            <a:avLst/>
          </a:prstGeom>
          <a:noFill/>
        </p:spPr>
        <p:txBody>
          <a:bodyPr wrap="none" rtlCol="0">
            <a:spAutoFit/>
          </a:bodyPr>
          <a:p>
            <a:r>
              <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rPr>
              <a:t>教学主张的凝练与表达</a:t>
            </a:r>
            <a:endPar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endParaRPr>
          </a:p>
        </p:txBody>
      </p:sp>
      <p:pic>
        <p:nvPicPr>
          <p:cNvPr id="223235" name="Picture 3"/>
          <p:cNvPicPr>
            <a:picLocks noChangeAspect="1" noChangeArrowheads="1"/>
          </p:cNvPicPr>
          <p:nvPr/>
        </p:nvPicPr>
        <p:blipFill>
          <a:blip r:embed="rId12" cstate="print"/>
          <a:srcRect/>
          <a:stretch>
            <a:fillRect/>
          </a:stretch>
        </p:blipFill>
        <p:spPr bwMode="auto">
          <a:xfrm>
            <a:off x="1330960" y="242570"/>
            <a:ext cx="7553960" cy="4609465"/>
          </a:xfrm>
          <a:prstGeom prst="rect">
            <a:avLst/>
          </a:prstGeom>
          <a:noFill/>
          <a:ln w="9525">
            <a:noFill/>
            <a:miter lim="800000"/>
            <a:headEnd/>
            <a:tailEnd/>
          </a:ln>
          <a:effectLst/>
        </p:spPr>
      </p:pic>
    </p:spTree>
  </p:cSld>
  <p:clrMapOvr>
    <a:masterClrMapping/>
  </p:clrMapOvr>
  <p:transition spd="med">
    <p:diamon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文本框 2"/>
          <p:cNvSpPr txBox="1"/>
          <p:nvPr/>
        </p:nvSpPr>
        <p:spPr>
          <a:xfrm>
            <a:off x="1366520" y="464820"/>
            <a:ext cx="3032760" cy="521970"/>
          </a:xfrm>
          <a:prstGeom prst="rect">
            <a:avLst/>
          </a:prstGeom>
          <a:noFill/>
        </p:spPr>
        <p:txBody>
          <a:bodyPr wrap="none" rtlCol="0">
            <a:spAutoFit/>
          </a:bodyPr>
          <a:p>
            <a:r>
              <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rPr>
              <a:t>（一）问题的提出</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11" name="文本框 10"/>
          <p:cNvSpPr txBox="1"/>
          <p:nvPr/>
        </p:nvSpPr>
        <p:spPr>
          <a:xfrm>
            <a:off x="1350010" y="878840"/>
            <a:ext cx="7417435" cy="332295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zh-CN" sz="2800" b="1" dirty="0" smtClean="0">
                <a:solidFill>
                  <a:srgbClr val="002611"/>
                </a:solidFill>
                <a:latin typeface="华文楷体" panose="02010600040101010101" pitchFamily="2" charset="-122"/>
                <a:ea typeface="华文楷体" panose="02010600040101010101" pitchFamily="2" charset="-122"/>
                <a:sym typeface="+mn-ea"/>
              </a:rPr>
              <a:t>教学</a:t>
            </a:r>
            <a:r>
              <a:rPr lang="zh-CN" altLang="zh-CN" sz="2800" b="1" dirty="0">
                <a:solidFill>
                  <a:srgbClr val="002611"/>
                </a:solidFill>
                <a:latin typeface="华文楷体" panose="02010600040101010101" pitchFamily="2" charset="-122"/>
                <a:ea typeface="华文楷体" panose="02010600040101010101" pitchFamily="2" charset="-122"/>
                <a:sym typeface="+mn-ea"/>
              </a:rPr>
              <a:t>中我发现，教师采用的教学方式和每天的情绪，是造成学习气氛和情境的主因，教师可以是制造痛苦的工具，也可以是启迪灵感的媒介，撒播幸福的天使。痕迹过于明显的语文教学丧失了语文应有的意味。</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350010" y="233045"/>
            <a:ext cx="701421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002611"/>
                </a:solidFill>
                <a:latin typeface="华文楷体" panose="02010600040101010101" pitchFamily="2" charset="-122"/>
                <a:ea typeface="华文楷体" panose="02010600040101010101" pitchFamily="2" charset="-122"/>
                <a:sym typeface="+mn-ea"/>
              </a:rPr>
              <a:t>针对</a:t>
            </a:r>
            <a:r>
              <a:rPr lang="zh-CN" altLang="en-US" sz="2800" b="1" dirty="0">
                <a:solidFill>
                  <a:srgbClr val="002611"/>
                </a:solidFill>
                <a:latin typeface="华文楷体" panose="02010600040101010101" pitchFamily="2" charset="-122"/>
                <a:ea typeface="华文楷体" panose="02010600040101010101" pitchFamily="2" charset="-122"/>
                <a:sym typeface="+mn-ea"/>
              </a:rPr>
              <a:t>语文教学中意图过于凸显造成的“目的颤抖”，教学视野狭隘，方式枯燥造成的学生“被语文”，教师身份对学生的压迫，师生关系不和谐留下的伤痕，我在教学实践与研究中积极探索消弭“痕迹”的方法，于</a:t>
            </a:r>
            <a:r>
              <a:rPr lang="en-US" altLang="zh-CN" sz="2800" b="1" dirty="0">
                <a:solidFill>
                  <a:srgbClr val="002611"/>
                </a:solidFill>
                <a:latin typeface="华文楷体" panose="02010600040101010101" pitchFamily="2" charset="-122"/>
                <a:ea typeface="华文楷体" panose="02010600040101010101" pitchFamily="2" charset="-122"/>
                <a:sym typeface="+mn-ea"/>
              </a:rPr>
              <a:t>2008</a:t>
            </a:r>
            <a:r>
              <a:rPr lang="zh-CN" altLang="en-US" sz="2800" b="1" dirty="0">
                <a:solidFill>
                  <a:srgbClr val="002611"/>
                </a:solidFill>
                <a:latin typeface="华文楷体" panose="02010600040101010101" pitchFamily="2" charset="-122"/>
                <a:ea typeface="华文楷体" panose="02010600040101010101" pitchFamily="2" charset="-122"/>
                <a:sym typeface="+mn-ea"/>
              </a:rPr>
              <a:t>年国内首倡</a:t>
            </a:r>
            <a:r>
              <a:rPr lang="en-US" altLang="zh-CN" sz="2800" b="1" dirty="0">
                <a:solidFill>
                  <a:srgbClr val="002611"/>
                </a:solidFill>
                <a:latin typeface="华文楷体" panose="02010600040101010101" pitchFamily="2" charset="-122"/>
                <a:ea typeface="华文楷体" panose="02010600040101010101" pitchFamily="2" charset="-122"/>
                <a:sym typeface="+mn-ea"/>
              </a:rPr>
              <a:t>“</a:t>
            </a:r>
            <a:r>
              <a:rPr lang="zh-CN" altLang="en-US" sz="2800" b="1" dirty="0">
                <a:solidFill>
                  <a:srgbClr val="002611"/>
                </a:solidFill>
                <a:latin typeface="华文楷体" panose="02010600040101010101" pitchFamily="2" charset="-122"/>
                <a:ea typeface="华文楷体" panose="02010600040101010101" pitchFamily="2" charset="-122"/>
                <a:sym typeface="+mn-ea"/>
              </a:rPr>
              <a:t>无</a:t>
            </a:r>
            <a:r>
              <a:rPr lang="zh-CN" altLang="en-US" sz="2800" b="1" dirty="0" smtClean="0">
                <a:solidFill>
                  <a:srgbClr val="002611"/>
                </a:solidFill>
                <a:latin typeface="华文楷体" panose="02010600040101010101" pitchFamily="2" charset="-122"/>
                <a:ea typeface="华文楷体" panose="02010600040101010101" pitchFamily="2" charset="-122"/>
                <a:sym typeface="+mn-ea"/>
              </a:rPr>
              <a:t>痕语文</a:t>
            </a:r>
            <a:r>
              <a:rPr lang="en-US" altLang="zh-CN" sz="2800" b="1" dirty="0" smtClean="0">
                <a:solidFill>
                  <a:srgbClr val="002611"/>
                </a:solidFill>
                <a:latin typeface="华文楷体" panose="02010600040101010101" pitchFamily="2" charset="-122"/>
                <a:ea typeface="华文楷体" panose="02010600040101010101" pitchFamily="2" charset="-122"/>
                <a:sym typeface="+mn-ea"/>
              </a:rPr>
              <a:t>”</a:t>
            </a:r>
            <a:r>
              <a:rPr lang="zh-CN" altLang="en-US" sz="2800" b="1" dirty="0">
                <a:solidFill>
                  <a:srgbClr val="002611"/>
                </a:solidFill>
                <a:latin typeface="华文楷体" panose="02010600040101010101" pitchFamily="2" charset="-122"/>
                <a:ea typeface="华文楷体" panose="02010600040101010101" pitchFamily="2" charset="-122"/>
                <a:sym typeface="+mn-ea"/>
              </a:rPr>
              <a:t>教学主张。</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8384" y="3795886"/>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5795" y="267494"/>
            <a:ext cx="1218205" cy="780597"/>
          </a:xfrm>
          <a:prstGeom prst="rect">
            <a:avLst/>
          </a:prstGeom>
        </p:spPr>
      </p:pic>
      <p:sp>
        <p:nvSpPr>
          <p:cNvPr id="22" name="任意多边形 21"/>
          <p:cNvSpPr/>
          <p:nvPr/>
        </p:nvSpPr>
        <p:spPr>
          <a:xfrm>
            <a:off x="1643333" y="611754"/>
            <a:ext cx="788988" cy="1127125"/>
          </a:xfrm>
          <a:custGeom>
            <a:avLst/>
            <a:gdLst>
              <a:gd name="connsiteX0" fmla="*/ 0 w 1127124"/>
              <a:gd name="connsiteY0" fmla="*/ 0 h 788987"/>
              <a:gd name="connsiteX1" fmla="*/ 732631 w 1127124"/>
              <a:gd name="connsiteY1" fmla="*/ 0 h 788987"/>
              <a:gd name="connsiteX2" fmla="*/ 1127124 w 1127124"/>
              <a:gd name="connsiteY2" fmla="*/ 394494 h 788987"/>
              <a:gd name="connsiteX3" fmla="*/ 732631 w 1127124"/>
              <a:gd name="connsiteY3" fmla="*/ 788987 h 788987"/>
              <a:gd name="connsiteX4" fmla="*/ 0 w 1127124"/>
              <a:gd name="connsiteY4" fmla="*/ 788987 h 788987"/>
              <a:gd name="connsiteX5" fmla="*/ 394494 w 1127124"/>
              <a:gd name="connsiteY5" fmla="*/ 394494 h 788987"/>
              <a:gd name="connsiteX6" fmla="*/ 0 w 1127124"/>
              <a:gd name="connsiteY6" fmla="*/ 0 h 78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124" h="788987">
                <a:moveTo>
                  <a:pt x="1127123" y="0"/>
                </a:moveTo>
                <a:lnTo>
                  <a:pt x="1127123" y="512842"/>
                </a:lnTo>
                <a:lnTo>
                  <a:pt x="563561" y="788987"/>
                </a:lnTo>
                <a:lnTo>
                  <a:pt x="1" y="512842"/>
                </a:lnTo>
                <a:lnTo>
                  <a:pt x="1" y="0"/>
                </a:lnTo>
                <a:lnTo>
                  <a:pt x="563561" y="276146"/>
                </a:lnTo>
                <a:lnTo>
                  <a:pt x="1127123" y="0"/>
                </a:lnTo>
                <a:close/>
              </a:path>
            </a:pathLst>
          </a:custGeom>
          <a:solidFill>
            <a:schemeClr val="accent6">
              <a:lumMod val="75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1" tIns="407195" rIns="12700" bIns="407193" numCol="1" spcCol="1270" anchor="ctr" anchorCtr="0">
            <a:noAutofit/>
          </a:bodyPr>
          <a:lstStyle/>
          <a:p>
            <a:pPr lvl="0" algn="ctr" defTabSz="889000">
              <a:lnSpc>
                <a:spcPct val="90000"/>
              </a:lnSpc>
              <a:spcBef>
                <a:spcPct val="0"/>
              </a:spcBef>
              <a:spcAft>
                <a:spcPct val="35000"/>
              </a:spcAft>
            </a:pPr>
            <a:endParaRPr lang="zh-CN" altLang="en-US" sz="2000" kern="1200" dirty="0"/>
          </a:p>
        </p:txBody>
      </p:sp>
      <p:sp>
        <p:nvSpPr>
          <p:cNvPr id="23" name="任意多边形 22"/>
          <p:cNvSpPr/>
          <p:nvPr/>
        </p:nvSpPr>
        <p:spPr>
          <a:xfrm>
            <a:off x="2408659" y="614056"/>
            <a:ext cx="5307013" cy="732632"/>
          </a:xfrm>
          <a:custGeom>
            <a:avLst/>
            <a:gdLst>
              <a:gd name="connsiteX0" fmla="*/ 122108 w 732631"/>
              <a:gd name="connsiteY0" fmla="*/ 0 h 5307012"/>
              <a:gd name="connsiteX1" fmla="*/ 610523 w 732631"/>
              <a:gd name="connsiteY1" fmla="*/ 0 h 5307012"/>
              <a:gd name="connsiteX2" fmla="*/ 696866 w 732631"/>
              <a:gd name="connsiteY2" fmla="*/ 35765 h 5307012"/>
              <a:gd name="connsiteX3" fmla="*/ 732630 w 732631"/>
              <a:gd name="connsiteY3" fmla="*/ 122108 h 5307012"/>
              <a:gd name="connsiteX4" fmla="*/ 732631 w 732631"/>
              <a:gd name="connsiteY4" fmla="*/ 5307012 h 5307012"/>
              <a:gd name="connsiteX5" fmla="*/ 732631 w 732631"/>
              <a:gd name="connsiteY5" fmla="*/ 5307012 h 5307012"/>
              <a:gd name="connsiteX6" fmla="*/ 732631 w 732631"/>
              <a:gd name="connsiteY6" fmla="*/ 5307012 h 5307012"/>
              <a:gd name="connsiteX7" fmla="*/ 0 w 732631"/>
              <a:gd name="connsiteY7" fmla="*/ 5307012 h 5307012"/>
              <a:gd name="connsiteX8" fmla="*/ 0 w 732631"/>
              <a:gd name="connsiteY8" fmla="*/ 5307012 h 5307012"/>
              <a:gd name="connsiteX9" fmla="*/ 0 w 732631"/>
              <a:gd name="connsiteY9" fmla="*/ 5307012 h 5307012"/>
              <a:gd name="connsiteX10" fmla="*/ 0 w 732631"/>
              <a:gd name="connsiteY10" fmla="*/ 122108 h 5307012"/>
              <a:gd name="connsiteX11" fmla="*/ 35765 w 732631"/>
              <a:gd name="connsiteY11" fmla="*/ 35765 h 5307012"/>
              <a:gd name="connsiteX12" fmla="*/ 122108 w 732631"/>
              <a:gd name="connsiteY12" fmla="*/ 1 h 5307012"/>
              <a:gd name="connsiteX13" fmla="*/ 122108 w 732631"/>
              <a:gd name="connsiteY13"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2631" h="5307012">
                <a:moveTo>
                  <a:pt x="732631" y="884525"/>
                </a:moveTo>
                <a:lnTo>
                  <a:pt x="732631" y="4422487"/>
                </a:lnTo>
                <a:cubicBezTo>
                  <a:pt x="732631" y="4657076"/>
                  <a:pt x="730855" y="4882060"/>
                  <a:pt x="727694" y="5047935"/>
                </a:cubicBezTo>
                <a:cubicBezTo>
                  <a:pt x="724532" y="5213817"/>
                  <a:pt x="720245" y="5307008"/>
                  <a:pt x="715774" y="5307001"/>
                </a:cubicBezTo>
                <a:cubicBezTo>
                  <a:pt x="477183" y="5307001"/>
                  <a:pt x="238591" y="5307008"/>
                  <a:pt x="0" y="5307008"/>
                </a:cubicBezTo>
                <a:lnTo>
                  <a:pt x="0" y="5307008"/>
                </a:lnTo>
                <a:lnTo>
                  <a:pt x="0" y="5307008"/>
                </a:lnTo>
                <a:lnTo>
                  <a:pt x="0" y="4"/>
                </a:lnTo>
                <a:lnTo>
                  <a:pt x="0" y="4"/>
                </a:lnTo>
                <a:lnTo>
                  <a:pt x="0" y="4"/>
                </a:lnTo>
                <a:lnTo>
                  <a:pt x="715774" y="4"/>
                </a:lnTo>
                <a:cubicBezTo>
                  <a:pt x="720245" y="4"/>
                  <a:pt x="724532" y="93195"/>
                  <a:pt x="727694" y="259077"/>
                </a:cubicBezTo>
                <a:cubicBezTo>
                  <a:pt x="730855" y="424959"/>
                  <a:pt x="732631" y="649936"/>
                  <a:pt x="732631" y="884525"/>
                </a:cubicBezTo>
                <a:lnTo>
                  <a:pt x="732631" y="88452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3544" rIns="53544" bIns="53545"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latin typeface="华文楷体" panose="02010600040101010101" pitchFamily="2" charset="-122"/>
                <a:ea typeface="华文楷体" panose="02010600040101010101" pitchFamily="2" charset="-122"/>
                <a:cs typeface="Times New Roman" panose="02020603050405020304" pitchFamily="18" charset="0"/>
              </a:rPr>
              <a:t>过于功利狭隘的应试之痕</a:t>
            </a:r>
            <a:endParaRPr lang="zh-CN" altLang="en-US" sz="2800" kern="1200" dirty="0"/>
          </a:p>
        </p:txBody>
      </p:sp>
      <p:sp>
        <p:nvSpPr>
          <p:cNvPr id="24" name="任意多边形 23"/>
          <p:cNvSpPr/>
          <p:nvPr/>
        </p:nvSpPr>
        <p:spPr>
          <a:xfrm>
            <a:off x="1619672" y="1575140"/>
            <a:ext cx="788988" cy="1127125"/>
          </a:xfrm>
          <a:custGeom>
            <a:avLst/>
            <a:gdLst>
              <a:gd name="connsiteX0" fmla="*/ 0 w 1127124"/>
              <a:gd name="connsiteY0" fmla="*/ 0 h 788987"/>
              <a:gd name="connsiteX1" fmla="*/ 732631 w 1127124"/>
              <a:gd name="connsiteY1" fmla="*/ 0 h 788987"/>
              <a:gd name="connsiteX2" fmla="*/ 1127124 w 1127124"/>
              <a:gd name="connsiteY2" fmla="*/ 394494 h 788987"/>
              <a:gd name="connsiteX3" fmla="*/ 732631 w 1127124"/>
              <a:gd name="connsiteY3" fmla="*/ 788987 h 788987"/>
              <a:gd name="connsiteX4" fmla="*/ 0 w 1127124"/>
              <a:gd name="connsiteY4" fmla="*/ 788987 h 788987"/>
              <a:gd name="connsiteX5" fmla="*/ 394494 w 1127124"/>
              <a:gd name="connsiteY5" fmla="*/ 394494 h 788987"/>
              <a:gd name="connsiteX6" fmla="*/ 0 w 1127124"/>
              <a:gd name="connsiteY6" fmla="*/ 0 h 78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124" h="788987">
                <a:moveTo>
                  <a:pt x="1127123" y="0"/>
                </a:moveTo>
                <a:lnTo>
                  <a:pt x="1127123" y="512842"/>
                </a:lnTo>
                <a:lnTo>
                  <a:pt x="563561" y="788987"/>
                </a:lnTo>
                <a:lnTo>
                  <a:pt x="1" y="512842"/>
                </a:lnTo>
                <a:lnTo>
                  <a:pt x="1" y="0"/>
                </a:lnTo>
                <a:lnTo>
                  <a:pt x="563561" y="276146"/>
                </a:lnTo>
                <a:lnTo>
                  <a:pt x="1127123" y="0"/>
                </a:lnTo>
                <a:close/>
              </a:path>
            </a:pathLst>
          </a:custGeom>
          <a:solidFill>
            <a:srgbClr val="F7994B"/>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1" tIns="407195" rIns="12700" bIns="407193" numCol="1" spcCol="1270" anchor="ctr" anchorCtr="0">
            <a:noAutofit/>
          </a:bodyPr>
          <a:lstStyle/>
          <a:p>
            <a:pPr lvl="0" algn="ctr" defTabSz="889000">
              <a:lnSpc>
                <a:spcPct val="90000"/>
              </a:lnSpc>
              <a:spcBef>
                <a:spcPct val="0"/>
              </a:spcBef>
              <a:spcAft>
                <a:spcPct val="35000"/>
              </a:spcAft>
            </a:pPr>
            <a:endParaRPr lang="zh-CN" altLang="en-US" sz="2000" kern="1200" dirty="0"/>
          </a:p>
        </p:txBody>
      </p:sp>
      <p:sp>
        <p:nvSpPr>
          <p:cNvPr id="25" name="任意多边形 24"/>
          <p:cNvSpPr/>
          <p:nvPr/>
        </p:nvSpPr>
        <p:spPr>
          <a:xfrm>
            <a:off x="2408659" y="1563638"/>
            <a:ext cx="5307013" cy="732632"/>
          </a:xfrm>
          <a:custGeom>
            <a:avLst/>
            <a:gdLst>
              <a:gd name="connsiteX0" fmla="*/ 122108 w 732631"/>
              <a:gd name="connsiteY0" fmla="*/ 0 h 5307012"/>
              <a:gd name="connsiteX1" fmla="*/ 610523 w 732631"/>
              <a:gd name="connsiteY1" fmla="*/ 0 h 5307012"/>
              <a:gd name="connsiteX2" fmla="*/ 696866 w 732631"/>
              <a:gd name="connsiteY2" fmla="*/ 35765 h 5307012"/>
              <a:gd name="connsiteX3" fmla="*/ 732630 w 732631"/>
              <a:gd name="connsiteY3" fmla="*/ 122108 h 5307012"/>
              <a:gd name="connsiteX4" fmla="*/ 732631 w 732631"/>
              <a:gd name="connsiteY4" fmla="*/ 5307012 h 5307012"/>
              <a:gd name="connsiteX5" fmla="*/ 732631 w 732631"/>
              <a:gd name="connsiteY5" fmla="*/ 5307012 h 5307012"/>
              <a:gd name="connsiteX6" fmla="*/ 732631 w 732631"/>
              <a:gd name="connsiteY6" fmla="*/ 5307012 h 5307012"/>
              <a:gd name="connsiteX7" fmla="*/ 0 w 732631"/>
              <a:gd name="connsiteY7" fmla="*/ 5307012 h 5307012"/>
              <a:gd name="connsiteX8" fmla="*/ 0 w 732631"/>
              <a:gd name="connsiteY8" fmla="*/ 5307012 h 5307012"/>
              <a:gd name="connsiteX9" fmla="*/ 0 w 732631"/>
              <a:gd name="connsiteY9" fmla="*/ 5307012 h 5307012"/>
              <a:gd name="connsiteX10" fmla="*/ 0 w 732631"/>
              <a:gd name="connsiteY10" fmla="*/ 122108 h 5307012"/>
              <a:gd name="connsiteX11" fmla="*/ 35765 w 732631"/>
              <a:gd name="connsiteY11" fmla="*/ 35765 h 5307012"/>
              <a:gd name="connsiteX12" fmla="*/ 122108 w 732631"/>
              <a:gd name="connsiteY12" fmla="*/ 1 h 5307012"/>
              <a:gd name="connsiteX13" fmla="*/ 122108 w 732631"/>
              <a:gd name="connsiteY13"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2631" h="5307012">
                <a:moveTo>
                  <a:pt x="732631" y="884525"/>
                </a:moveTo>
                <a:lnTo>
                  <a:pt x="732631" y="4422487"/>
                </a:lnTo>
                <a:cubicBezTo>
                  <a:pt x="732631" y="4657076"/>
                  <a:pt x="730855" y="4882060"/>
                  <a:pt x="727694" y="5047935"/>
                </a:cubicBezTo>
                <a:cubicBezTo>
                  <a:pt x="724532" y="5213817"/>
                  <a:pt x="720245" y="5307008"/>
                  <a:pt x="715774" y="5307001"/>
                </a:cubicBezTo>
                <a:cubicBezTo>
                  <a:pt x="477183" y="5307001"/>
                  <a:pt x="238591" y="5307008"/>
                  <a:pt x="0" y="5307008"/>
                </a:cubicBezTo>
                <a:lnTo>
                  <a:pt x="0" y="5307008"/>
                </a:lnTo>
                <a:lnTo>
                  <a:pt x="0" y="5307008"/>
                </a:lnTo>
                <a:lnTo>
                  <a:pt x="0" y="4"/>
                </a:lnTo>
                <a:lnTo>
                  <a:pt x="0" y="4"/>
                </a:lnTo>
                <a:lnTo>
                  <a:pt x="0" y="4"/>
                </a:lnTo>
                <a:lnTo>
                  <a:pt x="715774" y="4"/>
                </a:lnTo>
                <a:cubicBezTo>
                  <a:pt x="720245" y="4"/>
                  <a:pt x="724532" y="93195"/>
                  <a:pt x="727694" y="259077"/>
                </a:cubicBezTo>
                <a:cubicBezTo>
                  <a:pt x="730855" y="424959"/>
                  <a:pt x="732631" y="649936"/>
                  <a:pt x="732631" y="884525"/>
                </a:cubicBezTo>
                <a:lnTo>
                  <a:pt x="732631" y="88452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3544" rIns="53544" bIns="53545"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latin typeface="华文楷体" panose="02010600040101010101" pitchFamily="2" charset="-122"/>
                <a:ea typeface="华文楷体" panose="02010600040101010101" pitchFamily="2" charset="-122"/>
                <a:cs typeface="Times New Roman" panose="02020603050405020304" pitchFamily="18" charset="0"/>
              </a:rPr>
              <a:t>教师身份对学生的压迫之痕</a:t>
            </a:r>
            <a:endParaRPr lang="zh-CN" altLang="en-US" sz="2800" kern="1200" dirty="0"/>
          </a:p>
        </p:txBody>
      </p:sp>
      <p:sp>
        <p:nvSpPr>
          <p:cNvPr id="26" name="任意多边形 25"/>
          <p:cNvSpPr/>
          <p:nvPr/>
        </p:nvSpPr>
        <p:spPr>
          <a:xfrm>
            <a:off x="1619672" y="2553697"/>
            <a:ext cx="788988" cy="1127125"/>
          </a:xfrm>
          <a:custGeom>
            <a:avLst/>
            <a:gdLst>
              <a:gd name="connsiteX0" fmla="*/ 0 w 1127124"/>
              <a:gd name="connsiteY0" fmla="*/ 0 h 788987"/>
              <a:gd name="connsiteX1" fmla="*/ 732631 w 1127124"/>
              <a:gd name="connsiteY1" fmla="*/ 0 h 788987"/>
              <a:gd name="connsiteX2" fmla="*/ 1127124 w 1127124"/>
              <a:gd name="connsiteY2" fmla="*/ 394494 h 788987"/>
              <a:gd name="connsiteX3" fmla="*/ 732631 w 1127124"/>
              <a:gd name="connsiteY3" fmla="*/ 788987 h 788987"/>
              <a:gd name="connsiteX4" fmla="*/ 0 w 1127124"/>
              <a:gd name="connsiteY4" fmla="*/ 788987 h 788987"/>
              <a:gd name="connsiteX5" fmla="*/ 394494 w 1127124"/>
              <a:gd name="connsiteY5" fmla="*/ 394494 h 788987"/>
              <a:gd name="connsiteX6" fmla="*/ 0 w 1127124"/>
              <a:gd name="connsiteY6" fmla="*/ 0 h 78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124" h="788987">
                <a:moveTo>
                  <a:pt x="1127123" y="0"/>
                </a:moveTo>
                <a:lnTo>
                  <a:pt x="1127123" y="512842"/>
                </a:lnTo>
                <a:lnTo>
                  <a:pt x="563561" y="788987"/>
                </a:lnTo>
                <a:lnTo>
                  <a:pt x="1" y="512842"/>
                </a:lnTo>
                <a:lnTo>
                  <a:pt x="1" y="0"/>
                </a:lnTo>
                <a:lnTo>
                  <a:pt x="563561" y="276146"/>
                </a:lnTo>
                <a:lnTo>
                  <a:pt x="1127123" y="0"/>
                </a:lnTo>
                <a:close/>
              </a:path>
            </a:pathLst>
          </a:custGeom>
          <a:solidFill>
            <a:srgbClr val="FFFF7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1" tIns="407195" rIns="12700" bIns="407193" numCol="1" spcCol="1270" anchor="ctr" anchorCtr="0">
            <a:noAutofit/>
          </a:bodyPr>
          <a:lstStyle/>
          <a:p>
            <a:pPr lvl="0" algn="ctr" defTabSz="889000">
              <a:lnSpc>
                <a:spcPct val="90000"/>
              </a:lnSpc>
              <a:spcBef>
                <a:spcPct val="0"/>
              </a:spcBef>
              <a:spcAft>
                <a:spcPct val="35000"/>
              </a:spcAft>
            </a:pPr>
            <a:endParaRPr lang="zh-CN" altLang="en-US" sz="2000" kern="1200" dirty="0"/>
          </a:p>
        </p:txBody>
      </p:sp>
      <p:sp>
        <p:nvSpPr>
          <p:cNvPr id="27" name="任意多边形 26"/>
          <p:cNvSpPr/>
          <p:nvPr/>
        </p:nvSpPr>
        <p:spPr>
          <a:xfrm>
            <a:off x="2408659" y="2553698"/>
            <a:ext cx="5307013" cy="732632"/>
          </a:xfrm>
          <a:custGeom>
            <a:avLst/>
            <a:gdLst>
              <a:gd name="connsiteX0" fmla="*/ 122108 w 732631"/>
              <a:gd name="connsiteY0" fmla="*/ 0 h 5307012"/>
              <a:gd name="connsiteX1" fmla="*/ 610523 w 732631"/>
              <a:gd name="connsiteY1" fmla="*/ 0 h 5307012"/>
              <a:gd name="connsiteX2" fmla="*/ 696866 w 732631"/>
              <a:gd name="connsiteY2" fmla="*/ 35765 h 5307012"/>
              <a:gd name="connsiteX3" fmla="*/ 732630 w 732631"/>
              <a:gd name="connsiteY3" fmla="*/ 122108 h 5307012"/>
              <a:gd name="connsiteX4" fmla="*/ 732631 w 732631"/>
              <a:gd name="connsiteY4" fmla="*/ 5307012 h 5307012"/>
              <a:gd name="connsiteX5" fmla="*/ 732631 w 732631"/>
              <a:gd name="connsiteY5" fmla="*/ 5307012 h 5307012"/>
              <a:gd name="connsiteX6" fmla="*/ 732631 w 732631"/>
              <a:gd name="connsiteY6" fmla="*/ 5307012 h 5307012"/>
              <a:gd name="connsiteX7" fmla="*/ 0 w 732631"/>
              <a:gd name="connsiteY7" fmla="*/ 5307012 h 5307012"/>
              <a:gd name="connsiteX8" fmla="*/ 0 w 732631"/>
              <a:gd name="connsiteY8" fmla="*/ 5307012 h 5307012"/>
              <a:gd name="connsiteX9" fmla="*/ 0 w 732631"/>
              <a:gd name="connsiteY9" fmla="*/ 5307012 h 5307012"/>
              <a:gd name="connsiteX10" fmla="*/ 0 w 732631"/>
              <a:gd name="connsiteY10" fmla="*/ 122108 h 5307012"/>
              <a:gd name="connsiteX11" fmla="*/ 35765 w 732631"/>
              <a:gd name="connsiteY11" fmla="*/ 35765 h 5307012"/>
              <a:gd name="connsiteX12" fmla="*/ 122108 w 732631"/>
              <a:gd name="connsiteY12" fmla="*/ 1 h 5307012"/>
              <a:gd name="connsiteX13" fmla="*/ 122108 w 732631"/>
              <a:gd name="connsiteY13"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2631" h="5307012">
                <a:moveTo>
                  <a:pt x="732631" y="884525"/>
                </a:moveTo>
                <a:lnTo>
                  <a:pt x="732631" y="4422487"/>
                </a:lnTo>
                <a:cubicBezTo>
                  <a:pt x="732631" y="4657076"/>
                  <a:pt x="730855" y="4882060"/>
                  <a:pt x="727694" y="5047935"/>
                </a:cubicBezTo>
                <a:cubicBezTo>
                  <a:pt x="724532" y="5213817"/>
                  <a:pt x="720245" y="5307008"/>
                  <a:pt x="715774" y="5307001"/>
                </a:cubicBezTo>
                <a:cubicBezTo>
                  <a:pt x="477183" y="5307001"/>
                  <a:pt x="238591" y="5307008"/>
                  <a:pt x="0" y="5307008"/>
                </a:cubicBezTo>
                <a:lnTo>
                  <a:pt x="0" y="5307008"/>
                </a:lnTo>
                <a:lnTo>
                  <a:pt x="0" y="5307008"/>
                </a:lnTo>
                <a:lnTo>
                  <a:pt x="0" y="4"/>
                </a:lnTo>
                <a:lnTo>
                  <a:pt x="0" y="4"/>
                </a:lnTo>
                <a:lnTo>
                  <a:pt x="0" y="4"/>
                </a:lnTo>
                <a:lnTo>
                  <a:pt x="715774" y="4"/>
                </a:lnTo>
                <a:cubicBezTo>
                  <a:pt x="720245" y="4"/>
                  <a:pt x="724532" y="93195"/>
                  <a:pt x="727694" y="259077"/>
                </a:cubicBezTo>
                <a:cubicBezTo>
                  <a:pt x="730855" y="424959"/>
                  <a:pt x="732631" y="649936"/>
                  <a:pt x="732631" y="884525"/>
                </a:cubicBezTo>
                <a:lnTo>
                  <a:pt x="732631" y="88452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3544" rIns="53544" bIns="53545"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latin typeface="华文楷体" panose="02010600040101010101" pitchFamily="2" charset="-122"/>
                <a:ea typeface="华文楷体" panose="02010600040101010101" pitchFamily="2" charset="-122"/>
                <a:cs typeface="Times New Roman" panose="02020603050405020304" pitchFamily="18" charset="0"/>
              </a:rPr>
              <a:t>机械不变的模式之痕</a:t>
            </a:r>
            <a:endParaRPr lang="zh-CN" altLang="en-US" sz="2800" b="1" kern="1200" dirty="0"/>
          </a:p>
        </p:txBody>
      </p:sp>
      <p:sp>
        <p:nvSpPr>
          <p:cNvPr id="28" name="任意多边形 27"/>
          <p:cNvSpPr/>
          <p:nvPr/>
        </p:nvSpPr>
        <p:spPr>
          <a:xfrm>
            <a:off x="1619672" y="3532255"/>
            <a:ext cx="788988" cy="1127125"/>
          </a:xfrm>
          <a:custGeom>
            <a:avLst/>
            <a:gdLst>
              <a:gd name="connsiteX0" fmla="*/ 0 w 1127124"/>
              <a:gd name="connsiteY0" fmla="*/ 0 h 788987"/>
              <a:gd name="connsiteX1" fmla="*/ 732631 w 1127124"/>
              <a:gd name="connsiteY1" fmla="*/ 0 h 788987"/>
              <a:gd name="connsiteX2" fmla="*/ 1127124 w 1127124"/>
              <a:gd name="connsiteY2" fmla="*/ 394494 h 788987"/>
              <a:gd name="connsiteX3" fmla="*/ 732631 w 1127124"/>
              <a:gd name="connsiteY3" fmla="*/ 788987 h 788987"/>
              <a:gd name="connsiteX4" fmla="*/ 0 w 1127124"/>
              <a:gd name="connsiteY4" fmla="*/ 788987 h 788987"/>
              <a:gd name="connsiteX5" fmla="*/ 394494 w 1127124"/>
              <a:gd name="connsiteY5" fmla="*/ 394494 h 788987"/>
              <a:gd name="connsiteX6" fmla="*/ 0 w 1127124"/>
              <a:gd name="connsiteY6" fmla="*/ 0 h 78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124" h="788987">
                <a:moveTo>
                  <a:pt x="1127123" y="0"/>
                </a:moveTo>
                <a:lnTo>
                  <a:pt x="1127123" y="512842"/>
                </a:lnTo>
                <a:lnTo>
                  <a:pt x="563561" y="788987"/>
                </a:lnTo>
                <a:lnTo>
                  <a:pt x="1" y="512842"/>
                </a:lnTo>
                <a:lnTo>
                  <a:pt x="1" y="0"/>
                </a:lnTo>
                <a:lnTo>
                  <a:pt x="563561" y="276146"/>
                </a:lnTo>
                <a:lnTo>
                  <a:pt x="1127123" y="0"/>
                </a:lnTo>
                <a:close/>
              </a:path>
            </a:pathLst>
          </a:custGeom>
          <a:solidFill>
            <a:srgbClr val="FFFF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1" tIns="407195" rIns="12700" bIns="407193" numCol="1" spcCol="1270" anchor="ctr" anchorCtr="0">
            <a:noAutofit/>
          </a:bodyPr>
          <a:lstStyle/>
          <a:p>
            <a:pPr lvl="0" algn="ctr" defTabSz="889000">
              <a:lnSpc>
                <a:spcPct val="90000"/>
              </a:lnSpc>
              <a:spcBef>
                <a:spcPct val="0"/>
              </a:spcBef>
              <a:spcAft>
                <a:spcPct val="35000"/>
              </a:spcAft>
            </a:pPr>
            <a:endParaRPr lang="zh-CN" altLang="en-US" sz="2000" kern="1200" dirty="0"/>
          </a:p>
        </p:txBody>
      </p:sp>
      <p:sp>
        <p:nvSpPr>
          <p:cNvPr id="29" name="任意多边形 28"/>
          <p:cNvSpPr/>
          <p:nvPr/>
        </p:nvSpPr>
        <p:spPr>
          <a:xfrm>
            <a:off x="2408659" y="3507854"/>
            <a:ext cx="5307013" cy="732632"/>
          </a:xfrm>
          <a:custGeom>
            <a:avLst/>
            <a:gdLst>
              <a:gd name="connsiteX0" fmla="*/ 122108 w 732631"/>
              <a:gd name="connsiteY0" fmla="*/ 0 h 5307012"/>
              <a:gd name="connsiteX1" fmla="*/ 610523 w 732631"/>
              <a:gd name="connsiteY1" fmla="*/ 0 h 5307012"/>
              <a:gd name="connsiteX2" fmla="*/ 696866 w 732631"/>
              <a:gd name="connsiteY2" fmla="*/ 35765 h 5307012"/>
              <a:gd name="connsiteX3" fmla="*/ 732630 w 732631"/>
              <a:gd name="connsiteY3" fmla="*/ 122108 h 5307012"/>
              <a:gd name="connsiteX4" fmla="*/ 732631 w 732631"/>
              <a:gd name="connsiteY4" fmla="*/ 5307012 h 5307012"/>
              <a:gd name="connsiteX5" fmla="*/ 732631 w 732631"/>
              <a:gd name="connsiteY5" fmla="*/ 5307012 h 5307012"/>
              <a:gd name="connsiteX6" fmla="*/ 732631 w 732631"/>
              <a:gd name="connsiteY6" fmla="*/ 5307012 h 5307012"/>
              <a:gd name="connsiteX7" fmla="*/ 0 w 732631"/>
              <a:gd name="connsiteY7" fmla="*/ 5307012 h 5307012"/>
              <a:gd name="connsiteX8" fmla="*/ 0 w 732631"/>
              <a:gd name="connsiteY8" fmla="*/ 5307012 h 5307012"/>
              <a:gd name="connsiteX9" fmla="*/ 0 w 732631"/>
              <a:gd name="connsiteY9" fmla="*/ 5307012 h 5307012"/>
              <a:gd name="connsiteX10" fmla="*/ 0 w 732631"/>
              <a:gd name="connsiteY10" fmla="*/ 122108 h 5307012"/>
              <a:gd name="connsiteX11" fmla="*/ 35765 w 732631"/>
              <a:gd name="connsiteY11" fmla="*/ 35765 h 5307012"/>
              <a:gd name="connsiteX12" fmla="*/ 122108 w 732631"/>
              <a:gd name="connsiteY12" fmla="*/ 1 h 5307012"/>
              <a:gd name="connsiteX13" fmla="*/ 122108 w 732631"/>
              <a:gd name="connsiteY13"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2631" h="5307012">
                <a:moveTo>
                  <a:pt x="732631" y="884525"/>
                </a:moveTo>
                <a:lnTo>
                  <a:pt x="732631" y="4422487"/>
                </a:lnTo>
                <a:cubicBezTo>
                  <a:pt x="732631" y="4657076"/>
                  <a:pt x="730855" y="4882060"/>
                  <a:pt x="727694" y="5047935"/>
                </a:cubicBezTo>
                <a:cubicBezTo>
                  <a:pt x="724532" y="5213817"/>
                  <a:pt x="720245" y="5307008"/>
                  <a:pt x="715774" y="5307001"/>
                </a:cubicBezTo>
                <a:cubicBezTo>
                  <a:pt x="477183" y="5307001"/>
                  <a:pt x="238591" y="5307008"/>
                  <a:pt x="0" y="5307008"/>
                </a:cubicBezTo>
                <a:lnTo>
                  <a:pt x="0" y="5307008"/>
                </a:lnTo>
                <a:lnTo>
                  <a:pt x="0" y="5307008"/>
                </a:lnTo>
                <a:lnTo>
                  <a:pt x="0" y="4"/>
                </a:lnTo>
                <a:lnTo>
                  <a:pt x="0" y="4"/>
                </a:lnTo>
                <a:lnTo>
                  <a:pt x="0" y="4"/>
                </a:lnTo>
                <a:lnTo>
                  <a:pt x="715774" y="4"/>
                </a:lnTo>
                <a:cubicBezTo>
                  <a:pt x="720245" y="4"/>
                  <a:pt x="724532" y="93195"/>
                  <a:pt x="727694" y="259077"/>
                </a:cubicBezTo>
                <a:cubicBezTo>
                  <a:pt x="730855" y="424959"/>
                  <a:pt x="732631" y="649936"/>
                  <a:pt x="732631" y="884525"/>
                </a:cubicBezTo>
                <a:lnTo>
                  <a:pt x="732631" y="88452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2025" tIns="52909" rIns="52909" bIns="52910" numCol="1" spcCol="1270" anchor="ctr" anchorCtr="0">
            <a:noAutofit/>
          </a:bodyPr>
          <a:lstStyle/>
          <a:p>
            <a:pPr marL="228600" lvl="1" indent="-228600" algn="l" defTabSz="1200150">
              <a:lnSpc>
                <a:spcPct val="90000"/>
              </a:lnSpc>
              <a:spcBef>
                <a:spcPct val="0"/>
              </a:spcBef>
              <a:spcAft>
                <a:spcPct val="15000"/>
              </a:spcAft>
              <a:buChar char="•"/>
            </a:pPr>
            <a:r>
              <a:rPr lang="zh-CN" altLang="zh-CN" sz="2700" b="1" kern="1200" dirty="0" smtClean="0">
                <a:latin typeface="华文楷体" panose="02010600040101010101" pitchFamily="2" charset="-122"/>
                <a:ea typeface="华文楷体" panose="02010600040101010101" pitchFamily="2" charset="-122"/>
                <a:cs typeface="Times New Roman" panose="02020603050405020304" pitchFamily="18" charset="0"/>
              </a:rPr>
              <a:t>生拉硬拽、强硬灌输的方式之痕</a:t>
            </a:r>
            <a:endParaRPr lang="zh-CN" altLang="en-US" sz="2700" kern="1200" dirty="0"/>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1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27" name="任意多边形 26"/>
          <p:cNvSpPr/>
          <p:nvPr/>
        </p:nvSpPr>
        <p:spPr>
          <a:xfrm>
            <a:off x="3851513" y="555526"/>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solidFill>
            <a:schemeClr val="bg1"/>
          </a:solidFill>
          <a:ln w="79375" cmpd="thinThick">
            <a:solidFill>
              <a:schemeClr val="accent6">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kumimoji="0" lang="zh-CN" sz="3400" b="0" i="0" u="none" strike="noStrike" kern="1200" cap="none" normalizeH="0" baseline="0" dirty="0" smtClean="0">
                <a:ln>
                  <a:noFill/>
                </a:ln>
                <a:solidFill>
                  <a:srgbClr val="CC0000"/>
                </a:solidFill>
                <a:effectLst/>
                <a:latin typeface="华文隶书" panose="02010800040101010101" pitchFamily="2" charset="-122"/>
                <a:ea typeface="华文隶书" panose="02010800040101010101" pitchFamily="2" charset="-122"/>
                <a:cs typeface="Times New Roman" panose="02020603050405020304" pitchFamily="18" charset="0"/>
              </a:rPr>
              <a:t>无痕</a:t>
            </a:r>
            <a:endParaRPr lang="zh-CN" altLang="en-US" sz="3400" kern="1200" dirty="0"/>
          </a:p>
        </p:txBody>
      </p:sp>
      <p:sp>
        <p:nvSpPr>
          <p:cNvPr id="28" name="任意多边形 27"/>
          <p:cNvSpPr/>
          <p:nvPr/>
        </p:nvSpPr>
        <p:spPr>
          <a:xfrm>
            <a:off x="1691680" y="2400722"/>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solidFill>
            <a:schemeClr val="bg1"/>
          </a:solidFill>
          <a:ln w="76200" cmpd="thinThick">
            <a:solidFill>
              <a:schemeClr val="accent6">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kumimoji="0" lang="zh-CN" sz="3400" b="1" i="0" u="none" strike="noStrike" kern="1200" cap="none" normalizeH="0" baseline="0" dirty="0" smtClean="0">
                <a:ln>
                  <a:noFill/>
                </a:ln>
                <a:solidFill>
                  <a:srgbClr val="C00000"/>
                </a:solidFill>
                <a:effectLst/>
                <a:latin typeface="华文楷体" panose="02010600040101010101" pitchFamily="2" charset="-122"/>
                <a:ea typeface="华文楷体" panose="02010600040101010101" pitchFamily="2" charset="-122"/>
                <a:cs typeface="Times New Roman" panose="02020603050405020304" pitchFamily="18" charset="0"/>
              </a:rPr>
              <a:t>没有伤痕</a:t>
            </a:r>
            <a:endParaRPr lang="zh-CN" altLang="en-US" sz="3400" kern="1200" dirty="0">
              <a:solidFill>
                <a:srgbClr val="C00000"/>
              </a:solidFill>
            </a:endParaRPr>
          </a:p>
        </p:txBody>
      </p:sp>
      <p:sp>
        <p:nvSpPr>
          <p:cNvPr id="29" name="任意多边形 28"/>
          <p:cNvSpPr/>
          <p:nvPr/>
        </p:nvSpPr>
        <p:spPr>
          <a:xfrm>
            <a:off x="3848162" y="2400722"/>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noFill/>
          <a:ln w="76200" cmpd="thinThick">
            <a:solidFill>
              <a:schemeClr val="accent6">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kumimoji="0" lang="zh-CN" sz="3400" b="1" i="0" u="none" strike="noStrike" kern="1200" cap="none" normalizeH="0" baseline="0" dirty="0" smtClean="0">
                <a:ln>
                  <a:noFill/>
                </a:ln>
                <a:solidFill>
                  <a:srgbClr val="C00000"/>
                </a:solidFill>
                <a:effectLst/>
                <a:latin typeface="华文楷体" panose="02010600040101010101" pitchFamily="2" charset="-122"/>
                <a:ea typeface="华文楷体" panose="02010600040101010101" pitchFamily="2" charset="-122"/>
                <a:cs typeface="Times New Roman" panose="02020603050405020304" pitchFamily="18" charset="0"/>
              </a:rPr>
              <a:t>没有阴影</a:t>
            </a:r>
            <a:endParaRPr lang="zh-CN" altLang="en-US" sz="3400" kern="1200" dirty="0">
              <a:solidFill>
                <a:srgbClr val="C00000"/>
              </a:solidFill>
            </a:endParaRPr>
          </a:p>
        </p:txBody>
      </p:sp>
      <p:sp>
        <p:nvSpPr>
          <p:cNvPr id="30" name="任意多边形 29"/>
          <p:cNvSpPr/>
          <p:nvPr/>
        </p:nvSpPr>
        <p:spPr>
          <a:xfrm>
            <a:off x="6004644" y="2400722"/>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noFill/>
          <a:ln w="76200" cmpd="thinThick">
            <a:solidFill>
              <a:schemeClr val="accent6">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kumimoji="0" lang="zh-CN" sz="3400" b="1" i="0" u="none" strike="noStrike" kern="1200" cap="none" normalizeH="0" baseline="0" dirty="0" smtClean="0">
                <a:ln>
                  <a:noFill/>
                </a:ln>
                <a:solidFill>
                  <a:srgbClr val="C00000"/>
                </a:solidFill>
                <a:effectLst/>
                <a:latin typeface="华文楷体" panose="02010600040101010101" pitchFamily="2" charset="-122"/>
                <a:ea typeface="华文楷体" panose="02010600040101010101" pitchFamily="2" charset="-122"/>
                <a:cs typeface="Times New Roman" panose="02020603050405020304" pitchFamily="18" charset="0"/>
              </a:rPr>
              <a:t>没有痕迹</a:t>
            </a:r>
            <a:endParaRPr lang="zh-CN" altLang="en-US" sz="3400" kern="1200" dirty="0">
              <a:solidFill>
                <a:srgbClr val="C00000"/>
              </a:solidFill>
            </a:endParaRPr>
          </a:p>
        </p:txBody>
      </p:sp>
      <p:cxnSp>
        <p:nvCxnSpPr>
          <p:cNvPr id="32" name="直接连接符 31"/>
          <p:cNvCxnSpPr/>
          <p:nvPr/>
        </p:nvCxnSpPr>
        <p:spPr>
          <a:xfrm flipV="1">
            <a:off x="4716016" y="1491630"/>
            <a:ext cx="0" cy="504056"/>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4716016" y="1995686"/>
            <a:ext cx="0" cy="36004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2627784" y="1995686"/>
            <a:ext cx="2088232" cy="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716016" y="1995686"/>
            <a:ext cx="2160240" cy="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6876256" y="1995686"/>
            <a:ext cx="0" cy="36004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2627784" y="1995686"/>
            <a:ext cx="0" cy="36004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right)">
                                      <p:cBhvr>
                                        <p:cTn id="16" dur="500"/>
                                        <p:tgtEl>
                                          <p:spTgt spid="4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up)">
                                      <p:cBhvr>
                                        <p:cTn id="20" dur="500"/>
                                        <p:tgtEl>
                                          <p:spTgt spid="47"/>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up)">
                                      <p:cBhvr>
                                        <p:cTn id="29" dur="500"/>
                                        <p:tgtEl>
                                          <p:spTgt spid="35"/>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up)">
                                      <p:cBhvr>
                                        <p:cTn id="42" dur="500"/>
                                        <p:tgtEl>
                                          <p:spTgt spid="46"/>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文本框 2"/>
          <p:cNvSpPr txBox="1"/>
          <p:nvPr/>
        </p:nvSpPr>
        <p:spPr>
          <a:xfrm>
            <a:off x="1366520" y="464820"/>
            <a:ext cx="4813935" cy="521970"/>
          </a:xfrm>
          <a:prstGeom prst="rect">
            <a:avLst/>
          </a:prstGeom>
          <a:noFill/>
        </p:spPr>
        <p:txBody>
          <a:bodyPr wrap="none" rtlCol="0">
            <a:spAutoFit/>
          </a:bodyPr>
          <a:p>
            <a:r>
              <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rPr>
              <a:t>（二）解决问题的过程与方法</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11" name="文本框 10"/>
          <p:cNvSpPr txBox="1"/>
          <p:nvPr/>
        </p:nvSpPr>
        <p:spPr>
          <a:xfrm>
            <a:off x="1350010" y="1165860"/>
            <a:ext cx="741743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en-US" altLang="zh-CN" sz="2800" b="1" dirty="0" smtClean="0">
                <a:solidFill>
                  <a:srgbClr val="00261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b="1" dirty="0" smtClean="0">
                <a:solidFill>
                  <a:srgbClr val="00261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zh-CN" sz="2800" b="1" dirty="0" smtClean="0">
                <a:solidFill>
                  <a:srgbClr val="002611"/>
                </a:solidFill>
                <a:latin typeface="华文楷体" panose="02010600040101010101" pitchFamily="2" charset="-122"/>
                <a:ea typeface="华文楷体" panose="02010600040101010101" pitchFamily="2" charset="-122"/>
                <a:sym typeface="+mn-ea"/>
              </a:rPr>
              <a:t>反思</a:t>
            </a:r>
            <a:r>
              <a:rPr lang="zh-CN" altLang="zh-CN" sz="2800" b="1" dirty="0">
                <a:solidFill>
                  <a:srgbClr val="002611"/>
                </a:solidFill>
                <a:latin typeface="华文楷体" panose="02010600040101010101" pitchFamily="2" charset="-122"/>
                <a:ea typeface="华文楷体" panose="02010600040101010101" pitchFamily="2" charset="-122"/>
                <a:sym typeface="+mn-ea"/>
              </a:rPr>
              <a:t>、探索、建构、完善等四个阶段。</a:t>
            </a:r>
            <a:endParaRPr lang="zh-CN" altLang="en-US" sz="2800" b="1" dirty="0" smtClean="0">
              <a:solidFill>
                <a:srgbClr val="00261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350010" y="233045"/>
            <a:ext cx="701421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a:t>
            </a:r>
            <a:r>
              <a:rPr lang="en-US" altLang="zh-CN" sz="2800" b="1" dirty="0" smtClean="0">
                <a:solidFill>
                  <a:srgbClr val="FF0000"/>
                </a:solidFill>
                <a:latin typeface="华文楷体" panose="02010600040101010101" pitchFamily="2" charset="-122"/>
                <a:ea typeface="华文楷体" panose="02010600040101010101" pitchFamily="2" charset="-122"/>
                <a:sym typeface="+mn-ea"/>
              </a:rPr>
              <a:t>1</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）反思期    </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反思</a:t>
            </a:r>
            <a:r>
              <a:rPr lang="zh-CN" altLang="zh-CN" sz="2800" b="1" dirty="0">
                <a:solidFill>
                  <a:srgbClr val="001007"/>
                </a:solidFill>
                <a:latin typeface="华文楷体" panose="02010600040101010101" pitchFamily="2" charset="-122"/>
                <a:ea typeface="华文楷体" panose="02010600040101010101" pitchFamily="2" charset="-122"/>
                <a:sym typeface="+mn-ea"/>
              </a:rPr>
              <a:t>教学现状，狭隘应试让语文教学伤痕累累，纯知识目标，过度训练，</a:t>
            </a:r>
            <a:r>
              <a:rPr lang="en-US" altLang="zh-CN" sz="2800" b="1" dirty="0">
                <a:solidFill>
                  <a:srgbClr val="001007"/>
                </a:solidFill>
                <a:latin typeface="华文楷体" panose="02010600040101010101" pitchFamily="2" charset="-122"/>
                <a:ea typeface="华文楷体" panose="02010600040101010101" pitchFamily="2" charset="-122"/>
                <a:sym typeface="+mn-ea"/>
              </a:rPr>
              <a:t>“</a:t>
            </a:r>
            <a:r>
              <a:rPr lang="zh-CN" altLang="zh-CN" sz="2800" b="1" dirty="0">
                <a:solidFill>
                  <a:srgbClr val="001007"/>
                </a:solidFill>
                <a:latin typeface="华文楷体" panose="02010600040101010101" pitchFamily="2" charset="-122"/>
                <a:ea typeface="华文楷体" panose="02010600040101010101" pitchFamily="2" charset="-122"/>
                <a:sym typeface="+mn-ea"/>
              </a:rPr>
              <a:t>被语文</a:t>
            </a:r>
            <a:r>
              <a:rPr lang="en-US" altLang="zh-CN" sz="2800" b="1" dirty="0">
                <a:solidFill>
                  <a:srgbClr val="001007"/>
                </a:solidFill>
                <a:latin typeface="华文楷体" panose="02010600040101010101" pitchFamily="2" charset="-122"/>
                <a:ea typeface="华文楷体" panose="02010600040101010101" pitchFamily="2" charset="-122"/>
                <a:sym typeface="+mn-ea"/>
              </a:rPr>
              <a:t>”</a:t>
            </a:r>
            <a:r>
              <a:rPr lang="zh-CN" altLang="zh-CN" sz="2800" b="1" dirty="0">
                <a:solidFill>
                  <a:srgbClr val="001007"/>
                </a:solidFill>
                <a:latin typeface="华文楷体" panose="02010600040101010101" pitchFamily="2" charset="-122"/>
                <a:ea typeface="华文楷体" panose="02010600040101010101" pitchFamily="2" charset="-122"/>
                <a:sym typeface="+mn-ea"/>
              </a:rPr>
              <a:t>，课堂远离本真自然的样态，没有语文味。锁定分数的教学，视野偏窄，方式单一。师生在人格上不平等，交互活动少民主，相处氛围不和谐</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350010" y="233045"/>
            <a:ext cx="701421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 </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目的意图特别明显的教育让青春期的初中生很反感，低耗高效，欲速不达。如何为儿童松绑、减负</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让儿童乐学？语文教学怎样既有意义更有意思？</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反思教学现状与自身实践，我</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在</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教学民主</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前提下的知识性与</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趣味性</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结合上做出积极尝试。</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350010" y="233045"/>
            <a:ext cx="701421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这一阶段，我渐渐崭露头角，轻负担、有意趣、高质量的教学在县内推广。多次获市县优课一等奖。研究省级课题“初中语文愉快教学研究” ，</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以教学民主为本位的初中语文教学</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荣获</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2000</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年江苏省教委“五四杯”论文评比初中唯一的一等奖</a:t>
            </a:r>
            <a:r>
              <a:rPr lang="zh-CN" altLang="zh-CN" sz="2800" b="1" dirty="0" smtClean="0">
                <a:solidFill>
                  <a:srgbClr val="001007"/>
                </a:solidFill>
                <a:latin typeface="华文楷体" panose="02010600040101010101" pitchFamily="2" charset="-122"/>
                <a:ea typeface="华文楷体" panose="02010600040101010101" pitchFamily="2" charset="-122"/>
                <a:sym typeface="+mn-ea"/>
              </a:rPr>
              <a:t>。</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b="9266"/>
          <a:stretch>
            <a:fillRect/>
          </a:stretch>
        </p:blipFill>
        <p:spPr bwMode="auto">
          <a:xfrm>
            <a:off x="0" y="-20538"/>
            <a:ext cx="9144000" cy="243772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168457" y="4169718"/>
            <a:ext cx="3670459" cy="400110"/>
          </a:xfrm>
          <a:prstGeom prst="rect">
            <a:avLst/>
          </a:prstGeom>
          <a:noFill/>
        </p:spPr>
        <p:txBody>
          <a:bodyPr wrap="square" rtlCol="0">
            <a:spAutoFit/>
          </a:bodyPr>
          <a:lstStyle/>
          <a:p>
            <a:r>
              <a:rPr lang="zh-CN" altLang="en-US" sz="2000" b="1" dirty="0" smtClean="0">
                <a:effectLst>
                  <a:outerShdw blurRad="50800" dist="38100" dir="8100000" algn="tr" rotWithShape="0">
                    <a:prstClr val="black">
                      <a:alpha val="40000"/>
                    </a:prstClr>
                  </a:outerShdw>
                </a:effectLst>
                <a:latin typeface="幼圆" panose="02010509060101010101" pitchFamily="49" charset="-122"/>
                <a:ea typeface="幼圆" panose="02010509060101010101" pitchFamily="49" charset="-122"/>
              </a:rPr>
              <a:t>南通市教育科学研究院  李凤</a:t>
            </a:r>
            <a:endParaRPr lang="zh-CN" altLang="en-US" sz="2000" b="1" dirty="0">
              <a:effectLst>
                <a:outerShdw blurRad="50800" dist="38100" dir="8100000" algn="tr" rotWithShape="0">
                  <a:prstClr val="black">
                    <a:alpha val="40000"/>
                  </a:prstClr>
                </a:outerShdw>
              </a:effectLst>
              <a:latin typeface="幼圆" panose="02010509060101010101" pitchFamily="49" charset="-122"/>
              <a:ea typeface="幼圆" panose="02010509060101010101" pitchFamily="49" charset="-122"/>
            </a:endParaRPr>
          </a:p>
        </p:txBody>
      </p:sp>
      <p:pic>
        <p:nvPicPr>
          <p:cNvPr id="16" name="Picture 2" descr="C:\Users\Administrator\Desktop\无痕语文.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4083919"/>
            <a:ext cx="648072" cy="64310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835660" y="2617470"/>
            <a:ext cx="7890510" cy="922020"/>
          </a:xfrm>
          <a:prstGeom prst="rect">
            <a:avLst/>
          </a:prstGeom>
          <a:noFill/>
        </p:spPr>
        <p:txBody>
          <a:bodyPr wrap="square" rtlCol="0">
            <a:spAutoFit/>
            <a:scene3d>
              <a:camera prst="orthographicFront"/>
              <a:lightRig rig="threePt" dir="t"/>
            </a:scene3d>
          </a:bodyPr>
          <a:p>
            <a:pPr algn="ctr"/>
            <a:r>
              <a:rPr lang="zh-CN" altLang="en-US" sz="5400" b="1">
                <a:ln>
                  <a:solidFill>
                    <a:srgbClr val="C00000"/>
                  </a:solidFill>
                </a:ln>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cs typeface="华文楷体" panose="02010600040101010101" pitchFamily="2" charset="-122"/>
              </a:rPr>
              <a:t>育人中育己  成人中成才</a:t>
            </a:r>
            <a:r>
              <a:rPr lang="zh-CN" altLang="en-US" sz="4000" b="1">
                <a:ln>
                  <a:solidFill>
                    <a:srgbClr val="C00000"/>
                  </a:solidFill>
                </a:ln>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cs typeface="华文楷体" panose="02010600040101010101" pitchFamily="2" charset="-122"/>
              </a:rPr>
              <a:t>      </a:t>
            </a:r>
            <a:endParaRPr lang="zh-CN" altLang="en-US" sz="4000" b="1">
              <a:ln>
                <a:solidFill>
                  <a:srgbClr val="C00000"/>
                </a:solidFill>
              </a:ln>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350010" y="233045"/>
            <a:ext cx="7014210" cy="332295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a:t>
            </a:r>
            <a:r>
              <a:rPr lang="en-US" altLang="zh-CN" sz="2800" b="1" dirty="0" smtClean="0">
                <a:solidFill>
                  <a:srgbClr val="FF0000"/>
                </a:solidFill>
                <a:latin typeface="华文楷体" panose="02010600040101010101" pitchFamily="2" charset="-122"/>
                <a:ea typeface="华文楷体" panose="02010600040101010101" pitchFamily="2" charset="-122"/>
                <a:sym typeface="+mn-ea"/>
              </a:rPr>
              <a:t>2</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探索期。</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脑科学研究证明，缺乏睡眠、饥饿、恐惧和长期的精神压力会通过</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HPA</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轴，导致海马萎缩，减低儿童学习的效率。而绿色幽默可以舒缓紧张心绪，减轻神经压力。</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绿色幽默让课堂灵动起来</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发表。</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350010" y="233045"/>
            <a:ext cx="701421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优秀教师教学上的成功首先是师生关系</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的成功。其核心是师生心灵悦纳，形成真挚的情感关系。特别关注师生关系与教学形态，研究初中生身心特点，了解其真切诉求。以母亲经营家的方式，将语文教学与班级文化建设有机结合，</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350010" y="233045"/>
            <a:ext cx="701421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在开学、节庆、学生生日、偶遇情境中，在登山、赶海、春游、秋游、赏月、踏雪寻梅、参观、采访等精心策划的活动中亲近自然，了解社会，密切师生、生生情感，开拓文化视野。让儿童感受到自主的尊严，心灵成长的愉悦，集体归属的安全。</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86246" y="37957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4495" y="645160"/>
            <a:ext cx="1120140" cy="975360"/>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文本框 2"/>
          <p:cNvSpPr txBox="1"/>
          <p:nvPr/>
        </p:nvSpPr>
        <p:spPr>
          <a:xfrm>
            <a:off x="1366520" y="1469390"/>
            <a:ext cx="6819900" cy="706755"/>
          </a:xfrm>
          <a:prstGeom prst="rect">
            <a:avLst/>
          </a:prstGeom>
          <a:noFill/>
        </p:spPr>
        <p:txBody>
          <a:bodyPr wrap="none" rtlCol="0">
            <a:spAutoFit/>
          </a:bodyPr>
          <a:p>
            <a:r>
              <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rPr>
              <a:t>无痕语文教学主张与实践探索</a:t>
            </a:r>
            <a:endPar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endParaRPr>
          </a:p>
        </p:txBody>
      </p:sp>
      <p:graphicFrame>
        <p:nvGraphicFramePr>
          <p:cNvPr id="12292" name="Object 4"/>
          <p:cNvGraphicFramePr>
            <a:graphicFrameLocks noChangeAspect="1"/>
          </p:cNvGraphicFramePr>
          <p:nvPr/>
        </p:nvGraphicFramePr>
        <p:xfrm>
          <a:off x="1368425" y="207645"/>
          <a:ext cx="6656070" cy="4812030"/>
        </p:xfrm>
        <a:graphic>
          <a:graphicData uri="http://schemas.openxmlformats.org/presentationml/2006/ole">
            <mc:AlternateContent xmlns:mc="http://schemas.openxmlformats.org/markup-compatibility/2006">
              <mc:Choice xmlns:v="urn:schemas-microsoft-com:vml" Requires="v">
                <p:oleObj spid="_x0000_s2049" name="Image" r:id="rId12" imgW="14401800" imgH="10795000" progId="">
                  <p:embed/>
                </p:oleObj>
              </mc:Choice>
              <mc:Fallback>
                <p:oleObj name="Image" r:id="rId12" imgW="14401800" imgH="10795000" progId="">
                  <p:embed/>
                  <p:pic>
                    <p:nvPicPr>
                      <p:cNvPr id="0" name="图片 2048" descr="image46"/>
                      <p:cNvPicPr>
                        <a:picLocks noChangeAspect="1"/>
                      </p:cNvPicPr>
                      <p:nvPr/>
                    </p:nvPicPr>
                    <p:blipFill>
                      <a:blip r:embed="rId13"/>
                      <a:stretch>
                        <a:fillRect/>
                      </a:stretch>
                    </p:blipFill>
                    <p:spPr>
                      <a:xfrm>
                        <a:off x="1368425" y="207645"/>
                        <a:ext cx="6656070" cy="4812030"/>
                      </a:xfrm>
                      <a:prstGeom prst="rect">
                        <a:avLst/>
                      </a:prstGeom>
                      <a:noFill/>
                      <a:ln w="9525">
                        <a:noFill/>
                      </a:ln>
                    </p:spPr>
                  </p:pic>
                </p:oleObj>
              </mc:Fallback>
            </mc:AlternateContent>
          </a:graphicData>
        </a:graphic>
      </p:graphicFrame>
      <p:graphicFrame>
        <p:nvGraphicFramePr>
          <p:cNvPr id="12296" name="Object 8"/>
          <p:cNvGraphicFramePr>
            <a:graphicFrameLocks noChangeAspect="1"/>
          </p:cNvGraphicFramePr>
          <p:nvPr/>
        </p:nvGraphicFramePr>
        <p:xfrm>
          <a:off x="4868545" y="207645"/>
          <a:ext cx="3083560" cy="2459990"/>
        </p:xfrm>
        <a:graphic>
          <a:graphicData uri="http://schemas.openxmlformats.org/presentationml/2006/ole">
            <mc:AlternateContent xmlns:mc="http://schemas.openxmlformats.org/markup-compatibility/2006">
              <mc:Choice xmlns:v="urn:schemas-microsoft-com:vml" Requires="v">
                <p:oleObj spid="_x0000_s2051" name="Image" r:id="rId14" imgW="2984500" imgH="2006600" progId="">
                  <p:embed/>
                </p:oleObj>
              </mc:Choice>
              <mc:Fallback>
                <p:oleObj name="Image" r:id="rId14" imgW="2984500" imgH="2006600" progId="">
                  <p:embed/>
                  <p:pic>
                    <p:nvPicPr>
                      <p:cNvPr id="0" name="图片 2050" descr="image49"/>
                      <p:cNvPicPr>
                        <a:picLocks noChangeAspect="1"/>
                      </p:cNvPicPr>
                      <p:nvPr/>
                    </p:nvPicPr>
                    <p:blipFill>
                      <a:blip r:embed="rId15"/>
                      <a:stretch>
                        <a:fillRect/>
                      </a:stretch>
                    </p:blipFill>
                    <p:spPr>
                      <a:xfrm>
                        <a:off x="4868545" y="207645"/>
                        <a:ext cx="3083560" cy="2459990"/>
                      </a:xfrm>
                      <a:prstGeom prst="rect">
                        <a:avLst/>
                      </a:prstGeom>
                      <a:noFill/>
                      <a:ln w="9525">
                        <a:noFill/>
                      </a:ln>
                    </p:spPr>
                  </p:pic>
                </p:oleObj>
              </mc:Fallback>
            </mc:AlternateContent>
          </a:graphicData>
        </a:graphic>
      </p:graphicFrame>
      <p:graphicFrame>
        <p:nvGraphicFramePr>
          <p:cNvPr id="12295" name="Object 7"/>
          <p:cNvGraphicFramePr>
            <a:graphicFrameLocks noChangeAspect="1"/>
          </p:cNvGraphicFramePr>
          <p:nvPr/>
        </p:nvGraphicFramePr>
        <p:xfrm>
          <a:off x="4868545" y="2667635"/>
          <a:ext cx="3186430" cy="2162810"/>
        </p:xfrm>
        <a:graphic>
          <a:graphicData uri="http://schemas.openxmlformats.org/presentationml/2006/ole">
            <mc:AlternateContent xmlns:mc="http://schemas.openxmlformats.org/markup-compatibility/2006">
              <mc:Choice xmlns:v="urn:schemas-microsoft-com:vml" Requires="v">
                <p:oleObj spid="_x0000_s2050" name="Image" r:id="rId16" imgW="2984500" imgH="2006600" progId="">
                  <p:embed/>
                </p:oleObj>
              </mc:Choice>
              <mc:Fallback>
                <p:oleObj name="Image" r:id="rId16" imgW="2984500" imgH="2006600" progId="">
                  <p:embed/>
                  <p:pic>
                    <p:nvPicPr>
                      <p:cNvPr id="0" name="图片 2049" descr="image48"/>
                      <p:cNvPicPr>
                        <a:picLocks noChangeAspect="1"/>
                      </p:cNvPicPr>
                      <p:nvPr/>
                    </p:nvPicPr>
                    <p:blipFill>
                      <a:blip r:embed="rId17"/>
                      <a:stretch>
                        <a:fillRect/>
                      </a:stretch>
                    </p:blipFill>
                    <p:spPr>
                      <a:xfrm>
                        <a:off x="4868545" y="2667635"/>
                        <a:ext cx="3186430" cy="2162810"/>
                      </a:xfrm>
                      <a:prstGeom prst="rect">
                        <a:avLst/>
                      </a:prstGeom>
                      <a:noFill/>
                      <a:ln w="9525">
                        <a:noFill/>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2000"/>
                                        <p:tgtEl>
                                          <p:spTgt spid="12296"/>
                                        </p:tgtEl>
                                      </p:cBhvr>
                                    </p:animEffect>
                                    <p:anim calcmode="lin" valueType="num">
                                      <p:cBhvr>
                                        <p:cTn id="8" dur="2000" fill="hold"/>
                                        <p:tgtEl>
                                          <p:spTgt spid="12296"/>
                                        </p:tgtEl>
                                        <p:attrNameLst>
                                          <p:attrName>style.rotation</p:attrName>
                                        </p:attrNameLst>
                                      </p:cBhvr>
                                      <p:tavLst>
                                        <p:tav tm="0">
                                          <p:val>
                                            <p:fltVal val="720"/>
                                          </p:val>
                                        </p:tav>
                                        <p:tav tm="100000">
                                          <p:val>
                                            <p:fltVal val="0"/>
                                          </p:val>
                                        </p:tav>
                                      </p:tavLst>
                                    </p:anim>
                                    <p:anim calcmode="lin" valueType="num">
                                      <p:cBhvr>
                                        <p:cTn id="9" dur="2000" fill="hold"/>
                                        <p:tgtEl>
                                          <p:spTgt spid="12296"/>
                                        </p:tgtEl>
                                        <p:attrNameLst>
                                          <p:attrName>ppt_h</p:attrName>
                                        </p:attrNameLst>
                                      </p:cBhvr>
                                      <p:tavLst>
                                        <p:tav tm="0">
                                          <p:val>
                                            <p:fltVal val="0"/>
                                          </p:val>
                                        </p:tav>
                                        <p:tav tm="100000">
                                          <p:val>
                                            <p:strVal val="#ppt_h"/>
                                          </p:val>
                                        </p:tav>
                                      </p:tavLst>
                                    </p:anim>
                                    <p:anim calcmode="lin" valueType="num">
                                      <p:cBhvr>
                                        <p:cTn id="10" dur="2000" fill="hold"/>
                                        <p:tgtEl>
                                          <p:spTgt spid="12296"/>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2295"/>
                                        </p:tgtEl>
                                        <p:attrNameLst>
                                          <p:attrName>style.visibility</p:attrName>
                                        </p:attrNameLst>
                                      </p:cBhvr>
                                      <p:to>
                                        <p:strVal val="visible"/>
                                      </p:to>
                                    </p:set>
                                    <p:animEffect transition="in" filter="fade">
                                      <p:cBhvr>
                                        <p:cTn id="13" dur="2000"/>
                                        <p:tgtEl>
                                          <p:spTgt spid="12295"/>
                                        </p:tgtEl>
                                      </p:cBhvr>
                                    </p:animEffect>
                                    <p:anim calcmode="lin" valueType="num">
                                      <p:cBhvr>
                                        <p:cTn id="14" dur="2000" fill="hold"/>
                                        <p:tgtEl>
                                          <p:spTgt spid="12295"/>
                                        </p:tgtEl>
                                        <p:attrNameLst>
                                          <p:attrName>style.rotation</p:attrName>
                                        </p:attrNameLst>
                                      </p:cBhvr>
                                      <p:tavLst>
                                        <p:tav tm="0">
                                          <p:val>
                                            <p:fltVal val="720"/>
                                          </p:val>
                                        </p:tav>
                                        <p:tav tm="100000">
                                          <p:val>
                                            <p:fltVal val="0"/>
                                          </p:val>
                                        </p:tav>
                                      </p:tavLst>
                                    </p:anim>
                                    <p:anim calcmode="lin" valueType="num">
                                      <p:cBhvr>
                                        <p:cTn id="15" dur="2000" fill="hold"/>
                                        <p:tgtEl>
                                          <p:spTgt spid="12295"/>
                                        </p:tgtEl>
                                        <p:attrNameLst>
                                          <p:attrName>ppt_h</p:attrName>
                                        </p:attrNameLst>
                                      </p:cBhvr>
                                      <p:tavLst>
                                        <p:tav tm="0">
                                          <p:val>
                                            <p:fltVal val="0"/>
                                          </p:val>
                                        </p:tav>
                                        <p:tav tm="100000">
                                          <p:val>
                                            <p:strVal val="#ppt_h"/>
                                          </p:val>
                                        </p:tav>
                                      </p:tavLst>
                                    </p:anim>
                                    <p:anim calcmode="lin" valueType="num">
                                      <p:cBhvr>
                                        <p:cTn id="16" dur="2000" fill="hold"/>
                                        <p:tgtEl>
                                          <p:spTgt spid="1229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091555"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在教学方式</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上寻求变革性突破，形成开放、综合、灵动、机敏的教学特色，在市内颇有影响。</a:t>
            </a:r>
            <a:endParaRPr lang="en-US" altLang="zh-CN" sz="2800" b="1" dirty="0" smtClean="0">
              <a:solidFill>
                <a:srgbClr val="001007"/>
              </a:solidFill>
              <a:latin typeface="华文楷体" panose="02010600040101010101" pitchFamily="2" charset="-122"/>
              <a:ea typeface="华文楷体" panose="02010600040101010101" pitchFamily="2" charset="-122"/>
            </a:endParaRPr>
          </a:p>
          <a:p>
            <a:pPr>
              <a:lnSpc>
                <a:spcPct val="150000"/>
              </a:lnSpc>
            </a:pPr>
            <a:r>
              <a:rPr lang="en-US" altLang="zh-CN" sz="2800" b="1" dirty="0" smtClean="0">
                <a:solidFill>
                  <a:srgbClr val="001007"/>
                </a:solidFill>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在教育在线撰写博文，“爱上语文”位列“语文沙龙推荐的精品主题帖”榜首。</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31063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《变心变脸，带着好奇学语文》《想象，让阅读如此曼妙》《绿色幽默——让课堂灵动起来》等几十篇文章在《基础教育参考》《中学语文教学通讯》《中学语文教学参考》《上海教育科研》等刊物发表。</a:t>
            </a:r>
            <a:endParaRPr lang="zh-CN" altLang="en-US" sz="2800" b="1" dirty="0" smtClean="0">
              <a:solidFill>
                <a:srgbClr val="001007"/>
              </a:solidFill>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1625600"/>
            <a:ext cx="6796405" cy="1476375"/>
          </a:xfrm>
          <a:prstGeom prst="rect">
            <a:avLst/>
          </a:prstGeom>
        </p:spPr>
        <p:txBody>
          <a:bodyPr wrap="square">
            <a:spAutoFit/>
          </a:bodyPr>
          <a:p>
            <a:pPr>
              <a:lnSpc>
                <a:spcPct val="150000"/>
              </a:lnSpc>
            </a:pPr>
            <a:r>
              <a:rPr lang="en-US" altLang="zh-CN" sz="3200" b="1" dirty="0" smtClean="0"/>
              <a:t>        </a:t>
            </a:r>
            <a:r>
              <a:rPr lang="zh-CN" altLang="en-US"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zh-CN" sz="32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建构期</a:t>
            </a:r>
            <a:r>
              <a:rPr lang="zh-CN" altLang="zh-CN"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dirty="0" smtClean="0">
                <a:solidFill>
                  <a:srgbClr val="001007"/>
                </a:solidFill>
                <a:latin typeface="华文楷体" panose="02010600040101010101" pitchFamily="2" charset="-122"/>
                <a:ea typeface="华文楷体" panose="02010600040101010101" pitchFamily="2" charset="-122"/>
              </a:rPr>
              <a:t>    </a:t>
            </a:r>
            <a:r>
              <a:rPr lang="en-US" altLang="zh-CN" sz="2800" b="1" dirty="0" smtClean="0">
                <a:solidFill>
                  <a:srgbClr val="001007"/>
                </a:solidFill>
                <a:latin typeface="华文楷体" panose="02010600040101010101" pitchFamily="2" charset="-122"/>
                <a:ea typeface="华文楷体" panose="02010600040101010101" pitchFamily="2" charset="-122"/>
              </a:rPr>
              <a:t>2008</a:t>
            </a:r>
            <a:r>
              <a:rPr lang="zh-CN" altLang="en-US" sz="2800" b="1" dirty="0" smtClean="0">
                <a:solidFill>
                  <a:srgbClr val="001007"/>
                </a:solidFill>
                <a:latin typeface="华文楷体" panose="02010600040101010101" pitchFamily="2" charset="-122"/>
                <a:ea typeface="华文楷体" panose="02010600040101010101" pitchFamily="2" charset="-122"/>
              </a:rPr>
              <a:t>年，明确提出无痕语文教学主张，开始实践建构。</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190500"/>
            <a:ext cx="5906135" cy="4061460"/>
          </a:xfrm>
          <a:prstGeom prst="rect">
            <a:avLst/>
          </a:prstGeom>
        </p:spPr>
        <p:txBody>
          <a:bodyPr wrap="square">
            <a:spAutoFit/>
          </a:bodyPr>
          <a:p>
            <a:pPr>
              <a:lnSpc>
                <a:spcPct val="150000"/>
              </a:lnSpc>
            </a:pPr>
            <a:r>
              <a:rPr lang="en-US" altLang="zh-CN" sz="3200" b="1" dirty="0" smtClean="0"/>
              <a:t>       </a:t>
            </a:r>
            <a:r>
              <a:rPr lang="zh-CN" altLang="en-US" sz="2800" b="1" dirty="0" smtClean="0">
                <a:solidFill>
                  <a:srgbClr val="001007"/>
                </a:solidFill>
                <a:latin typeface="华文楷体" panose="02010600040101010101" pitchFamily="2" charset="-122"/>
                <a:ea typeface="华文楷体" panose="02010600040101010101" pitchFamily="2" charset="-122"/>
              </a:rPr>
              <a:t>打破教材结构，根据课程标准与学的需要做大量调整与补充。将明晰学习与不明晰（内隐的）学习巧妙联通。在和学生相互尊重、合作、信任中全面发展自己，获得成就感与生命价值的体验。</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337300" cy="396938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从学的需要出发，将链接作为文本解读的有机组成，无痕融入教学，举一反三，触类旁通，浑然天成，助益学生对文本的正确理解和深刻感悟，使学生在不同内容和方法的相互交叉、渗透和整合中开阔视野，走向丰盈厚重。</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1083310"/>
            <a:ext cx="6337300" cy="2676525"/>
          </a:xfrm>
          <a:prstGeom prst="rect">
            <a:avLst/>
          </a:prstGeom>
          <a:noFill/>
        </p:spPr>
        <p:txBody>
          <a:bodyPr wrap="square" rtlCol="0">
            <a:spAutoFit/>
          </a:bodyPr>
          <a:p>
            <a:pPr>
              <a:lnSpc>
                <a:spcPct val="150000"/>
              </a:lnSpc>
            </a:pPr>
            <a:r>
              <a:rPr lang="zh-CN" altLang="en-US" sz="2800" b="1" dirty="0" smtClean="0">
                <a:solidFill>
                  <a:srgbClr val="001007"/>
                </a:solidFill>
                <a:latin typeface="华文楷体" panose="02010600040101010101" pitchFamily="2" charset="-122"/>
                <a:ea typeface="华文楷体" panose="02010600040101010101" pitchFamily="2" charset="-122"/>
                <a:sym typeface="+mn-ea"/>
              </a:rPr>
              <a:t>以课例为抓手，在</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语文建设</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中学语文教学参考</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发表</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走向无痕的哲学思考</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等文章，</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江苏教育研究</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用一个专栏“课堂围观</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李凤教学”。</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69634" name="Picture 2"/>
          <p:cNvPicPr>
            <a:picLocks noChangeAspect="1" noChangeArrowheads="1"/>
          </p:cNvPicPr>
          <p:nvPr/>
        </p:nvPicPr>
        <p:blipFill>
          <a:blip r:embed="rId12" cstate="print"/>
          <a:srcRect/>
          <a:stretch>
            <a:fillRect/>
          </a:stretch>
        </p:blipFill>
        <p:spPr bwMode="auto">
          <a:xfrm>
            <a:off x="1321435" y="635"/>
            <a:ext cx="7708900" cy="5163185"/>
          </a:xfrm>
          <a:prstGeom prst="rect">
            <a:avLst/>
          </a:prstGeom>
          <a:noFill/>
          <a:ln w="9525">
            <a:noFill/>
            <a:miter lim="800000"/>
            <a:headEnd/>
            <a:tailEnd/>
          </a:ln>
          <a:effectLst/>
        </p:spPr>
      </p:pic>
    </p:spTree>
  </p:cSld>
  <p:clrMapOvr>
    <a:masterClrMapping/>
  </p:clrMapOvr>
  <p:transition spd="med">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64945" y="350520"/>
            <a:ext cx="4706620" cy="2676525"/>
          </a:xfrm>
          <a:prstGeom prst="rect">
            <a:avLst/>
          </a:prstGeom>
          <a:noFill/>
          <a:ln>
            <a:solidFill>
              <a:srgbClr val="FFC000"/>
            </a:solidFill>
          </a:ln>
        </p:spPr>
        <p:txBody>
          <a:bodyPr wrap="square" rtlCol="0">
            <a:spAutoFit/>
          </a:bodyPr>
          <a:p>
            <a:pPr>
              <a:lnSpc>
                <a:spcPct val="150000"/>
              </a:lnSpc>
            </a:pP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发表系列论文60多篇。</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在全国十多个省市上示范课、做讲座</a:t>
            </a:r>
            <a:r>
              <a:rPr lang="en-US" altLang="zh-CN" sz="2800" b="1" dirty="0" smtClean="0">
                <a:solidFill>
                  <a:srgbClr val="001007"/>
                </a:solidFill>
                <a:latin typeface="华文楷体" panose="02010600040101010101" pitchFamily="2" charset="-122"/>
                <a:ea typeface="华文楷体" panose="02010600040101010101" pitchFamily="2" charset="-122"/>
                <a:sym typeface="+mn-ea"/>
              </a:rPr>
              <a:t>100</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多</a:t>
            </a:r>
            <a:r>
              <a:rPr lang="zh-CN" altLang="en-US" sz="2800" b="1" dirty="0" smtClean="0">
                <a:solidFill>
                  <a:srgbClr val="001007"/>
                </a:solidFill>
                <a:latin typeface="华文楷体" panose="02010600040101010101" pitchFamily="2" charset="-122"/>
                <a:ea typeface="华文楷体" panose="02010600040101010101" pitchFamily="2" charset="-122"/>
                <a:sym typeface="+mn-ea"/>
              </a:rPr>
              <a:t>场次，出版个人专著。举办“个唱”。</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pic>
        <p:nvPicPr>
          <p:cNvPr id="3" name="图片 2" descr="无痕语文封面"/>
          <p:cNvPicPr>
            <a:picLocks noChangeAspect="1"/>
          </p:cNvPicPr>
          <p:nvPr/>
        </p:nvPicPr>
        <p:blipFill>
          <a:blip r:embed="rId12" cstate="print"/>
          <a:stretch>
            <a:fillRect/>
          </a:stretch>
        </p:blipFill>
        <p:spPr>
          <a:xfrm>
            <a:off x="6304280" y="377825"/>
            <a:ext cx="2221230" cy="2953385"/>
          </a:xfrm>
          <a:prstGeom prst="rect">
            <a:avLst/>
          </a:prstGeom>
          <a:noFill/>
          <a:ln w="9525">
            <a:noFill/>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graphicFrame>
        <p:nvGraphicFramePr>
          <p:cNvPr id="13317" name="Object 5"/>
          <p:cNvGraphicFramePr>
            <a:graphicFrameLocks noChangeAspect="1"/>
          </p:cNvGraphicFramePr>
          <p:nvPr/>
        </p:nvGraphicFramePr>
        <p:xfrm>
          <a:off x="1403350" y="302260"/>
          <a:ext cx="4128135" cy="4142740"/>
        </p:xfrm>
        <a:graphic>
          <a:graphicData uri="http://schemas.openxmlformats.org/presentationml/2006/ole">
            <mc:AlternateContent xmlns:mc="http://schemas.openxmlformats.org/markup-compatibility/2006">
              <mc:Choice xmlns:v="urn:schemas-microsoft-com:vml" Requires="v">
                <p:oleObj spid="_x0000_s5122" name="Image" r:id="rId12" imgW="3721100" imgH="2603500" progId="">
                  <p:embed/>
                </p:oleObj>
              </mc:Choice>
              <mc:Fallback>
                <p:oleObj name="Image" r:id="rId12" imgW="3721100" imgH="2603500" progId="">
                  <p:embed/>
                  <p:pic>
                    <p:nvPicPr>
                      <p:cNvPr id="0" name="图片 5121" descr="image20"/>
                      <p:cNvPicPr>
                        <a:picLocks noChangeAspect="1"/>
                      </p:cNvPicPr>
                      <p:nvPr/>
                    </p:nvPicPr>
                    <p:blipFill>
                      <a:blip r:embed="rId13"/>
                      <a:stretch>
                        <a:fillRect/>
                      </a:stretch>
                    </p:blipFill>
                    <p:spPr>
                      <a:xfrm>
                        <a:off x="1403350" y="302260"/>
                        <a:ext cx="4128135" cy="4142740"/>
                      </a:xfrm>
                      <a:prstGeom prst="rect">
                        <a:avLst/>
                      </a:prstGeom>
                      <a:solidFill>
                        <a:srgbClr val="FFFFFF"/>
                      </a:solid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3318" name="Object 6"/>
          <p:cNvGraphicFramePr>
            <a:graphicFrameLocks noChangeAspect="1"/>
          </p:cNvGraphicFramePr>
          <p:nvPr/>
        </p:nvGraphicFramePr>
        <p:xfrm>
          <a:off x="5947093" y="331788"/>
          <a:ext cx="2663825" cy="1955800"/>
        </p:xfrm>
        <a:graphic>
          <a:graphicData uri="http://schemas.openxmlformats.org/presentationml/2006/ole">
            <mc:AlternateContent xmlns:mc="http://schemas.openxmlformats.org/markup-compatibility/2006">
              <mc:Choice xmlns:v="urn:schemas-microsoft-com:vml" Requires="v">
                <p:oleObj spid="_x0000_s5123" name="Image" r:id="rId14" imgW="3733800" imgH="2743200" progId="">
                  <p:embed/>
                </p:oleObj>
              </mc:Choice>
              <mc:Fallback>
                <p:oleObj name="Image" r:id="rId14" imgW="3733800" imgH="2743200" progId="">
                  <p:embed/>
                  <p:pic>
                    <p:nvPicPr>
                      <p:cNvPr id="0" name="图片 5122" descr="image21"/>
                      <p:cNvPicPr>
                        <a:picLocks noChangeAspect="1"/>
                      </p:cNvPicPr>
                      <p:nvPr/>
                    </p:nvPicPr>
                    <p:blipFill>
                      <a:blip r:embed="rId15"/>
                      <a:stretch>
                        <a:fillRect/>
                      </a:stretch>
                    </p:blipFill>
                    <p:spPr>
                      <a:xfrm>
                        <a:off x="5947093" y="331788"/>
                        <a:ext cx="2663825" cy="1955800"/>
                      </a:xfrm>
                      <a:prstGeom prst="rect">
                        <a:avLst/>
                      </a:prstGeom>
                      <a:solidFill>
                        <a:srgbClr val="FFFFFF"/>
                      </a:solid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3319" name="Object 7"/>
          <p:cNvGraphicFramePr>
            <a:graphicFrameLocks noChangeAspect="1"/>
          </p:cNvGraphicFramePr>
          <p:nvPr/>
        </p:nvGraphicFramePr>
        <p:xfrm>
          <a:off x="5861050" y="2486660"/>
          <a:ext cx="2905125" cy="2233930"/>
        </p:xfrm>
        <a:graphic>
          <a:graphicData uri="http://schemas.openxmlformats.org/presentationml/2006/ole">
            <mc:AlternateContent xmlns:mc="http://schemas.openxmlformats.org/markup-compatibility/2006">
              <mc:Choice xmlns:v="urn:schemas-microsoft-com:vml" Requires="v">
                <p:oleObj spid="_x0000_s5124" name="Image" r:id="rId16" imgW="3746500" imgH="2971800" progId="">
                  <p:embed/>
                </p:oleObj>
              </mc:Choice>
              <mc:Fallback>
                <p:oleObj name="Image" r:id="rId16" imgW="3746500" imgH="2971800" progId="">
                  <p:embed/>
                  <p:pic>
                    <p:nvPicPr>
                      <p:cNvPr id="0" name="图片 5123" descr="image22"/>
                      <p:cNvPicPr>
                        <a:picLocks noChangeAspect="1"/>
                      </p:cNvPicPr>
                      <p:nvPr/>
                    </p:nvPicPr>
                    <p:blipFill>
                      <a:blip r:embed="rId17"/>
                      <a:stretch>
                        <a:fillRect/>
                      </a:stretch>
                    </p:blipFill>
                    <p:spPr>
                      <a:xfrm>
                        <a:off x="5861050" y="2486660"/>
                        <a:ext cx="2905125" cy="2233930"/>
                      </a:xfrm>
                      <a:prstGeom prst="rect">
                        <a:avLst/>
                      </a:prstGeom>
                      <a:solidFill>
                        <a:srgbClr val="FFFFFF"/>
                      </a:solidFill>
                      <a:ln w="28575" cap="flat" cmpd="sng">
                        <a:solidFill>
                          <a:srgbClr val="FFFFFF"/>
                        </a:solidFill>
                        <a:prstDash val="solid"/>
                        <a:miter/>
                        <a:headEnd type="none" w="med" len="med"/>
                        <a:tailEnd type="none" w="med" len="med"/>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3000" fill="hold"/>
                                        <p:tgtEl>
                                          <p:spTgt spid="13317"/>
                                        </p:tgtEl>
                                        <p:attrNameLst>
                                          <p:attrName>ppt_w</p:attrName>
                                        </p:attrNameLst>
                                      </p:cBhvr>
                                      <p:tavLst>
                                        <p:tav tm="0" fmla="#ppt_w*sin(2.5*pi*$)">
                                          <p:val>
                                            <p:fltVal val="0"/>
                                          </p:val>
                                        </p:tav>
                                        <p:tav tm="100000">
                                          <p:val>
                                            <p:fltVal val="1"/>
                                          </p:val>
                                        </p:tav>
                                      </p:tavLst>
                                    </p:anim>
                                    <p:anim calcmode="lin" valueType="num">
                                      <p:cBhvr>
                                        <p:cTn id="8" dur="3000" fill="hold"/>
                                        <p:tgtEl>
                                          <p:spTgt spid="13317"/>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13318"/>
                                        </p:tgtEl>
                                        <p:attrNameLst>
                                          <p:attrName>style.visibility</p:attrName>
                                        </p:attrNameLst>
                                      </p:cBhvr>
                                      <p:to>
                                        <p:strVal val="visible"/>
                                      </p:to>
                                    </p:set>
                                    <p:anim calcmode="lin" valueType="num">
                                      <p:cBhvr>
                                        <p:cTn id="11" dur="3000" fill="hold"/>
                                        <p:tgtEl>
                                          <p:spTgt spid="13318"/>
                                        </p:tgtEl>
                                        <p:attrNameLst>
                                          <p:attrName>ppt_w</p:attrName>
                                        </p:attrNameLst>
                                      </p:cBhvr>
                                      <p:tavLst>
                                        <p:tav tm="0" fmla="#ppt_w*sin(2.5*pi*$)">
                                          <p:val>
                                            <p:fltVal val="0"/>
                                          </p:val>
                                        </p:tav>
                                        <p:tav tm="100000">
                                          <p:val>
                                            <p:fltVal val="1"/>
                                          </p:val>
                                        </p:tav>
                                      </p:tavLst>
                                    </p:anim>
                                    <p:anim calcmode="lin" valueType="num">
                                      <p:cBhvr>
                                        <p:cTn id="12" dur="3000" fill="hold"/>
                                        <p:tgtEl>
                                          <p:spTgt spid="13318"/>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 calcmode="lin" valueType="num">
                                      <p:cBhvr>
                                        <p:cTn id="15" dur="3000" fill="hold"/>
                                        <p:tgtEl>
                                          <p:spTgt spid="13319"/>
                                        </p:tgtEl>
                                        <p:attrNameLst>
                                          <p:attrName>ppt_w</p:attrName>
                                        </p:attrNameLst>
                                      </p:cBhvr>
                                      <p:tavLst>
                                        <p:tav tm="0" fmla="#ppt_w*sin(2.5*pi*$)">
                                          <p:val>
                                            <p:fltVal val="0"/>
                                          </p:val>
                                        </p:tav>
                                        <p:tav tm="100000">
                                          <p:val>
                                            <p:fltVal val="1"/>
                                          </p:val>
                                        </p:tav>
                                      </p:tavLst>
                                    </p:anim>
                                    <p:anim calcmode="lin" valueType="num">
                                      <p:cBhvr>
                                        <p:cTn id="16" dur="3000" fill="hold"/>
                                        <p:tgtEl>
                                          <p:spTgt spid="133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graphicFrame>
        <p:nvGraphicFramePr>
          <p:cNvPr id="14343" name="Object 7"/>
          <p:cNvGraphicFramePr>
            <a:graphicFrameLocks noChangeAspect="1"/>
          </p:cNvGraphicFramePr>
          <p:nvPr/>
        </p:nvGraphicFramePr>
        <p:xfrm>
          <a:off x="1403350" y="358140"/>
          <a:ext cx="3098165" cy="3655060"/>
        </p:xfrm>
        <a:graphic>
          <a:graphicData uri="http://schemas.openxmlformats.org/presentationml/2006/ole">
            <mc:AlternateContent xmlns:mc="http://schemas.openxmlformats.org/markup-compatibility/2006">
              <mc:Choice xmlns:v="urn:schemas-microsoft-com:vml" Requires="v">
                <p:oleObj spid="_x0000_s6148" name="Image" r:id="rId12" imgW="3898900" imgH="3467100" progId="">
                  <p:embed/>
                </p:oleObj>
              </mc:Choice>
              <mc:Fallback>
                <p:oleObj name="Image" r:id="rId12" imgW="3898900" imgH="3467100" progId="">
                  <p:embed/>
                  <p:pic>
                    <p:nvPicPr>
                      <p:cNvPr id="0" name="图片 6147" descr="image26"/>
                      <p:cNvPicPr>
                        <a:picLocks noChangeAspect="1"/>
                      </p:cNvPicPr>
                      <p:nvPr/>
                    </p:nvPicPr>
                    <p:blipFill>
                      <a:blip r:embed="rId13"/>
                      <a:srcRect t="12895"/>
                      <a:stretch>
                        <a:fillRect/>
                      </a:stretch>
                    </p:blipFill>
                    <p:spPr>
                      <a:xfrm>
                        <a:off x="1403350" y="358140"/>
                        <a:ext cx="3098165" cy="3655060"/>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4342" name="Object 6"/>
          <p:cNvGraphicFramePr>
            <a:graphicFrameLocks noChangeAspect="1"/>
          </p:cNvGraphicFramePr>
          <p:nvPr/>
        </p:nvGraphicFramePr>
        <p:xfrm>
          <a:off x="4991100" y="581660"/>
          <a:ext cx="2592070" cy="2999105"/>
        </p:xfrm>
        <a:graphic>
          <a:graphicData uri="http://schemas.openxmlformats.org/presentationml/2006/ole">
            <mc:AlternateContent xmlns:mc="http://schemas.openxmlformats.org/markup-compatibility/2006">
              <mc:Choice xmlns:v="urn:schemas-microsoft-com:vml" Requires="v">
                <p:oleObj spid="_x0000_s6147" name="Image" r:id="rId14" imgW="3898900" imgH="2565400" progId="">
                  <p:embed/>
                </p:oleObj>
              </mc:Choice>
              <mc:Fallback>
                <p:oleObj name="Image" r:id="rId14" imgW="3898900" imgH="2565400" progId="">
                  <p:embed/>
                  <p:pic>
                    <p:nvPicPr>
                      <p:cNvPr id="0" name="图片 6146" descr="image25"/>
                      <p:cNvPicPr>
                        <a:picLocks noChangeAspect="1"/>
                      </p:cNvPicPr>
                      <p:nvPr/>
                    </p:nvPicPr>
                    <p:blipFill>
                      <a:blip r:embed="rId15"/>
                      <a:stretch>
                        <a:fillRect/>
                      </a:stretch>
                    </p:blipFill>
                    <p:spPr>
                      <a:xfrm>
                        <a:off x="4991100" y="581660"/>
                        <a:ext cx="2592070" cy="2999105"/>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p:cTn id="7" dur="3000" fill="hold"/>
                                        <p:tgtEl>
                                          <p:spTgt spid="14343"/>
                                        </p:tgtEl>
                                        <p:attrNameLst>
                                          <p:attrName>ppt_w</p:attrName>
                                        </p:attrNameLst>
                                      </p:cBhvr>
                                      <p:tavLst>
                                        <p:tav tm="0">
                                          <p:val>
                                            <p:strVal val="#ppt_w*0.05"/>
                                          </p:val>
                                        </p:tav>
                                        <p:tav tm="100000">
                                          <p:val>
                                            <p:strVal val="#ppt_w"/>
                                          </p:val>
                                        </p:tav>
                                      </p:tavLst>
                                    </p:anim>
                                    <p:anim calcmode="lin" valueType="num">
                                      <p:cBhvr>
                                        <p:cTn id="8" dur="3000" fill="hold"/>
                                        <p:tgtEl>
                                          <p:spTgt spid="14343"/>
                                        </p:tgtEl>
                                        <p:attrNameLst>
                                          <p:attrName>ppt_h</p:attrName>
                                        </p:attrNameLst>
                                      </p:cBhvr>
                                      <p:tavLst>
                                        <p:tav tm="0">
                                          <p:val>
                                            <p:strVal val="#ppt_h"/>
                                          </p:val>
                                        </p:tav>
                                        <p:tav tm="100000">
                                          <p:val>
                                            <p:strVal val="#ppt_h"/>
                                          </p:val>
                                        </p:tav>
                                      </p:tavLst>
                                    </p:anim>
                                    <p:anim calcmode="lin" valueType="num">
                                      <p:cBhvr>
                                        <p:cTn id="9" dur="3000" fill="hold"/>
                                        <p:tgtEl>
                                          <p:spTgt spid="14343"/>
                                        </p:tgtEl>
                                        <p:attrNameLst>
                                          <p:attrName>ppt_x</p:attrName>
                                        </p:attrNameLst>
                                      </p:cBhvr>
                                      <p:tavLst>
                                        <p:tav tm="0">
                                          <p:val>
                                            <p:strVal val="#ppt_x-.2"/>
                                          </p:val>
                                        </p:tav>
                                        <p:tav tm="100000">
                                          <p:val>
                                            <p:strVal val="#ppt_x"/>
                                          </p:val>
                                        </p:tav>
                                      </p:tavLst>
                                    </p:anim>
                                    <p:anim calcmode="lin" valueType="num">
                                      <p:cBhvr>
                                        <p:cTn id="10" dur="3000" fill="hold"/>
                                        <p:tgtEl>
                                          <p:spTgt spid="14343"/>
                                        </p:tgtEl>
                                        <p:attrNameLst>
                                          <p:attrName>ppt_y</p:attrName>
                                        </p:attrNameLst>
                                      </p:cBhvr>
                                      <p:tavLst>
                                        <p:tav tm="0">
                                          <p:val>
                                            <p:strVal val="#ppt_y"/>
                                          </p:val>
                                        </p:tav>
                                        <p:tav tm="100000">
                                          <p:val>
                                            <p:strVal val="#ppt_y"/>
                                          </p:val>
                                        </p:tav>
                                      </p:tavLst>
                                    </p:anim>
                                    <p:animEffect transition="in" filter="fade">
                                      <p:cBhvr>
                                        <p:cTn id="11" dur="3000"/>
                                        <p:tgtEl>
                                          <p:spTgt spid="14343"/>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14342"/>
                                        </p:tgtEl>
                                        <p:attrNameLst>
                                          <p:attrName>style.visibility</p:attrName>
                                        </p:attrNameLst>
                                      </p:cBhvr>
                                      <p:to>
                                        <p:strVal val="visible"/>
                                      </p:to>
                                    </p:set>
                                    <p:anim calcmode="lin" valueType="num">
                                      <p:cBhvr>
                                        <p:cTn id="14" dur="3000" fill="hold"/>
                                        <p:tgtEl>
                                          <p:spTgt spid="14342"/>
                                        </p:tgtEl>
                                        <p:attrNameLst>
                                          <p:attrName>ppt_w</p:attrName>
                                        </p:attrNameLst>
                                      </p:cBhvr>
                                      <p:tavLst>
                                        <p:tav tm="0">
                                          <p:val>
                                            <p:strVal val="#ppt_w*0.05"/>
                                          </p:val>
                                        </p:tav>
                                        <p:tav tm="100000">
                                          <p:val>
                                            <p:strVal val="#ppt_w"/>
                                          </p:val>
                                        </p:tav>
                                      </p:tavLst>
                                    </p:anim>
                                    <p:anim calcmode="lin" valueType="num">
                                      <p:cBhvr>
                                        <p:cTn id="15" dur="3000" fill="hold"/>
                                        <p:tgtEl>
                                          <p:spTgt spid="14342"/>
                                        </p:tgtEl>
                                        <p:attrNameLst>
                                          <p:attrName>ppt_h</p:attrName>
                                        </p:attrNameLst>
                                      </p:cBhvr>
                                      <p:tavLst>
                                        <p:tav tm="0">
                                          <p:val>
                                            <p:strVal val="#ppt_h"/>
                                          </p:val>
                                        </p:tav>
                                        <p:tav tm="100000">
                                          <p:val>
                                            <p:strVal val="#ppt_h"/>
                                          </p:val>
                                        </p:tav>
                                      </p:tavLst>
                                    </p:anim>
                                    <p:anim calcmode="lin" valueType="num">
                                      <p:cBhvr>
                                        <p:cTn id="16" dur="3000" fill="hold"/>
                                        <p:tgtEl>
                                          <p:spTgt spid="14342"/>
                                        </p:tgtEl>
                                        <p:attrNameLst>
                                          <p:attrName>ppt_x</p:attrName>
                                        </p:attrNameLst>
                                      </p:cBhvr>
                                      <p:tavLst>
                                        <p:tav tm="0">
                                          <p:val>
                                            <p:strVal val="#ppt_x-.2"/>
                                          </p:val>
                                        </p:tav>
                                        <p:tav tm="100000">
                                          <p:val>
                                            <p:strVal val="#ppt_x"/>
                                          </p:val>
                                        </p:tav>
                                      </p:tavLst>
                                    </p:anim>
                                    <p:anim calcmode="lin" valueType="num">
                                      <p:cBhvr>
                                        <p:cTn id="17" dur="3000" fill="hold"/>
                                        <p:tgtEl>
                                          <p:spTgt spid="14342"/>
                                        </p:tgtEl>
                                        <p:attrNameLst>
                                          <p:attrName>ppt_y</p:attrName>
                                        </p:attrNameLst>
                                      </p:cBhvr>
                                      <p:tavLst>
                                        <p:tav tm="0">
                                          <p:val>
                                            <p:strVal val="#ppt_y"/>
                                          </p:val>
                                        </p:tav>
                                        <p:tav tm="100000">
                                          <p:val>
                                            <p:strVal val="#ppt_y"/>
                                          </p:val>
                                        </p:tav>
                                      </p:tavLst>
                                    </p:anim>
                                    <p:animEffect transition="in" filter="fade">
                                      <p:cBhvr>
                                        <p:cTn id="18" dur="3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graphicFrame>
        <p:nvGraphicFramePr>
          <p:cNvPr id="14340" name="Object 4"/>
          <p:cNvGraphicFramePr>
            <a:graphicFrameLocks noChangeAspect="1"/>
          </p:cNvGraphicFramePr>
          <p:nvPr/>
        </p:nvGraphicFramePr>
        <p:xfrm>
          <a:off x="1921510" y="312420"/>
          <a:ext cx="6162040" cy="4428490"/>
        </p:xfrm>
        <a:graphic>
          <a:graphicData uri="http://schemas.openxmlformats.org/presentationml/2006/ole">
            <mc:AlternateContent xmlns:mc="http://schemas.openxmlformats.org/markup-compatibility/2006">
              <mc:Choice xmlns:v="urn:schemas-microsoft-com:vml" Requires="v">
                <p:oleObj spid="_x0000_s6145" name="Image" r:id="rId12" imgW="14401800" imgH="10795000" progId="">
                  <p:embed/>
                </p:oleObj>
              </mc:Choice>
              <mc:Fallback>
                <p:oleObj name="Image" r:id="rId12" imgW="14401800" imgH="10795000" progId="">
                  <p:embed/>
                  <p:pic>
                    <p:nvPicPr>
                      <p:cNvPr id="0" name="图片 6144" descr="image23"/>
                      <p:cNvPicPr>
                        <a:picLocks noChangeAspect="1"/>
                      </p:cNvPicPr>
                      <p:nvPr/>
                    </p:nvPicPr>
                    <p:blipFill>
                      <a:blip r:embed="rId13"/>
                      <a:stretch>
                        <a:fillRect/>
                      </a:stretch>
                    </p:blipFill>
                    <p:spPr>
                      <a:xfrm>
                        <a:off x="1921510" y="312420"/>
                        <a:ext cx="6162040" cy="4428490"/>
                      </a:xfrm>
                      <a:prstGeom prst="rect">
                        <a:avLst/>
                      </a:prstGeom>
                      <a:noFill/>
                      <a:ln w="9525">
                        <a:noFill/>
                      </a:ln>
                    </p:spPr>
                  </p:pic>
                </p:oleObj>
              </mc:Fallback>
            </mc:AlternateContent>
          </a:graphicData>
        </a:graphic>
      </p:graphicFrame>
      <p:graphicFrame>
        <p:nvGraphicFramePr>
          <p:cNvPr id="15365" name="Object 5"/>
          <p:cNvGraphicFramePr>
            <a:graphicFrameLocks noChangeAspect="1"/>
          </p:cNvGraphicFramePr>
          <p:nvPr/>
        </p:nvGraphicFramePr>
        <p:xfrm>
          <a:off x="1490345" y="199390"/>
          <a:ext cx="4035425" cy="4542155"/>
        </p:xfrm>
        <a:graphic>
          <a:graphicData uri="http://schemas.openxmlformats.org/presentationml/2006/ole">
            <mc:AlternateContent xmlns:mc="http://schemas.openxmlformats.org/markup-compatibility/2006">
              <mc:Choice xmlns:v="urn:schemas-microsoft-com:vml" Requires="v">
                <p:oleObj spid="_x0000_s8194" name="Image" r:id="rId14" imgW="4330700" imgH="2641600" progId="">
                  <p:embed/>
                </p:oleObj>
              </mc:Choice>
              <mc:Fallback>
                <p:oleObj name="Image" r:id="rId14" imgW="4330700" imgH="2641600" progId="">
                  <p:embed/>
                  <p:pic>
                    <p:nvPicPr>
                      <p:cNvPr id="0" name="图片 8193" descr="image33"/>
                      <p:cNvPicPr>
                        <a:picLocks noChangeAspect="1"/>
                      </p:cNvPicPr>
                      <p:nvPr/>
                    </p:nvPicPr>
                    <p:blipFill>
                      <a:blip r:embed="rId15"/>
                      <a:stretch>
                        <a:fillRect/>
                      </a:stretch>
                    </p:blipFill>
                    <p:spPr>
                      <a:xfrm>
                        <a:off x="1490345" y="199390"/>
                        <a:ext cx="4035425" cy="4542155"/>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1500" decel="50000" fill="hold">
                                          <p:stCondLst>
                                            <p:cond delay="0"/>
                                          </p:stCondLst>
                                        </p:cTn>
                                        <p:tgtEl>
                                          <p:spTgt spid="15365"/>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15365"/>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15365"/>
                                        </p:tgtEl>
                                        <p:attrNameLst>
                                          <p:attrName>ppt_w</p:attrName>
                                        </p:attrNameLst>
                                      </p:cBhvr>
                                      <p:tavLst>
                                        <p:tav tm="0">
                                          <p:val>
                                            <p:strVal val="#ppt_w*.05"/>
                                          </p:val>
                                        </p:tav>
                                        <p:tav tm="100000">
                                          <p:val>
                                            <p:strVal val="#ppt_w"/>
                                          </p:val>
                                        </p:tav>
                                      </p:tavLst>
                                    </p:anim>
                                    <p:anim calcmode="lin" valueType="num">
                                      <p:cBhvr>
                                        <p:cTn id="10" dur="3000" fill="hold"/>
                                        <p:tgtEl>
                                          <p:spTgt spid="15365"/>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15365"/>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15365"/>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15365"/>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3" name="图片 2"/>
          <p:cNvPicPr>
            <a:picLocks noChangeAspect="1"/>
          </p:cNvPicPr>
          <p:nvPr/>
        </p:nvPicPr>
        <p:blipFill>
          <a:blip r:embed="rId12"/>
          <a:stretch>
            <a:fillRect/>
          </a:stretch>
        </p:blipFill>
        <p:spPr>
          <a:xfrm>
            <a:off x="1650365" y="397510"/>
            <a:ext cx="1595120" cy="2407920"/>
          </a:xfrm>
          <a:prstGeom prst="rect">
            <a:avLst/>
          </a:prstGeom>
        </p:spPr>
      </p:pic>
      <p:graphicFrame>
        <p:nvGraphicFramePr>
          <p:cNvPr id="16389" name="Object 5"/>
          <p:cNvGraphicFramePr>
            <a:graphicFrameLocks noChangeAspect="1"/>
          </p:cNvGraphicFramePr>
          <p:nvPr/>
        </p:nvGraphicFramePr>
        <p:xfrm>
          <a:off x="1187450" y="2973705"/>
          <a:ext cx="2233930" cy="1920240"/>
        </p:xfrm>
        <a:graphic>
          <a:graphicData uri="http://schemas.openxmlformats.org/presentationml/2006/ole">
            <mc:AlternateContent xmlns:mc="http://schemas.openxmlformats.org/markup-compatibility/2006">
              <mc:Choice xmlns:v="urn:schemas-microsoft-com:vml" Requires="v">
                <p:oleObj spid="_x0000_s9218" name="Image" r:id="rId13" imgW="3454400" imgH="2349500" progId="">
                  <p:embed/>
                </p:oleObj>
              </mc:Choice>
              <mc:Fallback>
                <p:oleObj name="Image" r:id="rId13" imgW="3454400" imgH="2349500" progId="">
                  <p:embed/>
                  <p:pic>
                    <p:nvPicPr>
                      <p:cNvPr id="0" name="图片 9217" descr="image37"/>
                      <p:cNvPicPr>
                        <a:picLocks noChangeAspect="1"/>
                      </p:cNvPicPr>
                      <p:nvPr/>
                    </p:nvPicPr>
                    <p:blipFill>
                      <a:blip r:embed="rId14">
                        <a:lum contrast="11999"/>
                      </a:blip>
                      <a:stretch>
                        <a:fillRect/>
                      </a:stretch>
                    </p:blipFill>
                    <p:spPr>
                      <a:xfrm>
                        <a:off x="1187450" y="2973705"/>
                        <a:ext cx="2233930" cy="1920240"/>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6391" name="Object 7"/>
          <p:cNvGraphicFramePr>
            <a:graphicFrameLocks noChangeAspect="1"/>
          </p:cNvGraphicFramePr>
          <p:nvPr/>
        </p:nvGraphicFramePr>
        <p:xfrm>
          <a:off x="3941445" y="2550795"/>
          <a:ext cx="3870960" cy="2192020"/>
        </p:xfrm>
        <a:graphic>
          <a:graphicData uri="http://schemas.openxmlformats.org/presentationml/2006/ole">
            <mc:AlternateContent xmlns:mc="http://schemas.openxmlformats.org/markup-compatibility/2006">
              <mc:Choice xmlns:v="urn:schemas-microsoft-com:vml" Requires="v">
                <p:oleObj spid="_x0000_s9220" name="Image" r:id="rId15" imgW="3454400" imgH="2184400" progId="">
                  <p:embed/>
                </p:oleObj>
              </mc:Choice>
              <mc:Fallback>
                <p:oleObj name="Image" r:id="rId15" imgW="3454400" imgH="2184400" progId="">
                  <p:embed/>
                  <p:pic>
                    <p:nvPicPr>
                      <p:cNvPr id="0" name="图片 9219" descr="image39"/>
                      <p:cNvPicPr>
                        <a:picLocks noChangeAspect="1"/>
                      </p:cNvPicPr>
                      <p:nvPr/>
                    </p:nvPicPr>
                    <p:blipFill>
                      <a:blip r:embed="rId16"/>
                      <a:stretch>
                        <a:fillRect/>
                      </a:stretch>
                    </p:blipFill>
                    <p:spPr>
                      <a:xfrm>
                        <a:off x="3941445" y="2550795"/>
                        <a:ext cx="3870960" cy="2192020"/>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6390" name="Object 6"/>
          <p:cNvGraphicFramePr>
            <a:graphicFrameLocks noChangeAspect="1"/>
          </p:cNvGraphicFramePr>
          <p:nvPr/>
        </p:nvGraphicFramePr>
        <p:xfrm>
          <a:off x="4272280" y="397510"/>
          <a:ext cx="2850515" cy="1823085"/>
        </p:xfrm>
        <a:graphic>
          <a:graphicData uri="http://schemas.openxmlformats.org/presentationml/2006/ole">
            <mc:AlternateContent xmlns:mc="http://schemas.openxmlformats.org/markup-compatibility/2006">
              <mc:Choice xmlns:v="urn:schemas-microsoft-com:vml" Requires="v">
                <p:oleObj spid="_x0000_s9219" name="Image" r:id="rId17" imgW="3467100" imgH="2336800" progId="">
                  <p:embed/>
                </p:oleObj>
              </mc:Choice>
              <mc:Fallback>
                <p:oleObj name="Image" r:id="rId17" imgW="3467100" imgH="2336800" progId="">
                  <p:embed/>
                  <p:pic>
                    <p:nvPicPr>
                      <p:cNvPr id="0" name="图片 9218" descr="image38"/>
                      <p:cNvPicPr>
                        <a:picLocks noChangeAspect="1"/>
                      </p:cNvPicPr>
                      <p:nvPr/>
                    </p:nvPicPr>
                    <p:blipFill>
                      <a:blip r:embed="rId18">
                        <a:lum contrast="11999"/>
                      </a:blip>
                      <a:stretch>
                        <a:fillRect/>
                      </a:stretch>
                    </p:blipFill>
                    <p:spPr>
                      <a:xfrm>
                        <a:off x="4272280" y="397510"/>
                        <a:ext cx="2850515" cy="1823085"/>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2000" fill="hold"/>
                                        <p:tgtEl>
                                          <p:spTgt spid="16389"/>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16389"/>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16389"/>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16389"/>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p:cTn id="13" dur="2000" fill="hold"/>
                                        <p:tgtEl>
                                          <p:spTgt spid="16391"/>
                                        </p:tgtEl>
                                        <p:attrNameLst>
                                          <p:attrName>ppt_h</p:attrName>
                                        </p:attrNameLst>
                                      </p:cBhvr>
                                      <p:tavLst>
                                        <p:tav tm="0">
                                          <p:val>
                                            <p:strVal val="#ppt_h/20"/>
                                          </p:val>
                                        </p:tav>
                                        <p:tav tm="50000">
                                          <p:val>
                                            <p:strVal val="#ppt_h/20"/>
                                          </p:val>
                                        </p:tav>
                                        <p:tav tm="100000">
                                          <p:val>
                                            <p:strVal val="#ppt_h"/>
                                          </p:val>
                                        </p:tav>
                                      </p:tavLst>
                                    </p:anim>
                                    <p:anim calcmode="lin" valueType="num">
                                      <p:cBhvr>
                                        <p:cTn id="14" dur="2000" fill="hold"/>
                                        <p:tgtEl>
                                          <p:spTgt spid="16391"/>
                                        </p:tgtEl>
                                        <p:attrNameLst>
                                          <p:attrName>ppt_w</p:attrName>
                                        </p:attrNameLst>
                                      </p:cBhvr>
                                      <p:tavLst>
                                        <p:tav tm="0">
                                          <p:val>
                                            <p:strVal val="#ppt_w+.3"/>
                                          </p:val>
                                        </p:tav>
                                        <p:tav tm="50000">
                                          <p:val>
                                            <p:strVal val="#ppt_w+.3"/>
                                          </p:val>
                                        </p:tav>
                                        <p:tav tm="100000">
                                          <p:val>
                                            <p:strVal val="#ppt_w"/>
                                          </p:val>
                                        </p:tav>
                                      </p:tavLst>
                                    </p:anim>
                                    <p:anim calcmode="lin" valueType="num">
                                      <p:cBhvr>
                                        <p:cTn id="15" dur="2000" fill="hold"/>
                                        <p:tgtEl>
                                          <p:spTgt spid="16391"/>
                                        </p:tgtEl>
                                        <p:attrNameLst>
                                          <p:attrName>ppt_x</p:attrName>
                                        </p:attrNameLst>
                                      </p:cBhvr>
                                      <p:tavLst>
                                        <p:tav tm="0">
                                          <p:val>
                                            <p:strVal val="#ppt_x-.3"/>
                                          </p:val>
                                        </p:tav>
                                        <p:tav tm="50000">
                                          <p:val>
                                            <p:strVal val="#ppt_x"/>
                                          </p:val>
                                        </p:tav>
                                        <p:tav tm="100000">
                                          <p:val>
                                            <p:strVal val="#ppt_x"/>
                                          </p:val>
                                        </p:tav>
                                      </p:tavLst>
                                    </p:anim>
                                    <p:anim calcmode="lin" valueType="num">
                                      <p:cBhvr>
                                        <p:cTn id="16" dur="2000" fill="hold"/>
                                        <p:tgtEl>
                                          <p:spTgt spid="16391"/>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16390"/>
                                        </p:tgtEl>
                                        <p:attrNameLst>
                                          <p:attrName>style.visibility</p:attrName>
                                        </p:attrNameLst>
                                      </p:cBhvr>
                                      <p:to>
                                        <p:strVal val="visible"/>
                                      </p:to>
                                    </p:set>
                                    <p:anim calcmode="lin" valueType="num">
                                      <p:cBhvr>
                                        <p:cTn id="19" dur="2000" fill="hold"/>
                                        <p:tgtEl>
                                          <p:spTgt spid="16390"/>
                                        </p:tgtEl>
                                        <p:attrNameLst>
                                          <p:attrName>ppt_h</p:attrName>
                                        </p:attrNameLst>
                                      </p:cBhvr>
                                      <p:tavLst>
                                        <p:tav tm="0">
                                          <p:val>
                                            <p:strVal val="#ppt_h/20"/>
                                          </p:val>
                                        </p:tav>
                                        <p:tav tm="50000">
                                          <p:val>
                                            <p:strVal val="#ppt_h/20"/>
                                          </p:val>
                                        </p:tav>
                                        <p:tav tm="100000">
                                          <p:val>
                                            <p:strVal val="#ppt_h"/>
                                          </p:val>
                                        </p:tav>
                                      </p:tavLst>
                                    </p:anim>
                                    <p:anim calcmode="lin" valueType="num">
                                      <p:cBhvr>
                                        <p:cTn id="20" dur="2000" fill="hold"/>
                                        <p:tgtEl>
                                          <p:spTgt spid="16390"/>
                                        </p:tgtEl>
                                        <p:attrNameLst>
                                          <p:attrName>ppt_w</p:attrName>
                                        </p:attrNameLst>
                                      </p:cBhvr>
                                      <p:tavLst>
                                        <p:tav tm="0">
                                          <p:val>
                                            <p:strVal val="#ppt_w+.3"/>
                                          </p:val>
                                        </p:tav>
                                        <p:tav tm="50000">
                                          <p:val>
                                            <p:strVal val="#ppt_w+.3"/>
                                          </p:val>
                                        </p:tav>
                                        <p:tav tm="100000">
                                          <p:val>
                                            <p:strVal val="#ppt_w"/>
                                          </p:val>
                                        </p:tav>
                                      </p:tavLst>
                                    </p:anim>
                                    <p:anim calcmode="lin" valueType="num">
                                      <p:cBhvr>
                                        <p:cTn id="21" dur="2000" fill="hold"/>
                                        <p:tgtEl>
                                          <p:spTgt spid="16390"/>
                                        </p:tgtEl>
                                        <p:attrNameLst>
                                          <p:attrName>ppt_x</p:attrName>
                                        </p:attrNameLst>
                                      </p:cBhvr>
                                      <p:tavLst>
                                        <p:tav tm="0">
                                          <p:val>
                                            <p:strVal val="#ppt_x-.3"/>
                                          </p:val>
                                        </p:tav>
                                        <p:tav tm="50000">
                                          <p:val>
                                            <p:strVal val="#ppt_x"/>
                                          </p:val>
                                        </p:tav>
                                        <p:tav tm="100000">
                                          <p:val>
                                            <p:strVal val="#ppt_x"/>
                                          </p:val>
                                        </p:tav>
                                      </p:tavLst>
                                    </p:anim>
                                    <p:anim calcmode="lin" valueType="num">
                                      <p:cBhvr>
                                        <p:cTn id="22" dur="20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graphicFrame>
        <p:nvGraphicFramePr>
          <p:cNvPr id="17413" name="Object 5"/>
          <p:cNvGraphicFramePr>
            <a:graphicFrameLocks noChangeAspect="1"/>
          </p:cNvGraphicFramePr>
          <p:nvPr/>
        </p:nvGraphicFramePr>
        <p:xfrm>
          <a:off x="1403350" y="455295"/>
          <a:ext cx="2232025" cy="3026410"/>
        </p:xfrm>
        <a:graphic>
          <a:graphicData uri="http://schemas.openxmlformats.org/presentationml/2006/ole">
            <mc:AlternateContent xmlns:mc="http://schemas.openxmlformats.org/markup-compatibility/2006">
              <mc:Choice xmlns:v="urn:schemas-microsoft-com:vml" Requires="v">
                <p:oleObj spid="_x0000_s7170" name="Image" r:id="rId12" imgW="3441700" imgH="2032000" progId="">
                  <p:embed/>
                </p:oleObj>
              </mc:Choice>
              <mc:Fallback>
                <p:oleObj name="Image" r:id="rId12" imgW="3441700" imgH="2032000" progId="">
                  <p:embed/>
                  <p:pic>
                    <p:nvPicPr>
                      <p:cNvPr id="0" name="图片 7169" descr="image28"/>
                      <p:cNvPicPr>
                        <a:picLocks noChangeAspect="1"/>
                      </p:cNvPicPr>
                      <p:nvPr/>
                    </p:nvPicPr>
                    <p:blipFill>
                      <a:blip r:embed="rId13"/>
                      <a:stretch>
                        <a:fillRect/>
                      </a:stretch>
                    </p:blipFill>
                    <p:spPr>
                      <a:xfrm>
                        <a:off x="1403350" y="455295"/>
                        <a:ext cx="2232025" cy="3026410"/>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7414" name="Object 6"/>
          <p:cNvGraphicFramePr>
            <a:graphicFrameLocks noChangeAspect="1"/>
          </p:cNvGraphicFramePr>
          <p:nvPr/>
        </p:nvGraphicFramePr>
        <p:xfrm>
          <a:off x="4408170" y="302260"/>
          <a:ext cx="3324860" cy="1727200"/>
        </p:xfrm>
        <a:graphic>
          <a:graphicData uri="http://schemas.openxmlformats.org/presentationml/2006/ole">
            <mc:AlternateContent xmlns:mc="http://schemas.openxmlformats.org/markup-compatibility/2006">
              <mc:Choice xmlns:v="urn:schemas-microsoft-com:vml" Requires="v">
                <p:oleObj spid="_x0000_s7171" name="Image" r:id="rId14" imgW="3416300" imgH="2197100" progId="">
                  <p:embed/>
                </p:oleObj>
              </mc:Choice>
              <mc:Fallback>
                <p:oleObj name="Image" r:id="rId14" imgW="3416300" imgH="2197100" progId="">
                  <p:embed/>
                  <p:pic>
                    <p:nvPicPr>
                      <p:cNvPr id="0" name="图片 7170" descr="image29"/>
                      <p:cNvPicPr>
                        <a:picLocks noChangeAspect="1"/>
                      </p:cNvPicPr>
                      <p:nvPr/>
                    </p:nvPicPr>
                    <p:blipFill>
                      <a:blip r:embed="rId15"/>
                      <a:stretch>
                        <a:fillRect/>
                      </a:stretch>
                    </p:blipFill>
                    <p:spPr>
                      <a:xfrm>
                        <a:off x="4408170" y="302260"/>
                        <a:ext cx="3324860" cy="1727200"/>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7415" name="Object 7"/>
          <p:cNvGraphicFramePr>
            <a:graphicFrameLocks noChangeAspect="1"/>
          </p:cNvGraphicFramePr>
          <p:nvPr/>
        </p:nvGraphicFramePr>
        <p:xfrm>
          <a:off x="4027805" y="2287905"/>
          <a:ext cx="3928745" cy="2425065"/>
        </p:xfrm>
        <a:graphic>
          <a:graphicData uri="http://schemas.openxmlformats.org/presentationml/2006/ole">
            <mc:AlternateContent xmlns:mc="http://schemas.openxmlformats.org/markup-compatibility/2006">
              <mc:Choice xmlns:v="urn:schemas-microsoft-com:vml" Requires="v">
                <p:oleObj spid="_x0000_s7172" name="Image" r:id="rId16" imgW="3429000" imgH="2286000" progId="">
                  <p:embed/>
                </p:oleObj>
              </mc:Choice>
              <mc:Fallback>
                <p:oleObj name="Image" r:id="rId16" imgW="3429000" imgH="2286000" progId="">
                  <p:embed/>
                  <p:pic>
                    <p:nvPicPr>
                      <p:cNvPr id="0" name="图片 7171" descr="image30"/>
                      <p:cNvPicPr>
                        <a:picLocks noChangeAspect="1"/>
                      </p:cNvPicPr>
                      <p:nvPr/>
                    </p:nvPicPr>
                    <p:blipFill>
                      <a:blip r:embed="rId17"/>
                      <a:stretch>
                        <a:fillRect/>
                      </a:stretch>
                    </p:blipFill>
                    <p:spPr>
                      <a:xfrm>
                        <a:off x="4027805" y="2287905"/>
                        <a:ext cx="3928745" cy="2425065"/>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17413"/>
                                        </p:tgtEl>
                                        <p:attrNameLst>
                                          <p:attrName>style.visibility</p:attrName>
                                        </p:attrNameLst>
                                      </p:cBhvr>
                                      <p:to>
                                        <p:strVal val="visible"/>
                                      </p:to>
                                    </p:set>
                                    <p:anim from="(-#ppt_w/2)" to="(#ppt_x)" calcmode="lin" valueType="num">
                                      <p:cBhvr>
                                        <p:cTn id="7" dur="1200" fill="hold">
                                          <p:stCondLst>
                                            <p:cond delay="0"/>
                                          </p:stCondLst>
                                        </p:cTn>
                                        <p:tgtEl>
                                          <p:spTgt spid="17413"/>
                                        </p:tgtEl>
                                        <p:attrNameLst>
                                          <p:attrName>ppt_x</p:attrName>
                                        </p:attrNameLst>
                                      </p:cBhvr>
                                    </p:anim>
                                    <p:anim from="0" to="-1.0" calcmode="lin" valueType="num">
                                      <p:cBhvr>
                                        <p:cTn id="8" dur="400" decel="50000" autoRev="1" fill="hold">
                                          <p:stCondLst>
                                            <p:cond delay="1200"/>
                                          </p:stCondLst>
                                        </p:cTn>
                                        <p:tgtEl>
                                          <p:spTgt spid="17413"/>
                                        </p:tgtEl>
                                        <p:attrNameLst>
                                          <p:attrName>xshear</p:attrName>
                                        </p:attrNameLst>
                                      </p:cBhvr>
                                    </p:anim>
                                    <p:animScale>
                                      <p:cBhvr>
                                        <p:cTn id="9" dur="400" decel="100000" autoRev="1" fill="hold">
                                          <p:stCondLst>
                                            <p:cond delay="1200"/>
                                          </p:stCondLst>
                                        </p:cTn>
                                        <p:tgtEl>
                                          <p:spTgt spid="17413"/>
                                        </p:tgtEl>
                                      </p:cBhvr>
                                      <p:from x="100000" y="100000"/>
                                      <p:to x="80000" y="100000"/>
                                    </p:animScale>
                                    <p:anim by="(#ppt_h/3+#ppt_w*0.1)" calcmode="lin" valueType="num">
                                      <p:cBhvr additive="sum">
                                        <p:cTn id="10" dur="400" decel="100000" autoRev="1" fill="hold">
                                          <p:stCondLst>
                                            <p:cond delay="1200"/>
                                          </p:stCondLst>
                                        </p:cTn>
                                        <p:tgtEl>
                                          <p:spTgt spid="17413"/>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 from="(-#ppt_w/2)" to="(#ppt_x)" calcmode="lin" valueType="num">
                                      <p:cBhvr>
                                        <p:cTn id="13" dur="1200" fill="hold">
                                          <p:stCondLst>
                                            <p:cond delay="0"/>
                                          </p:stCondLst>
                                        </p:cTn>
                                        <p:tgtEl>
                                          <p:spTgt spid="17414"/>
                                        </p:tgtEl>
                                        <p:attrNameLst>
                                          <p:attrName>ppt_x</p:attrName>
                                        </p:attrNameLst>
                                      </p:cBhvr>
                                    </p:anim>
                                    <p:anim from="0" to="-1.0" calcmode="lin" valueType="num">
                                      <p:cBhvr>
                                        <p:cTn id="14" dur="400" decel="50000" autoRev="1" fill="hold">
                                          <p:stCondLst>
                                            <p:cond delay="1200"/>
                                          </p:stCondLst>
                                        </p:cTn>
                                        <p:tgtEl>
                                          <p:spTgt spid="17414"/>
                                        </p:tgtEl>
                                        <p:attrNameLst>
                                          <p:attrName>xshear</p:attrName>
                                        </p:attrNameLst>
                                      </p:cBhvr>
                                    </p:anim>
                                    <p:animScale>
                                      <p:cBhvr>
                                        <p:cTn id="15" dur="400" decel="100000" autoRev="1" fill="hold">
                                          <p:stCondLst>
                                            <p:cond delay="1200"/>
                                          </p:stCondLst>
                                        </p:cTn>
                                        <p:tgtEl>
                                          <p:spTgt spid="17414"/>
                                        </p:tgtEl>
                                      </p:cBhvr>
                                      <p:from x="100000" y="100000"/>
                                      <p:to x="80000" y="100000"/>
                                    </p:animScale>
                                    <p:anim by="(#ppt_h/3+#ppt_w*0.1)" calcmode="lin" valueType="num">
                                      <p:cBhvr additive="sum">
                                        <p:cTn id="16" dur="400" decel="100000" autoRev="1" fill="hold">
                                          <p:stCondLst>
                                            <p:cond delay="1200"/>
                                          </p:stCondLst>
                                        </p:cTn>
                                        <p:tgtEl>
                                          <p:spTgt spid="17414"/>
                                        </p:tgtEl>
                                        <p:attrNameLst>
                                          <p:attrName>ppt_x</p:attrName>
                                        </p:attrNameLst>
                                      </p:cBhvr>
                                    </p:anim>
                                  </p:childTnLst>
                                </p:cTn>
                              </p:par>
                              <p:par>
                                <p:cTn id="17" presetID="34" presetClass="entr" presetSubtype="0" fill="hold" nodeType="withEffect">
                                  <p:stCondLst>
                                    <p:cond delay="0"/>
                                  </p:stCondLst>
                                  <p:childTnLst>
                                    <p:set>
                                      <p:cBhvr>
                                        <p:cTn id="18" dur="1" fill="hold">
                                          <p:stCondLst>
                                            <p:cond delay="0"/>
                                          </p:stCondLst>
                                        </p:cTn>
                                        <p:tgtEl>
                                          <p:spTgt spid="17415"/>
                                        </p:tgtEl>
                                        <p:attrNameLst>
                                          <p:attrName>style.visibility</p:attrName>
                                        </p:attrNameLst>
                                      </p:cBhvr>
                                      <p:to>
                                        <p:strVal val="visible"/>
                                      </p:to>
                                    </p:set>
                                    <p:anim from="(-#ppt_w/2)" to="(#ppt_x)" calcmode="lin" valueType="num">
                                      <p:cBhvr>
                                        <p:cTn id="19" dur="1200" fill="hold">
                                          <p:stCondLst>
                                            <p:cond delay="0"/>
                                          </p:stCondLst>
                                        </p:cTn>
                                        <p:tgtEl>
                                          <p:spTgt spid="17415"/>
                                        </p:tgtEl>
                                        <p:attrNameLst>
                                          <p:attrName>ppt_x</p:attrName>
                                        </p:attrNameLst>
                                      </p:cBhvr>
                                    </p:anim>
                                    <p:anim from="0" to="-1.0" calcmode="lin" valueType="num">
                                      <p:cBhvr>
                                        <p:cTn id="20" dur="400" decel="50000" autoRev="1" fill="hold">
                                          <p:stCondLst>
                                            <p:cond delay="1200"/>
                                          </p:stCondLst>
                                        </p:cTn>
                                        <p:tgtEl>
                                          <p:spTgt spid="17415"/>
                                        </p:tgtEl>
                                        <p:attrNameLst>
                                          <p:attrName>xshear</p:attrName>
                                        </p:attrNameLst>
                                      </p:cBhvr>
                                    </p:anim>
                                    <p:animScale>
                                      <p:cBhvr>
                                        <p:cTn id="21" dur="400" decel="100000" autoRev="1" fill="hold">
                                          <p:stCondLst>
                                            <p:cond delay="1200"/>
                                          </p:stCondLst>
                                        </p:cTn>
                                        <p:tgtEl>
                                          <p:spTgt spid="17415"/>
                                        </p:tgtEl>
                                      </p:cBhvr>
                                      <p:from x="100000" y="100000"/>
                                      <p:to x="80000" y="100000"/>
                                    </p:animScale>
                                    <p:anim by="(#ppt_h/3+#ppt_w*0.1)" calcmode="lin" valueType="num">
                                      <p:cBhvr additive="sum">
                                        <p:cTn id="22" dur="400" decel="100000" autoRev="1" fill="hold">
                                          <p:stCondLst>
                                            <p:cond delay="1200"/>
                                          </p:stCondLst>
                                        </p:cTn>
                                        <p:tgtEl>
                                          <p:spTgt spid="174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75778" name="Picture 2"/>
          <p:cNvPicPr>
            <a:picLocks noChangeAspect="1" noChangeArrowheads="1"/>
          </p:cNvPicPr>
          <p:nvPr/>
        </p:nvPicPr>
        <p:blipFill>
          <a:blip r:embed="rId12" cstate="print"/>
          <a:srcRect/>
          <a:stretch>
            <a:fillRect/>
          </a:stretch>
        </p:blipFill>
        <p:spPr bwMode="auto">
          <a:xfrm>
            <a:off x="1303020" y="428625"/>
            <a:ext cx="2918460" cy="4286250"/>
          </a:xfrm>
          <a:prstGeom prst="rect">
            <a:avLst/>
          </a:prstGeom>
          <a:noFill/>
          <a:ln w="9525">
            <a:noFill/>
            <a:miter lim="800000"/>
            <a:headEnd/>
            <a:tailEnd/>
          </a:ln>
          <a:effectLst/>
        </p:spPr>
      </p:pic>
      <p:graphicFrame>
        <p:nvGraphicFramePr>
          <p:cNvPr id="18438" name="Object 6"/>
          <p:cNvGraphicFramePr>
            <a:graphicFrameLocks noChangeAspect="1"/>
          </p:cNvGraphicFramePr>
          <p:nvPr/>
        </p:nvGraphicFramePr>
        <p:xfrm>
          <a:off x="4674870" y="429260"/>
          <a:ext cx="2336800" cy="1941830"/>
        </p:xfrm>
        <a:graphic>
          <a:graphicData uri="http://schemas.openxmlformats.org/presentationml/2006/ole">
            <mc:AlternateContent xmlns:mc="http://schemas.openxmlformats.org/markup-compatibility/2006">
              <mc:Choice xmlns:v="urn:schemas-microsoft-com:vml" Requires="v">
                <p:oleObj spid="_x0000_s10243" name="Image" r:id="rId13" imgW="3517900" imgH="2349500" progId="">
                  <p:embed/>
                </p:oleObj>
              </mc:Choice>
              <mc:Fallback>
                <p:oleObj name="Image" r:id="rId13" imgW="3517900" imgH="2349500" progId="">
                  <p:embed/>
                  <p:pic>
                    <p:nvPicPr>
                      <p:cNvPr id="0" name="图片 10242" descr="image43"/>
                      <p:cNvPicPr>
                        <a:picLocks noChangeAspect="1"/>
                      </p:cNvPicPr>
                      <p:nvPr/>
                    </p:nvPicPr>
                    <p:blipFill>
                      <a:blip r:embed="rId14"/>
                      <a:stretch>
                        <a:fillRect/>
                      </a:stretch>
                    </p:blipFill>
                    <p:spPr>
                      <a:xfrm>
                        <a:off x="4674870" y="429260"/>
                        <a:ext cx="2336800" cy="1941830"/>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graphicFrame>
        <p:nvGraphicFramePr>
          <p:cNvPr id="18439" name="Object 7"/>
          <p:cNvGraphicFramePr>
            <a:graphicFrameLocks noChangeAspect="1"/>
          </p:cNvGraphicFramePr>
          <p:nvPr/>
        </p:nvGraphicFramePr>
        <p:xfrm>
          <a:off x="4632325" y="2482850"/>
          <a:ext cx="3324225" cy="2143125"/>
        </p:xfrm>
        <a:graphic>
          <a:graphicData uri="http://schemas.openxmlformats.org/presentationml/2006/ole">
            <mc:AlternateContent xmlns:mc="http://schemas.openxmlformats.org/markup-compatibility/2006">
              <mc:Choice xmlns:v="urn:schemas-microsoft-com:vml" Requires="v">
                <p:oleObj spid="_x0000_s10244" name="Image" r:id="rId15" imgW="3352800" imgH="2336800" progId="">
                  <p:embed/>
                </p:oleObj>
              </mc:Choice>
              <mc:Fallback>
                <p:oleObj name="Image" r:id="rId15" imgW="3352800" imgH="2336800" progId="">
                  <p:embed/>
                  <p:pic>
                    <p:nvPicPr>
                      <p:cNvPr id="0" name="图片 10243" descr="image44"/>
                      <p:cNvPicPr>
                        <a:picLocks noChangeAspect="1"/>
                      </p:cNvPicPr>
                      <p:nvPr/>
                    </p:nvPicPr>
                    <p:blipFill>
                      <a:blip r:embed="rId16"/>
                      <a:stretch>
                        <a:fillRect/>
                      </a:stretch>
                    </p:blipFill>
                    <p:spPr>
                      <a:xfrm>
                        <a:off x="4632325" y="2482850"/>
                        <a:ext cx="3324225" cy="2143125"/>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2000" fill="hold"/>
                                        <p:tgtEl>
                                          <p:spTgt spid="18438"/>
                                        </p:tgtEl>
                                        <p:attrNameLst>
                                          <p:attrName>ppt_x</p:attrName>
                                        </p:attrNameLst>
                                      </p:cBhvr>
                                      <p:tavLst>
                                        <p:tav tm="0">
                                          <p:val>
                                            <p:strVal val="0-#ppt_w/2"/>
                                          </p:val>
                                        </p:tav>
                                        <p:tav tm="100000">
                                          <p:val>
                                            <p:strVal val="#ppt_x"/>
                                          </p:val>
                                        </p:tav>
                                      </p:tavLst>
                                    </p:anim>
                                    <p:anim calcmode="lin" valueType="num">
                                      <p:cBhvr additive="base">
                                        <p:cTn id="8" dur="2000" fill="hold"/>
                                        <p:tgtEl>
                                          <p:spTgt spid="18438"/>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18439"/>
                                        </p:tgtEl>
                                        <p:attrNameLst>
                                          <p:attrName>style.visibility</p:attrName>
                                        </p:attrNameLst>
                                      </p:cBhvr>
                                      <p:to>
                                        <p:strVal val="visible"/>
                                      </p:to>
                                    </p:set>
                                    <p:anim calcmode="lin" valueType="num">
                                      <p:cBhvr additive="base">
                                        <p:cTn id="11" dur="2000" fill="hold"/>
                                        <p:tgtEl>
                                          <p:spTgt spid="18439"/>
                                        </p:tgtEl>
                                        <p:attrNameLst>
                                          <p:attrName>ppt_x</p:attrName>
                                        </p:attrNameLst>
                                      </p:cBhvr>
                                      <p:tavLst>
                                        <p:tav tm="0">
                                          <p:val>
                                            <p:strVal val="0-#ppt_w/2"/>
                                          </p:val>
                                        </p:tav>
                                        <p:tav tm="100000">
                                          <p:val>
                                            <p:strVal val="#ppt_x"/>
                                          </p:val>
                                        </p:tav>
                                      </p:tavLst>
                                    </p:anim>
                                    <p:anim calcmode="lin" valueType="num">
                                      <p:cBhvr additive="base">
                                        <p:cTn id="12" dur="20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63491" name="Picture 3"/>
          <p:cNvPicPr>
            <a:picLocks noChangeAspect="1" noChangeArrowheads="1"/>
          </p:cNvPicPr>
          <p:nvPr/>
        </p:nvPicPr>
        <p:blipFill>
          <a:blip r:embed="rId12" cstate="print"/>
          <a:srcRect/>
          <a:stretch>
            <a:fillRect/>
          </a:stretch>
        </p:blipFill>
        <p:spPr bwMode="auto">
          <a:xfrm>
            <a:off x="1130300" y="231140"/>
            <a:ext cx="3828415" cy="4394835"/>
          </a:xfrm>
          <a:prstGeom prst="rect">
            <a:avLst/>
          </a:prstGeom>
          <a:noFill/>
          <a:ln w="9525">
            <a:noFill/>
            <a:miter lim="800000"/>
            <a:headEnd/>
            <a:tailEnd/>
          </a:ln>
          <a:effectLst/>
        </p:spPr>
      </p:pic>
      <p:graphicFrame>
        <p:nvGraphicFramePr>
          <p:cNvPr id="18440" name="Object 8"/>
          <p:cNvGraphicFramePr>
            <a:graphicFrameLocks noChangeAspect="1"/>
          </p:cNvGraphicFramePr>
          <p:nvPr/>
        </p:nvGraphicFramePr>
        <p:xfrm>
          <a:off x="5283835" y="900430"/>
          <a:ext cx="2347595" cy="2797175"/>
        </p:xfrm>
        <a:graphic>
          <a:graphicData uri="http://schemas.openxmlformats.org/presentationml/2006/ole">
            <mc:AlternateContent xmlns:mc="http://schemas.openxmlformats.org/markup-compatibility/2006">
              <mc:Choice xmlns:v="urn:schemas-microsoft-com:vml" Requires="v">
                <p:oleObj spid="_x0000_s10245" name="Image" r:id="rId13" imgW="3149600" imgH="2349500" progId="">
                  <p:embed/>
                </p:oleObj>
              </mc:Choice>
              <mc:Fallback>
                <p:oleObj name="Image" r:id="rId13" imgW="3149600" imgH="2349500" progId="">
                  <p:embed/>
                  <p:pic>
                    <p:nvPicPr>
                      <p:cNvPr id="0" name="图片 10244" descr="image45"/>
                      <p:cNvPicPr>
                        <a:picLocks noChangeAspect="1"/>
                      </p:cNvPicPr>
                      <p:nvPr/>
                    </p:nvPicPr>
                    <p:blipFill>
                      <a:blip r:embed="rId14"/>
                      <a:stretch>
                        <a:fillRect/>
                      </a:stretch>
                    </p:blipFill>
                    <p:spPr>
                      <a:xfrm>
                        <a:off x="5283835" y="900430"/>
                        <a:ext cx="2347595" cy="2797175"/>
                      </a:xfrm>
                      <a:prstGeom prst="rect">
                        <a:avLst/>
                      </a:prstGeom>
                      <a:noFill/>
                      <a:ln w="28575" cap="flat" cmpd="sng">
                        <a:solidFill>
                          <a:srgbClr val="FFFFFF"/>
                        </a:solidFill>
                        <a:prstDash val="solid"/>
                        <a:miter/>
                        <a:headEnd type="none" w="med" len="med"/>
                        <a:tailEnd type="none" w="med" len="med"/>
                      </a:ln>
                    </p:spPr>
                  </p:pic>
                </p:oleObj>
              </mc:Fallback>
            </mc:AlternateContent>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18440"/>
                                        </p:tgtEl>
                                        <p:attrNameLst>
                                          <p:attrName>style.visibility</p:attrName>
                                        </p:attrNameLst>
                                      </p:cBhvr>
                                      <p:to>
                                        <p:strVal val="visible"/>
                                      </p:to>
                                    </p:set>
                                    <p:anim calcmode="lin" valueType="num">
                                      <p:cBhvr additive="base">
                                        <p:cTn id="7" dur="2000" fill="hold"/>
                                        <p:tgtEl>
                                          <p:spTgt spid="18440"/>
                                        </p:tgtEl>
                                        <p:attrNameLst>
                                          <p:attrName>ppt_x</p:attrName>
                                        </p:attrNameLst>
                                      </p:cBhvr>
                                      <p:tavLst>
                                        <p:tav tm="0">
                                          <p:val>
                                            <p:strVal val="0-#ppt_w/2"/>
                                          </p:val>
                                        </p:tav>
                                        <p:tav tm="100000">
                                          <p:val>
                                            <p:strVal val="#ppt_x"/>
                                          </p:val>
                                        </p:tav>
                                      </p:tavLst>
                                    </p:anim>
                                    <p:anim calcmode="lin" valueType="num">
                                      <p:cBhvr additive="base">
                                        <p:cTn id="8" dur="20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0"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graphicFrame>
        <p:nvGraphicFramePr>
          <p:cNvPr id="41986" name="Object 2"/>
          <p:cNvGraphicFramePr>
            <a:graphicFrameLocks noChangeAspect="1"/>
          </p:cNvGraphicFramePr>
          <p:nvPr/>
        </p:nvGraphicFramePr>
        <p:xfrm>
          <a:off x="1403985" y="415290"/>
          <a:ext cx="6292215" cy="4720590"/>
        </p:xfrm>
        <a:graphic>
          <a:graphicData uri="http://schemas.openxmlformats.org/presentationml/2006/ole">
            <mc:AlternateContent xmlns:mc="http://schemas.openxmlformats.org/markup-compatibility/2006">
              <mc:Choice xmlns:v="urn:schemas-microsoft-com:vml" Requires="v">
                <p:oleObj spid="_x0000_s3073" name="Image" r:id="rId11" imgW="14401800" imgH="10795000" progId="">
                  <p:embed/>
                </p:oleObj>
              </mc:Choice>
              <mc:Fallback>
                <p:oleObj name="Image" r:id="rId11" imgW="14401800" imgH="10795000" progId="">
                  <p:embed/>
                  <p:pic>
                    <p:nvPicPr>
                      <p:cNvPr id="0" name="图片 3072" descr="image11"/>
                      <p:cNvPicPr>
                        <a:picLocks noChangeAspect="1"/>
                      </p:cNvPicPr>
                      <p:nvPr/>
                    </p:nvPicPr>
                    <p:blipFill>
                      <a:blip r:embed="rId12"/>
                      <a:stretch>
                        <a:fillRect/>
                      </a:stretch>
                    </p:blipFill>
                    <p:spPr>
                      <a:xfrm>
                        <a:off x="1403985" y="415290"/>
                        <a:ext cx="6292215" cy="4720590"/>
                      </a:xfrm>
                      <a:prstGeom prst="rect">
                        <a:avLst/>
                      </a:prstGeom>
                      <a:noFill/>
                      <a:ln w="9525">
                        <a:noFill/>
                      </a:ln>
                    </p:spPr>
                  </p:pic>
                </p:oleObj>
              </mc:Fallback>
            </mc:AlternateContent>
          </a:graphicData>
        </a:graphic>
      </p:graphicFrame>
      <p:graphicFrame>
        <p:nvGraphicFramePr>
          <p:cNvPr id="41987" name="Object 3"/>
          <p:cNvGraphicFramePr>
            <a:graphicFrameLocks noChangeAspect="1"/>
          </p:cNvGraphicFramePr>
          <p:nvPr/>
        </p:nvGraphicFramePr>
        <p:xfrm>
          <a:off x="6443663" y="115888"/>
          <a:ext cx="1987550" cy="3875087"/>
        </p:xfrm>
        <a:graphic>
          <a:graphicData uri="http://schemas.openxmlformats.org/presentationml/2006/ole">
            <mc:AlternateContent xmlns:mc="http://schemas.openxmlformats.org/markup-compatibility/2006">
              <mc:Choice xmlns:v="urn:schemas-microsoft-com:vml" Requires="v">
                <p:oleObj spid="_x0000_s3074" name="Image" r:id="rId13" imgW="3086100" imgH="6019800" progId="">
                  <p:embed/>
                </p:oleObj>
              </mc:Choice>
              <mc:Fallback>
                <p:oleObj name="Image" r:id="rId13" imgW="3086100" imgH="6019800" progId="">
                  <p:embed/>
                  <p:pic>
                    <p:nvPicPr>
                      <p:cNvPr id="0" name="图片 3073" descr="image12"/>
                      <p:cNvPicPr>
                        <a:picLocks noChangeAspect="1"/>
                      </p:cNvPicPr>
                      <p:nvPr/>
                    </p:nvPicPr>
                    <p:blipFill>
                      <a:blip r:embed="rId14"/>
                      <a:stretch>
                        <a:fillRect/>
                      </a:stretch>
                    </p:blipFill>
                    <p:spPr>
                      <a:xfrm>
                        <a:off x="6443663" y="115888"/>
                        <a:ext cx="1987550" cy="3875087"/>
                      </a:xfrm>
                      <a:prstGeom prst="rect">
                        <a:avLst/>
                      </a:prstGeom>
                      <a:noFill/>
                      <a:ln w="9525">
                        <a:noFill/>
                      </a:ln>
                    </p:spPr>
                  </p:pic>
                </p:oleObj>
              </mc:Fallback>
            </mc:AlternateContent>
          </a:graphicData>
        </a:graphic>
      </p:graphicFrame>
      <p:sp>
        <p:nvSpPr>
          <p:cNvPr id="41988" name="Text Box 4"/>
          <p:cNvSpPr txBox="1">
            <a:spLocks noChangeArrowheads="1"/>
          </p:cNvSpPr>
          <p:nvPr/>
        </p:nvSpPr>
        <p:spPr bwMode="auto">
          <a:xfrm>
            <a:off x="6443663" y="1771650"/>
            <a:ext cx="793750" cy="2736850"/>
          </a:xfrm>
          <a:prstGeom prst="rect">
            <a:avLst/>
          </a:prstGeom>
          <a:noFill/>
          <a:ln w="9525">
            <a:noFill/>
            <a:miter lim="800000"/>
          </a:ln>
          <a:effectLst/>
        </p:spPr>
        <p:txBody>
          <a:bodyPr vert="eaVert">
            <a:spAutoFit/>
          </a:bodyPr>
          <a:p>
            <a:r>
              <a:rPr lang="zh-CN" altLang="en-US" sz="4000" b="1">
                <a:solidFill>
                  <a:schemeClr val="bg1"/>
                </a:solidFill>
                <a:ea typeface="华文中宋" panose="02010600040101010101" pitchFamily="2" charset="-122"/>
              </a:rPr>
              <a:t>求无痕</a:t>
            </a:r>
            <a:endParaRPr lang="zh-CN" altLang="en-US" sz="4000" b="1">
              <a:solidFill>
                <a:schemeClr val="bg1"/>
              </a:solidFill>
              <a:ea typeface="华文中宋" panose="02010600040101010101" pitchFamily="2" charset="-122"/>
            </a:endParaRPr>
          </a:p>
        </p:txBody>
      </p:sp>
      <p:sp>
        <p:nvSpPr>
          <p:cNvPr id="41989" name="Text Box 5"/>
          <p:cNvSpPr txBox="1">
            <a:spLocks noChangeArrowheads="1"/>
          </p:cNvSpPr>
          <p:nvPr/>
        </p:nvSpPr>
        <p:spPr bwMode="auto">
          <a:xfrm>
            <a:off x="7323138" y="2162810"/>
            <a:ext cx="488950" cy="4510088"/>
          </a:xfrm>
          <a:prstGeom prst="rect">
            <a:avLst/>
          </a:prstGeom>
          <a:noFill/>
          <a:ln w="9525">
            <a:noFill/>
            <a:miter lim="800000"/>
          </a:ln>
          <a:effectLst/>
        </p:spPr>
        <p:txBody>
          <a:bodyPr vert="eaVert">
            <a:spAutoFit/>
          </a:bodyPr>
          <a:p>
            <a:r>
              <a:rPr lang="zh-CN" altLang="en-US" sz="2000" b="1">
                <a:solidFill>
                  <a:srgbClr val="5F5F5F"/>
                </a:solidFill>
                <a:ea typeface="华文中宋" panose="02010600040101010101" pitchFamily="2" charset="-122"/>
              </a:rPr>
              <a:t>李凤教学风格研讨会</a:t>
            </a:r>
            <a:endParaRPr lang="zh-CN" altLang="en-US" sz="2000" b="1">
              <a:solidFill>
                <a:srgbClr val="5F5F5F"/>
              </a:solidFill>
              <a:ea typeface="华文中宋" panose="02010600040101010101" pitchFamily="2" charset="-122"/>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3000" fill="hold"/>
                                        <p:tgtEl>
                                          <p:spTgt spid="41987"/>
                                        </p:tgtEl>
                                        <p:attrNameLst>
                                          <p:attrName>ppt_x</p:attrName>
                                        </p:attrNameLst>
                                      </p:cBhvr>
                                      <p:tavLst>
                                        <p:tav tm="0">
                                          <p:val>
                                            <p:strVal val="#ppt_x-.2"/>
                                          </p:val>
                                        </p:tav>
                                        <p:tav tm="100000">
                                          <p:val>
                                            <p:strVal val="#ppt_x"/>
                                          </p:val>
                                        </p:tav>
                                      </p:tavLst>
                                    </p:anim>
                                    <p:anim calcmode="lin" valueType="num">
                                      <p:cBhvr>
                                        <p:cTn id="8" dur="3000" fill="hold"/>
                                        <p:tgtEl>
                                          <p:spTgt spid="41987"/>
                                        </p:tgtEl>
                                        <p:attrNameLst>
                                          <p:attrName>ppt_y</p:attrName>
                                        </p:attrNameLst>
                                      </p:cBhvr>
                                      <p:tavLst>
                                        <p:tav tm="0">
                                          <p:val>
                                            <p:strVal val="#ppt_y"/>
                                          </p:val>
                                        </p:tav>
                                        <p:tav tm="100000">
                                          <p:val>
                                            <p:strVal val="#ppt_y"/>
                                          </p:val>
                                        </p:tav>
                                      </p:tavLst>
                                    </p:anim>
                                    <p:animEffect transition="in" filter="wipe(right)" prLst="gradientSize: 0.1">
                                      <p:cBhvr>
                                        <p:cTn id="9" dur="3000"/>
                                        <p:tgtEl>
                                          <p:spTgt spid="4198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1988"/>
                                        </p:tgtEl>
                                        <p:attrNameLst>
                                          <p:attrName>style.visibility</p:attrName>
                                        </p:attrNameLst>
                                      </p:cBhvr>
                                      <p:to>
                                        <p:strVal val="visible"/>
                                      </p:to>
                                    </p:set>
                                    <p:anim calcmode="lin" valueType="num">
                                      <p:cBhvr>
                                        <p:cTn id="12" dur="3000" fill="hold"/>
                                        <p:tgtEl>
                                          <p:spTgt spid="41988"/>
                                        </p:tgtEl>
                                        <p:attrNameLst>
                                          <p:attrName>ppt_x</p:attrName>
                                        </p:attrNameLst>
                                      </p:cBhvr>
                                      <p:tavLst>
                                        <p:tav tm="0">
                                          <p:val>
                                            <p:strVal val="#ppt_x-.2"/>
                                          </p:val>
                                        </p:tav>
                                        <p:tav tm="100000">
                                          <p:val>
                                            <p:strVal val="#ppt_x"/>
                                          </p:val>
                                        </p:tav>
                                      </p:tavLst>
                                    </p:anim>
                                    <p:anim calcmode="lin" valueType="num">
                                      <p:cBhvr>
                                        <p:cTn id="13" dur="3000" fill="hold"/>
                                        <p:tgtEl>
                                          <p:spTgt spid="41988"/>
                                        </p:tgtEl>
                                        <p:attrNameLst>
                                          <p:attrName>ppt_y</p:attrName>
                                        </p:attrNameLst>
                                      </p:cBhvr>
                                      <p:tavLst>
                                        <p:tav tm="0">
                                          <p:val>
                                            <p:strVal val="#ppt_y"/>
                                          </p:val>
                                        </p:tav>
                                        <p:tav tm="100000">
                                          <p:val>
                                            <p:strVal val="#ppt_y"/>
                                          </p:val>
                                        </p:tav>
                                      </p:tavLst>
                                    </p:anim>
                                    <p:animEffect transition="in" filter="wipe(right)" prLst="gradientSize: 0.1">
                                      <p:cBhvr>
                                        <p:cTn id="14" dur="3000"/>
                                        <p:tgtEl>
                                          <p:spTgt spid="41988"/>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strips(downRight)">
                                      <p:cBhvr>
                                        <p:cTn id="17" dur="30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ldLvl="0" animBg="1"/>
      <p:bldP spid="4198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70660" name="Picture 4"/>
          <p:cNvPicPr>
            <a:picLocks noChangeAspect="1" noChangeArrowheads="1"/>
          </p:cNvPicPr>
          <p:nvPr/>
        </p:nvPicPr>
        <p:blipFill>
          <a:blip r:embed="rId12" cstate="print"/>
          <a:srcRect/>
          <a:stretch>
            <a:fillRect/>
          </a:stretch>
        </p:blipFill>
        <p:spPr bwMode="auto">
          <a:xfrm>
            <a:off x="1301115" y="200660"/>
            <a:ext cx="7033260" cy="3238500"/>
          </a:xfrm>
          <a:prstGeom prst="rect">
            <a:avLst/>
          </a:prstGeom>
          <a:noFill/>
        </p:spPr>
      </p:pic>
      <p:sp>
        <p:nvSpPr>
          <p:cNvPr id="70659" name="Text Box 3"/>
          <p:cNvSpPr txBox="1">
            <a:spLocks noChangeArrowheads="1"/>
          </p:cNvSpPr>
          <p:nvPr/>
        </p:nvSpPr>
        <p:spPr bwMode="auto">
          <a:xfrm>
            <a:off x="1403350" y="3546475"/>
            <a:ext cx="6408420" cy="891540"/>
          </a:xfrm>
          <a:prstGeom prst="rect">
            <a:avLst/>
          </a:prstGeom>
          <a:noFill/>
          <a:ln w="9525">
            <a:noFill/>
            <a:miter lim="800000"/>
          </a:ln>
          <a:effectLst/>
        </p:spPr>
        <p:txBody>
          <a:bodyPr wrap="square">
            <a:spAutoFit/>
          </a:bodyPr>
          <a:p>
            <a:pPr>
              <a:lnSpc>
                <a:spcPct val="130000"/>
              </a:lnSpc>
              <a:spcBef>
                <a:spcPct val="50000"/>
              </a:spcBef>
            </a:pPr>
            <a:r>
              <a:rPr lang="en-US" altLang="en-US" sz="2000" b="1">
                <a:solidFill>
                  <a:srgbClr val="C00000"/>
                </a:solidFill>
                <a:latin typeface="楷体_GB2312" panose="02010609030101010101" pitchFamily="49" charset="-122"/>
                <a:ea typeface="楷体_GB2312" panose="02010609030101010101" pitchFamily="49" charset="-122"/>
              </a:rPr>
              <a:t>2010年5月，由南通市教育局主办，县教育局与我校承办的</a:t>
            </a:r>
            <a:r>
              <a:rPr lang="en-US" altLang="en-US" sz="2000" b="1">
                <a:solidFill>
                  <a:srgbClr val="C00000"/>
                </a:solidFill>
                <a:latin typeface="Arial" panose="020B0604020202020204"/>
                <a:ea typeface="楷体_GB2312" panose="02010609030101010101" pitchFamily="49" charset="-122"/>
              </a:rPr>
              <a:t>“</a:t>
            </a:r>
            <a:r>
              <a:rPr lang="en-US" altLang="en-US" sz="2000" b="1">
                <a:solidFill>
                  <a:srgbClr val="C00000"/>
                </a:solidFill>
                <a:latin typeface="楷体_GB2312" panose="02010609030101010101" pitchFamily="49" charset="-122"/>
                <a:ea typeface="楷体_GB2312" panose="02010609030101010101" pitchFamily="49" charset="-122"/>
              </a:rPr>
              <a:t>追求无痕</a:t>
            </a:r>
            <a:r>
              <a:rPr lang="en-US" altLang="en-US" sz="2000" b="1">
                <a:solidFill>
                  <a:srgbClr val="C00000"/>
                </a:solidFill>
                <a:latin typeface="Arial" panose="020B0604020202020204"/>
                <a:ea typeface="楷体_GB2312" panose="02010609030101010101" pitchFamily="49" charset="-122"/>
              </a:rPr>
              <a:t>—</a:t>
            </a:r>
            <a:r>
              <a:rPr lang="en-US" altLang="en-US" sz="2000" b="1">
                <a:solidFill>
                  <a:srgbClr val="C00000"/>
                </a:solidFill>
                <a:latin typeface="楷体_GB2312" panose="02010609030101010101" pitchFamily="49" charset="-122"/>
                <a:ea typeface="楷体_GB2312" panose="02010609030101010101" pitchFamily="49" charset="-122"/>
              </a:rPr>
              <a:t>李凤教学风格研讨会</a:t>
            </a:r>
            <a:r>
              <a:rPr lang="en-US" altLang="en-US" sz="2000" b="1">
                <a:solidFill>
                  <a:srgbClr val="C00000"/>
                </a:solidFill>
                <a:latin typeface="Arial" panose="020B0604020202020204"/>
                <a:ea typeface="楷体_GB2312" panose="02010609030101010101" pitchFamily="49" charset="-122"/>
              </a:rPr>
              <a:t>”</a:t>
            </a:r>
            <a:r>
              <a:rPr lang="en-US" altLang="en-US" sz="2000" b="1">
                <a:solidFill>
                  <a:srgbClr val="C00000"/>
                </a:solidFill>
                <a:latin typeface="楷体_GB2312" panose="02010609030101010101" pitchFamily="49" charset="-122"/>
                <a:ea typeface="楷体_GB2312" panose="02010609030101010101" pitchFamily="49" charset="-122"/>
              </a:rPr>
              <a:t>获得圆满成功。</a:t>
            </a:r>
            <a:endParaRPr lang="en-US" altLang="en-US" sz="2000" b="1">
              <a:solidFill>
                <a:srgbClr val="C00000"/>
              </a:solidFill>
              <a:latin typeface="楷体_GB2312" panose="02010609030101010101" pitchFamily="49" charset="-122"/>
              <a:ea typeface="楷体_GB2312" panose="02010609030101010101" pitchFamily="49" charset="-122"/>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additive="base">
                                        <p:cTn id="7" dur="5000" fill="hold"/>
                                        <p:tgtEl>
                                          <p:spTgt spid="70659"/>
                                        </p:tgtEl>
                                        <p:attrNameLst>
                                          <p:attrName>ppt_x</p:attrName>
                                        </p:attrNameLst>
                                      </p:cBhvr>
                                      <p:tavLst>
                                        <p:tav tm="0">
                                          <p:val>
                                            <p:strVal val="#ppt_x"/>
                                          </p:val>
                                        </p:tav>
                                        <p:tav tm="100000">
                                          <p:val>
                                            <p:strVal val="#ppt_x"/>
                                          </p:val>
                                        </p:tav>
                                      </p:tavLst>
                                    </p:anim>
                                    <p:anim calcmode="lin" valueType="num">
                                      <p:cBhvr additive="base">
                                        <p:cTn id="8" dur="5000" fill="hold"/>
                                        <p:tgtEl>
                                          <p:spTgt spid="706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p:cNvPicPr>
            <a:picLocks noChangeAspect="1" noChangeArrowheads="1"/>
          </p:cNvPicPr>
          <p:nvPr/>
        </p:nvPicPr>
        <p:blipFill>
          <a:blip r:embed="rId9" cstate="print"/>
          <a:srcRect l="1923" t="2564" r="1923" b="2564"/>
          <a:stretch>
            <a:fillRect/>
          </a:stretch>
        </p:blipFill>
        <p:spPr bwMode="auto">
          <a:xfrm>
            <a:off x="1547495" y="302260"/>
            <a:ext cx="7312025" cy="441261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1625600"/>
            <a:ext cx="6796405" cy="1383665"/>
          </a:xfrm>
          <a:prstGeom prst="rect">
            <a:avLst/>
          </a:prstGeom>
        </p:spPr>
        <p:txBody>
          <a:bodyPr wrap="square">
            <a:spAutoFit/>
          </a:bodyPr>
          <a:p>
            <a:pPr>
              <a:lnSpc>
                <a:spcPct val="150000"/>
              </a:lnSpc>
            </a:pPr>
            <a:r>
              <a:rPr lang="en-US" altLang="zh-CN" sz="3200" b="1" dirty="0" smtClean="0"/>
              <a:t>        </a:t>
            </a:r>
            <a:r>
              <a:rPr lang="zh-CN" altLang="en-US"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zh-CN" sz="32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完善期</a:t>
            </a:r>
            <a:r>
              <a:rPr lang="zh-CN" altLang="zh-CN" sz="32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zh-CN" sz="2400" b="1" dirty="0" smtClean="0">
                <a:solidFill>
                  <a:srgbClr val="001007"/>
                </a:solidFill>
                <a:latin typeface="华文楷体" panose="02010600040101010101" pitchFamily="2" charset="-122"/>
                <a:ea typeface="华文楷体" panose="02010600040101010101" pitchFamily="2" charset="-122"/>
                <a:sym typeface="+mn-ea"/>
              </a:rPr>
              <a:t>在实践建构基础上，对无痕语文教学进行深度思考。</a:t>
            </a:r>
            <a:r>
              <a:rPr lang="en-US" altLang="zh-CN" sz="2400" b="1" dirty="0" smtClean="0">
                <a:solidFill>
                  <a:srgbClr val="001007"/>
                </a:solidFill>
                <a:latin typeface="华文楷体" panose="02010600040101010101" pitchFamily="2" charset="-122"/>
                <a:ea typeface="华文楷体" panose="02010600040101010101" pitchFamily="2" charset="-122"/>
              </a:rPr>
              <a:t>  </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05765"/>
            <a:ext cx="6408420" cy="3599815"/>
          </a:xfrm>
          <a:prstGeom prst="rect">
            <a:avLst/>
          </a:prstGeom>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不仅明确知识素养，还关注探究能力、语言表达能力和社会情绪能力的培养要求。神经科学家发现：人脑中具有比猴子复杂得多的多种镜像神经元系统</a:t>
            </a:r>
            <a:r>
              <a:rPr lang="en-US" altLang="zh-CN" sz="2400" b="1" dirty="0" smtClean="0">
                <a:latin typeface="华文楷体" panose="02010600040101010101" pitchFamily="2" charset="-122"/>
                <a:ea typeface="华文楷体" panose="02010600040101010101" pitchFamily="2" charset="-122"/>
                <a:sym typeface="+mn-ea"/>
              </a:rPr>
              <a:t>,</a:t>
            </a:r>
            <a:r>
              <a:rPr lang="zh-CN" altLang="en-US" sz="2400" b="1" dirty="0" smtClean="0">
                <a:latin typeface="华文楷体" panose="02010600040101010101" pitchFamily="2" charset="-122"/>
                <a:ea typeface="华文楷体" panose="02010600040101010101" pitchFamily="2" charset="-122"/>
                <a:sym typeface="+mn-ea"/>
              </a:rPr>
              <a:t>分别完成对别人的动作，甚至意向的理解，使人能够了解他人的情绪和他人行为的社会意义。</a:t>
            </a:r>
            <a:r>
              <a:rPr lang="en-US" altLang="zh-CN" sz="2400" b="1" dirty="0" smtClean="0">
                <a:solidFill>
                  <a:srgbClr val="001007"/>
                </a:solidFill>
                <a:latin typeface="华文楷体" panose="02010600040101010101" pitchFamily="2" charset="-122"/>
                <a:ea typeface="华文楷体" panose="02010600040101010101" pitchFamily="2" charset="-122"/>
              </a:rPr>
              <a:t> </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05765"/>
            <a:ext cx="6408420" cy="3046095"/>
          </a:xfrm>
          <a:prstGeom prst="rect">
            <a:avLst/>
          </a:prstGeom>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人们用这种方式了解别人时，不是通过概念的推理过程，而是靠模仿；不是靠思维，而是靠感觉。初中生向师性强，要培养具有同感社会情绪能力的学生</a:t>
            </a:r>
            <a:r>
              <a:rPr lang="en-US" altLang="zh-CN" sz="2400" b="1" dirty="0" smtClean="0">
                <a:latin typeface="华文楷体" panose="02010600040101010101" pitchFamily="2" charset="-122"/>
                <a:ea typeface="华文楷体" panose="02010600040101010101" pitchFamily="2" charset="-122"/>
                <a:sym typeface="+mn-ea"/>
              </a:rPr>
              <a:t>,</a:t>
            </a:r>
            <a:r>
              <a:rPr lang="zh-CN" altLang="en-US" sz="2400" b="1" dirty="0" smtClean="0">
                <a:latin typeface="华文楷体" panose="02010600040101010101" pitchFamily="2" charset="-122"/>
                <a:ea typeface="华文楷体" panose="02010600040101010101" pitchFamily="2" charset="-122"/>
                <a:sym typeface="+mn-ea"/>
              </a:rPr>
              <a:t>教师必须率先垂范，首先成为具有同感能力的人。</a:t>
            </a:r>
            <a:r>
              <a:rPr lang="en-US" altLang="zh-CN" sz="2400" b="1" dirty="0" smtClean="0">
                <a:solidFill>
                  <a:srgbClr val="001007"/>
                </a:solidFill>
                <a:latin typeface="华文楷体" panose="02010600040101010101" pitchFamily="2" charset="-122"/>
                <a:ea typeface="华文楷体" panose="02010600040101010101" pitchFamily="2" charset="-122"/>
              </a:rPr>
              <a:t> </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222250"/>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05765"/>
            <a:ext cx="6092190" cy="3599815"/>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因此，我主动与学生同感，与文本、作者、编者共情,在此基础上着力让学生与文本、作者、编者同感，与伙伴共情。在了解自己的情绪，理解别人的思维、情感和意向，彼此欣赏、互助合作中发育心智，不着痕迹地培育善解人意的心灵。</a:t>
            </a:r>
            <a:endParaRPr lang="zh-CN" altLang="en-US" sz="2400" b="1" dirty="0" smtClean="0">
              <a:latin typeface="华文楷体" panose="02010600040101010101" pitchFamily="2" charset="-122"/>
              <a:ea typeface="华文楷体" panose="0201060004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21030"/>
            <a:ext cx="6092190" cy="1938020"/>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在江苏省人民教育家牵手农村以及省市支教活动中执教无痕化语文教学示范课《观刈麦》《蔚蓝的王国》等。</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s://timgsa.baidu.com/timg?image&amp;quality=80&amp;size=b9999_10000&amp;sec=1516290856907&amp;di=7519ab8393f09a0f094348dadac34ba5&amp;imgtype=jpg&amp;src=http%3A%2F%2Fimg0.imgtn.bdimg.com%2Fit%2Fu%3D1877608380%2C3839924797%26fm%3D214%26gp%3D0.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1604" y="0"/>
            <a:ext cx="8106017" cy="5143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p:cNvPicPr>
            <a:picLocks noChangeAspect="1" noChangeArrowheads="1"/>
          </p:cNvPicPr>
          <p:nvPr/>
        </p:nvPicPr>
        <p:blipFill>
          <a:blip r:embed="rId11" cstate="print"/>
          <a:srcRect t="24342"/>
          <a:stretch>
            <a:fillRect/>
          </a:stretch>
        </p:blipFill>
        <p:spPr bwMode="auto">
          <a:xfrm>
            <a:off x="1691680" y="3075806"/>
            <a:ext cx="3312368" cy="1779662"/>
          </a:xfrm>
          <a:prstGeom prst="rect">
            <a:avLst/>
          </a:prstGeom>
          <a:ln>
            <a:noFill/>
          </a:ln>
          <a:effectLst>
            <a:outerShdw blurRad="190500" algn="tl" rotWithShape="0">
              <a:srgbClr val="000000">
                <a:alpha val="70000"/>
              </a:srgbClr>
            </a:outerShdw>
          </a:effectLst>
          <a:scene3d>
            <a:camera prst="orthographicFront"/>
            <a:lightRig rig="threePt" dir="t"/>
          </a:scene3d>
          <a:sp3d>
            <a:bevelT w="165100" prst="coolSlant"/>
          </a:sp3d>
        </p:spPr>
      </p:pic>
      <p:pic>
        <p:nvPicPr>
          <p:cNvPr id="15" name="内容占位符 44039" descr="201604030021246333"/>
          <p:cNvPicPr>
            <a:picLocks noGrp="1" noChangeAspect="1"/>
          </p:cNvPicPr>
          <p:nvPr>
            <p:ph idx="1"/>
          </p:nvPr>
        </p:nvPicPr>
        <p:blipFill>
          <a:blip r:embed="rId12" cstate="print"/>
          <a:srcRect t="16667"/>
          <a:stretch>
            <a:fillRect/>
          </a:stretch>
        </p:blipFill>
        <p:spPr>
          <a:xfrm>
            <a:off x="5364088" y="699542"/>
            <a:ext cx="3564905" cy="259228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图片 15"/>
          <p:cNvPicPr/>
          <p:nvPr/>
        </p:nvPicPr>
        <p:blipFill>
          <a:blip r:embed="rId13" cstate="print"/>
          <a:srcRect l="16787" r="16490"/>
          <a:stretch>
            <a:fillRect/>
          </a:stretch>
        </p:blipFill>
        <p:spPr bwMode="auto">
          <a:xfrm>
            <a:off x="1691680" y="195486"/>
            <a:ext cx="3024336" cy="2448272"/>
          </a:xfrm>
          <a:prstGeom prst="ellipse">
            <a:avLst/>
          </a:prstGeom>
          <a:ln w="63500" cap="rnd">
            <a:solidFill>
              <a:schemeClr val="bg1">
                <a:lumMod val="85000"/>
              </a:schemeClr>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diamon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s://timgsa.baidu.com/timg?image&amp;quality=80&amp;size=b9999_10000&amp;sec=1516290856907&amp;di=7519ab8393f09a0f094348dadac34ba5&amp;imgtype=jpg&amp;src=http%3A%2F%2Fimg0.imgtn.bdimg.com%2Fit%2Fu%3D1877608380%2C3839924797%26fm%3D214%26gp%3D0.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1604" y="0"/>
            <a:ext cx="810601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76214" y="2191173"/>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p:cNvPicPr>
            <a:picLocks noChangeAspect="1" noChangeArrowheads="1"/>
          </p:cNvPicPr>
          <p:nvPr/>
        </p:nvPicPr>
        <p:blipFill>
          <a:blip r:embed="rId11" cstate="print"/>
          <a:srcRect/>
          <a:stretch>
            <a:fillRect/>
          </a:stretch>
        </p:blipFill>
        <p:spPr bwMode="auto">
          <a:xfrm>
            <a:off x="1907704" y="268601"/>
            <a:ext cx="3024336" cy="2256246"/>
          </a:xfrm>
          <a:prstGeom prst="rect">
            <a:avLst/>
          </a:prstGeom>
          <a:noFill/>
          <a:ln w="85725" cmpd="thinThick">
            <a:solidFill>
              <a:srgbClr val="F68D36"/>
            </a:solidFill>
            <a:miter lim="800000"/>
            <a:headEnd/>
            <a:tailEnd/>
          </a:ln>
          <a:effectLst/>
        </p:spPr>
      </p:pic>
      <p:pic>
        <p:nvPicPr>
          <p:cNvPr id="15" name="Picture 2"/>
          <p:cNvPicPr>
            <a:picLocks noChangeAspect="1" noChangeArrowheads="1"/>
          </p:cNvPicPr>
          <p:nvPr/>
        </p:nvPicPr>
        <p:blipFill>
          <a:blip r:embed="rId12" cstate="print"/>
          <a:srcRect/>
          <a:stretch>
            <a:fillRect/>
          </a:stretch>
        </p:blipFill>
        <p:spPr bwMode="auto">
          <a:xfrm>
            <a:off x="5652120" y="297007"/>
            <a:ext cx="2808312" cy="2202735"/>
          </a:xfrm>
          <a:prstGeom prst="rect">
            <a:avLst/>
          </a:prstGeom>
          <a:noFill/>
          <a:ln w="85725" cmpd="thinThick">
            <a:solidFill>
              <a:srgbClr val="F68D36"/>
            </a:solidFill>
            <a:miter lim="800000"/>
            <a:headEnd/>
            <a:tailEnd/>
          </a:ln>
          <a:effectLst/>
        </p:spPr>
      </p:pic>
      <p:pic>
        <p:nvPicPr>
          <p:cNvPr id="16" name="Picture 2"/>
          <p:cNvPicPr>
            <a:picLocks noChangeAspect="1" noChangeArrowheads="1"/>
          </p:cNvPicPr>
          <p:nvPr/>
        </p:nvPicPr>
        <p:blipFill>
          <a:blip r:embed="rId13" cstate="print"/>
          <a:srcRect t="22775" b="11747"/>
          <a:stretch>
            <a:fillRect/>
          </a:stretch>
        </p:blipFill>
        <p:spPr bwMode="auto">
          <a:xfrm>
            <a:off x="1907704" y="2931790"/>
            <a:ext cx="6552728" cy="2016224"/>
          </a:xfrm>
          <a:prstGeom prst="rect">
            <a:avLst/>
          </a:prstGeom>
          <a:noFill/>
          <a:ln w="85725" cmpd="thinThick">
            <a:solidFill>
              <a:srgbClr val="F68D36"/>
            </a:solidFill>
            <a:miter lim="800000"/>
            <a:headEnd/>
            <a:tailEnd/>
          </a:ln>
        </p:spPr>
      </p:pic>
    </p:spTree>
  </p:cSld>
  <p:clrMapOvr>
    <a:masterClrMapping/>
  </p:clrMapOvr>
  <p:transition spd="med">
    <p:diamon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683568" y="195486"/>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图片 21" descr="C:\Users\HP\AppData\Local\Temp\360zip$Temp\360$1\IMG_6705.JPG"/>
          <p:cNvPicPr/>
          <p:nvPr/>
        </p:nvPicPr>
        <p:blipFill>
          <a:blip r:embed="rId9" cstate="print"/>
          <a:srcRect l="8668" t="8889" r="8139" b="22906"/>
          <a:stretch>
            <a:fillRect/>
          </a:stretch>
        </p:blipFill>
        <p:spPr bwMode="auto">
          <a:xfrm>
            <a:off x="1763688" y="339502"/>
            <a:ext cx="3312368" cy="2160240"/>
          </a:xfrm>
          <a:prstGeom prst="ellipse">
            <a:avLst/>
          </a:prstGeom>
          <a:ln w="635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图片 22" descr="研修沙龙  皇帝的新装"/>
          <p:cNvPicPr/>
          <p:nvPr/>
        </p:nvPicPr>
        <p:blipFill>
          <a:blip r:embed="rId10" cstate="print"/>
          <a:srcRect l="24897" t="6947" r="30532" b="21053"/>
          <a:stretch>
            <a:fillRect/>
          </a:stretch>
        </p:blipFill>
        <p:spPr>
          <a:xfrm>
            <a:off x="2051720" y="2827784"/>
            <a:ext cx="2546474" cy="190420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4" name="图片 23" descr="C:\Users\HP\AppData\Local\Temp\360zip$Temp\360$2\IMG_8733.JPG"/>
          <p:cNvPicPr/>
          <p:nvPr/>
        </p:nvPicPr>
        <p:blipFill>
          <a:blip r:embed="rId11" cstate="print"/>
          <a:srcRect l="50807" t="20229" r="21021" b="38853"/>
          <a:stretch>
            <a:fillRect/>
          </a:stretch>
        </p:blipFill>
        <p:spPr bwMode="auto">
          <a:xfrm>
            <a:off x="6156176" y="555526"/>
            <a:ext cx="2016224" cy="1584176"/>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 name="图片 24" descr="C:\Users\HP\AppData\Local\Temp\360zip$Temp\360$3\CCBAAD1BEE04A97C8AA86C1A936D60CF.png"/>
          <p:cNvPicPr/>
          <p:nvPr/>
        </p:nvPicPr>
        <p:blipFill>
          <a:blip r:embed="rId12" cstate="print"/>
          <a:srcRect l="12762" t="13201" r="30291"/>
          <a:stretch>
            <a:fillRect/>
          </a:stretch>
        </p:blipFill>
        <p:spPr bwMode="auto">
          <a:xfrm>
            <a:off x="5868144" y="2643758"/>
            <a:ext cx="2536006" cy="223224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2" descr="C:\Users\Administrator\Desktop\无痕语文.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58054" y="2283718"/>
            <a:ext cx="810090" cy="72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diamon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05765"/>
            <a:ext cx="6311900" cy="3599815"/>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研究成果《从“手”入手，解读孔乙己》《催生善于哲思的智者——初中语文释放人文性能量的智慧选择》《同感，初中语文教学值得关注的一个点》等发表于全国中文核心期刊《语文建设》《中学语文教与学》《中学语文教学参考》。</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s://timgsa.baidu.com/timg?image&amp;quality=80&amp;size=b9999_10000&amp;sec=1516290856907&amp;di=7519ab8393f09a0f094348dadac34ba5&amp;imgtype=jpg&amp;src=http%3A%2F%2Fimg0.imgtn.bdimg.com%2Fit%2Fu%3D1877608380%2C3839924797%26fm%3D214%26gp%3D0.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1604" y="0"/>
            <a:ext cx="810601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Users\Administrator\Desktop\无痕语文.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28384" y="3363838"/>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descr="IMG_0689"/>
          <p:cNvPicPr>
            <a:picLocks noChangeAspect="1"/>
          </p:cNvPicPr>
          <p:nvPr/>
        </p:nvPicPr>
        <p:blipFill>
          <a:blip r:embed="rId12" cstate="print"/>
          <a:stretch>
            <a:fillRect/>
          </a:stretch>
        </p:blipFill>
        <p:spPr>
          <a:xfrm>
            <a:off x="1763688" y="267494"/>
            <a:ext cx="5760640" cy="4213999"/>
          </a:xfrm>
          <a:prstGeom prst="rect">
            <a:avLst/>
          </a:prstGeom>
        </p:spPr>
      </p:pic>
      <p:pic>
        <p:nvPicPr>
          <p:cNvPr id="15" name="图片 14"/>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l="12785" t="13495" r="5343" b="13495"/>
          <a:stretch>
            <a:fillRect/>
          </a:stretch>
        </p:blipFill>
        <p:spPr>
          <a:xfrm>
            <a:off x="8100392" y="1203598"/>
            <a:ext cx="864096" cy="51852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med">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p:cNvPicPr>
            <a:picLocks noChangeAspect="1" noChangeArrowheads="1"/>
          </p:cNvPicPr>
          <p:nvPr/>
        </p:nvPicPr>
        <p:blipFill>
          <a:blip r:embed="rId9" cstate="print"/>
          <a:srcRect l="1869" t="1897" r="2791" b="3253"/>
          <a:stretch>
            <a:fillRect/>
          </a:stretch>
        </p:blipFill>
        <p:spPr bwMode="auto">
          <a:xfrm>
            <a:off x="1433195" y="226060"/>
            <a:ext cx="7454265" cy="463867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s://timgsa.baidu.com/timg?image&amp;quality=80&amp;size=b9999_10000&amp;sec=1516290856907&amp;di=7519ab8393f09a0f094348dadac34ba5&amp;imgtype=jpg&amp;src=http%3A%2F%2Fimg0.imgtn.bdimg.com%2Fit%2Fu%3D1877608380%2C3839924797%26fm%3D214%26gp%3D0.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2239" y="-20320"/>
            <a:ext cx="810601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Users\Administrator\Desktop\无痕语文.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6336" y="4011910"/>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descr="C:\Users\HP\Documents\Tencent Files\1429004081\FileRecv\MobileFile\387EF1A48F31D0B0AAC6BC09766EB4D6.png"/>
          <p:cNvPicPr/>
          <p:nvPr/>
        </p:nvPicPr>
        <p:blipFill>
          <a:blip r:embed="rId12" cstate="print"/>
          <a:srcRect r="8620" b="-3"/>
          <a:stretch>
            <a:fillRect/>
          </a:stretch>
        </p:blipFill>
        <p:spPr bwMode="auto">
          <a:xfrm>
            <a:off x="1370330" y="195580"/>
            <a:ext cx="2776220" cy="3384550"/>
          </a:xfrm>
          <a:prstGeom prst="round2DiagRect">
            <a:avLst>
              <a:gd name="adj1" fmla="val 16667"/>
              <a:gd name="adj2" fmla="val 0"/>
            </a:avLst>
          </a:prstGeom>
          <a:ln w="88900" cap="sq">
            <a:solidFill>
              <a:srgbClr val="FFFFFF"/>
            </a:solidFill>
            <a:miter lim="800000"/>
            <a:headEnd/>
            <a:tailEnd/>
          </a:ln>
          <a:effectLst>
            <a:outerShdw blurRad="76200" dir="13500000" sy="23000" kx="1200000" algn="br" rotWithShape="0">
              <a:prstClr val="black">
                <a:alpha val="20000"/>
              </a:prstClr>
            </a:outerShdw>
          </a:effectLst>
        </p:spPr>
      </p:pic>
      <p:pic>
        <p:nvPicPr>
          <p:cNvPr id="20" name="Picture 7"/>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8421"/>
          <a:stretch>
            <a:fillRect/>
          </a:stretch>
        </p:blipFill>
        <p:spPr bwMode="auto">
          <a:xfrm>
            <a:off x="5791076" y="1386359"/>
            <a:ext cx="2070643" cy="6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18" name="Picture 2" descr="C:/Users/HP/AppData/Local/Temp/picturescale_20200818000820/output_20200818000822.pngoutput_20200818000822"/>
          <p:cNvPicPr>
            <a:picLocks noGrp="1" noChangeAspect="1" noChangeArrowheads="1"/>
          </p:cNvPicPr>
          <p:nvPr>
            <p:ph idx="1"/>
          </p:nvPr>
        </p:nvPicPr>
        <p:blipFill>
          <a:blip r:embed="rId14"/>
          <a:srcRect/>
          <a:stretch>
            <a:fillRect/>
          </a:stretch>
        </p:blipFill>
        <p:spPr bwMode="auto">
          <a:xfrm>
            <a:off x="4573905" y="195580"/>
            <a:ext cx="3408680" cy="3625850"/>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89090" name="Picture 2"/>
          <p:cNvPicPr>
            <a:picLocks noChangeAspect="1" noChangeArrowheads="1"/>
          </p:cNvPicPr>
          <p:nvPr>
            <p:ph idx="1"/>
          </p:nvPr>
        </p:nvPicPr>
        <p:blipFill>
          <a:blip r:embed="rId12" cstate="print"/>
          <a:srcRect/>
          <a:stretch>
            <a:fillRect/>
          </a:stretch>
        </p:blipFill>
        <p:spPr bwMode="auto">
          <a:xfrm>
            <a:off x="1403350" y="699770"/>
            <a:ext cx="5689600" cy="3388360"/>
          </a:xfrm>
          <a:prstGeom prst="rect">
            <a:avLst/>
          </a:prstGeom>
          <a:noFill/>
          <a:ln w="9525">
            <a:noFill/>
            <a:miter lim="800000"/>
            <a:headEnd/>
            <a:tailEnd/>
          </a:ln>
          <a:effectLst/>
        </p:spPr>
      </p:pic>
    </p:spTree>
  </p:cSld>
  <p:clrMapOvr>
    <a:masterClrMapping/>
  </p:clrMapOvr>
  <p:transition spd="med">
    <p:diamon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05765"/>
            <a:ext cx="6092190"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江苏省规划课题“无痕语文教学主张与教学艺术”结题，建立专题网站。将无痕化语文团队建设与辐射校建设放在主要位置，扩大无痕语文的影响力。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22537" name="Picture 3"/>
          <p:cNvPicPr>
            <a:picLocks noChangeAspect="1"/>
          </p:cNvPicPr>
          <p:nvPr/>
        </p:nvPicPr>
        <p:blipFill>
          <a:blip r:embed="rId12" cstate="print"/>
          <a:stretch>
            <a:fillRect/>
          </a:stretch>
        </p:blipFill>
        <p:spPr>
          <a:xfrm>
            <a:off x="1583055" y="379730"/>
            <a:ext cx="5724525" cy="3319780"/>
          </a:xfrm>
          <a:prstGeom prst="rect">
            <a:avLst/>
          </a:prstGeom>
          <a:noFill/>
          <a:ln w="9525">
            <a:noFill/>
          </a:ln>
        </p:spPr>
      </p:pic>
    </p:spTree>
  </p:cSld>
  <p:clrMapOvr>
    <a:masterClrMapping/>
  </p:clrMapOvr>
  <p:transition spd="med">
    <p:diamon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2400" y="4083918"/>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p:cNvPicPr/>
          <p:nvPr/>
        </p:nvPicPr>
        <p:blipFill>
          <a:blip r:embed="rId10" cstate="print"/>
          <a:srcRect l="3329" b="36364"/>
          <a:stretch>
            <a:fillRect/>
          </a:stretch>
        </p:blipFill>
        <p:spPr bwMode="auto">
          <a:xfrm>
            <a:off x="2590165" y="407670"/>
            <a:ext cx="3606800" cy="3957320"/>
          </a:xfrm>
          <a:prstGeom prst="ellipse">
            <a:avLst/>
          </a:prstGeom>
          <a:ln w="63500" cap="rnd">
            <a:solidFill>
              <a:schemeClr val="accent6">
                <a:lumMod val="20000"/>
                <a:lumOff val="80000"/>
              </a:schemeClr>
            </a:solidFill>
          </a:ln>
          <a:effectLst>
            <a:glow rad="101600">
              <a:schemeClr val="accent6">
                <a:satMod val="175000"/>
                <a:alpha val="40000"/>
              </a:schemeClr>
            </a:glow>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prst="artDeco"/>
            <a:contourClr>
              <a:srgbClr val="333333"/>
            </a:contourClr>
          </a:sp3d>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8599" y="789712"/>
            <a:ext cx="1218205" cy="780597"/>
          </a:xfrm>
          <a:prstGeom prst="rect">
            <a:avLst/>
          </a:prstGeom>
        </p:spPr>
      </p:pic>
    </p:spTree>
  </p:cSld>
  <p:clrMapOvr>
    <a:masterClrMapping/>
  </p:clrMapOvr>
  <p:transition spd="med">
    <p:diamon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1482090"/>
            <a:ext cx="7124065" cy="1383665"/>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中宋" panose="02010600040101010101" pitchFamily="2" charset="-122"/>
                <a:ea typeface="华文中宋" panose="02010600040101010101" pitchFamily="2" charset="-122"/>
                <a:sym typeface="+mn-ea"/>
              </a:rPr>
              <a:t>（三）</a:t>
            </a:r>
            <a:r>
              <a:rPr lang="zh-CN" altLang="zh-CN" sz="2400" b="1" dirty="0" smtClean="0">
                <a:latin typeface="华文中宋" panose="02010600040101010101" pitchFamily="2" charset="-122"/>
                <a:ea typeface="华文中宋" panose="02010600040101010101" pitchFamily="2" charset="-122"/>
                <a:sym typeface="+mn-ea"/>
              </a:rPr>
              <a:t>成果的主要内容</a:t>
            </a:r>
            <a:endParaRPr lang="zh-CN" altLang="zh-CN" sz="2400" dirty="0" smtClean="0">
              <a:latin typeface="华文中宋" panose="02010600040101010101" pitchFamily="2" charset="-122"/>
              <a:ea typeface="华文中宋" panose="02010600040101010101" pitchFamily="2" charset="-122"/>
            </a:endParaRPr>
          </a:p>
          <a:p>
            <a:pPr>
              <a:lnSpc>
                <a:spcPct val="150000"/>
              </a:lnSpc>
            </a:pPr>
            <a:r>
              <a:rPr lang="en-US" altLang="zh-CN" sz="2400" b="1" dirty="0" smtClean="0">
                <a:solidFill>
                  <a:srgbClr val="FF0000"/>
                </a:solidFill>
                <a:sym typeface="+mn-ea"/>
              </a:rPr>
              <a:t>       1.</a:t>
            </a:r>
            <a:r>
              <a:rPr lang="zh-CN" altLang="zh-CN" sz="2400" b="1" dirty="0" smtClean="0">
                <a:solidFill>
                  <a:srgbClr val="FF0000"/>
                </a:solidFill>
                <a:sym typeface="+mn-ea"/>
              </a:rPr>
              <a:t>核心理念。</a:t>
            </a:r>
            <a:r>
              <a:rPr lang="zh-CN" altLang="en-US" sz="2400" b="1" dirty="0" smtClean="0">
                <a:latin typeface="华文楷体" panose="02010600040101010101" pitchFamily="2" charset="-122"/>
                <a:ea typeface="华文楷体" panose="02010600040101010101" pitchFamily="2" charset="-122"/>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0352" y="195486"/>
            <a:ext cx="1218205" cy="780597"/>
          </a:xfrm>
          <a:prstGeom prst="rect">
            <a:avLst/>
          </a:prstGeom>
        </p:spPr>
      </p:pic>
      <p:grpSp>
        <p:nvGrpSpPr>
          <p:cNvPr id="32" name="组合 31"/>
          <p:cNvGrpSpPr/>
          <p:nvPr/>
        </p:nvGrpSpPr>
        <p:grpSpPr>
          <a:xfrm>
            <a:off x="1691680" y="523974"/>
            <a:ext cx="5976664" cy="758679"/>
            <a:chOff x="1691680" y="523974"/>
            <a:chExt cx="5976664" cy="758679"/>
          </a:xfrm>
        </p:grpSpPr>
        <p:sp>
          <p:nvSpPr>
            <p:cNvPr id="22" name="矩形 21"/>
            <p:cNvSpPr/>
            <p:nvPr/>
          </p:nvSpPr>
          <p:spPr>
            <a:xfrm>
              <a:off x="1691680" y="829053"/>
              <a:ext cx="5976664"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任意多边形 22"/>
            <p:cNvSpPr/>
            <p:nvPr/>
          </p:nvSpPr>
          <p:spPr>
            <a:xfrm>
              <a:off x="2044673" y="523974"/>
              <a:ext cx="4237006" cy="531360"/>
            </a:xfrm>
            <a:custGeom>
              <a:avLst/>
              <a:gdLst>
                <a:gd name="connsiteX0" fmla="*/ 0 w 4237006"/>
                <a:gd name="connsiteY0" fmla="*/ 88562 h 531360"/>
                <a:gd name="connsiteX1" fmla="*/ 25939 w 4237006"/>
                <a:gd name="connsiteY1" fmla="*/ 25939 h 531360"/>
                <a:gd name="connsiteX2" fmla="*/ 88562 w 4237006"/>
                <a:gd name="connsiteY2" fmla="*/ 0 h 531360"/>
                <a:gd name="connsiteX3" fmla="*/ 4148444 w 4237006"/>
                <a:gd name="connsiteY3" fmla="*/ 0 h 531360"/>
                <a:gd name="connsiteX4" fmla="*/ 4211067 w 4237006"/>
                <a:gd name="connsiteY4" fmla="*/ 25939 h 531360"/>
                <a:gd name="connsiteX5" fmla="*/ 4237006 w 4237006"/>
                <a:gd name="connsiteY5" fmla="*/ 88562 h 531360"/>
                <a:gd name="connsiteX6" fmla="*/ 4237006 w 4237006"/>
                <a:gd name="connsiteY6" fmla="*/ 442798 h 531360"/>
                <a:gd name="connsiteX7" fmla="*/ 4211067 w 4237006"/>
                <a:gd name="connsiteY7" fmla="*/ 505421 h 531360"/>
                <a:gd name="connsiteX8" fmla="*/ 4148444 w 4237006"/>
                <a:gd name="connsiteY8" fmla="*/ 531360 h 531360"/>
                <a:gd name="connsiteX9" fmla="*/ 88562 w 4237006"/>
                <a:gd name="connsiteY9" fmla="*/ 531360 h 531360"/>
                <a:gd name="connsiteX10" fmla="*/ 25939 w 4237006"/>
                <a:gd name="connsiteY10" fmla="*/ 505421 h 531360"/>
                <a:gd name="connsiteX11" fmla="*/ 0 w 4237006"/>
                <a:gd name="connsiteY11" fmla="*/ 442798 h 531360"/>
                <a:gd name="connsiteX12" fmla="*/ 0 w 4237006"/>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37006" h="531360">
                  <a:moveTo>
                    <a:pt x="0" y="88562"/>
                  </a:moveTo>
                  <a:cubicBezTo>
                    <a:pt x="0" y="65074"/>
                    <a:pt x="9331" y="42548"/>
                    <a:pt x="25939" y="25939"/>
                  </a:cubicBezTo>
                  <a:cubicBezTo>
                    <a:pt x="42548" y="9330"/>
                    <a:pt x="65074" y="0"/>
                    <a:pt x="88562" y="0"/>
                  </a:cubicBezTo>
                  <a:lnTo>
                    <a:pt x="4148444" y="0"/>
                  </a:lnTo>
                  <a:cubicBezTo>
                    <a:pt x="4171932" y="0"/>
                    <a:pt x="4194458" y="9331"/>
                    <a:pt x="4211067" y="25939"/>
                  </a:cubicBezTo>
                  <a:cubicBezTo>
                    <a:pt x="4227676" y="42548"/>
                    <a:pt x="4237006" y="65074"/>
                    <a:pt x="4237006" y="88562"/>
                  </a:cubicBezTo>
                  <a:lnTo>
                    <a:pt x="4237006" y="442798"/>
                  </a:lnTo>
                  <a:cubicBezTo>
                    <a:pt x="4237006" y="466286"/>
                    <a:pt x="4227675" y="488812"/>
                    <a:pt x="4211067" y="505421"/>
                  </a:cubicBezTo>
                  <a:cubicBezTo>
                    <a:pt x="4194458" y="522030"/>
                    <a:pt x="4171932" y="531360"/>
                    <a:pt x="4148444" y="531360"/>
                  </a:cubicBezTo>
                  <a:lnTo>
                    <a:pt x="88562" y="531360"/>
                  </a:lnTo>
                  <a:cubicBezTo>
                    <a:pt x="65074" y="531360"/>
                    <a:pt x="42548" y="522029"/>
                    <a:pt x="25939" y="505421"/>
                  </a:cubicBezTo>
                  <a:cubicBezTo>
                    <a:pt x="9330" y="488812"/>
                    <a:pt x="0" y="466286"/>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072" tIns="25939" rIns="184072" bIns="25939"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智慧艺术地隐匿意图</a:t>
              </a:r>
              <a:endParaRPr lang="zh-CN" altLang="en-US" sz="2400" kern="1200" dirty="0">
                <a:solidFill>
                  <a:schemeClr val="bg1"/>
                </a:solidFill>
              </a:endParaRPr>
            </a:p>
          </p:txBody>
        </p:sp>
      </p:grpSp>
      <p:grpSp>
        <p:nvGrpSpPr>
          <p:cNvPr id="33" name="组合 32"/>
          <p:cNvGrpSpPr/>
          <p:nvPr/>
        </p:nvGrpSpPr>
        <p:grpSpPr>
          <a:xfrm>
            <a:off x="1691680" y="1379853"/>
            <a:ext cx="5976664" cy="719280"/>
            <a:chOff x="1691680" y="1379853"/>
            <a:chExt cx="5976664" cy="719280"/>
          </a:xfrm>
        </p:grpSpPr>
        <p:sp>
          <p:nvSpPr>
            <p:cNvPr id="24" name="矩形 23"/>
            <p:cNvSpPr/>
            <p:nvPr/>
          </p:nvSpPr>
          <p:spPr>
            <a:xfrm>
              <a:off x="1691680" y="1645533"/>
              <a:ext cx="5976664" cy="453600"/>
            </a:xfrm>
            <a:prstGeom prst="rect">
              <a:avLst/>
            </a:prstGeom>
          </p:spPr>
          <p:style>
            <a:lnRef idx="2">
              <a:schemeClr val="accent2">
                <a:hueOff val="1170380"/>
                <a:satOff val="-1453"/>
                <a:lumOff val="3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任意多边形 24"/>
            <p:cNvSpPr/>
            <p:nvPr/>
          </p:nvSpPr>
          <p:spPr>
            <a:xfrm>
              <a:off x="2063186" y="1379853"/>
              <a:ext cx="4237006" cy="531360"/>
            </a:xfrm>
            <a:custGeom>
              <a:avLst/>
              <a:gdLst>
                <a:gd name="connsiteX0" fmla="*/ 0 w 4237006"/>
                <a:gd name="connsiteY0" fmla="*/ 88562 h 531360"/>
                <a:gd name="connsiteX1" fmla="*/ 25939 w 4237006"/>
                <a:gd name="connsiteY1" fmla="*/ 25939 h 531360"/>
                <a:gd name="connsiteX2" fmla="*/ 88562 w 4237006"/>
                <a:gd name="connsiteY2" fmla="*/ 0 h 531360"/>
                <a:gd name="connsiteX3" fmla="*/ 4148444 w 4237006"/>
                <a:gd name="connsiteY3" fmla="*/ 0 h 531360"/>
                <a:gd name="connsiteX4" fmla="*/ 4211067 w 4237006"/>
                <a:gd name="connsiteY4" fmla="*/ 25939 h 531360"/>
                <a:gd name="connsiteX5" fmla="*/ 4237006 w 4237006"/>
                <a:gd name="connsiteY5" fmla="*/ 88562 h 531360"/>
                <a:gd name="connsiteX6" fmla="*/ 4237006 w 4237006"/>
                <a:gd name="connsiteY6" fmla="*/ 442798 h 531360"/>
                <a:gd name="connsiteX7" fmla="*/ 4211067 w 4237006"/>
                <a:gd name="connsiteY7" fmla="*/ 505421 h 531360"/>
                <a:gd name="connsiteX8" fmla="*/ 4148444 w 4237006"/>
                <a:gd name="connsiteY8" fmla="*/ 531360 h 531360"/>
                <a:gd name="connsiteX9" fmla="*/ 88562 w 4237006"/>
                <a:gd name="connsiteY9" fmla="*/ 531360 h 531360"/>
                <a:gd name="connsiteX10" fmla="*/ 25939 w 4237006"/>
                <a:gd name="connsiteY10" fmla="*/ 505421 h 531360"/>
                <a:gd name="connsiteX11" fmla="*/ 0 w 4237006"/>
                <a:gd name="connsiteY11" fmla="*/ 442798 h 531360"/>
                <a:gd name="connsiteX12" fmla="*/ 0 w 4237006"/>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37006" h="531360">
                  <a:moveTo>
                    <a:pt x="0" y="88562"/>
                  </a:moveTo>
                  <a:cubicBezTo>
                    <a:pt x="0" y="65074"/>
                    <a:pt x="9331" y="42548"/>
                    <a:pt x="25939" y="25939"/>
                  </a:cubicBezTo>
                  <a:cubicBezTo>
                    <a:pt x="42548" y="9330"/>
                    <a:pt x="65074" y="0"/>
                    <a:pt x="88562" y="0"/>
                  </a:cubicBezTo>
                  <a:lnTo>
                    <a:pt x="4148444" y="0"/>
                  </a:lnTo>
                  <a:cubicBezTo>
                    <a:pt x="4171932" y="0"/>
                    <a:pt x="4194458" y="9331"/>
                    <a:pt x="4211067" y="25939"/>
                  </a:cubicBezTo>
                  <a:cubicBezTo>
                    <a:pt x="4227676" y="42548"/>
                    <a:pt x="4237006" y="65074"/>
                    <a:pt x="4237006" y="88562"/>
                  </a:cubicBezTo>
                  <a:lnTo>
                    <a:pt x="4237006" y="442798"/>
                  </a:lnTo>
                  <a:cubicBezTo>
                    <a:pt x="4237006" y="466286"/>
                    <a:pt x="4227675" y="488812"/>
                    <a:pt x="4211067" y="505421"/>
                  </a:cubicBezTo>
                  <a:cubicBezTo>
                    <a:pt x="4194458" y="522030"/>
                    <a:pt x="4171932" y="531360"/>
                    <a:pt x="4148444" y="531360"/>
                  </a:cubicBezTo>
                  <a:lnTo>
                    <a:pt x="88562" y="531360"/>
                  </a:lnTo>
                  <a:cubicBezTo>
                    <a:pt x="65074" y="531360"/>
                    <a:pt x="42548" y="522029"/>
                    <a:pt x="25939" y="505421"/>
                  </a:cubicBezTo>
                  <a:cubicBezTo>
                    <a:pt x="9330" y="488812"/>
                    <a:pt x="0" y="466286"/>
                    <a:pt x="0" y="442798"/>
                  </a:cubicBezTo>
                  <a:lnTo>
                    <a:pt x="0" y="88562"/>
                  </a:lnTo>
                  <a:close/>
                </a:path>
              </a:pathLst>
            </a:custGeom>
          </p:spPr>
          <p:style>
            <a:lnRef idx="2">
              <a:schemeClr val="lt1">
                <a:hueOff val="0"/>
                <a:satOff val="0"/>
                <a:lumOff val="0"/>
                <a:alphaOff val="0"/>
              </a:schemeClr>
            </a:lnRef>
            <a:fillRef idx="1">
              <a:schemeClr val="accent2">
                <a:hueOff val="1170380"/>
                <a:satOff val="-1453"/>
                <a:lumOff val="343"/>
                <a:alphaOff val="0"/>
              </a:schemeClr>
            </a:fillRef>
            <a:effectRef idx="0">
              <a:schemeClr val="accent2">
                <a:hueOff val="1170380"/>
                <a:satOff val="-1453"/>
                <a:lumOff val="343"/>
                <a:alphaOff val="0"/>
              </a:schemeClr>
            </a:effectRef>
            <a:fontRef idx="minor">
              <a:schemeClr val="lt1"/>
            </a:fontRef>
          </p:style>
          <p:txBody>
            <a:bodyPr spcFirstLastPara="0" vert="horz" wrap="square" lIns="184072" tIns="25939" rIns="184072" bIns="25939"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消融目标，模糊身份</a:t>
              </a:r>
              <a:endParaRPr lang="zh-CN" altLang="en-US" sz="2400" kern="1200" dirty="0">
                <a:solidFill>
                  <a:schemeClr val="bg1"/>
                </a:solidFill>
              </a:endParaRPr>
            </a:p>
          </p:txBody>
        </p:sp>
      </p:grpSp>
      <p:grpSp>
        <p:nvGrpSpPr>
          <p:cNvPr id="34" name="组合 33"/>
          <p:cNvGrpSpPr/>
          <p:nvPr/>
        </p:nvGrpSpPr>
        <p:grpSpPr>
          <a:xfrm>
            <a:off x="1691680" y="2196333"/>
            <a:ext cx="5976664" cy="719280"/>
            <a:chOff x="1691680" y="2196333"/>
            <a:chExt cx="5976664" cy="719280"/>
          </a:xfrm>
        </p:grpSpPr>
        <p:sp>
          <p:nvSpPr>
            <p:cNvPr id="26" name="矩形 25"/>
            <p:cNvSpPr/>
            <p:nvPr/>
          </p:nvSpPr>
          <p:spPr>
            <a:xfrm>
              <a:off x="1691680" y="2462013"/>
              <a:ext cx="5976664" cy="453600"/>
            </a:xfrm>
            <a:prstGeom prst="rect">
              <a:avLst/>
            </a:prstGeom>
          </p:spPr>
          <p:style>
            <a:lnRef idx="2">
              <a:schemeClr val="accent2">
                <a:hueOff val="2340759"/>
                <a:satOff val="-2912"/>
                <a:lumOff val="68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任意多边形 26"/>
            <p:cNvSpPr/>
            <p:nvPr/>
          </p:nvSpPr>
          <p:spPr>
            <a:xfrm>
              <a:off x="2026298" y="2196333"/>
              <a:ext cx="4310806" cy="531360"/>
            </a:xfrm>
            <a:custGeom>
              <a:avLst/>
              <a:gdLst>
                <a:gd name="connsiteX0" fmla="*/ 0 w 4310806"/>
                <a:gd name="connsiteY0" fmla="*/ 88562 h 531360"/>
                <a:gd name="connsiteX1" fmla="*/ 25939 w 4310806"/>
                <a:gd name="connsiteY1" fmla="*/ 25939 h 531360"/>
                <a:gd name="connsiteX2" fmla="*/ 88562 w 4310806"/>
                <a:gd name="connsiteY2" fmla="*/ 0 h 531360"/>
                <a:gd name="connsiteX3" fmla="*/ 4222244 w 4310806"/>
                <a:gd name="connsiteY3" fmla="*/ 0 h 531360"/>
                <a:gd name="connsiteX4" fmla="*/ 4284867 w 4310806"/>
                <a:gd name="connsiteY4" fmla="*/ 25939 h 531360"/>
                <a:gd name="connsiteX5" fmla="*/ 4310806 w 4310806"/>
                <a:gd name="connsiteY5" fmla="*/ 88562 h 531360"/>
                <a:gd name="connsiteX6" fmla="*/ 4310806 w 4310806"/>
                <a:gd name="connsiteY6" fmla="*/ 442798 h 531360"/>
                <a:gd name="connsiteX7" fmla="*/ 4284867 w 4310806"/>
                <a:gd name="connsiteY7" fmla="*/ 505421 h 531360"/>
                <a:gd name="connsiteX8" fmla="*/ 4222244 w 4310806"/>
                <a:gd name="connsiteY8" fmla="*/ 531360 h 531360"/>
                <a:gd name="connsiteX9" fmla="*/ 88562 w 4310806"/>
                <a:gd name="connsiteY9" fmla="*/ 531360 h 531360"/>
                <a:gd name="connsiteX10" fmla="*/ 25939 w 4310806"/>
                <a:gd name="connsiteY10" fmla="*/ 505421 h 531360"/>
                <a:gd name="connsiteX11" fmla="*/ 0 w 4310806"/>
                <a:gd name="connsiteY11" fmla="*/ 442798 h 531360"/>
                <a:gd name="connsiteX12" fmla="*/ 0 w 4310806"/>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0806" h="531360">
                  <a:moveTo>
                    <a:pt x="0" y="88562"/>
                  </a:moveTo>
                  <a:cubicBezTo>
                    <a:pt x="0" y="65074"/>
                    <a:pt x="9331" y="42548"/>
                    <a:pt x="25939" y="25939"/>
                  </a:cubicBezTo>
                  <a:cubicBezTo>
                    <a:pt x="42548" y="9330"/>
                    <a:pt x="65074" y="0"/>
                    <a:pt x="88562" y="0"/>
                  </a:cubicBezTo>
                  <a:lnTo>
                    <a:pt x="4222244" y="0"/>
                  </a:lnTo>
                  <a:cubicBezTo>
                    <a:pt x="4245732" y="0"/>
                    <a:pt x="4268258" y="9331"/>
                    <a:pt x="4284867" y="25939"/>
                  </a:cubicBezTo>
                  <a:cubicBezTo>
                    <a:pt x="4301476" y="42548"/>
                    <a:pt x="4310806" y="65074"/>
                    <a:pt x="4310806" y="88562"/>
                  </a:cubicBezTo>
                  <a:lnTo>
                    <a:pt x="4310806" y="442798"/>
                  </a:lnTo>
                  <a:cubicBezTo>
                    <a:pt x="4310806" y="466286"/>
                    <a:pt x="4301475" y="488812"/>
                    <a:pt x="4284867" y="505421"/>
                  </a:cubicBezTo>
                  <a:cubicBezTo>
                    <a:pt x="4268258" y="522030"/>
                    <a:pt x="4245732" y="531360"/>
                    <a:pt x="4222244" y="531360"/>
                  </a:cubicBezTo>
                  <a:lnTo>
                    <a:pt x="88562" y="531360"/>
                  </a:lnTo>
                  <a:cubicBezTo>
                    <a:pt x="65074" y="531360"/>
                    <a:pt x="42548" y="522029"/>
                    <a:pt x="25939" y="505421"/>
                  </a:cubicBezTo>
                  <a:cubicBezTo>
                    <a:pt x="9330" y="488812"/>
                    <a:pt x="0" y="466286"/>
                    <a:pt x="0" y="442798"/>
                  </a:cubicBezTo>
                  <a:lnTo>
                    <a:pt x="0" y="88562"/>
                  </a:lnTo>
                  <a:close/>
                </a:path>
              </a:pathLst>
            </a:custGeom>
          </p:spPr>
          <p:style>
            <a:lnRef idx="2">
              <a:schemeClr val="lt1">
                <a:hueOff val="0"/>
                <a:satOff val="0"/>
                <a:lumOff val="0"/>
                <a:alphaOff val="0"/>
              </a:schemeClr>
            </a:lnRef>
            <a:fillRef idx="1">
              <a:schemeClr val="accent2">
                <a:hueOff val="2340759"/>
                <a:satOff val="-2912"/>
                <a:lumOff val="686"/>
                <a:alphaOff val="0"/>
              </a:schemeClr>
            </a:fillRef>
            <a:effectRef idx="0">
              <a:schemeClr val="accent2">
                <a:hueOff val="2340759"/>
                <a:satOff val="-2912"/>
                <a:lumOff val="686"/>
                <a:alphaOff val="0"/>
              </a:schemeClr>
            </a:effectRef>
            <a:fontRef idx="minor">
              <a:schemeClr val="lt1"/>
            </a:fontRef>
          </p:style>
          <p:txBody>
            <a:bodyPr spcFirstLastPara="0" vert="horz" wrap="square" lIns="184072" tIns="25939" rIns="184072" bIns="25939"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变革方式，融和课程</a:t>
              </a:r>
              <a:endParaRPr lang="zh-CN" altLang="en-US" sz="2400" kern="1200" dirty="0">
                <a:solidFill>
                  <a:schemeClr val="bg1"/>
                </a:solidFill>
              </a:endParaRPr>
            </a:p>
          </p:txBody>
        </p:sp>
      </p:grpSp>
      <p:grpSp>
        <p:nvGrpSpPr>
          <p:cNvPr id="35" name="组合 34"/>
          <p:cNvGrpSpPr/>
          <p:nvPr/>
        </p:nvGrpSpPr>
        <p:grpSpPr>
          <a:xfrm>
            <a:off x="1691680" y="3012814"/>
            <a:ext cx="5976664" cy="719280"/>
            <a:chOff x="1691680" y="3012814"/>
            <a:chExt cx="5976664" cy="719280"/>
          </a:xfrm>
        </p:grpSpPr>
        <p:sp>
          <p:nvSpPr>
            <p:cNvPr id="28" name="矩形 27"/>
            <p:cNvSpPr/>
            <p:nvPr/>
          </p:nvSpPr>
          <p:spPr>
            <a:xfrm>
              <a:off x="1691680" y="3278494"/>
              <a:ext cx="5976664" cy="453600"/>
            </a:xfrm>
            <a:prstGeom prst="rect">
              <a:avLst/>
            </a:prstGeom>
          </p:spPr>
          <p:style>
            <a:lnRef idx="2">
              <a:schemeClr val="accent2">
                <a:hueOff val="3511139"/>
                <a:satOff val="-4372"/>
                <a:lumOff val="103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任意多边形 28"/>
            <p:cNvSpPr/>
            <p:nvPr/>
          </p:nvSpPr>
          <p:spPr>
            <a:xfrm>
              <a:off x="2026298" y="3012814"/>
              <a:ext cx="4310806" cy="531360"/>
            </a:xfrm>
            <a:custGeom>
              <a:avLst/>
              <a:gdLst>
                <a:gd name="connsiteX0" fmla="*/ 0 w 4310806"/>
                <a:gd name="connsiteY0" fmla="*/ 88562 h 531360"/>
                <a:gd name="connsiteX1" fmla="*/ 25939 w 4310806"/>
                <a:gd name="connsiteY1" fmla="*/ 25939 h 531360"/>
                <a:gd name="connsiteX2" fmla="*/ 88562 w 4310806"/>
                <a:gd name="connsiteY2" fmla="*/ 0 h 531360"/>
                <a:gd name="connsiteX3" fmla="*/ 4222244 w 4310806"/>
                <a:gd name="connsiteY3" fmla="*/ 0 h 531360"/>
                <a:gd name="connsiteX4" fmla="*/ 4284867 w 4310806"/>
                <a:gd name="connsiteY4" fmla="*/ 25939 h 531360"/>
                <a:gd name="connsiteX5" fmla="*/ 4310806 w 4310806"/>
                <a:gd name="connsiteY5" fmla="*/ 88562 h 531360"/>
                <a:gd name="connsiteX6" fmla="*/ 4310806 w 4310806"/>
                <a:gd name="connsiteY6" fmla="*/ 442798 h 531360"/>
                <a:gd name="connsiteX7" fmla="*/ 4284867 w 4310806"/>
                <a:gd name="connsiteY7" fmla="*/ 505421 h 531360"/>
                <a:gd name="connsiteX8" fmla="*/ 4222244 w 4310806"/>
                <a:gd name="connsiteY8" fmla="*/ 531360 h 531360"/>
                <a:gd name="connsiteX9" fmla="*/ 88562 w 4310806"/>
                <a:gd name="connsiteY9" fmla="*/ 531360 h 531360"/>
                <a:gd name="connsiteX10" fmla="*/ 25939 w 4310806"/>
                <a:gd name="connsiteY10" fmla="*/ 505421 h 531360"/>
                <a:gd name="connsiteX11" fmla="*/ 0 w 4310806"/>
                <a:gd name="connsiteY11" fmla="*/ 442798 h 531360"/>
                <a:gd name="connsiteX12" fmla="*/ 0 w 4310806"/>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0806" h="531360">
                  <a:moveTo>
                    <a:pt x="0" y="88562"/>
                  </a:moveTo>
                  <a:cubicBezTo>
                    <a:pt x="0" y="65074"/>
                    <a:pt x="9331" y="42548"/>
                    <a:pt x="25939" y="25939"/>
                  </a:cubicBezTo>
                  <a:cubicBezTo>
                    <a:pt x="42548" y="9330"/>
                    <a:pt x="65074" y="0"/>
                    <a:pt x="88562" y="0"/>
                  </a:cubicBezTo>
                  <a:lnTo>
                    <a:pt x="4222244" y="0"/>
                  </a:lnTo>
                  <a:cubicBezTo>
                    <a:pt x="4245732" y="0"/>
                    <a:pt x="4268258" y="9331"/>
                    <a:pt x="4284867" y="25939"/>
                  </a:cubicBezTo>
                  <a:cubicBezTo>
                    <a:pt x="4301476" y="42548"/>
                    <a:pt x="4310806" y="65074"/>
                    <a:pt x="4310806" y="88562"/>
                  </a:cubicBezTo>
                  <a:lnTo>
                    <a:pt x="4310806" y="442798"/>
                  </a:lnTo>
                  <a:cubicBezTo>
                    <a:pt x="4310806" y="466286"/>
                    <a:pt x="4301475" y="488812"/>
                    <a:pt x="4284867" y="505421"/>
                  </a:cubicBezTo>
                  <a:cubicBezTo>
                    <a:pt x="4268258" y="522030"/>
                    <a:pt x="4245732" y="531360"/>
                    <a:pt x="4222244" y="531360"/>
                  </a:cubicBezTo>
                  <a:lnTo>
                    <a:pt x="88562" y="531360"/>
                  </a:lnTo>
                  <a:cubicBezTo>
                    <a:pt x="65074" y="531360"/>
                    <a:pt x="42548" y="522029"/>
                    <a:pt x="25939" y="505421"/>
                  </a:cubicBezTo>
                  <a:cubicBezTo>
                    <a:pt x="9330" y="488812"/>
                    <a:pt x="0" y="466286"/>
                    <a:pt x="0" y="442798"/>
                  </a:cubicBezTo>
                  <a:lnTo>
                    <a:pt x="0" y="88562"/>
                  </a:lnTo>
                  <a:close/>
                </a:path>
              </a:pathLst>
            </a:custGeom>
          </p:spPr>
          <p:style>
            <a:lnRef idx="2">
              <a:schemeClr val="lt1">
                <a:hueOff val="0"/>
                <a:satOff val="0"/>
                <a:lumOff val="0"/>
                <a:alphaOff val="0"/>
              </a:schemeClr>
            </a:lnRef>
            <a:fillRef idx="1">
              <a:schemeClr val="accent2">
                <a:hueOff val="3511139"/>
                <a:satOff val="-4372"/>
                <a:lumOff val="1030"/>
                <a:alphaOff val="0"/>
              </a:schemeClr>
            </a:fillRef>
            <a:effectRef idx="0">
              <a:schemeClr val="accent2">
                <a:hueOff val="3511139"/>
                <a:satOff val="-4372"/>
                <a:lumOff val="1030"/>
                <a:alphaOff val="0"/>
              </a:schemeClr>
            </a:effectRef>
            <a:fontRef idx="minor">
              <a:schemeClr val="lt1"/>
            </a:fontRef>
          </p:style>
          <p:txBody>
            <a:bodyPr spcFirstLastPara="0" vert="horz" wrap="square" lIns="184072" tIns="25939" rIns="184072" bIns="25939"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春风化雨、潜移默化</a:t>
              </a:r>
              <a:endParaRPr lang="zh-CN" altLang="en-US" sz="2400" b="1" kern="1200" dirty="0">
                <a:solidFill>
                  <a:srgbClr val="FF0000"/>
                </a:solidFill>
              </a:endParaRPr>
            </a:p>
          </p:txBody>
        </p:sp>
      </p:grpSp>
      <p:grpSp>
        <p:nvGrpSpPr>
          <p:cNvPr id="36" name="组合 35"/>
          <p:cNvGrpSpPr/>
          <p:nvPr/>
        </p:nvGrpSpPr>
        <p:grpSpPr>
          <a:xfrm>
            <a:off x="1691680" y="3829294"/>
            <a:ext cx="5976664" cy="719280"/>
            <a:chOff x="1691680" y="3829294"/>
            <a:chExt cx="5976664" cy="719280"/>
          </a:xfrm>
        </p:grpSpPr>
        <p:sp>
          <p:nvSpPr>
            <p:cNvPr id="30" name="矩形 29"/>
            <p:cNvSpPr/>
            <p:nvPr/>
          </p:nvSpPr>
          <p:spPr>
            <a:xfrm>
              <a:off x="1691680" y="4094974"/>
              <a:ext cx="5976664" cy="453600"/>
            </a:xfrm>
            <a:prstGeom prst="rect">
              <a:avLst/>
            </a:prstGeom>
          </p:spPr>
          <p:style>
            <a:lnRef idx="2">
              <a:schemeClr val="accent2">
                <a:hueOff val="4681519"/>
                <a:satOff val="-5832"/>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任意多边形 30"/>
            <p:cNvSpPr/>
            <p:nvPr/>
          </p:nvSpPr>
          <p:spPr>
            <a:xfrm>
              <a:off x="2040519" y="3829294"/>
              <a:ext cx="4296414" cy="531360"/>
            </a:xfrm>
            <a:custGeom>
              <a:avLst/>
              <a:gdLst>
                <a:gd name="connsiteX0" fmla="*/ 0 w 4296414"/>
                <a:gd name="connsiteY0" fmla="*/ 88562 h 531360"/>
                <a:gd name="connsiteX1" fmla="*/ 25939 w 4296414"/>
                <a:gd name="connsiteY1" fmla="*/ 25939 h 531360"/>
                <a:gd name="connsiteX2" fmla="*/ 88562 w 4296414"/>
                <a:gd name="connsiteY2" fmla="*/ 0 h 531360"/>
                <a:gd name="connsiteX3" fmla="*/ 4207852 w 4296414"/>
                <a:gd name="connsiteY3" fmla="*/ 0 h 531360"/>
                <a:gd name="connsiteX4" fmla="*/ 4270475 w 4296414"/>
                <a:gd name="connsiteY4" fmla="*/ 25939 h 531360"/>
                <a:gd name="connsiteX5" fmla="*/ 4296414 w 4296414"/>
                <a:gd name="connsiteY5" fmla="*/ 88562 h 531360"/>
                <a:gd name="connsiteX6" fmla="*/ 4296414 w 4296414"/>
                <a:gd name="connsiteY6" fmla="*/ 442798 h 531360"/>
                <a:gd name="connsiteX7" fmla="*/ 4270475 w 4296414"/>
                <a:gd name="connsiteY7" fmla="*/ 505421 h 531360"/>
                <a:gd name="connsiteX8" fmla="*/ 4207852 w 4296414"/>
                <a:gd name="connsiteY8" fmla="*/ 531360 h 531360"/>
                <a:gd name="connsiteX9" fmla="*/ 88562 w 4296414"/>
                <a:gd name="connsiteY9" fmla="*/ 531360 h 531360"/>
                <a:gd name="connsiteX10" fmla="*/ 25939 w 4296414"/>
                <a:gd name="connsiteY10" fmla="*/ 505421 h 531360"/>
                <a:gd name="connsiteX11" fmla="*/ 0 w 4296414"/>
                <a:gd name="connsiteY11" fmla="*/ 442798 h 531360"/>
                <a:gd name="connsiteX12" fmla="*/ 0 w 4296414"/>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6414" h="531360">
                  <a:moveTo>
                    <a:pt x="0" y="88562"/>
                  </a:moveTo>
                  <a:cubicBezTo>
                    <a:pt x="0" y="65074"/>
                    <a:pt x="9331" y="42548"/>
                    <a:pt x="25939" y="25939"/>
                  </a:cubicBezTo>
                  <a:cubicBezTo>
                    <a:pt x="42548" y="9330"/>
                    <a:pt x="65074" y="0"/>
                    <a:pt x="88562" y="0"/>
                  </a:cubicBezTo>
                  <a:lnTo>
                    <a:pt x="4207852" y="0"/>
                  </a:lnTo>
                  <a:cubicBezTo>
                    <a:pt x="4231340" y="0"/>
                    <a:pt x="4253866" y="9331"/>
                    <a:pt x="4270475" y="25939"/>
                  </a:cubicBezTo>
                  <a:cubicBezTo>
                    <a:pt x="4287084" y="42548"/>
                    <a:pt x="4296414" y="65074"/>
                    <a:pt x="4296414" y="88562"/>
                  </a:cubicBezTo>
                  <a:lnTo>
                    <a:pt x="4296414" y="442798"/>
                  </a:lnTo>
                  <a:cubicBezTo>
                    <a:pt x="4296414" y="466286"/>
                    <a:pt x="4287083" y="488812"/>
                    <a:pt x="4270475" y="505421"/>
                  </a:cubicBezTo>
                  <a:cubicBezTo>
                    <a:pt x="4253866" y="522030"/>
                    <a:pt x="4231340" y="531360"/>
                    <a:pt x="4207852" y="531360"/>
                  </a:cubicBezTo>
                  <a:lnTo>
                    <a:pt x="88562" y="531360"/>
                  </a:lnTo>
                  <a:cubicBezTo>
                    <a:pt x="65074" y="531360"/>
                    <a:pt x="42548" y="522029"/>
                    <a:pt x="25939" y="505421"/>
                  </a:cubicBezTo>
                  <a:cubicBezTo>
                    <a:pt x="9330" y="488812"/>
                    <a:pt x="0" y="466286"/>
                    <a:pt x="0" y="442798"/>
                  </a:cubicBezTo>
                  <a:lnTo>
                    <a:pt x="0" y="88562"/>
                  </a:lnTo>
                  <a:close/>
                </a:path>
              </a:pathLst>
            </a:custGeom>
          </p:spPr>
          <p:style>
            <a:lnRef idx="2">
              <a:schemeClr val="lt1">
                <a:hueOff val="0"/>
                <a:satOff val="0"/>
                <a:lumOff val="0"/>
                <a:alphaOff val="0"/>
              </a:schemeClr>
            </a:lnRef>
            <a:fillRef idx="1">
              <a:schemeClr val="accent2">
                <a:hueOff val="4681519"/>
                <a:satOff val="-5832"/>
                <a:lumOff val="1373"/>
                <a:alphaOff val="0"/>
              </a:schemeClr>
            </a:fillRef>
            <a:effectRef idx="0">
              <a:schemeClr val="accent2">
                <a:hueOff val="4681519"/>
                <a:satOff val="-5832"/>
                <a:lumOff val="1373"/>
                <a:alphaOff val="0"/>
              </a:schemeClr>
            </a:effectRef>
            <a:fontRef idx="minor">
              <a:schemeClr val="lt1"/>
            </a:fontRef>
          </p:style>
          <p:txBody>
            <a:bodyPr spcFirstLastPara="0" vert="horz" wrap="square" lIns="184072" tIns="25939" rIns="184072" bIns="25939" numCol="1" spcCol="1270" anchor="ctr" anchorCtr="0">
              <a:noAutofit/>
            </a:bodyPr>
            <a:lstStyle/>
            <a:p>
              <a:pPr lvl="0" algn="l" defTabSz="1066800">
                <a:lnSpc>
                  <a:spcPct val="90000"/>
                </a:lnSpc>
                <a:spcBef>
                  <a:spcPct val="0"/>
                </a:spcBef>
                <a:spcAft>
                  <a:spcPct val="35000"/>
                </a:spcAft>
              </a:pPr>
              <a:r>
                <a:rPr lang="zh-CN" altLang="en-US" sz="2400" b="1" kern="1200" dirty="0" smtClean="0">
                  <a:latin typeface="华文楷体" panose="02010600040101010101" pitchFamily="2" charset="-122"/>
                  <a:ea typeface="华文楷体" panose="02010600040101010101" pitchFamily="2" charset="-122"/>
                  <a:cs typeface="Times New Roman" panose="02020603050405020304" pitchFamily="18" charset="0"/>
                </a:rPr>
                <a:t>留下素养的美丽印记</a:t>
              </a:r>
              <a:endParaRPr lang="zh-CN" altLang="en-US" sz="2400" kern="1200" dirty="0"/>
            </a:p>
          </p:txBody>
        </p:sp>
      </p:grpSp>
      <p:pic>
        <p:nvPicPr>
          <p:cNvPr id="20" name="Picture 2" descr="C:\Users\Administrator\Desktop\无痕语文.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8384" y="3795886"/>
            <a:ext cx="810090" cy="72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3" name="图示 12"/>
          <p:cNvGraphicFramePr/>
          <p:nvPr/>
        </p:nvGraphicFramePr>
        <p:xfrm>
          <a:off x="1619672" y="555526"/>
          <a:ext cx="6144344" cy="40482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5" name="Picture 2" descr="C:\Users\Administrator\Desktop\无痕语文.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2400" y="3795886"/>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descr="G:\手机图片\20140403164337503627043_副本.jpg"/>
          <p:cNvPicPr/>
          <p:nvPr/>
        </p:nvPicPr>
        <p:blipFill>
          <a:blip r:embed="rId15" cstate="print"/>
          <a:srcRect l="28363" r="9941"/>
          <a:stretch>
            <a:fillRect/>
          </a:stretch>
        </p:blipFill>
        <p:spPr bwMode="auto">
          <a:xfrm>
            <a:off x="4067944" y="2191122"/>
            <a:ext cx="1339850" cy="102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图片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186389" y="251448"/>
            <a:ext cx="1957611" cy="880142"/>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graphicEl>
                                              <a:dgm id="{7DFB8ACA-9E48-4B07-B78D-4597294FBB87}"/>
                                            </p:graphicEl>
                                          </p:spTgt>
                                        </p:tgtEl>
                                        <p:attrNameLst>
                                          <p:attrName>style.visibility</p:attrName>
                                        </p:attrNameLst>
                                      </p:cBhvr>
                                      <p:to>
                                        <p:strVal val="visible"/>
                                      </p:to>
                                    </p:set>
                                    <p:animEffect transition="in" filter="wipe(left)">
                                      <p:cBhvr>
                                        <p:cTn id="7" dur="750"/>
                                        <p:tgtEl>
                                          <p:spTgt spid="13">
                                            <p:graphicEl>
                                              <a:dgm id="{7DFB8ACA-9E48-4B07-B78D-4597294FBB87}"/>
                                            </p:graphic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graphicEl>
                                              <a:dgm id="{6D58AE24-D46D-4FBE-9999-05B67EB316F7}"/>
                                            </p:graphicEl>
                                          </p:spTgt>
                                        </p:tgtEl>
                                        <p:attrNameLst>
                                          <p:attrName>style.visibility</p:attrName>
                                        </p:attrNameLst>
                                      </p:cBhvr>
                                      <p:to>
                                        <p:strVal val="visible"/>
                                      </p:to>
                                    </p:set>
                                    <p:animEffect transition="in" filter="wipe(left)">
                                      <p:cBhvr>
                                        <p:cTn id="11" dur="750"/>
                                        <p:tgtEl>
                                          <p:spTgt spid="13">
                                            <p:graphicEl>
                                              <a:dgm id="{6D58AE24-D46D-4FBE-9999-05B67EB316F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graphicEl>
                                              <a:dgm id="{B2588950-5E86-49F3-80CD-B591E4201BF3}"/>
                                            </p:graphicEl>
                                          </p:spTgt>
                                        </p:tgtEl>
                                        <p:attrNameLst>
                                          <p:attrName>style.visibility</p:attrName>
                                        </p:attrNameLst>
                                      </p:cBhvr>
                                      <p:to>
                                        <p:strVal val="visible"/>
                                      </p:to>
                                    </p:set>
                                    <p:animEffect transition="in" filter="wipe(left)">
                                      <p:cBhvr>
                                        <p:cTn id="16" dur="750"/>
                                        <p:tgtEl>
                                          <p:spTgt spid="13">
                                            <p:graphicEl>
                                              <a:dgm id="{B2588950-5E86-49F3-80CD-B591E4201BF3}"/>
                                            </p:graphicEl>
                                          </p:spTgt>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graphicEl>
                                              <a:dgm id="{47F50C72-7359-48FE-A0D5-940771490726}"/>
                                            </p:graphicEl>
                                          </p:spTgt>
                                        </p:tgtEl>
                                        <p:attrNameLst>
                                          <p:attrName>style.visibility</p:attrName>
                                        </p:attrNameLst>
                                      </p:cBhvr>
                                      <p:to>
                                        <p:strVal val="visible"/>
                                      </p:to>
                                    </p:set>
                                    <p:animEffect transition="in" filter="wipe(up)">
                                      <p:cBhvr>
                                        <p:cTn id="20" dur="750"/>
                                        <p:tgtEl>
                                          <p:spTgt spid="13">
                                            <p:graphicEl>
                                              <a:dgm id="{47F50C72-7359-48FE-A0D5-940771490726}"/>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graphicEl>
                                              <a:dgm id="{A7029BAC-114B-4352-AF36-965126264C6F}"/>
                                            </p:graphicEl>
                                          </p:spTgt>
                                        </p:tgtEl>
                                        <p:attrNameLst>
                                          <p:attrName>style.visibility</p:attrName>
                                        </p:attrNameLst>
                                      </p:cBhvr>
                                      <p:to>
                                        <p:strVal val="visible"/>
                                      </p:to>
                                    </p:set>
                                    <p:animEffect transition="in" filter="wipe(left)">
                                      <p:cBhvr>
                                        <p:cTn id="25" dur="750"/>
                                        <p:tgtEl>
                                          <p:spTgt spid="13">
                                            <p:graphicEl>
                                              <a:dgm id="{A7029BAC-114B-4352-AF36-965126264C6F}"/>
                                            </p:graphicEl>
                                          </p:spTgt>
                                        </p:tgtEl>
                                      </p:cBhvr>
                                    </p:animEffec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3">
                                            <p:graphicEl>
                                              <a:dgm id="{DB79801C-6E88-4247-B2DB-E5C50BCB8BD2}"/>
                                            </p:graphicEl>
                                          </p:spTgt>
                                        </p:tgtEl>
                                        <p:attrNameLst>
                                          <p:attrName>style.visibility</p:attrName>
                                        </p:attrNameLst>
                                      </p:cBhvr>
                                      <p:to>
                                        <p:strVal val="visible"/>
                                      </p:to>
                                    </p:set>
                                    <p:animEffect transition="in" filter="wipe(right)">
                                      <p:cBhvr>
                                        <p:cTn id="29" dur="750"/>
                                        <p:tgtEl>
                                          <p:spTgt spid="13">
                                            <p:graphicEl>
                                              <a:dgm id="{DB79801C-6E88-4247-B2DB-E5C50BCB8BD2}"/>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graphicEl>
                                              <a:dgm id="{6C87246D-EDFD-459E-A843-89E598DD2328}"/>
                                            </p:graphicEl>
                                          </p:spTgt>
                                        </p:tgtEl>
                                        <p:attrNameLst>
                                          <p:attrName>style.visibility</p:attrName>
                                        </p:attrNameLst>
                                      </p:cBhvr>
                                      <p:to>
                                        <p:strVal val="visible"/>
                                      </p:to>
                                    </p:set>
                                    <p:animEffect transition="in" filter="wipe(left)">
                                      <p:cBhvr>
                                        <p:cTn id="34" dur="750"/>
                                        <p:tgtEl>
                                          <p:spTgt spid="13">
                                            <p:graphicEl>
                                              <a:dgm id="{6C87246D-EDFD-459E-A843-89E598DD2328}"/>
                                            </p:graphicEl>
                                          </p:spTgt>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13">
                                            <p:graphicEl>
                                              <a:dgm id="{0B2F079B-CC42-4CC3-8A93-31DF2ECDC2BC}"/>
                                            </p:graphicEl>
                                          </p:spTgt>
                                        </p:tgtEl>
                                        <p:attrNameLst>
                                          <p:attrName>style.visibility</p:attrName>
                                        </p:attrNameLst>
                                      </p:cBhvr>
                                      <p:to>
                                        <p:strVal val="visible"/>
                                      </p:to>
                                    </p:set>
                                    <p:animEffect transition="in" filter="wipe(down)">
                                      <p:cBhvr>
                                        <p:cTn id="38" dur="750"/>
                                        <p:tgtEl>
                                          <p:spTgt spid="13">
                                            <p:graphicEl>
                                              <a:dgm id="{0B2F079B-CC42-4CC3-8A93-31DF2ECDC2BC}"/>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graphicEl>
                                              <a:dgm id="{0010F2BD-0694-478E-87C4-CF0FC36B7B35}"/>
                                            </p:graphicEl>
                                          </p:spTgt>
                                        </p:tgtEl>
                                        <p:attrNameLst>
                                          <p:attrName>style.visibility</p:attrName>
                                        </p:attrNameLst>
                                      </p:cBhvr>
                                      <p:to>
                                        <p:strVal val="visible"/>
                                      </p:to>
                                    </p:set>
                                    <p:animEffect transition="in" filter="wipe(left)">
                                      <p:cBhvr>
                                        <p:cTn id="43" dur="750"/>
                                        <p:tgtEl>
                                          <p:spTgt spid="13">
                                            <p:graphicEl>
                                              <a:dgm id="{0010F2BD-0694-478E-87C4-CF0FC36B7B35}"/>
                                            </p:graphicEl>
                                          </p:spTgt>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3">
                                            <p:graphicEl>
                                              <a:dgm id="{B492286A-D05A-4503-B123-65B0F7BC3344}"/>
                                            </p:graphicEl>
                                          </p:spTgt>
                                        </p:tgtEl>
                                        <p:attrNameLst>
                                          <p:attrName>style.visibility</p:attrName>
                                        </p:attrNameLst>
                                      </p:cBhvr>
                                      <p:to>
                                        <p:strVal val="visible"/>
                                      </p:to>
                                    </p:set>
                                    <p:animEffect transition="in" filter="wipe(left)">
                                      <p:cBhvr>
                                        <p:cTn id="47" dur="750"/>
                                        <p:tgtEl>
                                          <p:spTgt spid="13">
                                            <p:graphicEl>
                                              <a:dgm id="{B492286A-D05A-4503-B123-65B0F7BC33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836295"/>
            <a:ext cx="6733540" cy="193802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olidFill>
                  <a:srgbClr val="FF0000"/>
                </a:solidFill>
                <a:sym typeface="+mn-ea"/>
              </a:rPr>
              <a:t>       </a:t>
            </a:r>
            <a:r>
              <a:rPr lang="en-US" altLang="zh-CN" sz="2400" b="1" dirty="0" smtClean="0">
                <a:solidFill>
                  <a:srgbClr val="FF0000"/>
                </a:solidFill>
                <a:sym typeface="+mn-ea"/>
              </a:rPr>
              <a:t>2.</a:t>
            </a:r>
            <a:r>
              <a:rPr lang="zh-CN" altLang="zh-CN" sz="2400" b="1" dirty="0" smtClean="0">
                <a:solidFill>
                  <a:srgbClr val="FF0000"/>
                </a:solidFill>
                <a:sym typeface="+mn-ea"/>
              </a:rPr>
              <a:t>整合课程。</a:t>
            </a:r>
            <a:r>
              <a:rPr lang="zh-CN" altLang="zh-CN" sz="2400" b="1" dirty="0" smtClean="0">
                <a:latin typeface="华文楷体" panose="02010600040101010101" pitchFamily="2" charset="-122"/>
                <a:ea typeface="华文楷体" panose="02010600040101010101" pitchFamily="2" charset="-122"/>
                <a:sym typeface="+mn-ea"/>
              </a:rPr>
              <a:t>基于自己的教育理解和理想追求，积极开展教育教学变革。解构教材。以主题为中心整合教学，将传统文化融入学生的血脉。</a:t>
            </a:r>
            <a:r>
              <a:rPr lang="zh-CN" altLang="en-US" sz="2400" b="1" dirty="0" smtClean="0">
                <a:latin typeface="华文楷体" panose="02010600040101010101" pitchFamily="2" charset="-122"/>
                <a:ea typeface="华文楷体" panose="02010600040101010101" pitchFamily="2" charset="-122"/>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77520"/>
            <a:ext cx="6733540"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olidFill>
                  <a:srgbClr val="FF0000"/>
                </a:solidFill>
                <a:sym typeface="+mn-ea"/>
              </a:rPr>
              <a:t>   </a:t>
            </a:r>
            <a:r>
              <a:rPr lang="en-US" altLang="zh-CN" sz="2400" b="1" dirty="0" smtClean="0">
                <a:solidFill>
                  <a:srgbClr val="FF0000"/>
                </a:solidFill>
                <a:sym typeface="+mn-ea"/>
              </a:rPr>
              <a:t>3.</a:t>
            </a:r>
            <a:r>
              <a:rPr lang="zh-CN" altLang="zh-CN" sz="2400" b="1" dirty="0" smtClean="0">
                <a:solidFill>
                  <a:srgbClr val="FF0000"/>
                </a:solidFill>
                <a:sym typeface="+mn-ea"/>
              </a:rPr>
              <a:t>变革方式。</a:t>
            </a:r>
            <a:r>
              <a:rPr lang="zh-CN" altLang="zh-CN" sz="2400" b="1" dirty="0" smtClean="0">
                <a:latin typeface="华文楷体" panose="02010600040101010101" pitchFamily="2" charset="-122"/>
                <a:ea typeface="华文楷体" panose="02010600040101010101" pitchFamily="2" charset="-122"/>
                <a:sym typeface="+mn-ea"/>
              </a:rPr>
              <a:t>找到有意义有意思的方式：具有审美特质的、儿童自己的、生活的教学方式。儿童在情境中、游戏竞赛里、赏识激励下，自由、自主地体悟，表达。语文的美熏陶、濡染、浸润其心灵，语文素养在儿童内心潜滋暗长。</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5122" name="Picture 2" descr="D:\SL382478_副本.jpg"/>
          <p:cNvPicPr>
            <a:picLocks noChangeAspect="1" noChangeArrowheads="1"/>
          </p:cNvPicPr>
          <p:nvPr/>
        </p:nvPicPr>
        <p:blipFill>
          <a:blip r:embed="rId12" cstate="print"/>
          <a:srcRect/>
          <a:stretch>
            <a:fillRect/>
          </a:stretch>
        </p:blipFill>
        <p:spPr bwMode="auto">
          <a:xfrm>
            <a:off x="1256030" y="328930"/>
            <a:ext cx="7629525" cy="4486275"/>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77520"/>
            <a:ext cx="6733540"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olidFill>
                  <a:srgbClr val="FF0000"/>
                </a:solidFill>
                <a:sym typeface="+mn-ea"/>
              </a:rPr>
              <a:t>    </a:t>
            </a:r>
            <a:r>
              <a:rPr lang="en-US" altLang="zh-CN" sz="2400" b="1" dirty="0" smtClean="0">
                <a:solidFill>
                  <a:srgbClr val="FF0000"/>
                </a:solidFill>
                <a:sym typeface="+mn-ea"/>
              </a:rPr>
              <a:t>4.</a:t>
            </a:r>
            <a:r>
              <a:rPr lang="zh-CN" altLang="zh-CN" sz="2400" b="1" dirty="0" smtClean="0">
                <a:solidFill>
                  <a:srgbClr val="FF0000"/>
                </a:solidFill>
                <a:sym typeface="+mn-ea"/>
              </a:rPr>
              <a:t>改善关系。</a:t>
            </a:r>
            <a:r>
              <a:rPr lang="zh-CN" altLang="zh-CN" sz="2400" b="1" dirty="0" smtClean="0">
                <a:latin typeface="华文楷体" panose="02010600040101010101" pitchFamily="2" charset="-122"/>
                <a:ea typeface="华文楷体" panose="02010600040101010101" pitchFamily="2" charset="-122"/>
                <a:sym typeface="+mn-ea"/>
              </a:rPr>
              <a:t>“无痕语文”教学的关键是建立了以爱为核心，情感为纽带的良好师生关系。师生角色互换，</a:t>
            </a:r>
            <a:r>
              <a:rPr lang="en-US" altLang="zh-CN" sz="2400" b="1" dirty="0" smtClean="0">
                <a:latin typeface="华文楷体" panose="02010600040101010101" pitchFamily="2" charset="-122"/>
                <a:ea typeface="华文楷体" panose="02010600040101010101" pitchFamily="2" charset="-122"/>
                <a:sym typeface="+mn-ea"/>
              </a:rPr>
              <a:t>“</a:t>
            </a:r>
            <a:r>
              <a:rPr lang="zh-CN" altLang="zh-CN" sz="2400" b="1" dirty="0" smtClean="0">
                <a:latin typeface="华文楷体" panose="02010600040101010101" pitchFamily="2" charset="-122"/>
                <a:ea typeface="华文楷体" panose="02010600040101010101" pitchFamily="2" charset="-122"/>
                <a:sym typeface="+mn-ea"/>
              </a:rPr>
              <a:t>没大没小</a:t>
            </a:r>
            <a:r>
              <a:rPr lang="en-US" altLang="zh-CN" sz="2400" b="1" dirty="0" smtClean="0">
                <a:latin typeface="华文楷体" panose="02010600040101010101" pitchFamily="2" charset="-122"/>
                <a:ea typeface="华文楷体" panose="02010600040101010101" pitchFamily="2" charset="-122"/>
                <a:sym typeface="+mn-ea"/>
              </a:rPr>
              <a:t>”</a:t>
            </a:r>
            <a:r>
              <a:rPr lang="zh-CN" altLang="zh-CN" sz="2400" b="1" dirty="0" smtClean="0">
                <a:latin typeface="华文楷体" panose="02010600040101010101" pitchFamily="2" charset="-122"/>
                <a:ea typeface="华文楷体" panose="02010600040101010101" pitchFamily="2" charset="-122"/>
                <a:sym typeface="+mn-ea"/>
              </a:rPr>
              <a:t>。交互往还。随机渗透，情理交融，快乐共生</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477520"/>
            <a:ext cx="6225540" cy="359981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olidFill>
                  <a:srgbClr val="FF0000"/>
                </a:solidFill>
                <a:sym typeface="+mn-ea"/>
              </a:rPr>
              <a:t>    </a:t>
            </a:r>
            <a:r>
              <a:rPr lang="en-US" altLang="zh-CN" sz="2400" b="1" dirty="0" smtClean="0">
                <a:solidFill>
                  <a:srgbClr val="FF0000"/>
                </a:solidFill>
                <a:sym typeface="+mn-ea"/>
              </a:rPr>
              <a:t> 5.</a:t>
            </a:r>
            <a:r>
              <a:rPr lang="zh-CN" altLang="zh-CN" sz="2400" b="1" dirty="0" smtClean="0">
                <a:solidFill>
                  <a:srgbClr val="FF0000"/>
                </a:solidFill>
                <a:sym typeface="+mn-ea"/>
              </a:rPr>
              <a:t>积极影响：</a:t>
            </a:r>
            <a:r>
              <a:rPr lang="zh-CN" altLang="zh-CN" sz="2400" b="1" dirty="0" smtClean="0">
                <a:latin typeface="华文楷体" panose="02010600040101010101" pitchFamily="2" charset="-122"/>
                <a:ea typeface="华文楷体" panose="02010600040101010101" pitchFamily="2" charset="-122"/>
                <a:sym typeface="+mn-ea"/>
              </a:rPr>
              <a:t>对中小学语文教学，课程改革，课堂变革起到很好的引领作用；影响了省内外大批教师伙伴，使其成长加速；高效低耗的无痕化教学成就了一批批处于生理心里裂变期的初中生， 使其积淀丰富，幸福加倍，可持续发展。</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96520"/>
            <a:ext cx="712406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中宋" panose="02010600040101010101" pitchFamily="2" charset="-122"/>
                <a:ea typeface="华文中宋" panose="02010600040101010101" pitchFamily="2" charset="-122"/>
                <a:sym typeface="+mn-ea"/>
              </a:rPr>
              <a:t>（四）</a:t>
            </a:r>
            <a:r>
              <a:rPr lang="zh-CN" altLang="zh-CN" sz="2400" b="1" dirty="0" smtClean="0">
                <a:latin typeface="华文中宋" panose="02010600040101010101" pitchFamily="2" charset="-122"/>
                <a:ea typeface="华文中宋" panose="02010600040101010101" pitchFamily="2" charset="-122"/>
                <a:sym typeface="+mn-ea"/>
              </a:rPr>
              <a:t>成果的</a:t>
            </a:r>
            <a:r>
              <a:rPr lang="zh-CN" altLang="en-US" sz="2400" b="1" dirty="0" smtClean="0">
                <a:latin typeface="华文中宋" panose="02010600040101010101" pitchFamily="2" charset="-122"/>
                <a:ea typeface="华文中宋" panose="02010600040101010101" pitchFamily="2" charset="-122"/>
                <a:sym typeface="+mn-ea"/>
              </a:rPr>
              <a:t>创新点</a:t>
            </a:r>
            <a:endParaRPr lang="zh-CN" altLang="zh-CN" sz="2400" dirty="0" smtClean="0">
              <a:latin typeface="华文中宋" panose="02010600040101010101" pitchFamily="2" charset="-122"/>
              <a:ea typeface="华文中宋" panose="02010600040101010101" pitchFamily="2" charset="-122"/>
            </a:endParaRPr>
          </a:p>
          <a:p>
            <a:pPr>
              <a:lnSpc>
                <a:spcPct val="150000"/>
              </a:lnSpc>
            </a:pPr>
            <a:r>
              <a:rPr lang="en-US" altLang="zh-CN" sz="2400" dirty="0" smtClean="0">
                <a:sym typeface="+mn-ea"/>
              </a:rPr>
              <a:t>       </a:t>
            </a:r>
            <a:r>
              <a:rPr lang="en-US" altLang="zh-CN" sz="2400" b="1" dirty="0" smtClean="0">
                <a:solidFill>
                  <a:srgbClr val="FF0000"/>
                </a:solidFill>
                <a:latin typeface="华文楷体" panose="02010600040101010101" pitchFamily="2" charset="-122"/>
                <a:ea typeface="华文楷体" panose="02010600040101010101" pitchFamily="2" charset="-122"/>
                <a:sym typeface="+mn-ea"/>
              </a:rPr>
              <a:t>1.</a:t>
            </a:r>
            <a:r>
              <a:rPr lang="zh-CN" altLang="zh-CN" sz="2400" b="1" dirty="0" smtClean="0">
                <a:solidFill>
                  <a:srgbClr val="FF0000"/>
                </a:solidFill>
                <a:latin typeface="华文楷体" panose="02010600040101010101" pitchFamily="2" charset="-122"/>
                <a:ea typeface="华文楷体" panose="02010600040101010101" pitchFamily="2" charset="-122"/>
                <a:sym typeface="+mn-ea"/>
              </a:rPr>
              <a:t>克服语文教学中的</a:t>
            </a:r>
            <a:r>
              <a:rPr lang="en-US" altLang="zh-CN" sz="2400" b="1" dirty="0" smtClean="0">
                <a:solidFill>
                  <a:srgbClr val="FF0000"/>
                </a:solidFill>
                <a:latin typeface="华文楷体" panose="02010600040101010101" pitchFamily="2" charset="-122"/>
                <a:ea typeface="华文楷体" panose="02010600040101010101" pitchFamily="2" charset="-122"/>
                <a:sym typeface="+mn-ea"/>
              </a:rPr>
              <a:t>“</a:t>
            </a:r>
            <a:r>
              <a:rPr lang="zh-CN" altLang="zh-CN" sz="2400" b="1" dirty="0" smtClean="0">
                <a:solidFill>
                  <a:srgbClr val="FF0000"/>
                </a:solidFill>
                <a:latin typeface="华文楷体" panose="02010600040101010101" pitchFamily="2" charset="-122"/>
                <a:ea typeface="华文楷体" panose="02010600040101010101" pitchFamily="2" charset="-122"/>
                <a:sym typeface="+mn-ea"/>
              </a:rPr>
              <a:t>目的颤抖</a:t>
            </a:r>
            <a:r>
              <a:rPr lang="en-US" altLang="zh-CN" sz="2400" b="1" dirty="0" smtClean="0">
                <a:solidFill>
                  <a:srgbClr val="FF0000"/>
                </a:solidFill>
                <a:latin typeface="华文楷体" panose="02010600040101010101" pitchFamily="2" charset="-122"/>
                <a:ea typeface="华文楷体" panose="02010600040101010101" pitchFamily="2" charset="-122"/>
                <a:sym typeface="+mn-ea"/>
              </a:rPr>
              <a:t>”</a:t>
            </a:r>
            <a:r>
              <a:rPr lang="zh-CN" altLang="zh-CN" sz="2400" b="1" dirty="0" smtClean="0">
                <a:solidFill>
                  <a:srgbClr val="FF0000"/>
                </a:solidFill>
                <a:latin typeface="华文楷体" panose="02010600040101010101" pitchFamily="2" charset="-122"/>
                <a:ea typeface="华文楷体" panose="02010600040101010101" pitchFamily="2" charset="-122"/>
                <a:sym typeface="+mn-ea"/>
              </a:rPr>
              <a:t>，用心理学的理论，改进语文教学。</a:t>
            </a:r>
            <a:r>
              <a:rPr lang="zh-CN" altLang="zh-CN" sz="2400" b="1" dirty="0" smtClean="0">
                <a:latin typeface="华文楷体" panose="02010600040101010101" pitchFamily="2" charset="-122"/>
                <a:ea typeface="华文楷体" panose="02010600040101010101" pitchFamily="2" charset="-122"/>
                <a:sym typeface="+mn-ea"/>
              </a:rPr>
              <a:t>明确提出课堂教学要</a:t>
            </a:r>
            <a:r>
              <a:rPr lang="en-US" altLang="zh-CN" sz="2400" b="1" dirty="0" smtClean="0">
                <a:latin typeface="华文楷体" panose="02010600040101010101" pitchFamily="2" charset="-122"/>
                <a:ea typeface="华文楷体" panose="02010600040101010101" pitchFamily="2" charset="-122"/>
                <a:sym typeface="+mn-ea"/>
              </a:rPr>
              <a:t>“</a:t>
            </a:r>
            <a:r>
              <a:rPr lang="zh-CN" altLang="zh-CN" sz="2400" b="1" dirty="0" smtClean="0">
                <a:latin typeface="华文楷体" panose="02010600040101010101" pitchFamily="2" charset="-122"/>
                <a:ea typeface="华文楷体" panose="02010600040101010101" pitchFamily="2" charset="-122"/>
                <a:sym typeface="+mn-ea"/>
              </a:rPr>
              <a:t>心中有剑而手中无剑</a:t>
            </a:r>
            <a:r>
              <a:rPr lang="en-US" altLang="zh-CN" sz="2400" b="1" dirty="0" smtClean="0">
                <a:latin typeface="华文楷体" panose="02010600040101010101" pitchFamily="2" charset="-122"/>
                <a:ea typeface="华文楷体" panose="02010600040101010101" pitchFamily="2" charset="-122"/>
                <a:sym typeface="+mn-ea"/>
              </a:rPr>
              <a:t>”</a:t>
            </a:r>
            <a:r>
              <a:rPr lang="zh-CN" altLang="zh-CN" sz="2400" b="1" dirty="0" smtClean="0">
                <a:latin typeface="华文楷体" panose="02010600040101010101" pitchFamily="2" charset="-122"/>
                <a:ea typeface="华文楷体" panose="02010600040101010101" pitchFamily="2" charset="-122"/>
                <a:sym typeface="+mn-ea"/>
              </a:rPr>
              <a:t>：不能无目的，但是需要艺术地隐匿目的，智慧地消融意图。</a:t>
            </a: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549275"/>
            <a:ext cx="626046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zh-CN" sz="2400" b="1" dirty="0" smtClean="0">
                <a:latin typeface="华文楷体" panose="02010600040101010101" pitchFamily="2" charset="-122"/>
                <a:ea typeface="华文楷体" panose="02010600040101010101" pitchFamily="2" charset="-122"/>
                <a:sym typeface="+mn-ea"/>
              </a:rPr>
              <a:t>注重享受教学过程的美妙，通过艺术的设计，巧妙的方式，师生的交互合作，水到渠成地达成教学意图。以此克服教师为教学而教学，学生</a:t>
            </a:r>
            <a:r>
              <a:rPr lang="en-US" altLang="zh-CN" sz="2400" b="1" dirty="0" smtClean="0">
                <a:latin typeface="华文楷体" panose="02010600040101010101" pitchFamily="2" charset="-122"/>
                <a:ea typeface="华文楷体" panose="02010600040101010101" pitchFamily="2" charset="-122"/>
                <a:sym typeface="+mn-ea"/>
              </a:rPr>
              <a:t>“</a:t>
            </a:r>
            <a:r>
              <a:rPr lang="zh-CN" altLang="zh-CN" sz="2400" b="1" dirty="0" smtClean="0">
                <a:latin typeface="华文楷体" panose="02010600040101010101" pitchFamily="2" charset="-122"/>
                <a:ea typeface="华文楷体" panose="02010600040101010101" pitchFamily="2" charset="-122"/>
                <a:sym typeface="+mn-ea"/>
              </a:rPr>
              <a:t>被语文</a:t>
            </a:r>
            <a:r>
              <a:rPr lang="en-US" altLang="zh-CN" sz="2400" b="1" dirty="0" smtClean="0">
                <a:latin typeface="华文楷体" panose="02010600040101010101" pitchFamily="2" charset="-122"/>
                <a:ea typeface="华文楷体" panose="02010600040101010101" pitchFamily="2" charset="-122"/>
                <a:sym typeface="+mn-ea"/>
              </a:rPr>
              <a:t>”</a:t>
            </a:r>
            <a:r>
              <a:rPr lang="zh-CN" altLang="zh-CN" sz="2400" b="1" dirty="0" smtClean="0">
                <a:latin typeface="华文楷体" panose="02010600040101010101" pitchFamily="2" charset="-122"/>
                <a:ea typeface="华文楷体" panose="02010600040101010101" pitchFamily="2" charset="-122"/>
                <a:sym typeface="+mn-ea"/>
              </a:rPr>
              <a:t>的倾向。</a:t>
            </a:r>
            <a:endParaRPr lang="zh-CN" altLang="zh-CN" sz="2400" dirty="0" smtClean="0">
              <a:latin typeface="华文中宋" panose="02010600040101010101" pitchFamily="2" charset="-122"/>
              <a:ea typeface="华文中宋" panose="02010600040101010101" pitchFamily="2" charset="-122"/>
            </a:endParaRPr>
          </a:p>
          <a:p>
            <a:pPr>
              <a:lnSpc>
                <a:spcPct val="150000"/>
              </a:lnSpc>
            </a:pP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118745"/>
            <a:ext cx="6957695" cy="359981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olidFill>
                  <a:srgbClr val="FF0000"/>
                </a:solidFill>
                <a:latin typeface="华文楷体" panose="02010600040101010101" pitchFamily="2" charset="-122"/>
                <a:ea typeface="华文楷体" panose="02010600040101010101" pitchFamily="2" charset="-122"/>
                <a:sym typeface="+mn-ea"/>
              </a:rPr>
              <a:t>2.</a:t>
            </a:r>
            <a:r>
              <a:rPr lang="zh-CN" altLang="en-US" sz="2400" b="1" dirty="0" smtClean="0">
                <a:solidFill>
                  <a:srgbClr val="FF0000"/>
                </a:solidFill>
                <a:latin typeface="华文楷体" panose="02010600040101010101" pitchFamily="2" charset="-122"/>
                <a:ea typeface="华文楷体" panose="02010600040101010101" pitchFamily="2" charset="-122"/>
                <a:sym typeface="+mn-ea"/>
              </a:rPr>
              <a:t>在实践探索中，注重不明晰的内隐学习，倡导非正式语文学习。</a:t>
            </a:r>
            <a:r>
              <a:rPr lang="zh-CN" altLang="en-US" sz="2400" b="1" dirty="0" smtClean="0">
                <a:latin typeface="华文楷体" panose="02010600040101010101" pitchFamily="2" charset="-122"/>
                <a:ea typeface="华文楷体" panose="02010600040101010101" pitchFamily="2" charset="-122"/>
                <a:sym typeface="+mn-ea"/>
              </a:rPr>
              <a:t>非正式语文学习，没有“阅读理解”的牵引，没有考试的“紧箍咒”，学生是学习的真正主导和主体。他们根据自己的意愿自我激发，凭借个体的兴趣引导，自由选择学习内容、学习方式，主动阅读、探究、体验、享受。</a:t>
            </a: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21030"/>
            <a:ext cx="695769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olidFill>
                  <a:srgbClr val="FF0000"/>
                </a:solidFill>
                <a:latin typeface="华文楷体" panose="02010600040101010101" pitchFamily="2" charset="-122"/>
                <a:ea typeface="华文楷体" panose="02010600040101010101" pitchFamily="2" charset="-122"/>
              </a:rPr>
              <a:t> </a:t>
            </a:r>
            <a:r>
              <a:rPr lang="en-US" altLang="zh-CN" sz="2400" b="1" dirty="0" smtClean="0">
                <a:solidFill>
                  <a:srgbClr val="FF0000"/>
                </a:solidFill>
                <a:latin typeface="华文楷体" panose="02010600040101010101" pitchFamily="2" charset="-122"/>
                <a:ea typeface="华文楷体" panose="02010600040101010101" pitchFamily="2" charset="-122"/>
                <a:sym typeface="+mn-ea"/>
              </a:rPr>
              <a:t>3.针对语文学习过程中以老师教授代替学生学习的方式，</a:t>
            </a:r>
            <a:r>
              <a:rPr lang="zh-CN" altLang="en-US" sz="2400" b="1" dirty="0" smtClean="0">
                <a:solidFill>
                  <a:srgbClr val="FF0000"/>
                </a:solidFill>
                <a:latin typeface="华文楷体" panose="02010600040101010101" pitchFamily="2" charset="-122"/>
                <a:ea typeface="华文楷体" panose="02010600040101010101" pitchFamily="2" charset="-122"/>
                <a:sym typeface="+mn-ea"/>
              </a:rPr>
              <a:t>找到三种方式</a:t>
            </a:r>
            <a:r>
              <a:rPr lang="zh-CN" altLang="en-US" sz="2400" b="1" dirty="0" smtClean="0">
                <a:latin typeface="华文楷体" panose="02010600040101010101" pitchFamily="2" charset="-122"/>
                <a:ea typeface="华文楷体" panose="02010600040101010101" pitchFamily="2" charset="-122"/>
                <a:sym typeface="+mn-ea"/>
              </a:rPr>
              <a:t>：</a:t>
            </a:r>
            <a:endParaRPr lang="zh-CN" altLang="en-US" sz="2400" b="1" dirty="0" smtClean="0">
              <a:latin typeface="华文楷体" panose="02010600040101010101" pitchFamily="2" charset="-122"/>
              <a:ea typeface="华文楷体" panose="02010600040101010101" pitchFamily="2" charset="-122"/>
            </a:endParaRPr>
          </a:p>
          <a:p>
            <a:pPr>
              <a:lnSpc>
                <a:spcPct val="150000"/>
              </a:lnSpc>
            </a:pPr>
            <a:r>
              <a:rPr lang="zh-CN" altLang="en-US" sz="2400" b="1" dirty="0" smtClean="0">
                <a:latin typeface="华文楷体" panose="02010600040101010101" pitchFamily="2" charset="-122"/>
                <a:ea typeface="华文楷体" panose="02010600040101010101" pitchFamily="2" charset="-122"/>
                <a:sym typeface="+mn-ea"/>
              </a:rPr>
              <a:t>        </a:t>
            </a:r>
            <a:r>
              <a:rPr lang="zh-CN" altLang="en-US" sz="2400" b="1" dirty="0" smtClean="0">
                <a:solidFill>
                  <a:srgbClr val="C00000"/>
                </a:solidFill>
                <a:latin typeface="华文楷体" panose="02010600040101010101" pitchFamily="2" charset="-122"/>
                <a:ea typeface="华文楷体" panose="02010600040101010101" pitchFamily="2" charset="-122"/>
                <a:sym typeface="+mn-ea"/>
              </a:rPr>
              <a:t>第一，审美的方式。</a:t>
            </a:r>
            <a:r>
              <a:rPr lang="zh-CN" altLang="en-US" sz="2400" b="1" dirty="0" smtClean="0">
                <a:latin typeface="华文楷体" panose="02010600040101010101" pitchFamily="2" charset="-122"/>
                <a:ea typeface="华文楷体" panose="02010600040101010101" pitchFamily="2" charset="-122"/>
                <a:sym typeface="+mn-ea"/>
              </a:rPr>
              <a:t>以柔性呵护、审美心境、美育观点审视和处理语文教学的全过程。非功利阅读，在自由放松状态中进行审美活动。</a:t>
            </a: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1051560"/>
            <a:ext cx="6957695" cy="1938020"/>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   </a:t>
            </a:r>
            <a:r>
              <a:rPr lang="zh-CN" altLang="en-US" sz="2400" b="1" dirty="0" smtClean="0">
                <a:solidFill>
                  <a:srgbClr val="FF0000"/>
                </a:solidFill>
                <a:latin typeface="华文楷体" panose="02010600040101010101" pitchFamily="2" charset="-122"/>
                <a:ea typeface="华文楷体" panose="02010600040101010101" pitchFamily="2" charset="-122"/>
                <a:sym typeface="+mn-ea"/>
              </a:rPr>
              <a:t>第二，生活的方式。</a:t>
            </a:r>
            <a:r>
              <a:rPr lang="zh-CN" altLang="en-US" sz="2400" b="1" dirty="0" smtClean="0">
                <a:latin typeface="华文楷体" panose="02010600040101010101" pitchFamily="2" charset="-122"/>
                <a:ea typeface="华文楷体" panose="02010600040101010101" pitchFamily="2" charset="-122"/>
                <a:sym typeface="+mn-ea"/>
              </a:rPr>
              <a:t>关注社会生活尤其是儿童生活，联系现实生活开展语文实践，让儿童在生活中感悟，从而自发地、自主地去获取知识。</a:t>
            </a:r>
            <a:r>
              <a:rPr lang="zh-CN" altLang="en-US" sz="2400" b="1" dirty="0" smtClean="0">
                <a:latin typeface="华文楷体" panose="02010600040101010101" pitchFamily="2" charset="-122"/>
                <a:ea typeface="华文楷体" panose="02010600040101010101" pitchFamily="2" charset="-122"/>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21030"/>
            <a:ext cx="640905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楷体" panose="02010600040101010101" pitchFamily="2" charset="-122"/>
                <a:ea typeface="华文楷体" panose="02010600040101010101" pitchFamily="2" charset="-122"/>
                <a:sym typeface="+mn-ea"/>
              </a:rPr>
              <a:t>  </a:t>
            </a:r>
            <a:r>
              <a:rPr lang="zh-CN" altLang="en-US" sz="2400" dirty="0" smtClean="0">
                <a:latin typeface="华文楷体" panose="02010600040101010101" pitchFamily="2" charset="-122"/>
                <a:ea typeface="华文楷体" panose="02010600040101010101" pitchFamily="2" charset="-122"/>
                <a:sym typeface="+mn-ea"/>
              </a:rPr>
              <a:t> </a:t>
            </a:r>
            <a:r>
              <a:rPr lang="zh-CN" altLang="en-US" sz="2400" b="1" dirty="0" smtClean="0">
                <a:solidFill>
                  <a:srgbClr val="FF0000"/>
                </a:solidFill>
                <a:latin typeface="华文楷体" panose="02010600040101010101" pitchFamily="2" charset="-122"/>
                <a:ea typeface="华文楷体" panose="02010600040101010101" pitchFamily="2" charset="-122"/>
                <a:sym typeface="+mn-ea"/>
              </a:rPr>
              <a:t>第三，儿童的方式。</a:t>
            </a:r>
            <a:r>
              <a:rPr lang="zh-CN" altLang="en-US" sz="2400" b="1" dirty="0" smtClean="0">
                <a:latin typeface="华文楷体" panose="02010600040101010101" pitchFamily="2" charset="-122"/>
                <a:ea typeface="华文楷体" panose="02010600040101010101" pitchFamily="2" charset="-122"/>
                <a:sym typeface="+mn-ea"/>
              </a:rPr>
              <a:t>尊重儿童，唤醒和欣赏儿童。以儿童为出发点，以学科素养为归属来重组教学内容，创设情境，设计活动。保护好奇心，想象力，淡化结果，注重过程。让语文贴近其生活，走进其心灵。</a:t>
            </a:r>
            <a:r>
              <a:rPr lang="zh-CN" altLang="en-US" sz="2400" b="1" dirty="0" smtClean="0">
                <a:latin typeface="华文楷体" panose="02010600040101010101" pitchFamily="2" charset="-122"/>
                <a:ea typeface="华文楷体" panose="02010600040101010101" pitchFamily="2" charset="-122"/>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中宋" panose="02010600040101010101" pitchFamily="2" charset="-122"/>
                <a:ea typeface="华文中宋" panose="02010600040101010101" pitchFamily="2" charset="-122"/>
                <a:sym typeface="+mn-ea"/>
              </a:rPr>
              <a:t>（五）</a:t>
            </a:r>
            <a:r>
              <a:rPr lang="zh-CN" altLang="zh-CN" sz="2400" b="1" dirty="0" smtClean="0">
                <a:latin typeface="华文中宋" panose="02010600040101010101" pitchFamily="2" charset="-122"/>
                <a:ea typeface="华文中宋" panose="02010600040101010101" pitchFamily="2" charset="-122"/>
                <a:sym typeface="+mn-ea"/>
              </a:rPr>
              <a:t>成果的</a:t>
            </a:r>
            <a:r>
              <a:rPr lang="zh-CN" altLang="en-US" sz="2400" b="1" dirty="0" smtClean="0">
                <a:latin typeface="华文中宋" panose="02010600040101010101" pitchFamily="2" charset="-122"/>
                <a:ea typeface="华文中宋" panose="02010600040101010101" pitchFamily="2" charset="-122"/>
                <a:sym typeface="+mn-ea"/>
              </a:rPr>
              <a:t>物化形式</a:t>
            </a:r>
            <a:r>
              <a:rPr lang="en-US" altLang="zh-CN" sz="2400" dirty="0" smtClean="0">
                <a:sym typeface="+mn-ea"/>
              </a:rPr>
              <a:t>    </a:t>
            </a:r>
            <a:endParaRPr lang="en-US" altLang="zh-CN" sz="2400" dirty="0" smtClean="0">
              <a:sym typeface="+mn-ea"/>
            </a:endParaRPr>
          </a:p>
          <a:p>
            <a:pPr>
              <a:lnSpc>
                <a:spcPct val="150000"/>
              </a:lnSpc>
            </a:pPr>
            <a:r>
              <a:rPr lang="en-US" altLang="zh-CN" sz="2400" dirty="0" smtClean="0">
                <a:sym typeface="+mn-ea"/>
              </a:rPr>
              <a:t>       </a:t>
            </a:r>
            <a:r>
              <a:rPr lang="en-US" altLang="zh-CN" sz="2400" b="1" dirty="0" smtClean="0">
                <a:sym typeface="+mn-ea"/>
              </a:rPr>
              <a:t>1.</a:t>
            </a:r>
            <a:r>
              <a:rPr lang="zh-CN" altLang="en-US" sz="2400" b="1" dirty="0" smtClean="0">
                <a:sym typeface="+mn-ea"/>
              </a:rPr>
              <a:t>我</a:t>
            </a:r>
            <a:r>
              <a:rPr lang="en-US" altLang="zh-CN" sz="2400" b="1" dirty="0" smtClean="0">
                <a:sym typeface="+mn-ea"/>
              </a:rPr>
              <a:t>在北京、上海、福建、四川、新疆、西藏等十多个省市及江苏众多市县，执教无痕化语文教学展示课50余节，做讲座60余场。 </a:t>
            </a: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dirty="0" smtClean="0">
                <a:sym typeface="+mn-ea"/>
              </a:rPr>
              <a:t>   </a:t>
            </a:r>
            <a:r>
              <a:rPr lang="en-US" altLang="zh-CN" sz="2400" b="1" dirty="0" smtClean="0">
                <a:sym typeface="+mn-ea"/>
              </a:rPr>
              <a:t> 2.发表 《散步》等经典课例十多个。发表系列论文全国中文核心期刊六篇，其他刊物五十多篇。出版人专著《语文教学的理想境界：无痕教学 润泽生命》。 </a:t>
            </a: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pic>
        <p:nvPicPr>
          <p:cNvPr id="62466" name="Picture 2"/>
          <p:cNvPicPr>
            <a:picLocks noChangeAspect="1" noChangeArrowheads="1"/>
          </p:cNvPicPr>
          <p:nvPr/>
        </p:nvPicPr>
        <p:blipFill>
          <a:blip r:embed="rId12" cstate="print"/>
          <a:srcRect/>
          <a:stretch>
            <a:fillRect/>
          </a:stretch>
        </p:blipFill>
        <p:spPr bwMode="auto">
          <a:xfrm>
            <a:off x="1590675" y="464185"/>
            <a:ext cx="3588385" cy="3115945"/>
          </a:xfrm>
          <a:prstGeom prst="rect">
            <a:avLst/>
          </a:prstGeom>
          <a:noFill/>
          <a:ln w="9525">
            <a:noFill/>
            <a:miter lim="800000"/>
            <a:headEnd/>
            <a:tailEnd/>
          </a:ln>
          <a:effectLst/>
        </p:spPr>
      </p:pic>
      <p:pic>
        <p:nvPicPr>
          <p:cNvPr id="13" name="Picture 2"/>
          <p:cNvPicPr>
            <a:picLocks noChangeAspect="1" noChangeArrowheads="1"/>
          </p:cNvPicPr>
          <p:nvPr/>
        </p:nvPicPr>
        <p:blipFill>
          <a:blip r:embed="rId13" cstate="print"/>
          <a:srcRect t="11481" r="23482" b="19673"/>
          <a:stretch>
            <a:fillRect/>
          </a:stretch>
        </p:blipFill>
        <p:spPr bwMode="auto">
          <a:xfrm>
            <a:off x="5758180" y="575945"/>
            <a:ext cx="2329815" cy="3004185"/>
          </a:xfrm>
          <a:prstGeom prst="rect">
            <a:avLst/>
          </a:prstGeom>
          <a:noFill/>
          <a:ln w="9525">
            <a:noFill/>
            <a:miter lim="800000"/>
            <a:headEnd/>
            <a:tailEnd/>
          </a:ln>
          <a:effectLst>
            <a:outerShdw dist="107763" dir="2700000" algn="ctr" rotWithShape="0">
              <a:schemeClr val="tx1">
                <a:alpha val="50000"/>
              </a:schemeClr>
            </a:outerShdw>
          </a:effectLst>
        </p:spPr>
      </p:pic>
    </p:spTree>
  </p:cSld>
  <p:clrMapOvr>
    <a:masterClrMapping/>
  </p:clrMapOvr>
  <p:transition spd="med">
    <p:diamon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ym typeface="+mn-ea"/>
              </a:rPr>
              <a:t>  省教育科学“十二五”规划课题“无痕语文教学主张与教学艺术研究”结题。教育在线“语文沙龙”精华主题帖“爱上语文”，南通教育博客，如东县实验中学博客等。我和学生的往来信札、影像资料。</a:t>
            </a:r>
            <a:r>
              <a:rPr lang="en-US" altLang="zh-CN" sz="2400" dirty="0" smtClean="0">
                <a:sym typeface="+mn-ea"/>
              </a:rPr>
              <a:t> </a:t>
            </a: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ym typeface="+mn-ea"/>
              </a:rPr>
              <a:t> </a:t>
            </a:r>
            <a:r>
              <a:rPr lang="en-US" altLang="zh-CN" sz="2400" b="1" dirty="0" smtClean="0">
                <a:solidFill>
                  <a:srgbClr val="FF0000"/>
                </a:solidFill>
                <a:sym typeface="+mn-ea"/>
              </a:rPr>
              <a:t> </a:t>
            </a:r>
            <a:r>
              <a:rPr lang="en-US" altLang="zh-CN" sz="2400" b="1" dirty="0" smtClean="0">
                <a:sym typeface="+mn-ea"/>
              </a:rPr>
              <a:t>3.市局“追求无痕：李凤教学风格研讨会”圆满成功。南通市中青年名师李凤工作室成立。《语文建设》《中学语文教与学》《未来教育家》《江苏教育》《江苏教育研究》等多家刊物推介“无痕语文”。</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dirty="0" smtClean="0">
                <a:sym typeface="+mn-ea"/>
              </a:rPr>
              <a:t>   </a:t>
            </a:r>
            <a:r>
              <a:rPr lang="en-US" altLang="zh-CN" sz="2400" b="1" dirty="0" smtClean="0">
                <a:sym typeface="+mn-ea"/>
              </a:rPr>
              <a:t>  江苏师范大学文学院魏本亚教授特邀我加盟教育部“国家级精品资源共享课—中学语文教学设计”课程建设工作。洪宗礼先生邀我做教材讲师。得到省市众多领导、同仁的鼓励与指点。  </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30313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dirty="0" smtClean="0">
                <a:sym typeface="+mn-ea"/>
              </a:rPr>
              <a:t>    </a:t>
            </a:r>
            <a:r>
              <a:rPr lang="en-US" altLang="zh-CN" sz="2400" b="1" dirty="0" smtClean="0">
                <a:sym typeface="+mn-ea"/>
              </a:rPr>
              <a:t>4. 引领老师成长。“无痕语文”团队成果斐然。团队五人评上省特级教师，一人当选省人民教育家培养对象。二十多人成为市学科带头人、骨干教师。多人荣获国家级、省市级语文课一等奖，执教国家、省市县级公开课几百节，出版专著五部，发表文章几百篇。 </a:t>
            </a:r>
            <a:r>
              <a:rPr lang="en-US" altLang="zh-CN" sz="2400" dirty="0" smtClean="0">
                <a:sym typeface="+mn-ea"/>
              </a:rPr>
              <a:t>  </a:t>
            </a:r>
            <a:endParaRPr lang="en-US" altLang="zh-CN" sz="2400"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30313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dirty="0" smtClean="0">
                <a:sym typeface="+mn-ea"/>
              </a:rPr>
              <a:t>   </a:t>
            </a:r>
            <a:r>
              <a:rPr lang="en-US" altLang="zh-CN" sz="2400" b="1" dirty="0" smtClean="0">
                <a:sym typeface="+mn-ea"/>
              </a:rPr>
              <a:t>在2013年江苏省优秀教学成果奖基础教育类评选中，本人获特等奖，团队成员刘昕获一等奖，李旭东、陈剑峰、董一红获二等奖。无痕化语文教学实践学校从如东到南通，从初中到小学，从县城到农村，给课堂及广大教师带来</a:t>
            </a:r>
            <a:r>
              <a:rPr lang="zh-CN" altLang="en-US" sz="2400" b="1" dirty="0" smtClean="0">
                <a:sym typeface="+mn-ea"/>
              </a:rPr>
              <a:t>较</a:t>
            </a:r>
            <a:r>
              <a:rPr lang="en-US" altLang="zh-CN" sz="2400" b="1" dirty="0" smtClean="0">
                <a:sym typeface="+mn-ea"/>
              </a:rPr>
              <a:t>大影响。   </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30313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dirty="0" smtClean="0">
                <a:sym typeface="+mn-ea"/>
              </a:rPr>
              <a:t>   </a:t>
            </a:r>
            <a:r>
              <a:rPr lang="en-US" altLang="zh-CN" sz="2400" b="1" dirty="0" smtClean="0">
                <a:sym typeface="+mn-ea"/>
              </a:rPr>
              <a:t>5. 如东实验中学成为全国“新教育实验”先进学校、省语言文字规范化示范学校、省优秀中学生文学社、市初中语文优秀学科基地。教师专业成长迅速，五年内评选出省特级教师四人，其中语文学科二人。 </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30313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dirty="0" smtClean="0">
                <a:sym typeface="+mn-ea"/>
              </a:rPr>
              <a:t> </a:t>
            </a:r>
            <a:r>
              <a:rPr lang="en-US" altLang="zh-CN" sz="2400" b="1" dirty="0" smtClean="0">
                <a:sym typeface="+mn-ea"/>
              </a:rPr>
              <a:t> 6.三十年来，对众多的学生产生极大影响。基于母性关爱的师生关系，以爱的方式构建的无痕化语文生活，呵护儿童的尊严，保护儿童的好奇心和主动性，养育儿童社会情绪能力、语言表达能力，滋养润泽了一批批学子的生命。</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30313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t>7.近年来个人荣誉</a:t>
            </a:r>
            <a:endParaRPr lang="en-US" altLang="zh-CN" sz="2400" b="1" dirty="0" smtClean="0"/>
          </a:p>
          <a:p>
            <a:pPr>
              <a:lnSpc>
                <a:spcPct val="150000"/>
              </a:lnSpc>
            </a:pPr>
            <a:r>
              <a:rPr lang="en-US" altLang="zh-CN" sz="2400" b="1" dirty="0" smtClean="0">
                <a:sym typeface="+mn-ea"/>
              </a:rPr>
              <a:t>2008年江苏省中学语文特级教师。2011年江苏省人民教育家培养工程培养对象。2013年江苏省教学成果奖基础教育类特等奖。2011受聘南通大学兼职教授。</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979805"/>
            <a:ext cx="730313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ym typeface="+mn-ea"/>
              </a:rPr>
              <a:t>2012年南通市人民政府“园丁奖”，南通市第四期226高层次人才培养工程培养对象，第三次当选南通市人大代表。2008、2009年，蝉联南通市“三八红旗手”。2012年如东县首届十大女杰。 。</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zh-CN" altLang="en-US" sz="2400" b="1" dirty="0" smtClean="0">
                <a:latin typeface="华文中宋" panose="02010600040101010101" pitchFamily="2" charset="-122"/>
                <a:ea typeface="华文中宋" panose="02010600040101010101" pitchFamily="2" charset="-122"/>
                <a:sym typeface="+mn-ea"/>
              </a:rPr>
              <a:t>（六）</a:t>
            </a:r>
            <a:r>
              <a:rPr lang="zh-CN" sz="2400" b="1" dirty="0" smtClean="0">
                <a:latin typeface="华文中宋" panose="02010600040101010101" pitchFamily="2" charset="-122"/>
                <a:ea typeface="华文中宋" panose="02010600040101010101" pitchFamily="2" charset="-122"/>
                <a:sym typeface="+mn-ea"/>
              </a:rPr>
              <a:t>效果与反思</a:t>
            </a:r>
            <a:r>
              <a:rPr lang="en-US" altLang="zh-CN" sz="2400" dirty="0" smtClean="0">
                <a:sym typeface="+mn-ea"/>
              </a:rPr>
              <a:t>  </a:t>
            </a:r>
            <a:endParaRPr lang="en-US" altLang="zh-CN" sz="2400" dirty="0" smtClean="0">
              <a:sym typeface="+mn-ea"/>
            </a:endParaRPr>
          </a:p>
          <a:p>
            <a:pPr>
              <a:lnSpc>
                <a:spcPct val="150000"/>
              </a:lnSpc>
            </a:pPr>
            <a:r>
              <a:rPr lang="en-US" altLang="zh-CN" sz="2400" dirty="0" smtClean="0">
                <a:sym typeface="+mn-ea"/>
              </a:rPr>
              <a:t>      效果：无痕化语文具有示范性和指导推广作用，取得较高认同度，在本省处于领先水平，在省内乃至全国产生积极影响。</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文本框 2"/>
          <p:cNvSpPr txBox="1"/>
          <p:nvPr/>
        </p:nvSpPr>
        <p:spPr>
          <a:xfrm>
            <a:off x="2155825" y="1469390"/>
            <a:ext cx="5288280" cy="706755"/>
          </a:xfrm>
          <a:prstGeom prst="rect">
            <a:avLst/>
          </a:prstGeom>
          <a:noFill/>
        </p:spPr>
        <p:txBody>
          <a:bodyPr wrap="none" rtlCol="0">
            <a:spAutoFit/>
          </a:bodyPr>
          <a:p>
            <a:r>
              <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rPr>
              <a:t>教学主张的凝练与表达</a:t>
            </a:r>
            <a:endPar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endParaRPr>
          </a:p>
        </p:txBody>
      </p:sp>
      <p:pic>
        <p:nvPicPr>
          <p:cNvPr id="66562" name="Picture 2"/>
          <p:cNvPicPr>
            <a:picLocks noChangeAspect="1" noChangeArrowheads="1"/>
          </p:cNvPicPr>
          <p:nvPr/>
        </p:nvPicPr>
        <p:blipFill>
          <a:blip r:embed="rId12" cstate="print"/>
          <a:srcRect/>
          <a:stretch>
            <a:fillRect/>
          </a:stretch>
        </p:blipFill>
        <p:spPr bwMode="auto">
          <a:xfrm>
            <a:off x="1372235" y="132715"/>
            <a:ext cx="7394575" cy="4814570"/>
          </a:xfrm>
          <a:prstGeom prst="rect">
            <a:avLst/>
          </a:prstGeom>
          <a:noFill/>
          <a:ln w="9525">
            <a:noFill/>
            <a:miter lim="800000"/>
            <a:headEnd/>
            <a:tailEnd/>
          </a:ln>
          <a:effectLst/>
        </p:spPr>
      </p:pic>
    </p:spTree>
  </p:cSld>
  <p:clrMapOvr>
    <a:masterClrMapping/>
  </p:clrMapOvr>
  <p:transition spd="med">
    <p:diamon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692785"/>
            <a:ext cx="712406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sym typeface="+mn-ea"/>
              </a:rPr>
              <a:t>1.成体系。25万字的个人专著《语文教学的理想境界——无痕教学 润泽生命》，较系统地阐述了无痕化语文教学实践产生的渊源、实践操作范式。120余篇教育教学论文、众多的课例、博文，留下了探索的清晰痕迹。 </a:t>
            </a:r>
            <a:r>
              <a:rPr lang="en-US" altLang="zh-CN" sz="2400" b="1" dirty="0" smtClean="0">
                <a:solidFill>
                  <a:srgbClr val="FF0000"/>
                </a:solidFill>
                <a:sym typeface="+mn-ea"/>
              </a:rPr>
              <a:t>   </a:t>
            </a:r>
            <a:endParaRPr lang="zh-CN" altLang="en-US" sz="2400" b="1" dirty="0" smtClean="0">
              <a:latin typeface="华文楷体" panose="02010600040101010101" pitchFamily="2" charset="-122"/>
              <a:ea typeface="华文楷体" panose="0201060004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262255"/>
            <a:ext cx="7124065" cy="3599815"/>
          </a:xfrm>
          <a:prstGeom prst="rect">
            <a:avLst/>
          </a:prstGeom>
          <a:ln w="19050">
            <a:solidFill>
              <a:srgbClr val="F7994B"/>
            </a:solidFill>
          </a:ln>
        </p:spPr>
        <p:txBody>
          <a:bodyPr wrap="square">
            <a:spAutoFit/>
          </a:bodyPr>
          <a:p>
            <a:pPr>
              <a:lnSpc>
                <a:spcPct val="150000"/>
              </a:lnSpc>
            </a:pPr>
            <a:r>
              <a:rPr lang="en-US" altLang="zh-CN" sz="3200" b="1" dirty="0" smtClean="0"/>
              <a:t>    </a:t>
            </a:r>
            <a:r>
              <a:rPr lang="en-US" altLang="zh-CN" sz="2400" b="1" dirty="0" smtClean="0"/>
              <a:t> 2. 建团队。</a:t>
            </a:r>
            <a:endParaRPr lang="en-US" altLang="zh-CN" sz="2400" b="1" dirty="0" smtClean="0"/>
          </a:p>
          <a:p>
            <a:pPr>
              <a:lnSpc>
                <a:spcPct val="150000"/>
              </a:lnSpc>
            </a:pPr>
            <a:r>
              <a:rPr lang="en-US" altLang="zh-CN" sz="2400" b="1" dirty="0" smtClean="0"/>
              <a:t>         (1)多年来，我一直对老师们开放课堂。实验中学语文组是我常态的团队。五年间，我带教的李旭东评上省语文特级教师，周卫红成为市学科带头人，叶敬国等8位老师成为市骨干教师，县级学科带头人，骨干教师、教坛新秀近20位。</a:t>
            </a:r>
            <a:r>
              <a:rPr lang="en-US" altLang="zh-CN" sz="2400" b="1" dirty="0" smtClean="0">
                <a:sym typeface="+mn-ea"/>
              </a:rPr>
              <a:t> </a:t>
            </a:r>
            <a:endParaRPr lang="en-US" altLang="zh-CN"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26225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en-US" sz="2400">
                <a:solidFill>
                  <a:srgbClr val="000000"/>
                </a:solidFill>
                <a:latin typeface="宋体" panose="02010600030101010101" pitchFamily="2" charset="-122"/>
                <a:sym typeface="+mn-ea"/>
              </a:rPr>
              <a:t>(2)2010</a:t>
            </a:r>
            <a:r>
              <a:rPr lang="zh-CN" sz="2400">
                <a:solidFill>
                  <a:srgbClr val="000000"/>
                </a:solidFill>
                <a:ea typeface="宋体" panose="02010600030101010101" pitchFamily="2" charset="-122"/>
                <a:sym typeface="+mn-ea"/>
              </a:rPr>
              <a:t>年成立如东县首批初中语文教学李凤名师创新团队。</a:t>
            </a:r>
            <a:r>
              <a:rPr lang="en-US" sz="2400">
                <a:solidFill>
                  <a:srgbClr val="000000"/>
                </a:solidFill>
                <a:latin typeface="宋体" panose="02010600030101010101" pitchFamily="2" charset="-122"/>
                <a:sym typeface="+mn-ea"/>
              </a:rPr>
              <a:t>2011</a:t>
            </a:r>
            <a:r>
              <a:rPr lang="zh-CN" sz="2400">
                <a:solidFill>
                  <a:srgbClr val="000000"/>
                </a:solidFill>
                <a:ea typeface="宋体" panose="02010600030101010101" pitchFamily="2" charset="-122"/>
                <a:sym typeface="+mn-ea"/>
              </a:rPr>
              <a:t>年</a:t>
            </a:r>
            <a:r>
              <a:rPr lang="en-US" sz="2400">
                <a:solidFill>
                  <a:srgbClr val="000000"/>
                </a:solidFill>
                <a:latin typeface="宋体" panose="02010600030101010101" pitchFamily="2" charset="-122"/>
                <a:sym typeface="+mn-ea"/>
              </a:rPr>
              <a:t>11</a:t>
            </a:r>
            <a:r>
              <a:rPr lang="zh-CN" sz="2400">
                <a:solidFill>
                  <a:srgbClr val="000000"/>
                </a:solidFill>
                <a:ea typeface="宋体" panose="02010600030101010101" pitchFamily="2" charset="-122"/>
                <a:sym typeface="+mn-ea"/>
              </a:rPr>
              <a:t>月，成立南通市首届中青年名师李凤工作室。有顶层设计、分步规划、实验学校、辐射计划。</a:t>
            </a:r>
            <a:endParaRPr lang="zh-CN" altLang="en-US"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262255"/>
            <a:ext cx="7124065" cy="4154170"/>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ea typeface="宋体" panose="02010600030101010101" pitchFamily="2" charset="-122"/>
                <a:sym typeface="+mn-ea"/>
              </a:rPr>
              <a:t>包括省初中语文特级教师李旭东、陈剑锋在内的十多位初中语文名师，因教学主张相近相容而加盟的小语特级教师董一红、刘欣，以及高中语文老师黄萍萍等。李旭东的本真语文，董一红的和润语文，陈剑峰的以优化学生思维流程为指向的主问题教学设计研究，刘欣的留守儿童语言学困生的学科诊疗，取得可喜成果。</a:t>
            </a:r>
            <a:r>
              <a:rPr lang="en-US" sz="2400">
                <a:solidFill>
                  <a:srgbClr val="000000"/>
                </a:solidFill>
                <a:latin typeface="宋体" panose="02010600030101010101" pitchFamily="2" charset="-122"/>
                <a:sym typeface="+mn-ea"/>
              </a:rPr>
              <a:t>  </a:t>
            </a:r>
            <a:endParaRPr lang="zh-CN" altLang="en-US" sz="2400" b="1"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262255"/>
            <a:ext cx="7124065" cy="4154170"/>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ea typeface="宋体" panose="02010600030101010101" pitchFamily="2" charset="-122"/>
                <a:sym typeface="+mn-ea"/>
              </a:rPr>
              <a:t>3. 可操作。无痕语文是从教学一线生长出来的草根化实践成果，是对初中语文教学规律的探寻，对初中儿童及教师成长心路历程的记述，无论是专著、论文还是课例，言说方式都具有深入浅出，活泼清新，情理交融的特点。一线教师反映：伙伴叙述具有在场感，日常性，特别亲切、实用，可资借鉴。</a:t>
            </a:r>
            <a:endParaRPr lang="zh-CN" sz="2400">
              <a:solidFill>
                <a:srgbClr val="000000"/>
              </a:solidFill>
              <a:ea typeface="宋体" panose="0201060003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979805"/>
            <a:ext cx="7124065" cy="2491740"/>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ea typeface="宋体" panose="02010600030101010101" pitchFamily="2" charset="-122"/>
              </a:rPr>
              <a:t>4. 普适性。无痕化语文源于对教育规律的探寻，具有普适性。对初中语文和其他学段、学科的教育教学均具参考价值。“无痕”的教学突破发展瓶颈，让教师“永不衰老”。 </a:t>
            </a:r>
            <a:endParaRPr lang="zh-CN" sz="2400">
              <a:solidFill>
                <a:srgbClr val="000000"/>
              </a:solidFill>
              <a:ea typeface="宋体" panose="02010600030101010101" pitchFamily="2" charset="-122"/>
              <a:sym typeface="+mn-ea"/>
            </a:endParaRPr>
          </a:p>
        </p:txBody>
      </p:sp>
    </p:spTree>
  </p:cSld>
  <p:clrMapOvr>
    <a:masterClrMapping/>
  </p:clrMapOvr>
  <p:transition spd="med">
    <p:diamon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190500"/>
            <a:ext cx="7124065" cy="3599815"/>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ea typeface="宋体" panose="02010600030101010101" pitchFamily="2" charset="-122"/>
              </a:rPr>
              <a:t>5. 辐射性。省市县级“无痕语文”教学研讨会，省人民教育家培养工程牵手活动，省送培到市县工程，江苏省教学新时空，论文论著公开出版发行，支教、送教及其他邀请，“无痕语文”公开教学、讲座遍及全国十多个省市及江苏几乎所有大市,受众广,辐射性强。</a:t>
            </a:r>
            <a:endParaRPr lang="zh-CN" sz="2400">
              <a:solidFill>
                <a:srgbClr val="000000"/>
              </a:solidFill>
              <a:ea typeface="宋体" panose="0201060003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1123315"/>
            <a:ext cx="7124065" cy="1938020"/>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ea typeface="宋体" panose="02010600030101010101" pitchFamily="2" charset="-122"/>
              </a:rPr>
              <a:t>6. 示范性。原生态的“土专家”倍受一线教师欢迎。每到一处，与老师们无界无碍，开心交流，受到天南海北众多老师的认同与追捧。</a:t>
            </a:r>
            <a:endParaRPr lang="zh-CN" sz="2400">
              <a:solidFill>
                <a:srgbClr val="000000"/>
              </a:solidFill>
              <a:ea typeface="宋体" panose="0201060003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190500"/>
            <a:ext cx="7124065" cy="4061460"/>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ea typeface="宋体" panose="02010600030101010101" pitchFamily="2" charset="-122"/>
              </a:rPr>
              <a:t>7.评价高</a:t>
            </a:r>
            <a:endParaRPr lang="zh-CN" sz="2400">
              <a:solidFill>
                <a:srgbClr val="000000"/>
              </a:solidFill>
              <a:ea typeface="宋体" panose="02010600030101010101" pitchFamily="2" charset="-122"/>
            </a:endParaRPr>
          </a:p>
          <a:p>
            <a:pPr>
              <a:lnSpc>
                <a:spcPct val="150000"/>
              </a:lnSpc>
            </a:pPr>
            <a:r>
              <a:rPr lang="zh-CN" sz="2000">
                <a:solidFill>
                  <a:srgbClr val="000000"/>
                </a:solidFill>
                <a:ea typeface="宋体" panose="02010600030101010101" pitchFamily="2" charset="-122"/>
              </a:rPr>
              <a:t>(1) 2012年9月，南通市人民政府“园丁奖”事迹介绍</a:t>
            </a:r>
            <a:endParaRPr lang="zh-CN" sz="2000">
              <a:solidFill>
                <a:srgbClr val="000000"/>
              </a:solidFill>
              <a:ea typeface="宋体" panose="02010600030101010101" pitchFamily="2" charset="-122"/>
            </a:endParaRPr>
          </a:p>
          <a:p>
            <a:pPr>
              <a:lnSpc>
                <a:spcPct val="150000"/>
              </a:lnSpc>
            </a:pPr>
            <a:r>
              <a:rPr lang="zh-CN" sz="2400">
                <a:solidFill>
                  <a:srgbClr val="000000"/>
                </a:solidFill>
                <a:ea typeface="宋体" panose="02010600030101010101" pitchFamily="2" charset="-122"/>
              </a:rPr>
              <a:t>……</a:t>
            </a:r>
            <a:r>
              <a:rPr lang="zh-CN" sz="2400">
                <a:solidFill>
                  <a:srgbClr val="000000"/>
                </a:solidFill>
                <a:latin typeface="楷体" panose="02010609060101010101" charset="-122"/>
                <a:ea typeface="楷体" panose="02010609060101010101" charset="-122"/>
                <a:cs typeface="楷体" panose="02010609060101010101" charset="-122"/>
              </a:rPr>
              <a:t>她倡导的“无痕语文”，享誉大江南北，赢得了四川、陕西、新疆、西藏等同行的赞誉，为江苏教育赢得美誉，得到省厅专家和教育同仁一致好评。她用爱心舞动教育，用真情唤醒童心，连续多年被评为“学生最喜爱的老师”。</a:t>
            </a:r>
            <a:endParaRPr lang="zh-CN" sz="2400">
              <a:solidFill>
                <a:srgbClr val="000000"/>
              </a:solidFill>
              <a:latin typeface="楷体" panose="02010609060101010101" charset="-122"/>
              <a:ea typeface="楷体" panose="02010609060101010101" charset="-122"/>
              <a:cs typeface="楷体" panose="02010609060101010101" charset="-122"/>
            </a:endParaRPr>
          </a:p>
        </p:txBody>
      </p:sp>
    </p:spTree>
  </p:cSld>
  <p:clrMapOvr>
    <a:masterClrMapping/>
  </p:clrMapOvr>
  <p:transition spd="med">
    <p:diamon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190500"/>
            <a:ext cx="7124065" cy="3599815"/>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latin typeface="楷体" panose="02010609060101010101" charset="-122"/>
                <a:ea typeface="楷体" panose="02010609060101010101" charset="-122"/>
                <a:cs typeface="楷体" panose="02010609060101010101" charset="-122"/>
              </a:rPr>
              <a:t>她去南京开会，多年前的学生还清楚地记得她的生日，相约为她庆祝。她用魅力的课堂、真挚的关爱、坦诚的包容、智慧的策划、多彩的活动凝聚力量，润泽学生生命，培育健全人格，让学生每日的生活五彩斑斓，让学生的生存空间充满快乐，让童年永远充满欢声笑语。</a:t>
            </a:r>
            <a:endParaRPr lang="zh-CN" sz="2400">
              <a:solidFill>
                <a:srgbClr val="000000"/>
              </a:solidFill>
              <a:ea typeface="宋体" panose="02010600030101010101" pitchFamily="2" charset="-122"/>
            </a:endParaRPr>
          </a:p>
        </p:txBody>
      </p:sp>
    </p:spTree>
  </p:cSld>
  <p:clrMapOvr>
    <a:masterClrMapping/>
  </p:clrMapOvr>
  <p:transition spd="med">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文本框 2"/>
          <p:cNvSpPr txBox="1"/>
          <p:nvPr/>
        </p:nvSpPr>
        <p:spPr>
          <a:xfrm>
            <a:off x="2155825" y="1469390"/>
            <a:ext cx="5288280" cy="706755"/>
          </a:xfrm>
          <a:prstGeom prst="rect">
            <a:avLst/>
          </a:prstGeom>
          <a:noFill/>
        </p:spPr>
        <p:txBody>
          <a:bodyPr wrap="none" rtlCol="0">
            <a:spAutoFit/>
          </a:bodyPr>
          <a:p>
            <a:r>
              <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rPr>
              <a:t>教学主张的凝练与表达</a:t>
            </a:r>
            <a:endParaRPr lang="zh-CN" altLang="en-US" sz="4000" b="1">
              <a:gradFill>
                <a:gsLst>
                  <a:gs pos="0">
                    <a:srgbClr val="E30000"/>
                  </a:gs>
                  <a:gs pos="100000">
                    <a:srgbClr val="760303"/>
                  </a:gs>
                </a:gsLst>
                <a:lin scaled="0"/>
              </a:gradFill>
              <a:latin typeface="迷你简启体" panose="03000509000000000000" charset="-122"/>
              <a:ea typeface="迷你简启体" panose="03000509000000000000" charset="-122"/>
            </a:endParaRPr>
          </a:p>
        </p:txBody>
      </p:sp>
      <p:pic>
        <p:nvPicPr>
          <p:cNvPr id="9220" name="图片 1" descr="DSC05874"/>
          <p:cNvPicPr>
            <a:picLocks noChangeAspect="1"/>
          </p:cNvPicPr>
          <p:nvPr/>
        </p:nvPicPr>
        <p:blipFill>
          <a:blip r:embed="rId12" cstate="print"/>
          <a:stretch>
            <a:fillRect/>
          </a:stretch>
        </p:blipFill>
        <p:spPr>
          <a:xfrm>
            <a:off x="1262380" y="226060"/>
            <a:ext cx="7579360" cy="4601210"/>
          </a:xfrm>
          <a:prstGeom prst="rect">
            <a:avLst/>
          </a:prstGeom>
          <a:noFill/>
          <a:ln w="9525">
            <a:noFill/>
          </a:ln>
        </p:spPr>
      </p:pic>
    </p:spTree>
  </p:cSld>
  <p:clrMapOvr>
    <a:masterClrMapping/>
  </p:clrMapOvr>
  <p:transition spd="med">
    <p:diamon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2715" y="190500"/>
            <a:ext cx="7124065" cy="3046095"/>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a:solidFill>
                  <a:srgbClr val="000000"/>
                </a:solidFill>
                <a:latin typeface="楷体" panose="02010609060101010101" charset="-122"/>
                <a:ea typeface="楷体" panose="02010609060101010101" charset="-122"/>
                <a:cs typeface="楷体" panose="02010609060101010101" charset="-122"/>
              </a:rPr>
              <a:t>她任教的班级班风正，成绩优异，连年被评为优秀班级。她热心指导、帮带青年教师，所带的多位徒弟和她工作室的多名成员先后在全国及省市各级竞赛中获一等奖、被评为骨干教师和学科带头人。她在师德和教艺上都成为青年教师们的楷模。</a:t>
            </a:r>
            <a:endParaRPr lang="zh-CN" sz="2400">
              <a:solidFill>
                <a:srgbClr val="000000"/>
              </a:solidFill>
              <a:latin typeface="楷体" panose="02010609060101010101" charset="-122"/>
              <a:ea typeface="楷体" panose="02010609060101010101" charset="-122"/>
              <a:cs typeface="楷体" panose="02010609060101010101" charset="-122"/>
            </a:endParaRPr>
          </a:p>
        </p:txBody>
      </p:sp>
    </p:spTree>
  </p:cSld>
  <p:clrMapOvr>
    <a:masterClrMapping/>
  </p:clrMapOvr>
  <p:transition spd="med">
    <p:diamon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3" name="矩形 2"/>
          <p:cNvSpPr/>
          <p:nvPr/>
        </p:nvSpPr>
        <p:spPr>
          <a:xfrm>
            <a:off x="1403350" y="180340"/>
            <a:ext cx="7124065" cy="829945"/>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000">
                <a:solidFill>
                  <a:srgbClr val="000000"/>
                </a:solidFill>
                <a:ea typeface="宋体" panose="02010600030101010101" pitchFamily="2" charset="-122"/>
              </a:rPr>
              <a:t>（2）2012年3月如东县委、县政府首届“十大女杰”颁奖词</a:t>
            </a:r>
            <a:endParaRPr lang="zh-CN" sz="2000">
              <a:solidFill>
                <a:srgbClr val="000000"/>
              </a:solidFill>
              <a:ea typeface="宋体" panose="02010600030101010101" pitchFamily="2" charset="-122"/>
            </a:endParaRPr>
          </a:p>
        </p:txBody>
      </p:sp>
      <p:sp>
        <p:nvSpPr>
          <p:cNvPr id="11" name="矩形 10"/>
          <p:cNvSpPr/>
          <p:nvPr/>
        </p:nvSpPr>
        <p:spPr>
          <a:xfrm>
            <a:off x="1386840" y="1168400"/>
            <a:ext cx="7124065" cy="2399665"/>
          </a:xfrm>
          <a:prstGeom prst="rect">
            <a:avLst/>
          </a:prstGeom>
          <a:ln w="19050">
            <a:solidFill>
              <a:srgbClr val="F7994B"/>
            </a:solidFill>
          </a:ln>
        </p:spPr>
        <p:txBody>
          <a:bodyPr wrap="square">
            <a:spAutoFit/>
          </a:bodyPr>
          <a:p>
            <a:pPr>
              <a:lnSpc>
                <a:spcPct val="150000"/>
              </a:lnSpc>
            </a:pPr>
            <a:r>
              <a:rPr lang="zh-CN" sz="2000" b="1">
                <a:solidFill>
                  <a:srgbClr val="000000"/>
                </a:solidFill>
                <a:latin typeface="楷体" panose="02010609060101010101" charset="-122"/>
                <a:ea typeface="楷体" panose="02010609060101010101" charset="-122"/>
              </a:rPr>
              <a:t>在三尺讲台上播种希望，在语文教学中放飞理想。</a:t>
            </a:r>
            <a:endParaRPr lang="zh-CN" sz="2000" b="1">
              <a:solidFill>
                <a:srgbClr val="000000"/>
              </a:solidFill>
              <a:latin typeface="楷体" panose="02010609060101010101" charset="-122"/>
              <a:ea typeface="楷体" panose="02010609060101010101" charset="-122"/>
            </a:endParaRPr>
          </a:p>
          <a:p>
            <a:pPr>
              <a:lnSpc>
                <a:spcPct val="150000"/>
              </a:lnSpc>
            </a:pPr>
            <a:r>
              <a:rPr lang="zh-CN" sz="2000" b="1">
                <a:solidFill>
                  <a:srgbClr val="000000"/>
                </a:solidFill>
                <a:latin typeface="楷体" panose="02010609060101010101" charset="-122"/>
                <a:ea typeface="楷体" panose="02010609060101010101" charset="-122"/>
              </a:rPr>
              <a:t>和学生鱼水相依、情波荡漾，让教育了无痕迹、静谧徜徉。</a:t>
            </a:r>
            <a:endParaRPr lang="zh-CN" sz="2000" b="1">
              <a:solidFill>
                <a:srgbClr val="000000"/>
              </a:solidFill>
              <a:latin typeface="楷体" panose="02010609060101010101" charset="-122"/>
              <a:ea typeface="楷体" panose="02010609060101010101" charset="-122"/>
            </a:endParaRPr>
          </a:p>
          <a:p>
            <a:pPr>
              <a:lnSpc>
                <a:spcPct val="150000"/>
              </a:lnSpc>
            </a:pPr>
            <a:r>
              <a:rPr lang="zh-CN" sz="2000" b="1">
                <a:solidFill>
                  <a:srgbClr val="000000"/>
                </a:solidFill>
                <a:latin typeface="楷体" panose="02010609060101010101" charset="-122"/>
                <a:ea typeface="楷体" panose="02010609060101010101" charset="-122"/>
              </a:rPr>
              <a:t>无痕教育的背后是捧心掏肺、一腔衷肠。</a:t>
            </a:r>
            <a:endParaRPr lang="zh-CN" sz="2000" b="1">
              <a:solidFill>
                <a:srgbClr val="000000"/>
              </a:solidFill>
              <a:latin typeface="楷体" panose="02010609060101010101" charset="-122"/>
              <a:ea typeface="楷体" panose="02010609060101010101" charset="-122"/>
            </a:endParaRPr>
          </a:p>
          <a:p>
            <a:pPr>
              <a:lnSpc>
                <a:spcPct val="150000"/>
              </a:lnSpc>
            </a:pPr>
            <a:r>
              <a:rPr lang="zh-CN" sz="2000" b="1">
                <a:solidFill>
                  <a:srgbClr val="000000"/>
                </a:solidFill>
                <a:latin typeface="楷体" panose="02010609060101010101" charset="-122"/>
                <a:ea typeface="楷体" panose="02010609060101010101" charset="-122"/>
              </a:rPr>
              <a:t>以人类灵魂工程师的但当，以人民教育家的无尚荣光，</a:t>
            </a:r>
            <a:endParaRPr lang="zh-CN" sz="2000" b="1">
              <a:solidFill>
                <a:srgbClr val="000000"/>
              </a:solidFill>
              <a:latin typeface="楷体" panose="02010609060101010101" charset="-122"/>
              <a:ea typeface="楷体" panose="02010609060101010101" charset="-122"/>
            </a:endParaRPr>
          </a:p>
          <a:p>
            <a:pPr>
              <a:lnSpc>
                <a:spcPct val="150000"/>
              </a:lnSpc>
            </a:pPr>
            <a:r>
              <a:rPr lang="zh-CN" sz="2000" b="1">
                <a:solidFill>
                  <a:srgbClr val="000000"/>
                </a:solidFill>
                <a:latin typeface="楷体" panose="02010609060101010101" charset="-122"/>
                <a:ea typeface="楷体" panose="02010609060101010101" charset="-122"/>
              </a:rPr>
              <a:t>托起每天新升的太阳！芳芳桃李香，飞出金凤凰！</a:t>
            </a:r>
            <a:endParaRPr lang="zh-CN" sz="2000" b="1">
              <a:solidFill>
                <a:srgbClr val="000000"/>
              </a:solidFill>
              <a:latin typeface="楷体" panose="02010609060101010101" charset="-122"/>
              <a:ea typeface="楷体" panose="02010609060101010101" charset="-122"/>
            </a:endParaRPr>
          </a:p>
        </p:txBody>
      </p:sp>
    </p:spTree>
  </p:cSld>
  <p:clrMapOvr>
    <a:masterClrMapping/>
  </p:clrMapOvr>
  <p:transition spd="med">
    <p:diamon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http://imgsrc.baidu.com/image/c0%3Dshijue1%2C0%2C0%2C294%2C40/sign=0058a5346a59252db71a15475cf2694e/d52a2834349b033b8214bbf41fce36d3d539bd04.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t="22979" b="37320"/>
          <a:stretch>
            <a:fillRect/>
          </a:stretch>
        </p:blipFill>
        <p:spPr bwMode="auto">
          <a:xfrm rot="16200000">
            <a:off x="-2104205" y="2067697"/>
            <a:ext cx="5143500" cy="10081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16536" y="-20538"/>
            <a:ext cx="471088" cy="3816424"/>
            <a:chOff x="572520" y="0"/>
            <a:chExt cx="576672" cy="4011910"/>
          </a:xfrm>
        </p:grpSpPr>
        <p:sp>
          <p:nvSpPr>
            <p:cNvPr id="12" name="Freeform 179"/>
            <p:cNvSpPr/>
            <p:nvPr/>
          </p:nvSpPr>
          <p:spPr bwMode="auto">
            <a:xfrm>
              <a:off x="572520" y="0"/>
              <a:ext cx="576672" cy="4011910"/>
            </a:xfrm>
            <a:custGeom>
              <a:avLst/>
              <a:gdLst>
                <a:gd name="T0" fmla="*/ 0 w 409"/>
                <a:gd name="T1" fmla="*/ 0 h 1996"/>
                <a:gd name="T2" fmla="*/ 409 w 409"/>
                <a:gd name="T3" fmla="*/ 181 h 1996"/>
                <a:gd name="T4" fmla="*/ 409 w 409"/>
                <a:gd name="T5" fmla="*/ 1769 h 1996"/>
                <a:gd name="T6" fmla="*/ 227 w 409"/>
                <a:gd name="T7" fmla="*/ 1769 h 1996"/>
                <a:gd name="T8" fmla="*/ 0 w 409"/>
                <a:gd name="T9" fmla="*/ 1996 h 1996"/>
                <a:gd name="T10" fmla="*/ 0 w 409"/>
                <a:gd name="T11" fmla="*/ 0 h 1996"/>
              </a:gdLst>
              <a:ahLst/>
              <a:cxnLst>
                <a:cxn ang="0">
                  <a:pos x="T0" y="T1"/>
                </a:cxn>
                <a:cxn ang="0">
                  <a:pos x="T2" y="T3"/>
                </a:cxn>
                <a:cxn ang="0">
                  <a:pos x="T4" y="T5"/>
                </a:cxn>
                <a:cxn ang="0">
                  <a:pos x="T6" y="T7"/>
                </a:cxn>
                <a:cxn ang="0">
                  <a:pos x="T8" y="T9"/>
                </a:cxn>
                <a:cxn ang="0">
                  <a:pos x="T10" y="T11"/>
                </a:cxn>
              </a:cxnLst>
              <a:rect l="0" t="0" r="r" b="b"/>
              <a:pathLst>
                <a:path w="409" h="1996">
                  <a:moveTo>
                    <a:pt x="0" y="0"/>
                  </a:moveTo>
                  <a:lnTo>
                    <a:pt x="409" y="181"/>
                  </a:lnTo>
                  <a:lnTo>
                    <a:pt x="409" y="1769"/>
                  </a:lnTo>
                  <a:lnTo>
                    <a:pt x="227" y="1769"/>
                  </a:lnTo>
                  <a:lnTo>
                    <a:pt x="0" y="1996"/>
                  </a:lnTo>
                  <a:lnTo>
                    <a:pt x="0" y="0"/>
                  </a:lnTo>
                  <a:close/>
                </a:path>
              </a:pathLst>
            </a:custGeom>
            <a:solidFill>
              <a:schemeClr val="bg1"/>
            </a:solidFill>
            <a:ln w="31750" cap="flat">
              <a:solidFill>
                <a:schemeClr val="accent6">
                  <a:lumMod val="60000"/>
                  <a:lumOff val="40000"/>
                </a:schemeClr>
              </a:solidFill>
              <a:prstDash val="dash"/>
              <a:round/>
            </a:ln>
            <a:effectLst>
              <a:outerShdw dist="35921" dir="2700000" algn="ctr" rotWithShape="0">
                <a:schemeClr val="bg2"/>
              </a:outerShdw>
            </a:effectLst>
          </p:spPr>
          <p:txBody>
            <a:bodyPr/>
            <a:lstStyle/>
            <a:p>
              <a:endParaRPr lang="zh-CN" altLang="en-US"/>
            </a:p>
          </p:txBody>
        </p:sp>
        <p:pic>
          <p:nvPicPr>
            <p:cNvPr id="5" name="Picture 2" descr="C:\Users\Administrator\Desktop\无痕语文\秋叶无痕\道.wmf"/>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3532" t="12402" r="12015" b="21935"/>
            <a:stretch>
              <a:fillRect/>
            </a:stretch>
          </p:blipFill>
          <p:spPr bwMode="auto">
            <a:xfrm>
              <a:off x="746981" y="339503"/>
              <a:ext cx="296627" cy="28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esktop\无痕语文\秋叶无痕\是1.wmf"/>
            <p:cNvPicPr>
              <a:picLocks noChangeAspect="1" noChangeArrowheads="1"/>
            </p:cNvPicPr>
            <p:nvPr/>
          </p:nvPicPr>
          <p:blipFill rotWithShape="1">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2773" t="14367" r="12014" b="23902"/>
            <a:stretch>
              <a:fillRect/>
            </a:stretch>
          </p:blipFill>
          <p:spPr bwMode="auto">
            <a:xfrm>
              <a:off x="755576" y="699542"/>
              <a:ext cx="296628" cy="26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istrator\Desktop\无痕语文\秋叶无痕\无1.wm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15941" r="9524" b="21141"/>
            <a:stretch>
              <a:fillRect/>
            </a:stretch>
          </p:blipFill>
          <p:spPr bwMode="auto">
            <a:xfrm>
              <a:off x="608194" y="1045662"/>
              <a:ext cx="507422" cy="433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95997" y="1551908"/>
              <a:ext cx="347611" cy="332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无痕语文\秋叶无痕\却1.wmf"/>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7099" t="12009" r="16234" b="21141"/>
            <a:stretch>
              <a:fillRect/>
            </a:stretch>
          </p:blipFill>
          <p:spPr bwMode="auto">
            <a:xfrm>
              <a:off x="692300" y="2005955"/>
              <a:ext cx="316809" cy="349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无痕语文\秋叶无痕\有1.wmf"/>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22" t="13385" r="14502" b="23313"/>
            <a:stretch>
              <a:fillRect/>
            </a:stretch>
          </p:blipFill>
          <p:spPr bwMode="auto">
            <a:xfrm>
              <a:off x="608195" y="2426451"/>
              <a:ext cx="507421" cy="50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istrator\Desktop\无痕语文\秋叶无痕\痕1.wmf"/>
            <p:cNvPicPr>
              <a:picLocks noChangeAspect="1" noChangeArrowheads="1"/>
            </p:cNvPicPr>
            <p:nvPr/>
          </p:nvPicPr>
          <p:blipFill rotWithShape="1">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15022" t="15154" r="15584" b="24492"/>
            <a:stretch>
              <a:fillRect/>
            </a:stretch>
          </p:blipFill>
          <p:spPr bwMode="auto">
            <a:xfrm>
              <a:off x="683568" y="2970238"/>
              <a:ext cx="379468" cy="36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Users\Administrator\Desktop\无痕语文.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3579862"/>
            <a:ext cx="81009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699542"/>
            <a:ext cx="1218205" cy="780597"/>
          </a:xfrm>
          <a:prstGeom prst="rect">
            <a:avLst/>
          </a:prstGeom>
        </p:spPr>
      </p:pic>
      <p:pic>
        <p:nvPicPr>
          <p:cNvPr id="17" name="图片 16"/>
          <p:cNvPicPr/>
          <p:nvPr/>
        </p:nvPicPr>
        <p:blipFill>
          <a:blip r:embed="rId1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a:xfrm>
            <a:off x="1403648" y="3795886"/>
            <a:ext cx="6408712" cy="1224136"/>
          </a:xfrm>
          <a:prstGeom prst="rect">
            <a:avLst/>
          </a:prstGeom>
          <a:ln>
            <a:noFill/>
          </a:ln>
          <a:effectLst>
            <a:softEdge rad="31750"/>
          </a:effectLst>
        </p:spPr>
      </p:pic>
      <p:sp>
        <p:nvSpPr>
          <p:cNvPr id="11" name="文本框 10"/>
          <p:cNvSpPr txBox="1"/>
          <p:nvPr/>
        </p:nvSpPr>
        <p:spPr>
          <a:xfrm>
            <a:off x="1403350" y="523875"/>
            <a:ext cx="6091555" cy="737235"/>
          </a:xfrm>
          <a:prstGeom prst="rect">
            <a:avLst/>
          </a:prstGeom>
          <a:noFill/>
        </p:spPr>
        <p:txBody>
          <a:bodyPr wrap="square" rtlCol="0">
            <a:spAutoFit/>
          </a:bodyPr>
          <a:p>
            <a:pPr>
              <a:lnSpc>
                <a:spcPct val="150000"/>
              </a:lnSpc>
            </a:pPr>
            <a:r>
              <a:rPr lang="en-US" altLang="zh-CN" sz="2800" b="1" dirty="0" smtClean="0">
                <a:solidFill>
                  <a:srgbClr val="002611"/>
                </a:solidFill>
                <a:latin typeface="华文楷体" panose="02010600040101010101" pitchFamily="2" charset="-122"/>
                <a:ea typeface="华文楷体" panose="02010600040101010101" pitchFamily="2" charset="-122"/>
                <a:sym typeface="+mn-ea"/>
              </a:rPr>
              <a:t>     </a:t>
            </a:r>
            <a:r>
              <a:rPr lang="zh-CN" altLang="en-US" sz="2800" dirty="0" smtClean="0">
                <a:latin typeface="华文楷体" panose="02010600040101010101" pitchFamily="2" charset="-122"/>
                <a:ea typeface="华文楷体" panose="02010600040101010101" pitchFamily="2" charset="-122"/>
                <a:sym typeface="+mn-ea"/>
              </a:rPr>
              <a:t>  </a:t>
            </a:r>
            <a:endParaRPr lang="zh-CN" altLang="en-US" sz="2800" b="1">
              <a:gradFill>
                <a:gsLst>
                  <a:gs pos="0">
                    <a:srgbClr val="E30000"/>
                  </a:gs>
                  <a:gs pos="100000">
                    <a:srgbClr val="760303"/>
                  </a:gs>
                </a:gsLst>
                <a:lin scaled="0"/>
              </a:gradFill>
              <a:latin typeface="华文中宋" panose="02010600040101010101" pitchFamily="2" charset="-122"/>
              <a:ea typeface="华文中宋" panose="02010600040101010101" pitchFamily="2" charset="-122"/>
            </a:endParaRPr>
          </a:p>
        </p:txBody>
      </p:sp>
      <p:sp>
        <p:nvSpPr>
          <p:cNvPr id="3" name="矩形 2"/>
          <p:cNvSpPr/>
          <p:nvPr/>
        </p:nvSpPr>
        <p:spPr>
          <a:xfrm>
            <a:off x="1402715" y="190500"/>
            <a:ext cx="7124065" cy="4154170"/>
          </a:xfrm>
          <a:prstGeom prst="rect">
            <a:avLst/>
          </a:prstGeom>
          <a:ln w="19050">
            <a:solidFill>
              <a:srgbClr val="F7994B"/>
            </a:solidFill>
          </a:ln>
        </p:spPr>
        <p:txBody>
          <a:bodyPr wrap="square">
            <a:spAutoFit/>
          </a:bodyPr>
          <a:p>
            <a:pPr>
              <a:lnSpc>
                <a:spcPct val="150000"/>
              </a:lnSpc>
            </a:pPr>
            <a:r>
              <a:rPr lang="en-US" altLang="zh-CN" sz="3200" b="1" dirty="0" smtClean="0"/>
              <a:t>     </a:t>
            </a:r>
            <a:r>
              <a:rPr lang="zh-CN" sz="2400" b="1" dirty="0" smtClean="0">
                <a:latin typeface="华文中宋" panose="02010600040101010101" pitchFamily="2" charset="-122"/>
                <a:ea typeface="华文中宋" panose="02010600040101010101" pitchFamily="2" charset="-122"/>
                <a:sym typeface="+mn-ea"/>
              </a:rPr>
              <a:t>反思</a:t>
            </a:r>
            <a:r>
              <a:rPr lang="en-US" altLang="zh-CN" sz="2400" dirty="0" smtClean="0">
                <a:sym typeface="+mn-ea"/>
              </a:rPr>
              <a:t>      成果感性色彩浓郁，理论建构有待加强。质性研究居多，量化研究缺失。操作策略的研究等均要向精细发展，框架构建还有很多事要做。大量课例，具有价值的实践个案有待梳理。无痕化语文教学思想还要在实践中不断思索、发展。无痕化语文实践团队、网站等建设亟需加强，我和我的团队任重道远。</a:t>
            </a:r>
            <a:endParaRPr lang="en-US" altLang="zh-CN" sz="2400" dirty="0" smtClean="0">
              <a:sym typeface="+mn-ea"/>
            </a:endParaRPr>
          </a:p>
        </p:txBody>
      </p:sp>
    </p:spTree>
  </p:cSld>
  <p:clrMapOvr>
    <a:masterClrMapping/>
  </p:clrMapOvr>
  <p:transition spd="med">
    <p:diamon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imgsa.baidu.com/timg?image&amp;quality=80&amp;size=b9999_10000&amp;sec=1516291445621&amp;di=0d9ac5afd912e454fe64fbfa13ccefc1&amp;imgtype=0&amp;src=http%3A%2F%2Fimg.sj33.cn%2Fuploads%2Fallimg%2F201406%2F7-14062922331412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339502"/>
            <a:ext cx="9036496" cy="4698522"/>
          </a:xfrm>
          <a:prstGeom prst="rect">
            <a:avLst/>
          </a:prstGeom>
          <a:noFill/>
          <a:extLst>
            <a:ext uri="{909E8E84-426E-40DD-AFC4-6F175D3DCCD1}">
              <a14:hiddenFill xmlns:a14="http://schemas.microsoft.com/office/drawing/2010/main">
                <a:solidFill>
                  <a:srgbClr val="FFFFFF"/>
                </a:solidFill>
              </a14:hiddenFill>
            </a:ext>
          </a:extLst>
        </p:spPr>
      </p:pic>
      <p:sp>
        <p:nvSpPr>
          <p:cNvPr id="5" name="出自【趣你的PPT】(微信:qunideppt)：最优质的PPT资源库"/>
          <p:cNvSpPr/>
          <p:nvPr/>
        </p:nvSpPr>
        <p:spPr>
          <a:xfrm>
            <a:off x="2339753" y="2004837"/>
            <a:ext cx="4752527" cy="1107996"/>
          </a:xfrm>
          <a:prstGeom prst="rect">
            <a:avLst/>
          </a:prstGeom>
        </p:spPr>
        <p:txBody>
          <a:bodyPr wrap="square">
            <a:spAutoFit/>
          </a:bodyPr>
          <a:lstStyle/>
          <a:p>
            <a:r>
              <a:rPr lang="zh-CN" altLang="en-US" sz="6600" dirty="0" smtClean="0">
                <a:solidFill>
                  <a:srgbClr val="FF0000"/>
                </a:solidFill>
                <a:latin typeface="华文隶书" panose="02010800040101010101" pitchFamily="2" charset="-122"/>
                <a:ea typeface="华文隶书" panose="02010800040101010101" pitchFamily="2" charset="-122"/>
                <a:sym typeface="Arial" panose="020B0604020202020204" pitchFamily="34" charset="0"/>
              </a:rPr>
              <a:t>  </a:t>
            </a:r>
            <a:r>
              <a:rPr lang="zh-CN" altLang="en-US" sz="6600" dirty="0" smtClean="0">
                <a:solidFill>
                  <a:srgbClr val="FF0000"/>
                </a:solidFill>
                <a:latin typeface="华文行楷" panose="02010800040101010101" pitchFamily="2" charset="-122"/>
                <a:ea typeface="华文行楷" panose="02010800040101010101" pitchFamily="2" charset="-122"/>
                <a:sym typeface="Arial" panose="020B0604020202020204" pitchFamily="34" charset="0"/>
              </a:rPr>
              <a:t>感谢聆听</a:t>
            </a:r>
            <a:endParaRPr lang="en-US" altLang="zh-CN" sz="6600" dirty="0">
              <a:solidFill>
                <a:srgbClr val="FF0000"/>
              </a:solidFill>
              <a:latin typeface="+mn-ea"/>
              <a:sym typeface="Arial" panose="020B0604020202020204" pitchFamily="34" charset="0"/>
            </a:endParaRPr>
          </a:p>
        </p:txBody>
      </p:sp>
    </p:spTree>
  </p:cSld>
  <p:clrMapOvr>
    <a:masterClrMapping/>
  </p:clrMapOvr>
  <p:transition spd="med">
    <p:diamond/>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6340</Words>
  <Application>WPS 演示</Application>
  <PresentationFormat>全屏显示(16:9)</PresentationFormat>
  <Paragraphs>261</Paragraphs>
  <Slides>93</Slides>
  <Notes>0</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0</vt:i4>
      </vt:variant>
      <vt:variant>
        <vt:lpstr>幻灯片标题</vt:lpstr>
      </vt:variant>
      <vt:variant>
        <vt:i4>93</vt:i4>
      </vt:variant>
    </vt:vector>
  </HeadingPairs>
  <TitlesOfParts>
    <vt:vector size="113" baseType="lpstr">
      <vt:lpstr>Arial</vt:lpstr>
      <vt:lpstr>宋体</vt:lpstr>
      <vt:lpstr>Wingdings</vt:lpstr>
      <vt:lpstr>方正姚体</vt:lpstr>
      <vt:lpstr>幼圆</vt:lpstr>
      <vt:lpstr>华文楷体</vt:lpstr>
      <vt:lpstr>迷你简启体</vt:lpstr>
      <vt:lpstr>微软雅黑</vt:lpstr>
      <vt:lpstr>Arial Unicode MS</vt:lpstr>
      <vt:lpstr>Calibri</vt:lpstr>
      <vt:lpstr>华文中宋</vt:lpstr>
      <vt:lpstr>Times New Roman</vt:lpstr>
      <vt:lpstr>华文隶书</vt:lpstr>
      <vt:lpstr>楷体_GB2312</vt:lpstr>
      <vt:lpstr>新宋体</vt:lpstr>
      <vt:lpstr>Arial</vt:lpstr>
      <vt:lpstr>黑体</vt:lpstr>
      <vt:lpstr>楷体</vt:lpstr>
      <vt:lpstr>华文行楷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李凤</cp:lastModifiedBy>
  <cp:revision>51</cp:revision>
  <dcterms:created xsi:type="dcterms:W3CDTF">2018-01-18T09:35:00Z</dcterms:created>
  <dcterms:modified xsi:type="dcterms:W3CDTF">2020-11-01T08:26:55Z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