
<file path=[Content_Types].xml><?xml version="1.0" encoding="utf-8"?>
<Types xmlns="http://schemas.openxmlformats.org/package/2006/content-types">
  <Default Extension="png" ContentType="image/png"/>
  <Default Extension="wdp" ContentType="image/vnd.ms-photo"/>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31.fntdata" ContentType="application/x-fontdata"/>
  <Override PartName="/ppt/fonts/font32.fntdata" ContentType="application/x-fontdata"/>
  <Override PartName="/ppt/fonts/font33.fntdata" ContentType="application/x-fontdata"/>
  <Override PartName="/ppt/fonts/font34.fntdata" ContentType="application/x-fontdata"/>
  <Override PartName="/ppt/fonts/font35.fntdata" ContentType="application/x-fontdata"/>
  <Override PartName="/ppt/fonts/font36.fntdata" ContentType="application/x-fontdata"/>
  <Override PartName="/ppt/fonts/font37.fntdata" ContentType="application/x-fontdata"/>
  <Override PartName="/ppt/fonts/font38.fntdata" ContentType="application/x-fontdata"/>
  <Override PartName="/ppt/fonts/font39.fntdata" ContentType="application/x-fontdata"/>
  <Override PartName="/ppt/fonts/font4.fntdata" ContentType="application/x-fontdata"/>
  <Override PartName="/ppt/fonts/font40.fntdata" ContentType="application/x-fontdata"/>
  <Override PartName="/ppt/fonts/font41.fntdata" ContentType="application/x-fontdata"/>
  <Override PartName="/ppt/fonts/font42.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3"/>
    <p:sldMasterId id="2147483687" r:id="rId4"/>
    <p:sldMasterId id="2147483701" r:id="rId5"/>
    <p:sldMasterId id="2147483720" r:id="rId6"/>
    <p:sldMasterId id="2147483735" r:id="rId7"/>
    <p:sldMasterId id="2147483748" r:id="rId8"/>
    <p:sldMasterId id="2147483760" r:id="rId9"/>
    <p:sldMasterId id="2147483772" r:id="rId10"/>
    <p:sldMasterId id="2147483791" r:id="rId11"/>
    <p:sldMasterId id="2147483806" r:id="rId12"/>
    <p:sldMasterId id="2147483818" r:id="rId13"/>
    <p:sldMasterId id="2147483820" r:id="rId14"/>
  </p:sldMasterIdLst>
  <p:notesMasterIdLst>
    <p:notesMasterId r:id="rId16"/>
  </p:notesMasterIdLst>
  <p:sldIdLst>
    <p:sldId id="1961" r:id="rId15"/>
    <p:sldId id="2065" r:id="rId17"/>
    <p:sldId id="1962" r:id="rId18"/>
    <p:sldId id="1963" r:id="rId19"/>
    <p:sldId id="1964" r:id="rId20"/>
    <p:sldId id="1966" r:id="rId21"/>
    <p:sldId id="1968" r:id="rId22"/>
    <p:sldId id="1741" r:id="rId23"/>
    <p:sldId id="1756" r:id="rId24"/>
    <p:sldId id="1751" r:id="rId25"/>
    <p:sldId id="1739" r:id="rId26"/>
    <p:sldId id="1740" r:id="rId27"/>
    <p:sldId id="1735" r:id="rId28"/>
    <p:sldId id="1736" r:id="rId29"/>
    <p:sldId id="1176" r:id="rId30"/>
    <p:sldId id="1737" r:id="rId31"/>
    <p:sldId id="1738" r:id="rId32"/>
    <p:sldId id="1320" r:id="rId33"/>
    <p:sldId id="772" r:id="rId34"/>
    <p:sldId id="774" r:id="rId35"/>
    <p:sldId id="871" r:id="rId36"/>
    <p:sldId id="766" r:id="rId37"/>
    <p:sldId id="770" r:id="rId38"/>
    <p:sldId id="767" r:id="rId39"/>
    <p:sldId id="768" r:id="rId40"/>
    <p:sldId id="769" r:id="rId41"/>
    <p:sldId id="771" r:id="rId42"/>
    <p:sldId id="863" r:id="rId43"/>
    <p:sldId id="634" r:id="rId44"/>
    <p:sldId id="1767" r:id="rId45"/>
    <p:sldId id="1837" r:id="rId46"/>
    <p:sldId id="1838" r:id="rId47"/>
    <p:sldId id="1850" r:id="rId48"/>
    <p:sldId id="1851" r:id="rId49"/>
    <p:sldId id="1833" r:id="rId50"/>
    <p:sldId id="994" r:id="rId51"/>
    <p:sldId id="999" r:id="rId52"/>
    <p:sldId id="1000" r:id="rId53"/>
    <p:sldId id="1003" r:id="rId54"/>
    <p:sldId id="1004" r:id="rId55"/>
    <p:sldId id="1005" r:id="rId56"/>
    <p:sldId id="1006" r:id="rId57"/>
    <p:sldId id="1007" r:id="rId58"/>
    <p:sldId id="1008" r:id="rId59"/>
    <p:sldId id="1013" r:id="rId60"/>
    <p:sldId id="1017" r:id="rId61"/>
    <p:sldId id="1185" r:id="rId62"/>
    <p:sldId id="1187" r:id="rId63"/>
    <p:sldId id="1186" r:id="rId64"/>
    <p:sldId id="896" r:id="rId65"/>
    <p:sldId id="1184" r:id="rId66"/>
    <p:sldId id="1103" r:id="rId67"/>
    <p:sldId id="1179" r:id="rId68"/>
    <p:sldId id="1180" r:id="rId69"/>
    <p:sldId id="1182" r:id="rId70"/>
    <p:sldId id="1183" r:id="rId71"/>
    <p:sldId id="1123" r:id="rId72"/>
    <p:sldId id="1124" r:id="rId73"/>
    <p:sldId id="1125" r:id="rId74"/>
    <p:sldId id="1127" r:id="rId75"/>
    <p:sldId id="1128" r:id="rId76"/>
    <p:sldId id="1129" r:id="rId77"/>
    <p:sldId id="1132" r:id="rId78"/>
    <p:sldId id="1133" r:id="rId79"/>
    <p:sldId id="1134" r:id="rId80"/>
    <p:sldId id="1135" r:id="rId81"/>
    <p:sldId id="1136" r:id="rId82"/>
    <p:sldId id="1775" r:id="rId83"/>
    <p:sldId id="1762" r:id="rId84"/>
    <p:sldId id="1801" r:id="rId85"/>
    <p:sldId id="1802" r:id="rId86"/>
    <p:sldId id="1803" r:id="rId87"/>
    <p:sldId id="1804" r:id="rId88"/>
    <p:sldId id="1805" r:id="rId89"/>
    <p:sldId id="1422" r:id="rId90"/>
    <p:sldId id="1423" r:id="rId91"/>
    <p:sldId id="1424" r:id="rId92"/>
    <p:sldId id="1425" r:id="rId93"/>
    <p:sldId id="1427" r:id="rId94"/>
    <p:sldId id="1426" r:id="rId95"/>
    <p:sldId id="1214" r:id="rId96"/>
    <p:sldId id="1215" r:id="rId97"/>
    <p:sldId id="1421" r:id="rId98"/>
    <p:sldId id="805" r:id="rId99"/>
    <p:sldId id="357" r:id="rId100"/>
    <p:sldId id="401" r:id="rId101"/>
    <p:sldId id="413" r:id="rId102"/>
    <p:sldId id="405" r:id="rId103"/>
    <p:sldId id="583" r:id="rId104"/>
    <p:sldId id="450" r:id="rId105"/>
    <p:sldId id="801" r:id="rId106"/>
    <p:sldId id="802" r:id="rId107"/>
    <p:sldId id="973" r:id="rId108"/>
  </p:sldIdLst>
  <p:sldSz cx="12192000" cy="6858000"/>
  <p:notesSz cx="6858000" cy="9144000"/>
  <p:embeddedFontLst>
    <p:embeddedFont>
      <p:font typeface="Trebuchet MS" panose="020B0603020202020204"/>
      <p:regular r:id="rId112"/>
      <p:bold r:id="rId113"/>
      <p:italic r:id="rId114"/>
      <p:boldItalic r:id="rId115"/>
    </p:embeddedFont>
    <p:embeddedFont>
      <p:font typeface="Wingdings 2" panose="05020102010507070707" charset="2"/>
      <p:regular r:id="rId116"/>
    </p:embeddedFont>
    <p:embeddedFont>
      <p:font typeface="Calibri" panose="020F0502020204030204" pitchFamily="34" charset="0"/>
      <p:regular r:id="rId117"/>
      <p:bold r:id="rId118"/>
      <p:italic r:id="rId119"/>
      <p:boldItalic r:id="rId120"/>
    </p:embeddedFont>
    <p:embeddedFont>
      <p:font typeface="方正宋刻本秀楷简体" panose="02000000000000000000" pitchFamily="2" charset="-122"/>
      <p:regular r:id="rId121"/>
    </p:embeddedFont>
    <p:embeddedFont>
      <p:font typeface="Calibri" panose="020F0502020204030204"/>
      <p:regular r:id="rId122"/>
      <p:bold r:id="rId123"/>
      <p:italic r:id="rId124"/>
      <p:boldItalic r:id="rId125"/>
    </p:embeddedFont>
    <p:embeddedFont>
      <p:font typeface="等线" panose="02010600030101010101" charset="-122"/>
      <p:regular r:id="rId126"/>
    </p:embeddedFont>
    <p:embeddedFont>
      <p:font typeface="华光综艺_CNKI" panose="02000500000000000000" pitchFamily="2" charset="-122"/>
      <p:regular r:id="rId127"/>
    </p:embeddedFont>
    <p:embeddedFont>
      <p:font typeface="迷你简启体" panose="03000509000000000000" pitchFamily="65" charset="-122"/>
      <p:regular r:id="rId128"/>
    </p:embeddedFont>
    <p:embeddedFont>
      <p:font typeface="微软雅黑" panose="020B0503020204020204" pitchFamily="34" charset="-122"/>
      <p:regular r:id="rId129"/>
    </p:embeddedFont>
    <p:embeddedFont>
      <p:font typeface="等线 Light" panose="02010600030101010101" charset="-122"/>
      <p:regular r:id="rId130"/>
    </p:embeddedFont>
    <p:embeddedFont>
      <p:font typeface="Calibri Light" panose="020F0302020204030204" charset="0"/>
      <p:regular r:id="rId131"/>
      <p:italic r:id="rId132"/>
    </p:embeddedFont>
    <p:embeddedFont>
      <p:font typeface="黄庭坚书法字体" panose="03000500000000000000" pitchFamily="66" charset="-122"/>
      <p:regular r:id="rId133"/>
    </p:embeddedFont>
    <p:embeddedFont>
      <p:font typeface="华康黑体" panose="020B0900000000000000" pitchFamily="34" charset="-122"/>
      <p:regular r:id="rId134"/>
    </p:embeddedFont>
    <p:embeddedFont>
      <p:font typeface="Algerian" panose="04020705040A02060702" pitchFamily="82" charset="0"/>
      <p:regular r:id="rId135"/>
    </p:embeddedFont>
    <p:embeddedFont>
      <p:font typeface="Berlin Sans FB Demi" panose="020E0802020502020306" pitchFamily="34" charset="0"/>
      <p:bold r:id="rId136"/>
    </p:embeddedFont>
    <p:embeddedFont>
      <p:font typeface="黑体" panose="02010609060101010101" pitchFamily="49" charset="-122"/>
      <p:regular r:id="rId137"/>
    </p:embeddedFont>
    <p:embeddedFont>
      <p:font typeface="华文中宋" panose="02010600040101010101" pitchFamily="2" charset="-122"/>
      <p:regular r:id="rId138"/>
    </p:embeddedFont>
    <p:embeddedFont>
      <p:font typeface="楷体" panose="02010609060101010101" pitchFamily="49" charset="-122"/>
      <p:regular r:id="rId139"/>
    </p:embeddedFont>
    <p:embeddedFont>
      <p:font typeface="Calisto MT" panose="02040603050505030304"/>
      <p:regular r:id="rId140"/>
      <p:bold r:id="rId141"/>
      <p:italic r:id="rId142"/>
      <p:boldItalic r:id="rId143"/>
    </p:embeddedFont>
    <p:embeddedFont>
      <p:font typeface="方正舒体" panose="02010601030101010101" pitchFamily="2" charset="-122"/>
      <p:regular r:id="rId144"/>
    </p:embeddedFont>
    <p:embeddedFont>
      <p:font typeface="Verdana" panose="020B0604030504040204" pitchFamily="34" charset="0"/>
      <p:regular r:id="rId145"/>
      <p:bold r:id="rId146"/>
      <p:italic r:id="rId147"/>
      <p:boldItalic r:id="rId148"/>
    </p:embeddedFont>
    <p:embeddedFont>
      <p:font typeface="华文新魏" panose="02010800040101010101" pitchFamily="2" charset="-122"/>
      <p:regular r:id="rId149"/>
    </p:embeddedFont>
    <p:embeddedFont>
      <p:font typeface="Bodoni MT Black" panose="02070A03080606020203" pitchFamily="18" charset="0"/>
      <p:bold r:id="rId150"/>
    </p:embeddedFont>
    <p:embeddedFont>
      <p:font typeface="小单纯体" panose="02010601030101010101" pitchFamily="2" charset="-122"/>
      <p:regular r:id="rId151"/>
    </p:embeddedFont>
    <p:embeddedFont>
      <p:font typeface="义启小精宋" panose="02010601030101010101" pitchFamily="2" charset="-128"/>
      <p:regular r:id="rId152"/>
    </p:embeddedFont>
    <p:embeddedFont>
      <p:font typeface="幼圆" panose="02010509060101010101" pitchFamily="49" charset="-122"/>
      <p:regular r:id="rId1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53546"/>
    <a:srgbClr val="9966FF"/>
    <a:srgbClr val="99FF66"/>
    <a:srgbClr val="33CC33"/>
    <a:srgbClr val="66CCFF"/>
    <a:srgbClr val="3366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960" y="48"/>
      </p:cViewPr>
      <p:guideLst>
        <p:guide orient="horz" pos="2154"/>
        <p:guide pos="384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9" Type="http://schemas.openxmlformats.org/officeDocument/2006/relationships/slide" Target="slides/slide84.xml"/><Relationship Id="rId98" Type="http://schemas.openxmlformats.org/officeDocument/2006/relationships/slide" Target="slides/slide83.xml"/><Relationship Id="rId97" Type="http://schemas.openxmlformats.org/officeDocument/2006/relationships/slide" Target="slides/slide82.xml"/><Relationship Id="rId96" Type="http://schemas.openxmlformats.org/officeDocument/2006/relationships/slide" Target="slides/slide81.xml"/><Relationship Id="rId95" Type="http://schemas.openxmlformats.org/officeDocument/2006/relationships/slide" Target="slides/slide80.xml"/><Relationship Id="rId94" Type="http://schemas.openxmlformats.org/officeDocument/2006/relationships/slide" Target="slides/slide79.xml"/><Relationship Id="rId93" Type="http://schemas.openxmlformats.org/officeDocument/2006/relationships/slide" Target="slides/slide78.xml"/><Relationship Id="rId92" Type="http://schemas.openxmlformats.org/officeDocument/2006/relationships/slide" Target="slides/slide77.xml"/><Relationship Id="rId91" Type="http://schemas.openxmlformats.org/officeDocument/2006/relationships/slide" Target="slides/slide76.xml"/><Relationship Id="rId90" Type="http://schemas.openxmlformats.org/officeDocument/2006/relationships/slide" Target="slides/slide75.xml"/><Relationship Id="rId9" Type="http://schemas.openxmlformats.org/officeDocument/2006/relationships/slideMaster" Target="slideMasters/slideMaster8.xml"/><Relationship Id="rId89" Type="http://schemas.openxmlformats.org/officeDocument/2006/relationships/slide" Target="slides/slide74.xml"/><Relationship Id="rId88" Type="http://schemas.openxmlformats.org/officeDocument/2006/relationships/slide" Target="slides/slide73.xml"/><Relationship Id="rId87" Type="http://schemas.openxmlformats.org/officeDocument/2006/relationships/slide" Target="slides/slide72.xml"/><Relationship Id="rId86" Type="http://schemas.openxmlformats.org/officeDocument/2006/relationships/slide" Target="slides/slide71.xml"/><Relationship Id="rId85" Type="http://schemas.openxmlformats.org/officeDocument/2006/relationships/slide" Target="slides/slide70.xml"/><Relationship Id="rId84" Type="http://schemas.openxmlformats.org/officeDocument/2006/relationships/slide" Target="slides/slide69.xml"/><Relationship Id="rId83" Type="http://schemas.openxmlformats.org/officeDocument/2006/relationships/slide" Target="slides/slide68.xml"/><Relationship Id="rId82" Type="http://schemas.openxmlformats.org/officeDocument/2006/relationships/slide" Target="slides/slide67.xml"/><Relationship Id="rId81" Type="http://schemas.openxmlformats.org/officeDocument/2006/relationships/slide" Target="slides/slide66.xml"/><Relationship Id="rId80" Type="http://schemas.openxmlformats.org/officeDocument/2006/relationships/slide" Target="slides/slide65.xml"/><Relationship Id="rId8" Type="http://schemas.openxmlformats.org/officeDocument/2006/relationships/slideMaster" Target="slideMasters/slideMaster7.xml"/><Relationship Id="rId79" Type="http://schemas.openxmlformats.org/officeDocument/2006/relationships/slide" Target="slides/slide64.xml"/><Relationship Id="rId78" Type="http://schemas.openxmlformats.org/officeDocument/2006/relationships/slide" Target="slides/slide63.xml"/><Relationship Id="rId77" Type="http://schemas.openxmlformats.org/officeDocument/2006/relationships/slide" Target="slides/slide62.xml"/><Relationship Id="rId76" Type="http://schemas.openxmlformats.org/officeDocument/2006/relationships/slide" Target="slides/slide61.xml"/><Relationship Id="rId75" Type="http://schemas.openxmlformats.org/officeDocument/2006/relationships/slide" Target="slides/slide60.xml"/><Relationship Id="rId74" Type="http://schemas.openxmlformats.org/officeDocument/2006/relationships/slide" Target="slides/slide59.xml"/><Relationship Id="rId73" Type="http://schemas.openxmlformats.org/officeDocument/2006/relationships/slide" Target="slides/slide58.xml"/><Relationship Id="rId72" Type="http://schemas.openxmlformats.org/officeDocument/2006/relationships/slide" Target="slides/slide57.xml"/><Relationship Id="rId71" Type="http://schemas.openxmlformats.org/officeDocument/2006/relationships/slide" Target="slides/slide56.xml"/><Relationship Id="rId70" Type="http://schemas.openxmlformats.org/officeDocument/2006/relationships/slide" Target="slides/slide55.xml"/><Relationship Id="rId7" Type="http://schemas.openxmlformats.org/officeDocument/2006/relationships/slideMaster" Target="slideMasters/slideMaster6.xml"/><Relationship Id="rId69" Type="http://schemas.openxmlformats.org/officeDocument/2006/relationships/slide" Target="slides/slide54.xml"/><Relationship Id="rId68" Type="http://schemas.openxmlformats.org/officeDocument/2006/relationships/slide" Target="slides/slide53.xml"/><Relationship Id="rId67" Type="http://schemas.openxmlformats.org/officeDocument/2006/relationships/slide" Target="slides/slide52.xml"/><Relationship Id="rId66" Type="http://schemas.openxmlformats.org/officeDocument/2006/relationships/slide" Target="slides/slide51.xml"/><Relationship Id="rId65" Type="http://schemas.openxmlformats.org/officeDocument/2006/relationships/slide" Target="slides/slide50.xml"/><Relationship Id="rId64" Type="http://schemas.openxmlformats.org/officeDocument/2006/relationships/slide" Target="slides/slide49.xml"/><Relationship Id="rId63" Type="http://schemas.openxmlformats.org/officeDocument/2006/relationships/slide" Target="slides/slide48.xml"/><Relationship Id="rId62" Type="http://schemas.openxmlformats.org/officeDocument/2006/relationships/slide" Target="slides/slide47.xml"/><Relationship Id="rId61" Type="http://schemas.openxmlformats.org/officeDocument/2006/relationships/slide" Target="slides/slide46.xml"/><Relationship Id="rId60" Type="http://schemas.openxmlformats.org/officeDocument/2006/relationships/slide" Target="slides/slide45.xml"/><Relationship Id="rId6" Type="http://schemas.openxmlformats.org/officeDocument/2006/relationships/slideMaster" Target="slideMasters/slideMaster5.xml"/><Relationship Id="rId59" Type="http://schemas.openxmlformats.org/officeDocument/2006/relationships/slide" Target="slides/slide44.xml"/><Relationship Id="rId58" Type="http://schemas.openxmlformats.org/officeDocument/2006/relationships/slide" Target="slides/slide43.xml"/><Relationship Id="rId57" Type="http://schemas.openxmlformats.org/officeDocument/2006/relationships/slide" Target="slides/slide42.xml"/><Relationship Id="rId56" Type="http://schemas.openxmlformats.org/officeDocument/2006/relationships/slide" Target="slides/slide41.xml"/><Relationship Id="rId55" Type="http://schemas.openxmlformats.org/officeDocument/2006/relationships/slide" Target="slides/slide40.xml"/><Relationship Id="rId54" Type="http://schemas.openxmlformats.org/officeDocument/2006/relationships/slide" Target="slides/slide39.xml"/><Relationship Id="rId53" Type="http://schemas.openxmlformats.org/officeDocument/2006/relationships/slide" Target="slides/slide38.xml"/><Relationship Id="rId52" Type="http://schemas.openxmlformats.org/officeDocument/2006/relationships/slide" Target="slides/slide37.xml"/><Relationship Id="rId51" Type="http://schemas.openxmlformats.org/officeDocument/2006/relationships/slide" Target="slides/slide36.xml"/><Relationship Id="rId50" Type="http://schemas.openxmlformats.org/officeDocument/2006/relationships/slide" Target="slides/slide35.xml"/><Relationship Id="rId5" Type="http://schemas.openxmlformats.org/officeDocument/2006/relationships/slideMaster" Target="slideMasters/slideMaster4.xml"/><Relationship Id="rId49" Type="http://schemas.openxmlformats.org/officeDocument/2006/relationships/slide" Target="slides/slide34.xml"/><Relationship Id="rId48" Type="http://schemas.openxmlformats.org/officeDocument/2006/relationships/slide" Target="slides/slide33.xml"/><Relationship Id="rId47" Type="http://schemas.openxmlformats.org/officeDocument/2006/relationships/slide" Target="slides/slide32.xml"/><Relationship Id="rId46" Type="http://schemas.openxmlformats.org/officeDocument/2006/relationships/slide" Target="slides/slide31.xml"/><Relationship Id="rId45" Type="http://schemas.openxmlformats.org/officeDocument/2006/relationships/slide" Target="slides/slide30.xml"/><Relationship Id="rId44" Type="http://schemas.openxmlformats.org/officeDocument/2006/relationships/slide" Target="slides/slide29.xml"/><Relationship Id="rId43" Type="http://schemas.openxmlformats.org/officeDocument/2006/relationships/slide" Target="slides/slide28.xml"/><Relationship Id="rId42" Type="http://schemas.openxmlformats.org/officeDocument/2006/relationships/slide" Target="slides/slide27.xml"/><Relationship Id="rId41" Type="http://schemas.openxmlformats.org/officeDocument/2006/relationships/slide" Target="slides/slide26.xml"/><Relationship Id="rId40" Type="http://schemas.openxmlformats.org/officeDocument/2006/relationships/slide" Target="slides/slide25.xml"/><Relationship Id="rId4" Type="http://schemas.openxmlformats.org/officeDocument/2006/relationships/slideMaster" Target="slideMasters/slideMaster3.xml"/><Relationship Id="rId39" Type="http://schemas.openxmlformats.org/officeDocument/2006/relationships/slide" Target="slides/slide24.xml"/><Relationship Id="rId38" Type="http://schemas.openxmlformats.org/officeDocument/2006/relationships/slide" Target="slides/slide23.xml"/><Relationship Id="rId37" Type="http://schemas.openxmlformats.org/officeDocument/2006/relationships/slide" Target="slides/slide22.xml"/><Relationship Id="rId36" Type="http://schemas.openxmlformats.org/officeDocument/2006/relationships/slide" Target="slides/slide21.xml"/><Relationship Id="rId35" Type="http://schemas.openxmlformats.org/officeDocument/2006/relationships/slide" Target="slides/slide20.xml"/><Relationship Id="rId34" Type="http://schemas.openxmlformats.org/officeDocument/2006/relationships/slide" Target="slides/slide19.xml"/><Relationship Id="rId33" Type="http://schemas.openxmlformats.org/officeDocument/2006/relationships/slide" Target="slides/slide18.xml"/><Relationship Id="rId32" Type="http://schemas.openxmlformats.org/officeDocument/2006/relationships/slide" Target="slides/slide17.xml"/><Relationship Id="rId31" Type="http://schemas.openxmlformats.org/officeDocument/2006/relationships/slide" Target="slides/slide16.xml"/><Relationship Id="rId30" Type="http://schemas.openxmlformats.org/officeDocument/2006/relationships/slide" Target="slides/slide15.xml"/><Relationship Id="rId3" Type="http://schemas.openxmlformats.org/officeDocument/2006/relationships/slideMaster" Target="slideMasters/slideMaster2.xml"/><Relationship Id="rId29" Type="http://schemas.openxmlformats.org/officeDocument/2006/relationships/slide" Target="slides/slide14.xml"/><Relationship Id="rId28" Type="http://schemas.openxmlformats.org/officeDocument/2006/relationships/slide" Target="slides/slide13.xml"/><Relationship Id="rId27" Type="http://schemas.openxmlformats.org/officeDocument/2006/relationships/slide" Target="slides/slide12.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slide" Target="slides/slide3.xml"/><Relationship Id="rId17" Type="http://schemas.openxmlformats.org/officeDocument/2006/relationships/slide" Target="slides/slide2.xml"/><Relationship Id="rId16" Type="http://schemas.openxmlformats.org/officeDocument/2006/relationships/notesMaster" Target="notesMasters/notesMaster1.xml"/><Relationship Id="rId153" Type="http://schemas.openxmlformats.org/officeDocument/2006/relationships/font" Target="fonts/font42.fntdata"/><Relationship Id="rId152" Type="http://schemas.openxmlformats.org/officeDocument/2006/relationships/font" Target="fonts/font41.fntdata"/><Relationship Id="rId151" Type="http://schemas.openxmlformats.org/officeDocument/2006/relationships/font" Target="fonts/font40.fntdata"/><Relationship Id="rId150" Type="http://schemas.openxmlformats.org/officeDocument/2006/relationships/font" Target="fonts/font39.fntdata"/><Relationship Id="rId15" Type="http://schemas.openxmlformats.org/officeDocument/2006/relationships/slide" Target="slides/slide1.xml"/><Relationship Id="rId149" Type="http://schemas.openxmlformats.org/officeDocument/2006/relationships/font" Target="fonts/font38.fntdata"/><Relationship Id="rId148" Type="http://schemas.openxmlformats.org/officeDocument/2006/relationships/font" Target="fonts/font37.fntdata"/><Relationship Id="rId147" Type="http://schemas.openxmlformats.org/officeDocument/2006/relationships/font" Target="fonts/font36.fntdata"/><Relationship Id="rId146" Type="http://schemas.openxmlformats.org/officeDocument/2006/relationships/font" Target="fonts/font35.fntdata"/><Relationship Id="rId145" Type="http://schemas.openxmlformats.org/officeDocument/2006/relationships/font" Target="fonts/font34.fntdata"/><Relationship Id="rId144" Type="http://schemas.openxmlformats.org/officeDocument/2006/relationships/font" Target="fonts/font33.fntdata"/><Relationship Id="rId143" Type="http://schemas.openxmlformats.org/officeDocument/2006/relationships/font" Target="fonts/font32.fntdata"/><Relationship Id="rId142" Type="http://schemas.openxmlformats.org/officeDocument/2006/relationships/font" Target="fonts/font31.fntdata"/><Relationship Id="rId141" Type="http://schemas.openxmlformats.org/officeDocument/2006/relationships/font" Target="fonts/font30.fntdata"/><Relationship Id="rId140" Type="http://schemas.openxmlformats.org/officeDocument/2006/relationships/font" Target="fonts/font29.fntdata"/><Relationship Id="rId14" Type="http://schemas.openxmlformats.org/officeDocument/2006/relationships/slideMaster" Target="slideMasters/slideMaster13.xml"/><Relationship Id="rId139" Type="http://schemas.openxmlformats.org/officeDocument/2006/relationships/font" Target="fonts/font28.fntdata"/><Relationship Id="rId138" Type="http://schemas.openxmlformats.org/officeDocument/2006/relationships/font" Target="fonts/font27.fntdata"/><Relationship Id="rId137" Type="http://schemas.openxmlformats.org/officeDocument/2006/relationships/font" Target="fonts/font26.fntdata"/><Relationship Id="rId136" Type="http://schemas.openxmlformats.org/officeDocument/2006/relationships/font" Target="fonts/font25.fntdata"/><Relationship Id="rId135" Type="http://schemas.openxmlformats.org/officeDocument/2006/relationships/font" Target="fonts/font24.fntdata"/><Relationship Id="rId134" Type="http://schemas.openxmlformats.org/officeDocument/2006/relationships/font" Target="fonts/font23.fntdata"/><Relationship Id="rId133" Type="http://schemas.openxmlformats.org/officeDocument/2006/relationships/font" Target="fonts/font22.fntdata"/><Relationship Id="rId132" Type="http://schemas.openxmlformats.org/officeDocument/2006/relationships/font" Target="fonts/font21.fntdata"/><Relationship Id="rId131" Type="http://schemas.openxmlformats.org/officeDocument/2006/relationships/font" Target="fonts/font20.fntdata"/><Relationship Id="rId130" Type="http://schemas.openxmlformats.org/officeDocument/2006/relationships/font" Target="fonts/font19.fntdata"/><Relationship Id="rId13" Type="http://schemas.openxmlformats.org/officeDocument/2006/relationships/slideMaster" Target="slideMasters/slideMaster12.xml"/><Relationship Id="rId129" Type="http://schemas.openxmlformats.org/officeDocument/2006/relationships/font" Target="fonts/font18.fntdata"/><Relationship Id="rId128" Type="http://schemas.openxmlformats.org/officeDocument/2006/relationships/font" Target="fonts/font17.fntdata"/><Relationship Id="rId127" Type="http://schemas.openxmlformats.org/officeDocument/2006/relationships/font" Target="fonts/font16.fntdata"/><Relationship Id="rId126" Type="http://schemas.openxmlformats.org/officeDocument/2006/relationships/font" Target="fonts/font15.fntdata"/><Relationship Id="rId125" Type="http://schemas.openxmlformats.org/officeDocument/2006/relationships/font" Target="fonts/font14.fntdata"/><Relationship Id="rId124" Type="http://schemas.openxmlformats.org/officeDocument/2006/relationships/font" Target="fonts/font13.fntdata"/><Relationship Id="rId123" Type="http://schemas.openxmlformats.org/officeDocument/2006/relationships/font" Target="fonts/font12.fntdata"/><Relationship Id="rId122" Type="http://schemas.openxmlformats.org/officeDocument/2006/relationships/font" Target="fonts/font11.fntdata"/><Relationship Id="rId121" Type="http://schemas.openxmlformats.org/officeDocument/2006/relationships/font" Target="fonts/font10.fntdata"/><Relationship Id="rId120" Type="http://schemas.openxmlformats.org/officeDocument/2006/relationships/font" Target="fonts/font9.fntdata"/><Relationship Id="rId12" Type="http://schemas.openxmlformats.org/officeDocument/2006/relationships/slideMaster" Target="slideMasters/slideMaster11.xml"/><Relationship Id="rId119" Type="http://schemas.openxmlformats.org/officeDocument/2006/relationships/font" Target="fonts/font8.fntdata"/><Relationship Id="rId118" Type="http://schemas.openxmlformats.org/officeDocument/2006/relationships/font" Target="fonts/font7.fntdata"/><Relationship Id="rId117" Type="http://schemas.openxmlformats.org/officeDocument/2006/relationships/font" Target="fonts/font6.fntdata"/><Relationship Id="rId116" Type="http://schemas.openxmlformats.org/officeDocument/2006/relationships/font" Target="fonts/font5.fntdata"/><Relationship Id="rId115" Type="http://schemas.openxmlformats.org/officeDocument/2006/relationships/font" Target="fonts/font4.fntdata"/><Relationship Id="rId114" Type="http://schemas.openxmlformats.org/officeDocument/2006/relationships/font" Target="fonts/font3.fntdata"/><Relationship Id="rId113" Type="http://schemas.openxmlformats.org/officeDocument/2006/relationships/font" Target="fonts/font2.fntdata"/><Relationship Id="rId112" Type="http://schemas.openxmlformats.org/officeDocument/2006/relationships/font" Target="fonts/font1.fntdata"/><Relationship Id="rId111" Type="http://schemas.openxmlformats.org/officeDocument/2006/relationships/tableStyles" Target="tableStyles.xml"/><Relationship Id="rId110" Type="http://schemas.openxmlformats.org/officeDocument/2006/relationships/viewProps" Target="viewProps.xml"/><Relationship Id="rId11" Type="http://schemas.openxmlformats.org/officeDocument/2006/relationships/slideMaster" Target="slideMasters/slideMaster10.xml"/><Relationship Id="rId109" Type="http://schemas.openxmlformats.org/officeDocument/2006/relationships/presProps" Target="presProps.xml"/><Relationship Id="rId108" Type="http://schemas.openxmlformats.org/officeDocument/2006/relationships/slide" Target="slides/slide93.xml"/><Relationship Id="rId107" Type="http://schemas.openxmlformats.org/officeDocument/2006/relationships/slide" Target="slides/slide92.xml"/><Relationship Id="rId106" Type="http://schemas.openxmlformats.org/officeDocument/2006/relationships/slide" Target="slides/slide91.xml"/><Relationship Id="rId105" Type="http://schemas.openxmlformats.org/officeDocument/2006/relationships/slide" Target="slides/slide90.xml"/><Relationship Id="rId104" Type="http://schemas.openxmlformats.org/officeDocument/2006/relationships/slide" Target="slides/slide89.xml"/><Relationship Id="rId103" Type="http://schemas.openxmlformats.org/officeDocument/2006/relationships/slide" Target="slides/slide88.xml"/><Relationship Id="rId102" Type="http://schemas.openxmlformats.org/officeDocument/2006/relationships/slide" Target="slides/slide87.xml"/><Relationship Id="rId101" Type="http://schemas.openxmlformats.org/officeDocument/2006/relationships/slide" Target="slides/slide86.xml"/><Relationship Id="rId100" Type="http://schemas.openxmlformats.org/officeDocument/2006/relationships/slide" Target="slides/slide85.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A837B5C-5275-4E22-BA8F-F7C791E7D3E4}" type="doc">
      <dgm:prSet loTypeId="urn:microsoft.com/office/officeart/2005/8/layout/pyramid1" loCatId="pyramid" qsTypeId="urn:microsoft.com/office/officeart/2005/8/quickstyle/3d3" qsCatId="3D" csTypeId="urn:microsoft.com/office/officeart/2005/8/colors/colorful4" csCatId="colorful" phldr="1"/>
      <dgm:spPr/>
    </dgm:pt>
    <dgm:pt modelId="{41B24524-8AEF-4594-A39C-2AB707E710A1}">
      <dgm:prSet phldrT="[文本]" phldr="0" custT="1"/>
      <dgm:spPr>
        <a:solidFill>
          <a:srgbClr val="C00000"/>
        </a:solidFill>
      </dgm:spPr>
      <dgm:t>
        <a:bodyPr vert="horz" wrap="square"/>
        <a:p>
          <a:pPr>
            <a:lnSpc>
              <a:spcPts val="2000"/>
            </a:lnSpc>
            <a:spcBef>
              <a:spcPct val="0"/>
            </a:spcBef>
            <a:spcAft>
              <a:spcPct val="35000"/>
            </a:spcAft>
          </a:pPr>
          <a:r>
            <a:rPr lang="zh-CN" altLang="en-US" sz="2800" dirty="0">
              <a:solidFill>
                <a:schemeClr val="bg1"/>
              </a:solidFill>
              <a:latin typeface="思源宋体 CN Heavy" panose="02020900000000000000" pitchFamily="18" charset="-122"/>
              <a:ea typeface="思源宋体 CN Heavy" panose="02020900000000000000" pitchFamily="18" charset="-122"/>
            </a:rPr>
            <a:t/>
          </a:r>
          <a:endParaRPr lang="zh-CN" altLang="en-US" sz="2800" dirty="0">
            <a:solidFill>
              <a:schemeClr val="bg1"/>
            </a:solidFill>
            <a:latin typeface="思源宋体 CN Heavy" panose="02020900000000000000" pitchFamily="18" charset="-122"/>
            <a:ea typeface="思源宋体 CN Heavy" panose="02020900000000000000" pitchFamily="18" charset="-122"/>
          </a:endParaRPr>
        </a:p>
        <a:p>
          <a:pPr>
            <a:lnSpc>
              <a:spcPts val="2000"/>
            </a:lnSpc>
            <a:spcBef>
              <a:spcPct val="0"/>
            </a:spcBef>
            <a:spcAft>
              <a:spcPct val="35000"/>
            </a:spcAft>
          </a:pPr>
          <a:r>
            <a:rPr lang="zh-CN" altLang="en-US" sz="2800" dirty="0">
              <a:solidFill>
                <a:schemeClr val="bg1"/>
              </a:solidFill>
              <a:latin typeface="思源宋体 CN Heavy" panose="02020900000000000000" pitchFamily="18" charset="-122"/>
              <a:ea typeface="思源宋体 CN Heavy" panose="02020900000000000000" pitchFamily="18" charset="-122"/>
            </a:rPr>
            <a:t/>
          </a:r>
          <a:endParaRPr lang="zh-CN" altLang="en-US" sz="2800" dirty="0">
            <a:solidFill>
              <a:schemeClr val="bg1"/>
            </a:solidFill>
            <a:latin typeface="思源宋体 CN Heavy" panose="02020900000000000000" pitchFamily="18" charset="-122"/>
            <a:ea typeface="思源宋体 CN Heavy" panose="02020900000000000000" pitchFamily="18" charset="-122"/>
          </a:endParaRPr>
        </a:p>
        <a:p>
          <a:pPr>
            <a:lnSpc>
              <a:spcPts val="2000"/>
            </a:lnSpc>
            <a:spcBef>
              <a:spcPct val="0"/>
            </a:spcBef>
            <a:spcAft>
              <a:spcPct val="35000"/>
            </a:spcAft>
          </a:pPr>
          <a:r>
            <a:rPr lang="zh-CN" altLang="en-US" sz="2800" dirty="0">
              <a:solidFill>
                <a:schemeClr val="bg1"/>
              </a:solidFill>
              <a:latin typeface="思源宋体 CN Heavy" panose="02020900000000000000" pitchFamily="18" charset="-122"/>
              <a:ea typeface="思源宋体 CN Heavy" panose="02020900000000000000" pitchFamily="18" charset="-122"/>
            </a:rPr>
            <a:t>终身</a:t>
          </a:r>
          <a:r>
            <a:rPr lang="en-US" altLang="zh-CN" sz="2800" dirty="0">
              <a:solidFill>
                <a:schemeClr val="bg1"/>
              </a:solidFill>
              <a:latin typeface="思源宋体 CN Heavy" panose="02020900000000000000" pitchFamily="18" charset="-122"/>
              <a:ea typeface="思源宋体 CN Heavy" panose="02020900000000000000" pitchFamily="18" charset="-122"/>
            </a:rPr>
            <a:t/>
          </a:r>
          <a:endParaRPr lang="en-US" altLang="zh-CN" sz="2800" dirty="0">
            <a:solidFill>
              <a:schemeClr val="bg1"/>
            </a:solidFill>
            <a:latin typeface="思源宋体 CN Heavy" panose="02020900000000000000" pitchFamily="18" charset="-122"/>
            <a:ea typeface="思源宋体 CN Heavy" panose="02020900000000000000" pitchFamily="18" charset="-122"/>
          </a:endParaRPr>
        </a:p>
        <a:p>
          <a:pPr>
            <a:lnSpc>
              <a:spcPts val="2000"/>
            </a:lnSpc>
            <a:spcBef>
              <a:spcPct val="0"/>
            </a:spcBef>
            <a:spcAft>
              <a:spcPct val="35000"/>
            </a:spcAft>
          </a:pPr>
          <a:r>
            <a:rPr lang="zh-CN" altLang="en-US" sz="2800" dirty="0">
              <a:solidFill>
                <a:schemeClr val="bg1"/>
              </a:solidFill>
              <a:latin typeface="思源宋体 CN Heavy" panose="02020900000000000000" pitchFamily="18" charset="-122"/>
              <a:ea typeface="思源宋体 CN Heavy" panose="02020900000000000000" pitchFamily="18" charset="-122"/>
            </a:rPr>
            <a:t>成长</a:t>
          </a:r>
          <a:r>
            <a:rPr sz="3900"/>
            <a:t/>
          </a:r>
          <a:endParaRPr sz="3900"/>
        </a:p>
      </dgm:t>
    </dgm:pt>
    <dgm:pt modelId="{C2B1BBEF-81CD-4ED7-AF89-8F70FC27FFDC}" cxnId="{FBA9C6C1-B473-4254-8F8E-DAC2050DE74A}" type="parTrans">
      <dgm:prSet/>
      <dgm:spPr/>
      <dgm:t>
        <a:bodyPr/>
        <a:lstStyle/>
        <a:p>
          <a:endParaRPr lang="zh-CN" altLang="en-US">
            <a:solidFill>
              <a:schemeClr val="bg1"/>
            </a:solidFill>
          </a:endParaRPr>
        </a:p>
      </dgm:t>
    </dgm:pt>
    <dgm:pt modelId="{AFD8F642-E768-4C70-A2C8-946CA09566B9}" cxnId="{FBA9C6C1-B473-4254-8F8E-DAC2050DE74A}" type="sibTrans">
      <dgm:prSet/>
      <dgm:spPr/>
      <dgm:t>
        <a:bodyPr/>
        <a:lstStyle/>
        <a:p>
          <a:endParaRPr lang="zh-CN" altLang="en-US">
            <a:solidFill>
              <a:schemeClr val="bg1"/>
            </a:solidFill>
          </a:endParaRPr>
        </a:p>
      </dgm:t>
    </dgm:pt>
    <dgm:pt modelId="{79311771-AAF2-481F-821C-D0DB94C1FBFD}">
      <dgm:prSet phldrT="[文本]"/>
      <dgm:spPr>
        <a:solidFill>
          <a:srgbClr val="7030A0"/>
        </a:solidFill>
      </dgm:spPr>
      <dgm:t>
        <a:bodyPr/>
        <a:lstStyle/>
        <a:p>
          <a:r>
            <a:rPr lang="zh-CN" altLang="en-US" dirty="0">
              <a:solidFill>
                <a:schemeClr val="bg1"/>
              </a:solidFill>
            </a:rPr>
            <a:t>价值感与需要</a:t>
          </a:r>
        </a:p>
      </dgm:t>
    </dgm:pt>
    <dgm:pt modelId="{9CC35E3D-76B1-4D1E-A44D-32A9397D8A9B}" cxnId="{AC5FF59D-3F8C-41CE-8974-C8CD00264B81}" type="parTrans">
      <dgm:prSet/>
      <dgm:spPr/>
      <dgm:t>
        <a:bodyPr/>
        <a:lstStyle/>
        <a:p>
          <a:endParaRPr lang="zh-CN" altLang="en-US">
            <a:solidFill>
              <a:schemeClr val="bg1"/>
            </a:solidFill>
          </a:endParaRPr>
        </a:p>
      </dgm:t>
    </dgm:pt>
    <dgm:pt modelId="{7EB23379-5084-44C4-869E-253A79BA7C83}" cxnId="{AC5FF59D-3F8C-41CE-8974-C8CD00264B81}" type="sibTrans">
      <dgm:prSet/>
      <dgm:spPr/>
      <dgm:t>
        <a:bodyPr/>
        <a:lstStyle/>
        <a:p>
          <a:endParaRPr lang="zh-CN" altLang="en-US">
            <a:solidFill>
              <a:schemeClr val="bg1"/>
            </a:solidFill>
          </a:endParaRPr>
        </a:p>
      </dgm:t>
    </dgm:pt>
    <dgm:pt modelId="{C62A4128-EB01-499E-BD89-1BA428435BFD}">
      <dgm:prSet phldrT="[文本]"/>
      <dgm:spPr>
        <a:solidFill>
          <a:srgbClr val="0070C0"/>
        </a:solidFill>
      </dgm:spPr>
      <dgm:t>
        <a:bodyPr/>
        <a:lstStyle/>
        <a:p>
          <a:r>
            <a:rPr lang="zh-CN" altLang="en-US" dirty="0">
              <a:solidFill>
                <a:schemeClr val="bg1"/>
              </a:solidFill>
            </a:rPr>
            <a:t>无条件的爱</a:t>
          </a:r>
        </a:p>
      </dgm:t>
    </dgm:pt>
    <dgm:pt modelId="{CE973FBC-09A8-43CD-BBE7-888CBF4D0B12}" cxnId="{A71AF341-24FA-43C7-84B3-27268BD11D17}" type="parTrans">
      <dgm:prSet/>
      <dgm:spPr/>
      <dgm:t>
        <a:bodyPr/>
        <a:lstStyle/>
        <a:p>
          <a:endParaRPr lang="zh-CN" altLang="en-US">
            <a:solidFill>
              <a:schemeClr val="bg1"/>
            </a:solidFill>
          </a:endParaRPr>
        </a:p>
      </dgm:t>
    </dgm:pt>
    <dgm:pt modelId="{1362BADE-0FA2-444F-B13B-7F5CB99FCA0F}" cxnId="{A71AF341-24FA-43C7-84B3-27268BD11D17}" type="sibTrans">
      <dgm:prSet/>
      <dgm:spPr/>
      <dgm:t>
        <a:bodyPr/>
        <a:lstStyle/>
        <a:p>
          <a:endParaRPr lang="zh-CN" altLang="en-US">
            <a:solidFill>
              <a:schemeClr val="bg1"/>
            </a:solidFill>
          </a:endParaRPr>
        </a:p>
      </dgm:t>
    </dgm:pt>
    <dgm:pt modelId="{821D6C72-9B25-4381-8713-7563C316E688}" type="pres">
      <dgm:prSet presAssocID="{0A837B5C-5275-4E22-BA8F-F7C791E7D3E4}" presName="Name0" presStyleCnt="0">
        <dgm:presLayoutVars>
          <dgm:dir/>
          <dgm:animLvl val="lvl"/>
          <dgm:resizeHandles val="exact"/>
        </dgm:presLayoutVars>
      </dgm:prSet>
      <dgm:spPr/>
    </dgm:pt>
    <dgm:pt modelId="{174B6CCD-B42C-44AF-9486-314D2AA73F03}" type="pres">
      <dgm:prSet presAssocID="{41B24524-8AEF-4594-A39C-2AB707E710A1}" presName="Name8" presStyleCnt="0"/>
      <dgm:spPr/>
    </dgm:pt>
    <dgm:pt modelId="{2ECC74D4-2862-48CB-AFFB-7CDF58655143}" type="pres">
      <dgm:prSet presAssocID="{41B24524-8AEF-4594-A39C-2AB707E710A1}" presName="level" presStyleLbl="node1" presStyleIdx="0" presStyleCnt="3" custScaleX="83899" custScaleY="146383" custLinFactNeighborY="25145">
        <dgm:presLayoutVars>
          <dgm:chMax val="1"/>
          <dgm:bulletEnabled val="1"/>
        </dgm:presLayoutVars>
      </dgm:prSet>
      <dgm:spPr/>
    </dgm:pt>
    <dgm:pt modelId="{DE0217FF-12EA-46D8-B07B-431EA3DCC5EA}" type="pres">
      <dgm:prSet presAssocID="{41B24524-8AEF-4594-A39C-2AB707E710A1}" presName="levelTx" presStyleCnt="0">
        <dgm:presLayoutVars>
          <dgm:chMax val="1"/>
          <dgm:bulletEnabled val="1"/>
        </dgm:presLayoutVars>
      </dgm:prSet>
      <dgm:spPr/>
    </dgm:pt>
    <dgm:pt modelId="{61511F90-343E-47B7-9BBC-D6AD073692B6}" type="pres">
      <dgm:prSet presAssocID="{79311771-AAF2-481F-821C-D0DB94C1FBFD}" presName="Name8" presStyleCnt="0"/>
      <dgm:spPr/>
    </dgm:pt>
    <dgm:pt modelId="{DDB8184D-48AA-4110-9E32-47EA4D232B76}" type="pres">
      <dgm:prSet presAssocID="{79311771-AAF2-481F-821C-D0DB94C1FBFD}" presName="level" presStyleLbl="node1" presStyleIdx="1" presStyleCnt="3" custScaleX="90664">
        <dgm:presLayoutVars>
          <dgm:chMax val="1"/>
          <dgm:bulletEnabled val="1"/>
        </dgm:presLayoutVars>
      </dgm:prSet>
      <dgm:spPr/>
    </dgm:pt>
    <dgm:pt modelId="{8E5CB15E-9935-4C29-8C58-AEEB7D1EEA22}" type="pres">
      <dgm:prSet presAssocID="{79311771-AAF2-481F-821C-D0DB94C1FBFD}" presName="levelTx" presStyleCnt="0">
        <dgm:presLayoutVars>
          <dgm:chMax val="1"/>
          <dgm:bulletEnabled val="1"/>
        </dgm:presLayoutVars>
      </dgm:prSet>
      <dgm:spPr/>
    </dgm:pt>
    <dgm:pt modelId="{2E013D43-1AA6-4BF7-9E9D-D1E5219D6C24}" type="pres">
      <dgm:prSet presAssocID="{C62A4128-EB01-499E-BD89-1BA428435BFD}" presName="Name8" presStyleCnt="0"/>
      <dgm:spPr/>
    </dgm:pt>
    <dgm:pt modelId="{90A513E2-1237-4AB2-A5E8-E0765170C757}" type="pres">
      <dgm:prSet presAssocID="{C62A4128-EB01-499E-BD89-1BA428435BFD}" presName="level" presStyleLbl="node1" presStyleIdx="2" presStyleCnt="3" custLinFactNeighborY="-6834">
        <dgm:presLayoutVars>
          <dgm:chMax val="1"/>
          <dgm:bulletEnabled val="1"/>
        </dgm:presLayoutVars>
      </dgm:prSet>
      <dgm:spPr/>
    </dgm:pt>
    <dgm:pt modelId="{17AC914A-BB38-4C2C-8DCF-893C73B2CC4C}" type="pres">
      <dgm:prSet presAssocID="{C62A4128-EB01-499E-BD89-1BA428435BFD}" presName="levelTx" presStyleCnt="0">
        <dgm:presLayoutVars>
          <dgm:chMax val="1"/>
          <dgm:bulletEnabled val="1"/>
        </dgm:presLayoutVars>
      </dgm:prSet>
      <dgm:spPr/>
    </dgm:pt>
  </dgm:ptLst>
  <dgm:cxnLst>
    <dgm:cxn modelId="{FBA9C6C1-B473-4254-8F8E-DAC2050DE74A}" srcId="{0A837B5C-5275-4E22-BA8F-F7C791E7D3E4}" destId="{41B24524-8AEF-4594-A39C-2AB707E710A1}" srcOrd="0" destOrd="0" parTransId="{C2B1BBEF-81CD-4ED7-AF89-8F70FC27FFDC}" sibTransId="{AFD8F642-E768-4C70-A2C8-946CA09566B9}"/>
    <dgm:cxn modelId="{AC5FF59D-3F8C-41CE-8974-C8CD00264B81}" srcId="{0A837B5C-5275-4E22-BA8F-F7C791E7D3E4}" destId="{79311771-AAF2-481F-821C-D0DB94C1FBFD}" srcOrd="1" destOrd="0" parTransId="{9CC35E3D-76B1-4D1E-A44D-32A9397D8A9B}" sibTransId="{7EB23379-5084-44C4-869E-253A79BA7C83}"/>
    <dgm:cxn modelId="{A71AF341-24FA-43C7-84B3-27268BD11D17}" srcId="{0A837B5C-5275-4E22-BA8F-F7C791E7D3E4}" destId="{C62A4128-EB01-499E-BD89-1BA428435BFD}" srcOrd="2" destOrd="0" parTransId="{CE973FBC-09A8-43CD-BBE7-888CBF4D0B12}" sibTransId="{1362BADE-0FA2-444F-B13B-7F5CB99FCA0F}"/>
    <dgm:cxn modelId="{99120FCD-0F9F-4997-A987-F664C29F155F}" type="presOf" srcId="{0A837B5C-5275-4E22-BA8F-F7C791E7D3E4}" destId="{821D6C72-9B25-4381-8713-7563C316E688}" srcOrd="0" destOrd="0" presId="urn:microsoft.com/office/officeart/2005/8/layout/pyramid1"/>
    <dgm:cxn modelId="{9863444B-E8C3-4FB0-985C-EF6D34E44E76}" type="presParOf" srcId="{821D6C72-9B25-4381-8713-7563C316E688}" destId="{174B6CCD-B42C-44AF-9486-314D2AA73F03}" srcOrd="0" destOrd="0" presId="urn:microsoft.com/office/officeart/2005/8/layout/pyramid1"/>
    <dgm:cxn modelId="{9688A245-C208-4E85-B393-7510D3B5E11E}" type="presParOf" srcId="{174B6CCD-B42C-44AF-9486-314D2AA73F03}" destId="{2ECC74D4-2862-48CB-AFFB-7CDF58655143}" srcOrd="0" destOrd="0" presId="urn:microsoft.com/office/officeart/2005/8/layout/pyramid1"/>
    <dgm:cxn modelId="{66712EFB-0646-4421-B385-ECF584360EF4}" type="presOf" srcId="{41B24524-8AEF-4594-A39C-2AB707E710A1}" destId="{2ECC74D4-2862-48CB-AFFB-7CDF58655143}" srcOrd="0" destOrd="0" presId="urn:microsoft.com/office/officeart/2005/8/layout/pyramid1"/>
    <dgm:cxn modelId="{55A3E0C3-06C9-42FA-8D7F-1989F94E7647}" type="presParOf" srcId="{174B6CCD-B42C-44AF-9486-314D2AA73F03}" destId="{DE0217FF-12EA-46D8-B07B-431EA3DCC5EA}" srcOrd="1" destOrd="0" presId="urn:microsoft.com/office/officeart/2005/8/layout/pyramid1"/>
    <dgm:cxn modelId="{95F2469A-1784-46E1-BC8B-BD990B9B472F}" type="presOf" srcId="{41B24524-8AEF-4594-A39C-2AB707E710A1}" destId="{DE0217FF-12EA-46D8-B07B-431EA3DCC5EA}" srcOrd="1" destOrd="0" presId="urn:microsoft.com/office/officeart/2005/8/layout/pyramid1"/>
    <dgm:cxn modelId="{1765AD03-997C-49E7-A9CE-5BC8321C6E95}" type="presParOf" srcId="{821D6C72-9B25-4381-8713-7563C316E688}" destId="{61511F90-343E-47B7-9BBC-D6AD073692B6}" srcOrd="1" destOrd="0" presId="urn:microsoft.com/office/officeart/2005/8/layout/pyramid1"/>
    <dgm:cxn modelId="{91C6E1AA-0B28-4556-9611-39DC83BA2C9B}" type="presParOf" srcId="{61511F90-343E-47B7-9BBC-D6AD073692B6}" destId="{DDB8184D-48AA-4110-9E32-47EA4D232B76}" srcOrd="0" destOrd="1" presId="urn:microsoft.com/office/officeart/2005/8/layout/pyramid1"/>
    <dgm:cxn modelId="{E2C9D586-0C25-4798-BA08-463D03D609F9}" type="presOf" srcId="{79311771-AAF2-481F-821C-D0DB94C1FBFD}" destId="{DDB8184D-48AA-4110-9E32-47EA4D232B76}" srcOrd="0" destOrd="0" presId="urn:microsoft.com/office/officeart/2005/8/layout/pyramid1"/>
    <dgm:cxn modelId="{8215D2A8-02E6-4AF1-8470-4F3518FB7498}" type="presParOf" srcId="{61511F90-343E-47B7-9BBC-D6AD073692B6}" destId="{8E5CB15E-9935-4C29-8C58-AEEB7D1EEA22}" srcOrd="1" destOrd="1" presId="urn:microsoft.com/office/officeart/2005/8/layout/pyramid1"/>
    <dgm:cxn modelId="{3D111CB6-9040-4FCE-9ED9-CD2868BFD82D}" type="presOf" srcId="{79311771-AAF2-481F-821C-D0DB94C1FBFD}" destId="{8E5CB15E-9935-4C29-8C58-AEEB7D1EEA22}" srcOrd="1" destOrd="0" presId="urn:microsoft.com/office/officeart/2005/8/layout/pyramid1"/>
    <dgm:cxn modelId="{7FBC84A9-3990-4288-84CF-387375067CBF}" type="presParOf" srcId="{821D6C72-9B25-4381-8713-7563C316E688}" destId="{2E013D43-1AA6-4BF7-9E9D-D1E5219D6C24}" srcOrd="2" destOrd="0" presId="urn:microsoft.com/office/officeart/2005/8/layout/pyramid1"/>
    <dgm:cxn modelId="{1D2D19DB-8549-4B86-A801-1FF36C446855}" type="presParOf" srcId="{2E013D43-1AA6-4BF7-9E9D-D1E5219D6C24}" destId="{90A513E2-1237-4AB2-A5E8-E0765170C757}" srcOrd="0" destOrd="2" presId="urn:microsoft.com/office/officeart/2005/8/layout/pyramid1"/>
    <dgm:cxn modelId="{02E82D7B-9675-4247-B73C-A69D9571E41B}" type="presOf" srcId="{C62A4128-EB01-499E-BD89-1BA428435BFD}" destId="{90A513E2-1237-4AB2-A5E8-E0765170C757}" srcOrd="0" destOrd="0" presId="urn:microsoft.com/office/officeart/2005/8/layout/pyramid1"/>
    <dgm:cxn modelId="{468B7679-20C3-4B26-A749-5190CE93B58F}" type="presParOf" srcId="{2E013D43-1AA6-4BF7-9E9D-D1E5219D6C24}" destId="{17AC914A-BB38-4C2C-8DCF-893C73B2CC4C}" srcOrd="1" destOrd="2" presId="urn:microsoft.com/office/officeart/2005/8/layout/pyramid1"/>
    <dgm:cxn modelId="{320F966E-759C-4D96-9387-4334678C7099}" type="presOf" srcId="{C62A4128-EB01-499E-BD89-1BA428435BFD}" destId="{17AC914A-BB38-4C2C-8DCF-893C73B2CC4C}" srcOrd="1" destOrd="0" presId="urn:microsoft.com/office/officeart/2005/8/layout/pyramid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B5CDB-B379-4337-899E-2E1516096ADC}" type="doc">
      <dgm:prSet loTypeId="urn:microsoft.com/office/officeart/2005/8/layout/radial1#1" loCatId="relationship" qsTypeId="urn:microsoft.com/office/officeart/2005/8/quickstyle/3d3#2" qsCatId="3D" csTypeId="urn:microsoft.com/office/officeart/2005/8/colors/colorful5#1" csCatId="colorful" phldr="1"/>
      <dgm:spPr/>
    </dgm:pt>
    <dgm:pt modelId="{5A8F3389-C6F4-43EC-A6CB-B462AACB32AE}">
      <dgm:prSet/>
      <dgm:spPr>
        <a:solidFill>
          <a:srgbClr val="C00000"/>
        </a:solidFill>
        <a:ln>
          <a:solidFill>
            <a:srgbClr val="7030A0"/>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目标</a:t>
          </a:r>
        </a:p>
      </dgm:t>
    </dgm:pt>
    <dgm:pt modelId="{C27E95B7-F720-4645-B44A-279655E01080}" cxnId="{23841F3E-ACAD-4C9D-A048-2EE66DA2E11B}" type="parTrans">
      <dgm:prSet/>
      <dgm:spPr/>
      <dgm:t>
        <a:bodyPr/>
        <a:lstStyle/>
        <a:p>
          <a:endParaRPr lang="zh-CN" altLang="en-US"/>
        </a:p>
      </dgm:t>
    </dgm:pt>
    <dgm:pt modelId="{A7A17F01-5541-418B-AEB6-ED444B3946D3}" cxnId="{23841F3E-ACAD-4C9D-A048-2EE66DA2E11B}" type="sibTrans">
      <dgm:prSet/>
      <dgm:spPr/>
      <dgm:t>
        <a:bodyPr/>
        <a:lstStyle/>
        <a:p>
          <a:endParaRPr lang="zh-CN" altLang="en-US"/>
        </a:p>
      </dgm:t>
    </dgm:pt>
    <dgm:pt modelId="{44FBEE2B-9142-4536-9A0E-CADC01E4EF55}">
      <dgm:prSet/>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具体的</a:t>
          </a:r>
        </a:p>
      </dgm:t>
    </dgm:pt>
    <dgm:pt modelId="{C1368BFB-9CE9-45B1-B499-77355F25F2BA}" cxnId="{647384D5-1CC6-4A6E-B562-F7C2401819BE}" type="parTrans">
      <dgm:prSet/>
      <dgm:spPr/>
      <dgm:t>
        <a:bodyPr/>
        <a:lstStyle/>
        <a:p>
          <a:endParaRPr lang="zh-CN" altLang="en-US"/>
        </a:p>
      </dgm:t>
    </dgm:pt>
    <dgm:pt modelId="{6F43C61A-3BA3-48F1-9B6E-D812468DA465}" cxnId="{647384D5-1CC6-4A6E-B562-F7C2401819BE}" type="sibTrans">
      <dgm:prSet/>
      <dgm:spPr/>
      <dgm:t>
        <a:bodyPr/>
        <a:lstStyle/>
        <a:p>
          <a:endParaRPr lang="zh-CN" altLang="en-US"/>
        </a:p>
      </dgm:t>
    </dgm:pt>
    <dgm:pt modelId="{99ADA22A-7CE0-420D-A368-44CB137A0F29}">
      <dgm:prSet/>
      <dgm:spPr>
        <a:solidFill>
          <a:schemeClr val="accent6">
            <a:lumMod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可度量</a:t>
          </a:r>
        </a:p>
      </dgm:t>
    </dgm:pt>
    <dgm:pt modelId="{FE2AF472-D601-4940-89D7-731A9FADE25E}" cxnId="{B2B857FE-5A55-4001-9DE6-2DBB59C29690}" type="parTrans">
      <dgm:prSet/>
      <dgm:spPr/>
      <dgm:t>
        <a:bodyPr/>
        <a:lstStyle/>
        <a:p>
          <a:endParaRPr lang="zh-CN" altLang="en-US"/>
        </a:p>
      </dgm:t>
    </dgm:pt>
    <dgm:pt modelId="{0FC5F767-A088-4B97-8210-69FB2119F381}" cxnId="{B2B857FE-5A55-4001-9DE6-2DBB59C29690}" type="sibTrans">
      <dgm:prSet/>
      <dgm:spPr/>
      <dgm:t>
        <a:bodyPr/>
        <a:lstStyle/>
        <a:p>
          <a:endParaRPr lang="zh-CN" altLang="en-US"/>
        </a:p>
      </dgm:t>
    </dgm:pt>
    <dgm:pt modelId="{B63B80B9-817F-40ED-8524-431DC1F2D4F4}">
      <dgm:prSet/>
      <dgm:spPr>
        <a:solidFill>
          <a:srgbClr val="7030A0"/>
        </a:solidFill>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有挑战</a:t>
          </a:r>
        </a:p>
      </dgm:t>
    </dgm:pt>
    <dgm:pt modelId="{B36B3B9F-4BA8-4A97-99F0-5B776FD16819}" cxnId="{F1371178-8FA3-413F-9D5A-474446C1931A}" type="parTrans">
      <dgm:prSet/>
      <dgm:spPr/>
      <dgm:t>
        <a:bodyPr/>
        <a:lstStyle/>
        <a:p>
          <a:endParaRPr lang="zh-CN" altLang="en-US"/>
        </a:p>
      </dgm:t>
    </dgm:pt>
    <dgm:pt modelId="{8FBD6A1F-1AB9-4201-8162-188BEE1AE98E}" cxnId="{F1371178-8FA3-413F-9D5A-474446C1931A}" type="sibTrans">
      <dgm:prSet/>
      <dgm:spPr/>
      <dgm:t>
        <a:bodyPr/>
        <a:lstStyle/>
        <a:p>
          <a:endParaRPr lang="zh-CN" altLang="en-US"/>
        </a:p>
      </dgm:t>
    </dgm:pt>
    <dgm:pt modelId="{C9432A97-3420-4870-9D4A-AA3A66445817}">
      <dgm:prSet/>
      <dgm:spPr>
        <a:solidFill>
          <a:srgbClr val="00B0F0"/>
        </a:solidFill>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有价值</a:t>
          </a:r>
        </a:p>
      </dgm:t>
    </dgm:pt>
    <dgm:pt modelId="{0CB544DD-1D73-40E6-9FCD-CF7C41BB3449}" cxnId="{641DC95A-4640-4C93-A32C-24B10F59D8C9}" type="parTrans">
      <dgm:prSet/>
      <dgm:spPr/>
      <dgm:t>
        <a:bodyPr/>
        <a:lstStyle/>
        <a:p>
          <a:endParaRPr lang="zh-CN" altLang="en-US"/>
        </a:p>
      </dgm:t>
    </dgm:pt>
    <dgm:pt modelId="{F455DA65-1B8E-407C-8634-26A04569930C}" cxnId="{641DC95A-4640-4C93-A32C-24B10F59D8C9}" type="sibTrans">
      <dgm:prSet/>
      <dgm:spPr/>
      <dgm:t>
        <a:bodyPr/>
        <a:lstStyle/>
        <a:p>
          <a:endParaRPr lang="zh-CN" altLang="en-US"/>
        </a:p>
      </dgm:t>
    </dgm:pt>
    <dgm:pt modelId="{2E38EA83-B69F-4833-85F1-5A8883E37CE2}">
      <dgm:prSet/>
      <dgm:spPr>
        <a:solidFill>
          <a:schemeClr val="accent1"/>
        </a:solidFill>
      </dgm:spPr>
      <dgm: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b="1" i="0" u="none" strike="noStrike" cap="none" normalizeH="0" baseline="0" dirty="0">
              <a:effectLst/>
              <a:latin typeface="Arial" panose="020B0604020202020204" pitchFamily="34" charset="0"/>
              <a:ea typeface="宋体" panose="02010600030101010101" pitchFamily="2" charset="-122"/>
            </a:rPr>
            <a:t>有时限</a:t>
          </a:r>
        </a:p>
      </dgm:t>
    </dgm:pt>
    <dgm:pt modelId="{5861AFBF-369B-49D3-A13C-6A971F99E3B2}" cxnId="{8B935519-DE43-43FB-BF92-9A409FD99E1D}" type="parTrans">
      <dgm:prSet/>
      <dgm:spPr/>
      <dgm:t>
        <a:bodyPr/>
        <a:lstStyle/>
        <a:p>
          <a:endParaRPr lang="zh-CN" altLang="en-US"/>
        </a:p>
      </dgm:t>
    </dgm:pt>
    <dgm:pt modelId="{D8B46713-0763-4771-9747-185E1931E429}" cxnId="{8B935519-DE43-43FB-BF92-9A409FD99E1D}" type="sibTrans">
      <dgm:prSet/>
      <dgm:spPr/>
      <dgm:t>
        <a:bodyPr/>
        <a:lstStyle/>
        <a:p>
          <a:endParaRPr lang="zh-CN" altLang="en-US"/>
        </a:p>
      </dgm:t>
    </dgm:pt>
    <dgm:pt modelId="{B2276B85-7B7B-40D0-9803-956637D0B656}" type="pres">
      <dgm:prSet presAssocID="{C7BB5CDB-B379-4337-899E-2E1516096ADC}" presName="cycle" presStyleCnt="0">
        <dgm:presLayoutVars>
          <dgm:chMax val="1"/>
          <dgm:dir/>
          <dgm:animLvl val="ctr"/>
          <dgm:resizeHandles val="exact"/>
        </dgm:presLayoutVars>
      </dgm:prSet>
      <dgm:spPr/>
    </dgm:pt>
    <dgm:pt modelId="{5646AF48-6A5C-4AE7-B3E7-FD800F4136C6}" type="pres">
      <dgm:prSet presAssocID="{5A8F3389-C6F4-43EC-A6CB-B462AACB32AE}" presName="centerShape" presStyleLbl="node0" presStyleIdx="0" presStyleCnt="1"/>
      <dgm:spPr/>
    </dgm:pt>
    <dgm:pt modelId="{5C408B42-814B-4257-9E85-4FBD250E3B62}" type="pres">
      <dgm:prSet presAssocID="{C1368BFB-9CE9-45B1-B499-77355F25F2BA}" presName="Name9" presStyleLbl="parChTrans1D2" presStyleIdx="0" presStyleCnt="5"/>
      <dgm:spPr/>
    </dgm:pt>
    <dgm:pt modelId="{650E26AE-9BF3-4B0B-A4B6-37496F6EEDD5}" type="pres">
      <dgm:prSet presAssocID="{C1368BFB-9CE9-45B1-B499-77355F25F2BA}" presName="connTx" presStyleLbl="parChTrans1D2" presStyleIdx="0" presStyleCnt="5"/>
      <dgm:spPr/>
    </dgm:pt>
    <dgm:pt modelId="{968DF0E4-4FD7-4C49-8DB2-D4B0008B9B0E}" type="pres">
      <dgm:prSet presAssocID="{44FBEE2B-9142-4536-9A0E-CADC01E4EF55}" presName="node" presStyleLbl="node1" presStyleIdx="0" presStyleCnt="5">
        <dgm:presLayoutVars>
          <dgm:bulletEnabled val="1"/>
        </dgm:presLayoutVars>
      </dgm:prSet>
      <dgm:spPr/>
    </dgm:pt>
    <dgm:pt modelId="{9C989975-BB8A-4E41-B43F-A9FE8F67ECE4}" type="pres">
      <dgm:prSet presAssocID="{FE2AF472-D601-4940-89D7-731A9FADE25E}" presName="Name9" presStyleLbl="parChTrans1D2" presStyleIdx="1" presStyleCnt="5"/>
      <dgm:spPr/>
    </dgm:pt>
    <dgm:pt modelId="{1023299C-E53C-45A7-9CDD-1FC9EE0E5CEE}" type="pres">
      <dgm:prSet presAssocID="{FE2AF472-D601-4940-89D7-731A9FADE25E}" presName="connTx" presStyleLbl="parChTrans1D2" presStyleIdx="1" presStyleCnt="5"/>
      <dgm:spPr/>
    </dgm:pt>
    <dgm:pt modelId="{31111023-13D3-4F67-B938-D356B9EED6E6}" type="pres">
      <dgm:prSet presAssocID="{99ADA22A-7CE0-420D-A368-44CB137A0F29}" presName="node" presStyleLbl="node1" presStyleIdx="1" presStyleCnt="5">
        <dgm:presLayoutVars>
          <dgm:bulletEnabled val="1"/>
        </dgm:presLayoutVars>
      </dgm:prSet>
      <dgm:spPr/>
    </dgm:pt>
    <dgm:pt modelId="{1C2431BE-BAC5-44DE-9E65-D83E6A4371AD}" type="pres">
      <dgm:prSet presAssocID="{B36B3B9F-4BA8-4A97-99F0-5B776FD16819}" presName="Name9" presStyleLbl="parChTrans1D2" presStyleIdx="2" presStyleCnt="5"/>
      <dgm:spPr/>
    </dgm:pt>
    <dgm:pt modelId="{8E3D4E29-AE15-46DD-B794-901131203B60}" type="pres">
      <dgm:prSet presAssocID="{B36B3B9F-4BA8-4A97-99F0-5B776FD16819}" presName="connTx" presStyleLbl="parChTrans1D2" presStyleIdx="2" presStyleCnt="5"/>
      <dgm:spPr/>
    </dgm:pt>
    <dgm:pt modelId="{22142A4C-74E0-4002-9D3D-4245AD18DB45}" type="pres">
      <dgm:prSet presAssocID="{B63B80B9-817F-40ED-8524-431DC1F2D4F4}" presName="node" presStyleLbl="node1" presStyleIdx="2" presStyleCnt="5">
        <dgm:presLayoutVars>
          <dgm:bulletEnabled val="1"/>
        </dgm:presLayoutVars>
      </dgm:prSet>
      <dgm:spPr/>
    </dgm:pt>
    <dgm:pt modelId="{44F07D1F-8B10-4642-A55B-EF0128831136}" type="pres">
      <dgm:prSet presAssocID="{0CB544DD-1D73-40E6-9FCD-CF7C41BB3449}" presName="Name9" presStyleLbl="parChTrans1D2" presStyleIdx="3" presStyleCnt="5"/>
      <dgm:spPr/>
    </dgm:pt>
    <dgm:pt modelId="{771F7D0D-AC94-4666-9244-FF6A97DBB88D}" type="pres">
      <dgm:prSet presAssocID="{0CB544DD-1D73-40E6-9FCD-CF7C41BB3449}" presName="connTx" presStyleLbl="parChTrans1D2" presStyleIdx="3" presStyleCnt="5"/>
      <dgm:spPr/>
    </dgm:pt>
    <dgm:pt modelId="{87563043-3924-4199-A102-729F4E6C845D}" type="pres">
      <dgm:prSet presAssocID="{C9432A97-3420-4870-9D4A-AA3A66445817}" presName="node" presStyleLbl="node1" presStyleIdx="3" presStyleCnt="5">
        <dgm:presLayoutVars>
          <dgm:bulletEnabled val="1"/>
        </dgm:presLayoutVars>
      </dgm:prSet>
      <dgm:spPr/>
    </dgm:pt>
    <dgm:pt modelId="{B4F4A3C4-8910-4228-B9A7-318621C27FC9}" type="pres">
      <dgm:prSet presAssocID="{5861AFBF-369B-49D3-A13C-6A971F99E3B2}" presName="Name9" presStyleLbl="parChTrans1D2" presStyleIdx="4" presStyleCnt="5"/>
      <dgm:spPr/>
    </dgm:pt>
    <dgm:pt modelId="{89B3E2FB-111E-4120-BDC3-922897E35C42}" type="pres">
      <dgm:prSet presAssocID="{5861AFBF-369B-49D3-A13C-6A971F99E3B2}" presName="connTx" presStyleLbl="parChTrans1D2" presStyleIdx="4" presStyleCnt="5"/>
      <dgm:spPr/>
    </dgm:pt>
    <dgm:pt modelId="{687D8554-2CFE-4697-9B6C-7404D925EB53}" type="pres">
      <dgm:prSet presAssocID="{2E38EA83-B69F-4833-85F1-5A8883E37CE2}" presName="node" presStyleLbl="node1" presStyleIdx="4" presStyleCnt="5">
        <dgm:presLayoutVars>
          <dgm:bulletEnabled val="1"/>
        </dgm:presLayoutVars>
      </dgm:prSet>
      <dgm:spPr/>
    </dgm:pt>
  </dgm:ptLst>
  <dgm:cxnLst>
    <dgm:cxn modelId="{8B935519-DE43-43FB-BF92-9A409FD99E1D}" srcId="{5A8F3389-C6F4-43EC-A6CB-B462AACB32AE}" destId="{2E38EA83-B69F-4833-85F1-5A8883E37CE2}" srcOrd="4" destOrd="0" parTransId="{5861AFBF-369B-49D3-A13C-6A971F99E3B2}" sibTransId="{D8B46713-0763-4771-9747-185E1931E429}"/>
    <dgm:cxn modelId="{2C028928-C10B-4DE6-9D11-766E684C194E}" type="presOf" srcId="{44FBEE2B-9142-4536-9A0E-CADC01E4EF55}" destId="{968DF0E4-4FD7-4C49-8DB2-D4B0008B9B0E}" srcOrd="0" destOrd="0" presId="urn:microsoft.com/office/officeart/2005/8/layout/radial1#1"/>
    <dgm:cxn modelId="{AC096C35-ED46-4907-870C-1EBCDFAE83D9}" type="presOf" srcId="{0CB544DD-1D73-40E6-9FCD-CF7C41BB3449}" destId="{44F07D1F-8B10-4642-A55B-EF0128831136}" srcOrd="0" destOrd="0" presId="urn:microsoft.com/office/officeart/2005/8/layout/radial1#1"/>
    <dgm:cxn modelId="{23841F3E-ACAD-4C9D-A048-2EE66DA2E11B}" srcId="{C7BB5CDB-B379-4337-899E-2E1516096ADC}" destId="{5A8F3389-C6F4-43EC-A6CB-B462AACB32AE}" srcOrd="0" destOrd="0" parTransId="{C27E95B7-F720-4645-B44A-279655E01080}" sibTransId="{A7A17F01-5541-418B-AEB6-ED444B3946D3}"/>
    <dgm:cxn modelId="{E4EE7449-27B4-4190-B9D7-862652D57D9B}" type="presOf" srcId="{B36B3B9F-4BA8-4A97-99F0-5B776FD16819}" destId="{8E3D4E29-AE15-46DD-B794-901131203B60}" srcOrd="1" destOrd="0" presId="urn:microsoft.com/office/officeart/2005/8/layout/radial1#1"/>
    <dgm:cxn modelId="{C951306B-C9A7-4025-B76D-351CFE084B0B}" type="presOf" srcId="{C9432A97-3420-4870-9D4A-AA3A66445817}" destId="{87563043-3924-4199-A102-729F4E6C845D}" srcOrd="0" destOrd="0" presId="urn:microsoft.com/office/officeart/2005/8/layout/radial1#1"/>
    <dgm:cxn modelId="{14726750-A464-4305-A6ED-A29EFD024550}" type="presOf" srcId="{5861AFBF-369B-49D3-A13C-6A971F99E3B2}" destId="{B4F4A3C4-8910-4228-B9A7-318621C27FC9}" srcOrd="0" destOrd="0" presId="urn:microsoft.com/office/officeart/2005/8/layout/radial1#1"/>
    <dgm:cxn modelId="{A0683352-17AC-4283-8E5D-904B0959A4C4}" type="presOf" srcId="{C1368BFB-9CE9-45B1-B499-77355F25F2BA}" destId="{5C408B42-814B-4257-9E85-4FBD250E3B62}" srcOrd="0" destOrd="0" presId="urn:microsoft.com/office/officeart/2005/8/layout/radial1#1"/>
    <dgm:cxn modelId="{F1371178-8FA3-413F-9D5A-474446C1931A}" srcId="{5A8F3389-C6F4-43EC-A6CB-B462AACB32AE}" destId="{B63B80B9-817F-40ED-8524-431DC1F2D4F4}" srcOrd="2" destOrd="0" parTransId="{B36B3B9F-4BA8-4A97-99F0-5B776FD16819}" sibTransId="{8FBD6A1F-1AB9-4201-8162-188BEE1AE98E}"/>
    <dgm:cxn modelId="{11E5205A-20E2-4203-95EB-3B837256C8B6}" type="presOf" srcId="{2E38EA83-B69F-4833-85F1-5A8883E37CE2}" destId="{687D8554-2CFE-4697-9B6C-7404D925EB53}" srcOrd="0" destOrd="0" presId="urn:microsoft.com/office/officeart/2005/8/layout/radial1#1"/>
    <dgm:cxn modelId="{641DC95A-4640-4C93-A32C-24B10F59D8C9}" srcId="{5A8F3389-C6F4-43EC-A6CB-B462AACB32AE}" destId="{C9432A97-3420-4870-9D4A-AA3A66445817}" srcOrd="3" destOrd="0" parTransId="{0CB544DD-1D73-40E6-9FCD-CF7C41BB3449}" sibTransId="{F455DA65-1B8E-407C-8634-26A04569930C}"/>
    <dgm:cxn modelId="{D6BA9085-A97D-484E-8862-3EE9861D43F6}" type="presOf" srcId="{0CB544DD-1D73-40E6-9FCD-CF7C41BB3449}" destId="{771F7D0D-AC94-4666-9244-FF6A97DBB88D}" srcOrd="1" destOrd="0" presId="urn:microsoft.com/office/officeart/2005/8/layout/radial1#1"/>
    <dgm:cxn modelId="{11513587-3827-445B-AE3F-223BAD45FB12}" type="presOf" srcId="{B63B80B9-817F-40ED-8524-431DC1F2D4F4}" destId="{22142A4C-74E0-4002-9D3D-4245AD18DB45}" srcOrd="0" destOrd="0" presId="urn:microsoft.com/office/officeart/2005/8/layout/radial1#1"/>
    <dgm:cxn modelId="{2EC0AF9B-AA47-4B6C-9A51-B0A88A540108}" type="presOf" srcId="{C1368BFB-9CE9-45B1-B499-77355F25F2BA}" destId="{650E26AE-9BF3-4B0B-A4B6-37496F6EEDD5}" srcOrd="1" destOrd="0" presId="urn:microsoft.com/office/officeart/2005/8/layout/radial1#1"/>
    <dgm:cxn modelId="{9894B6A3-387B-4295-A32B-713D815CD461}" type="presOf" srcId="{FE2AF472-D601-4940-89D7-731A9FADE25E}" destId="{1023299C-E53C-45A7-9CDD-1FC9EE0E5CEE}" srcOrd="1" destOrd="0" presId="urn:microsoft.com/office/officeart/2005/8/layout/radial1#1"/>
    <dgm:cxn modelId="{2D8811A6-A7BA-4084-AEB7-29212A7B6FC8}" type="presOf" srcId="{FE2AF472-D601-4940-89D7-731A9FADE25E}" destId="{9C989975-BB8A-4E41-B43F-A9FE8F67ECE4}" srcOrd="0" destOrd="0" presId="urn:microsoft.com/office/officeart/2005/8/layout/radial1#1"/>
    <dgm:cxn modelId="{EBD827A7-A1DE-4DB9-8335-B3CE43C5499E}" type="presOf" srcId="{B36B3B9F-4BA8-4A97-99F0-5B776FD16819}" destId="{1C2431BE-BAC5-44DE-9E65-D83E6A4371AD}" srcOrd="0" destOrd="0" presId="urn:microsoft.com/office/officeart/2005/8/layout/radial1#1"/>
    <dgm:cxn modelId="{F7F3A6C0-0774-4B72-9210-178E34DA0FE4}" type="presOf" srcId="{5A8F3389-C6F4-43EC-A6CB-B462AACB32AE}" destId="{5646AF48-6A5C-4AE7-B3E7-FD800F4136C6}" srcOrd="0" destOrd="0" presId="urn:microsoft.com/office/officeart/2005/8/layout/radial1#1"/>
    <dgm:cxn modelId="{3F8945C8-7D95-45E7-A29F-EC4401C61592}" type="presOf" srcId="{5861AFBF-369B-49D3-A13C-6A971F99E3B2}" destId="{89B3E2FB-111E-4120-BDC3-922897E35C42}" srcOrd="1" destOrd="0" presId="urn:microsoft.com/office/officeart/2005/8/layout/radial1#1"/>
    <dgm:cxn modelId="{647384D5-1CC6-4A6E-B562-F7C2401819BE}" srcId="{5A8F3389-C6F4-43EC-A6CB-B462AACB32AE}" destId="{44FBEE2B-9142-4536-9A0E-CADC01E4EF55}" srcOrd="0" destOrd="0" parTransId="{C1368BFB-9CE9-45B1-B499-77355F25F2BA}" sibTransId="{6F43C61A-3BA3-48F1-9B6E-D812468DA465}"/>
    <dgm:cxn modelId="{3E638FF0-C19A-448A-9124-1F95A129E6E5}" type="presOf" srcId="{99ADA22A-7CE0-420D-A368-44CB137A0F29}" destId="{31111023-13D3-4F67-B938-D356B9EED6E6}" srcOrd="0" destOrd="0" presId="urn:microsoft.com/office/officeart/2005/8/layout/radial1#1"/>
    <dgm:cxn modelId="{6001DBF7-5B69-4B0B-9B61-4FDB966BC0C0}" type="presOf" srcId="{C7BB5CDB-B379-4337-899E-2E1516096ADC}" destId="{B2276B85-7B7B-40D0-9803-956637D0B656}" srcOrd="0" destOrd="0" presId="urn:microsoft.com/office/officeart/2005/8/layout/radial1#1"/>
    <dgm:cxn modelId="{B2B857FE-5A55-4001-9DE6-2DBB59C29690}" srcId="{5A8F3389-C6F4-43EC-A6CB-B462AACB32AE}" destId="{99ADA22A-7CE0-420D-A368-44CB137A0F29}" srcOrd="1" destOrd="0" parTransId="{FE2AF472-D601-4940-89D7-731A9FADE25E}" sibTransId="{0FC5F767-A088-4B97-8210-69FB2119F381}"/>
    <dgm:cxn modelId="{61286A86-EB1B-4F60-9290-D91C4B8B777D}" type="presParOf" srcId="{B2276B85-7B7B-40D0-9803-956637D0B656}" destId="{5646AF48-6A5C-4AE7-B3E7-FD800F4136C6}" srcOrd="0" destOrd="0" presId="urn:microsoft.com/office/officeart/2005/8/layout/radial1#1"/>
    <dgm:cxn modelId="{0B84E033-DA36-462C-B3FB-FDE671689E3F}" type="presParOf" srcId="{B2276B85-7B7B-40D0-9803-956637D0B656}" destId="{5C408B42-814B-4257-9E85-4FBD250E3B62}" srcOrd="1" destOrd="0" presId="urn:microsoft.com/office/officeart/2005/8/layout/radial1#1"/>
    <dgm:cxn modelId="{814F319E-C3F4-409D-A0BE-FF03A3E57D94}" type="presParOf" srcId="{5C408B42-814B-4257-9E85-4FBD250E3B62}" destId="{650E26AE-9BF3-4B0B-A4B6-37496F6EEDD5}" srcOrd="0" destOrd="0" presId="urn:microsoft.com/office/officeart/2005/8/layout/radial1#1"/>
    <dgm:cxn modelId="{BD0E4094-4029-4C3A-9DA5-793BE5662AF6}" type="presParOf" srcId="{B2276B85-7B7B-40D0-9803-956637D0B656}" destId="{968DF0E4-4FD7-4C49-8DB2-D4B0008B9B0E}" srcOrd="2" destOrd="0" presId="urn:microsoft.com/office/officeart/2005/8/layout/radial1#1"/>
    <dgm:cxn modelId="{680C66CF-E8BE-432F-B8D7-48C6DC62684E}" type="presParOf" srcId="{B2276B85-7B7B-40D0-9803-956637D0B656}" destId="{9C989975-BB8A-4E41-B43F-A9FE8F67ECE4}" srcOrd="3" destOrd="0" presId="urn:microsoft.com/office/officeart/2005/8/layout/radial1#1"/>
    <dgm:cxn modelId="{D55A4F33-1195-443E-B03E-680C5E15A225}" type="presParOf" srcId="{9C989975-BB8A-4E41-B43F-A9FE8F67ECE4}" destId="{1023299C-E53C-45A7-9CDD-1FC9EE0E5CEE}" srcOrd="0" destOrd="0" presId="urn:microsoft.com/office/officeart/2005/8/layout/radial1#1"/>
    <dgm:cxn modelId="{A3666745-665B-4D92-A793-C563E34E07E8}" type="presParOf" srcId="{B2276B85-7B7B-40D0-9803-956637D0B656}" destId="{31111023-13D3-4F67-B938-D356B9EED6E6}" srcOrd="4" destOrd="0" presId="urn:microsoft.com/office/officeart/2005/8/layout/radial1#1"/>
    <dgm:cxn modelId="{D7FAFA74-2030-428C-BDF1-8A3FCE1CF9CE}" type="presParOf" srcId="{B2276B85-7B7B-40D0-9803-956637D0B656}" destId="{1C2431BE-BAC5-44DE-9E65-D83E6A4371AD}" srcOrd="5" destOrd="0" presId="urn:microsoft.com/office/officeart/2005/8/layout/radial1#1"/>
    <dgm:cxn modelId="{D383A42D-652B-47A8-B227-B9D1067DA684}" type="presParOf" srcId="{1C2431BE-BAC5-44DE-9E65-D83E6A4371AD}" destId="{8E3D4E29-AE15-46DD-B794-901131203B60}" srcOrd="0" destOrd="0" presId="urn:microsoft.com/office/officeart/2005/8/layout/radial1#1"/>
    <dgm:cxn modelId="{B11B0B2B-4609-49CB-B948-050EC2A9A13B}" type="presParOf" srcId="{B2276B85-7B7B-40D0-9803-956637D0B656}" destId="{22142A4C-74E0-4002-9D3D-4245AD18DB45}" srcOrd="6" destOrd="0" presId="urn:microsoft.com/office/officeart/2005/8/layout/radial1#1"/>
    <dgm:cxn modelId="{E3B8B5D0-D7C9-4775-BE2D-E5292A94B7D4}" type="presParOf" srcId="{B2276B85-7B7B-40D0-9803-956637D0B656}" destId="{44F07D1F-8B10-4642-A55B-EF0128831136}" srcOrd="7" destOrd="0" presId="urn:microsoft.com/office/officeart/2005/8/layout/radial1#1"/>
    <dgm:cxn modelId="{B3DB896E-A58D-442C-9D4A-6FE505B30D55}" type="presParOf" srcId="{44F07D1F-8B10-4642-A55B-EF0128831136}" destId="{771F7D0D-AC94-4666-9244-FF6A97DBB88D}" srcOrd="0" destOrd="0" presId="urn:microsoft.com/office/officeart/2005/8/layout/radial1#1"/>
    <dgm:cxn modelId="{AFD4F286-3CF8-4F8A-8663-DC2672E48965}" type="presParOf" srcId="{B2276B85-7B7B-40D0-9803-956637D0B656}" destId="{87563043-3924-4199-A102-729F4E6C845D}" srcOrd="8" destOrd="0" presId="urn:microsoft.com/office/officeart/2005/8/layout/radial1#1"/>
    <dgm:cxn modelId="{F6270A9C-409D-4AAA-AD35-4F2E61F3CCE6}" type="presParOf" srcId="{B2276B85-7B7B-40D0-9803-956637D0B656}" destId="{B4F4A3C4-8910-4228-B9A7-318621C27FC9}" srcOrd="9" destOrd="0" presId="urn:microsoft.com/office/officeart/2005/8/layout/radial1#1"/>
    <dgm:cxn modelId="{7DEA2250-5EAC-4AA2-B2D0-F217BD3689DB}" type="presParOf" srcId="{B4F4A3C4-8910-4228-B9A7-318621C27FC9}" destId="{89B3E2FB-111E-4120-BDC3-922897E35C42}" srcOrd="0" destOrd="0" presId="urn:microsoft.com/office/officeart/2005/8/layout/radial1#1"/>
    <dgm:cxn modelId="{47B4808D-FCC9-44A3-AD55-25664A28CEBE}" type="presParOf" srcId="{B2276B85-7B7B-40D0-9803-956637D0B656}" destId="{687D8554-2CFE-4697-9B6C-7404D925EB53}" srcOrd="10" destOrd="0" presId="urn:microsoft.com/office/officeart/2005/8/layout/radial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49DEE1-188F-4336-BE66-9A6B06F8ED98}" type="doc">
      <dgm:prSet loTypeId="urn:microsoft.com/office/officeart/2008/layout/VerticalCurvedList#1" loCatId="list" qsTypeId="urn:microsoft.com/office/officeart/2005/8/quickstyle/3d3#2" qsCatId="3D" csTypeId="urn:microsoft.com/office/officeart/2005/8/colors/colorful3#1" csCatId="colorful" phldr="1"/>
      <dgm:spPr/>
      <dgm:t>
        <a:bodyPr/>
        <a:lstStyle/>
        <a:p>
          <a:endParaRPr lang="zh-CN" altLang="en-US"/>
        </a:p>
      </dgm:t>
    </dgm:pt>
    <dgm:pt modelId="{51B431EB-B08A-4962-8610-1164935F9192}">
      <dgm:prSet phldrT="[文本]" custT="1"/>
      <dgm:spPr/>
      <dgm:t>
        <a:bodyPr/>
        <a:lstStyle/>
        <a:p>
          <a:r>
            <a:rPr lang="zh-CN" altLang="en-US" sz="2400" dirty="0">
              <a:latin typeface="微软雅黑" panose="020B0503020204020204" pitchFamily="34" charset="-122"/>
              <a:ea typeface="微软雅黑" panose="020B0503020204020204" pitchFamily="34" charset="-122"/>
            </a:rPr>
            <a:t>热点话题：自媒体  深度学习  核心素养</a:t>
          </a:r>
        </a:p>
      </dgm:t>
    </dgm:pt>
    <dgm:pt modelId="{E8A9590A-9C3F-44E0-9A0C-142E04B5A851}" cxnId="{E2F281C0-1568-4C64-AD19-21D68E845739}"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D2348C13-B5E3-45D5-836C-3B193891E0C1}" cxnId="{E2F281C0-1568-4C64-AD19-21D68E845739}"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1B376E77-E4BB-49A0-A816-1F8F385D56DA}">
      <dgm:prSet phldrT="[文本]" custT="1"/>
      <dgm:spPr/>
      <dgm:t>
        <a:bodyPr/>
        <a:lstStyle/>
        <a:p>
          <a:r>
            <a:rPr lang="zh-CN" altLang="en-US" sz="2400" dirty="0">
              <a:latin typeface="微软雅黑" panose="020B0503020204020204" pitchFamily="34" charset="-122"/>
              <a:ea typeface="微软雅黑" panose="020B0503020204020204" pitchFamily="34" charset="-122"/>
            </a:rPr>
            <a:t>关注课研：教学设计   课堂细节  学生活动</a:t>
          </a:r>
        </a:p>
      </dgm:t>
    </dgm:pt>
    <dgm:pt modelId="{FA263126-5655-4449-B28D-D53D114999F2}" cxnId="{E6341417-2DCC-4261-9CC2-6DE2BD1AA838}"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2D89B276-3B69-4B7C-A6CA-6D98308A67D0}" cxnId="{E6341417-2DCC-4261-9CC2-6DE2BD1AA838}"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53680916-9C0B-4D8D-B5C1-B6AE879818CE}">
      <dgm:prSet phldrT="[文本]" custT="1"/>
      <dgm:spPr/>
      <dgm:t>
        <a:bodyPr/>
        <a:lstStyle/>
        <a:p>
          <a:r>
            <a:rPr lang="zh-CN" altLang="en-US" sz="2400" dirty="0">
              <a:latin typeface="微软雅黑" panose="020B0503020204020204" pitchFamily="34" charset="-122"/>
              <a:ea typeface="微软雅黑" panose="020B0503020204020204" pitchFamily="34" charset="-122"/>
            </a:rPr>
            <a:t>聚焦题研：原创试题   破题技巧   解题品质   </a:t>
          </a:r>
        </a:p>
      </dgm:t>
    </dgm:pt>
    <dgm:pt modelId="{93EC42BB-230F-4696-9A4F-37C9F5402389}" cxnId="{A28E8EE1-E394-4ACA-84D7-2DD4C24D531A}"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ADCCD12A-A125-4259-810A-34D28459F895}" cxnId="{A28E8EE1-E394-4ACA-84D7-2DD4C24D531A}"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3BDFC0AB-1683-4052-BDC7-9C86F4C1FE67}" type="pres">
      <dgm:prSet presAssocID="{2B49DEE1-188F-4336-BE66-9A6B06F8ED98}" presName="Name0" presStyleCnt="0">
        <dgm:presLayoutVars>
          <dgm:chMax val="7"/>
          <dgm:chPref val="7"/>
          <dgm:dir/>
        </dgm:presLayoutVars>
      </dgm:prSet>
      <dgm:spPr/>
    </dgm:pt>
    <dgm:pt modelId="{1A0F7013-0932-4187-9C92-F5AFC13D36CB}" type="pres">
      <dgm:prSet presAssocID="{2B49DEE1-188F-4336-BE66-9A6B06F8ED98}" presName="Name1" presStyleCnt="0"/>
      <dgm:spPr/>
    </dgm:pt>
    <dgm:pt modelId="{11A4D5E3-0B22-4916-9558-B5D596CF13B2}" type="pres">
      <dgm:prSet presAssocID="{2B49DEE1-188F-4336-BE66-9A6B06F8ED98}" presName="cycle" presStyleCnt="0"/>
      <dgm:spPr/>
    </dgm:pt>
    <dgm:pt modelId="{B92C6A83-9982-4AA2-97F1-4758EB4D58C9}" type="pres">
      <dgm:prSet presAssocID="{2B49DEE1-188F-4336-BE66-9A6B06F8ED98}" presName="srcNode" presStyleLbl="node1" presStyleIdx="0" presStyleCnt="3"/>
      <dgm:spPr/>
    </dgm:pt>
    <dgm:pt modelId="{2432EFE2-48DB-42AA-A02C-546103217A50}" type="pres">
      <dgm:prSet presAssocID="{2B49DEE1-188F-4336-BE66-9A6B06F8ED98}" presName="conn" presStyleLbl="parChTrans1D2" presStyleIdx="0" presStyleCnt="1"/>
      <dgm:spPr/>
    </dgm:pt>
    <dgm:pt modelId="{DFDC2CEB-FF51-4F95-A7C1-873983464841}" type="pres">
      <dgm:prSet presAssocID="{2B49DEE1-188F-4336-BE66-9A6B06F8ED98}" presName="extraNode" presStyleLbl="node1" presStyleIdx="0" presStyleCnt="3"/>
      <dgm:spPr/>
    </dgm:pt>
    <dgm:pt modelId="{B0982CEB-2479-465C-8A15-C0E401DD8F21}" type="pres">
      <dgm:prSet presAssocID="{2B49DEE1-188F-4336-BE66-9A6B06F8ED98}" presName="dstNode" presStyleLbl="node1" presStyleIdx="0" presStyleCnt="3"/>
      <dgm:spPr/>
    </dgm:pt>
    <dgm:pt modelId="{B532973D-A085-4ABB-805E-F1D6A03FCAA3}" type="pres">
      <dgm:prSet presAssocID="{51B431EB-B08A-4962-8610-1164935F9192}" presName="text_1" presStyleLbl="node1" presStyleIdx="0" presStyleCnt="3">
        <dgm:presLayoutVars>
          <dgm:bulletEnabled val="1"/>
        </dgm:presLayoutVars>
      </dgm:prSet>
      <dgm:spPr/>
    </dgm:pt>
    <dgm:pt modelId="{D1033D99-E83B-43EC-9B96-CA1CD6FA22A9}" type="pres">
      <dgm:prSet presAssocID="{51B431EB-B08A-4962-8610-1164935F9192}" presName="accent_1" presStyleCnt="0"/>
      <dgm:spPr/>
    </dgm:pt>
    <dgm:pt modelId="{70CBD30E-72E7-4C57-AA2E-89CC398F7B85}" type="pres">
      <dgm:prSet presAssocID="{51B431EB-B08A-4962-8610-1164935F9192}" presName="accentRepeatNode" presStyleLbl="solidFgAcc1" presStyleIdx="0" presStyleCnt="3"/>
      <dgm:spPr/>
    </dgm:pt>
    <dgm:pt modelId="{AB217419-BA50-4783-ABCF-36C604AA0758}" type="pres">
      <dgm:prSet presAssocID="{1B376E77-E4BB-49A0-A816-1F8F385D56DA}" presName="text_2" presStyleLbl="node1" presStyleIdx="1" presStyleCnt="3">
        <dgm:presLayoutVars>
          <dgm:bulletEnabled val="1"/>
        </dgm:presLayoutVars>
      </dgm:prSet>
      <dgm:spPr/>
    </dgm:pt>
    <dgm:pt modelId="{2DED9C99-32C1-4410-AA7E-430D6FC70051}" type="pres">
      <dgm:prSet presAssocID="{1B376E77-E4BB-49A0-A816-1F8F385D56DA}" presName="accent_2" presStyleCnt="0"/>
      <dgm:spPr/>
    </dgm:pt>
    <dgm:pt modelId="{D71FB25B-3204-4CFF-979F-7F199B623620}" type="pres">
      <dgm:prSet presAssocID="{1B376E77-E4BB-49A0-A816-1F8F385D56DA}" presName="accentRepeatNode" presStyleLbl="solidFgAcc1" presStyleIdx="1" presStyleCnt="3"/>
      <dgm:spPr>
        <a:blipFill rotWithShape="0">
          <a:blip xmlns:r="http://schemas.openxmlformats.org/officeDocument/2006/relationships" r:embed="rId1"/>
          <a:stretch>
            <a:fillRect/>
          </a:stretch>
        </a:blipFill>
      </dgm:spPr>
    </dgm:pt>
    <dgm:pt modelId="{ABD5E8E0-4F1A-4339-9635-1D2814A418CF}" type="pres">
      <dgm:prSet presAssocID="{53680916-9C0B-4D8D-B5C1-B6AE879818CE}" presName="text_3" presStyleLbl="node1" presStyleIdx="2" presStyleCnt="3">
        <dgm:presLayoutVars>
          <dgm:bulletEnabled val="1"/>
        </dgm:presLayoutVars>
      </dgm:prSet>
      <dgm:spPr/>
    </dgm:pt>
    <dgm:pt modelId="{9EFE51E1-1182-42E0-B5DB-967E65C5C053}" type="pres">
      <dgm:prSet presAssocID="{53680916-9C0B-4D8D-B5C1-B6AE879818CE}" presName="accent_3" presStyleCnt="0"/>
      <dgm:spPr/>
    </dgm:pt>
    <dgm:pt modelId="{AF6DE1BA-CB2F-4567-9784-7CB03F1E1EF8}" type="pres">
      <dgm:prSet presAssocID="{53680916-9C0B-4D8D-B5C1-B6AE879818CE}" presName="accentRepeatNode" presStyleLbl="solidFgAcc1" presStyleIdx="2" presStyleCnt="3"/>
      <dgm:spPr/>
    </dgm:pt>
  </dgm:ptLst>
  <dgm:cxnLst>
    <dgm:cxn modelId="{7978240D-149D-40E4-BE28-D06EC17CFC24}" type="presOf" srcId="{1B376E77-E4BB-49A0-A816-1F8F385D56DA}" destId="{AB217419-BA50-4783-ABCF-36C604AA0758}" srcOrd="0" destOrd="0" presId="urn:microsoft.com/office/officeart/2008/layout/VerticalCurvedList#1"/>
    <dgm:cxn modelId="{E6341417-2DCC-4261-9CC2-6DE2BD1AA838}" srcId="{2B49DEE1-188F-4336-BE66-9A6B06F8ED98}" destId="{1B376E77-E4BB-49A0-A816-1F8F385D56DA}" srcOrd="1" destOrd="0" parTransId="{FA263126-5655-4449-B28D-D53D114999F2}" sibTransId="{2D89B276-3B69-4B7C-A6CA-6D98308A67D0}"/>
    <dgm:cxn modelId="{B0180130-1685-464F-8B71-A0345F88F62A}" type="presOf" srcId="{51B431EB-B08A-4962-8610-1164935F9192}" destId="{B532973D-A085-4ABB-805E-F1D6A03FCAA3}" srcOrd="0" destOrd="0" presId="urn:microsoft.com/office/officeart/2008/layout/VerticalCurvedList#1"/>
    <dgm:cxn modelId="{15176768-F1B2-4EAD-9B8D-D49A66BA6C1C}" type="presOf" srcId="{D2348C13-B5E3-45D5-836C-3B193891E0C1}" destId="{2432EFE2-48DB-42AA-A02C-546103217A50}" srcOrd="0" destOrd="0" presId="urn:microsoft.com/office/officeart/2008/layout/VerticalCurvedList#1"/>
    <dgm:cxn modelId="{E2F281C0-1568-4C64-AD19-21D68E845739}" srcId="{2B49DEE1-188F-4336-BE66-9A6B06F8ED98}" destId="{51B431EB-B08A-4962-8610-1164935F9192}" srcOrd="0" destOrd="0" parTransId="{E8A9590A-9C3F-44E0-9A0C-142E04B5A851}" sibTransId="{D2348C13-B5E3-45D5-836C-3B193891E0C1}"/>
    <dgm:cxn modelId="{88897BC4-78B6-4B2D-9CE8-875B757EB874}" type="presOf" srcId="{2B49DEE1-188F-4336-BE66-9A6B06F8ED98}" destId="{3BDFC0AB-1683-4052-BDC7-9C86F4C1FE67}" srcOrd="0" destOrd="0" presId="urn:microsoft.com/office/officeart/2008/layout/VerticalCurvedList#1"/>
    <dgm:cxn modelId="{B4B0A4D3-62A4-4233-904C-2225BBEB2D69}" type="presOf" srcId="{53680916-9C0B-4D8D-B5C1-B6AE879818CE}" destId="{ABD5E8E0-4F1A-4339-9635-1D2814A418CF}" srcOrd="0" destOrd="0" presId="urn:microsoft.com/office/officeart/2008/layout/VerticalCurvedList#1"/>
    <dgm:cxn modelId="{A28E8EE1-E394-4ACA-84D7-2DD4C24D531A}" srcId="{2B49DEE1-188F-4336-BE66-9A6B06F8ED98}" destId="{53680916-9C0B-4D8D-B5C1-B6AE879818CE}" srcOrd="2" destOrd="0" parTransId="{93EC42BB-230F-4696-9A4F-37C9F5402389}" sibTransId="{ADCCD12A-A125-4259-810A-34D28459F895}"/>
    <dgm:cxn modelId="{9548C87D-797F-4926-A7DE-729F518E7B2A}" type="presParOf" srcId="{3BDFC0AB-1683-4052-BDC7-9C86F4C1FE67}" destId="{1A0F7013-0932-4187-9C92-F5AFC13D36CB}" srcOrd="0" destOrd="0" presId="urn:microsoft.com/office/officeart/2008/layout/VerticalCurvedList#1"/>
    <dgm:cxn modelId="{5E0B726E-4491-4FE6-A42D-12ACD4D640E6}" type="presParOf" srcId="{1A0F7013-0932-4187-9C92-F5AFC13D36CB}" destId="{11A4D5E3-0B22-4916-9558-B5D596CF13B2}" srcOrd="0" destOrd="0" presId="urn:microsoft.com/office/officeart/2008/layout/VerticalCurvedList#1"/>
    <dgm:cxn modelId="{114CD6D4-9D03-4886-B60D-270067E68BA6}" type="presParOf" srcId="{11A4D5E3-0B22-4916-9558-B5D596CF13B2}" destId="{B92C6A83-9982-4AA2-97F1-4758EB4D58C9}" srcOrd="0" destOrd="0" presId="urn:microsoft.com/office/officeart/2008/layout/VerticalCurvedList#1"/>
    <dgm:cxn modelId="{8B7B6E29-BE51-4505-B86C-9E6A9F25AF18}" type="presParOf" srcId="{11A4D5E3-0B22-4916-9558-B5D596CF13B2}" destId="{2432EFE2-48DB-42AA-A02C-546103217A50}" srcOrd="1" destOrd="0" presId="urn:microsoft.com/office/officeart/2008/layout/VerticalCurvedList#1"/>
    <dgm:cxn modelId="{27707926-960E-45DA-A86D-9344A8CC8DBA}" type="presParOf" srcId="{11A4D5E3-0B22-4916-9558-B5D596CF13B2}" destId="{DFDC2CEB-FF51-4F95-A7C1-873983464841}" srcOrd="2" destOrd="0" presId="urn:microsoft.com/office/officeart/2008/layout/VerticalCurvedList#1"/>
    <dgm:cxn modelId="{77B9737C-FF59-47E6-8D11-EE7A8FF60ECC}" type="presParOf" srcId="{11A4D5E3-0B22-4916-9558-B5D596CF13B2}" destId="{B0982CEB-2479-465C-8A15-C0E401DD8F21}" srcOrd="3" destOrd="0" presId="urn:microsoft.com/office/officeart/2008/layout/VerticalCurvedList#1"/>
    <dgm:cxn modelId="{D47ED61D-ECAB-4B86-A605-8A1C4658B626}" type="presParOf" srcId="{1A0F7013-0932-4187-9C92-F5AFC13D36CB}" destId="{B532973D-A085-4ABB-805E-F1D6A03FCAA3}" srcOrd="1" destOrd="0" presId="urn:microsoft.com/office/officeart/2008/layout/VerticalCurvedList#1"/>
    <dgm:cxn modelId="{4CB7B650-330F-4419-8E6A-D01B950B6C00}" type="presParOf" srcId="{1A0F7013-0932-4187-9C92-F5AFC13D36CB}" destId="{D1033D99-E83B-43EC-9B96-CA1CD6FA22A9}" srcOrd="2" destOrd="0" presId="urn:microsoft.com/office/officeart/2008/layout/VerticalCurvedList#1"/>
    <dgm:cxn modelId="{6B152C2D-1267-493E-AB14-01D5AB083258}" type="presParOf" srcId="{D1033D99-E83B-43EC-9B96-CA1CD6FA22A9}" destId="{70CBD30E-72E7-4C57-AA2E-89CC398F7B85}" srcOrd="0" destOrd="0" presId="urn:microsoft.com/office/officeart/2008/layout/VerticalCurvedList#1"/>
    <dgm:cxn modelId="{4B99A722-5D1A-4044-AD17-8203136713BA}" type="presParOf" srcId="{1A0F7013-0932-4187-9C92-F5AFC13D36CB}" destId="{AB217419-BA50-4783-ABCF-36C604AA0758}" srcOrd="3" destOrd="0" presId="urn:microsoft.com/office/officeart/2008/layout/VerticalCurvedList#1"/>
    <dgm:cxn modelId="{6084509A-1BAE-46C2-B634-0E345BCC8BDD}" type="presParOf" srcId="{1A0F7013-0932-4187-9C92-F5AFC13D36CB}" destId="{2DED9C99-32C1-4410-AA7E-430D6FC70051}" srcOrd="4" destOrd="0" presId="urn:microsoft.com/office/officeart/2008/layout/VerticalCurvedList#1"/>
    <dgm:cxn modelId="{A2C16489-1740-4959-B1A9-D1D576643D26}" type="presParOf" srcId="{2DED9C99-32C1-4410-AA7E-430D6FC70051}" destId="{D71FB25B-3204-4CFF-979F-7F199B623620}" srcOrd="0" destOrd="0" presId="urn:microsoft.com/office/officeart/2008/layout/VerticalCurvedList#1"/>
    <dgm:cxn modelId="{DE8BDD8D-D0A8-4737-8B81-651EC6F7D623}" type="presParOf" srcId="{1A0F7013-0932-4187-9C92-F5AFC13D36CB}" destId="{ABD5E8E0-4F1A-4339-9635-1D2814A418CF}" srcOrd="5" destOrd="0" presId="urn:microsoft.com/office/officeart/2008/layout/VerticalCurvedList#1"/>
    <dgm:cxn modelId="{CA77417F-287A-4DBB-931B-50F54E1BACC2}" type="presParOf" srcId="{1A0F7013-0932-4187-9C92-F5AFC13D36CB}" destId="{9EFE51E1-1182-42E0-B5DB-967E65C5C053}" srcOrd="6" destOrd="0" presId="urn:microsoft.com/office/officeart/2008/layout/VerticalCurvedList#1"/>
    <dgm:cxn modelId="{3CAE3337-18C3-4815-B9A5-EB4F1BDB4BD2}" type="presParOf" srcId="{9EFE51E1-1182-42E0-B5DB-967E65C5C053}" destId="{AF6DE1BA-CB2F-4567-9784-7CB03F1E1EF8}" srcOrd="0" destOrd="0" presId="urn:microsoft.com/office/officeart/2008/layout/VerticalCurved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C74D4-2862-48CB-AFFB-7CDF58655143}">
      <dsp:nvSpPr>
        <dsp:cNvPr id="0" name=""/>
        <dsp:cNvSpPr/>
      </dsp:nvSpPr>
      <dsp:spPr>
        <a:xfrm>
          <a:off x="2424084" y="302332"/>
          <a:ext cx="2663258" cy="1760047"/>
        </a:xfrm>
        <a:prstGeom prst="trapezoid">
          <a:avLst>
            <a:gd name="adj" fmla="val 90178"/>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ts val="2000"/>
            </a:lnSpc>
            <a:spcBef>
              <a:spcPct val="0"/>
            </a:spcBef>
            <a:spcAft>
              <a:spcPct val="35000"/>
            </a:spcAft>
            <a:buNone/>
          </a:pPr>
          <a:r>
            <a:rPr lang="zh-CN" altLang="en-US" sz="2800" kern="1200" dirty="0">
              <a:solidFill>
                <a:schemeClr val="bg1"/>
              </a:solidFill>
              <a:latin typeface="思源宋体 CN Heavy" panose="02020900000000000000" pitchFamily="18" charset="-122"/>
              <a:ea typeface="思源宋体 CN Heavy" panose="02020900000000000000" pitchFamily="18" charset="-122"/>
            </a:rPr>
            <a:t>终身</a:t>
          </a:r>
          <a:endParaRPr lang="en-US" altLang="zh-CN" sz="2800" kern="1200" dirty="0">
            <a:solidFill>
              <a:schemeClr val="bg1"/>
            </a:solidFill>
            <a:latin typeface="思源宋体 CN Heavy" panose="02020900000000000000" pitchFamily="18" charset="-122"/>
            <a:ea typeface="思源宋体 CN Heavy" panose="02020900000000000000" pitchFamily="18" charset="-122"/>
          </a:endParaRPr>
        </a:p>
        <a:p>
          <a:pPr marL="0" lvl="0" indent="0" algn="ctr" defTabSz="1244600">
            <a:lnSpc>
              <a:spcPts val="2000"/>
            </a:lnSpc>
            <a:spcBef>
              <a:spcPct val="0"/>
            </a:spcBef>
            <a:spcAft>
              <a:spcPct val="35000"/>
            </a:spcAft>
            <a:buNone/>
          </a:pPr>
          <a:r>
            <a:rPr lang="zh-CN" altLang="en-US" sz="2800" kern="1200" dirty="0">
              <a:solidFill>
                <a:schemeClr val="bg1"/>
              </a:solidFill>
              <a:latin typeface="思源宋体 CN Heavy" panose="02020900000000000000" pitchFamily="18" charset="-122"/>
              <a:ea typeface="思源宋体 CN Heavy" panose="02020900000000000000" pitchFamily="18" charset="-122"/>
            </a:rPr>
            <a:t>成长</a:t>
          </a:r>
        </a:p>
      </dsp:txBody>
      <dsp:txXfrm>
        <a:off x="2424084" y="302332"/>
        <a:ext cx="2663258" cy="1760047"/>
      </dsp:txXfrm>
    </dsp:sp>
    <dsp:sp modelId="{DDB8184D-48AA-4110-9E32-47EA4D232B76}">
      <dsp:nvSpPr>
        <dsp:cNvPr id="0" name=""/>
        <dsp:cNvSpPr/>
      </dsp:nvSpPr>
      <dsp:spPr>
        <a:xfrm>
          <a:off x="1333672" y="1760047"/>
          <a:ext cx="4844082" cy="1202357"/>
        </a:xfrm>
        <a:prstGeom prst="trapezoid">
          <a:avLst>
            <a:gd name="adj" fmla="val 90178"/>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CN" altLang="en-US" sz="3900" kern="1200" dirty="0">
              <a:solidFill>
                <a:schemeClr val="bg1"/>
              </a:solidFill>
            </a:rPr>
            <a:t>价值感与需要</a:t>
          </a:r>
        </a:p>
      </dsp:txBody>
      <dsp:txXfrm>
        <a:off x="2181387" y="1760047"/>
        <a:ext cx="3148653" cy="1202357"/>
      </dsp:txXfrm>
    </dsp:sp>
    <dsp:sp modelId="{90A513E2-1237-4AB2-A5E8-E0765170C757}">
      <dsp:nvSpPr>
        <dsp:cNvPr id="0" name=""/>
        <dsp:cNvSpPr/>
      </dsp:nvSpPr>
      <dsp:spPr>
        <a:xfrm>
          <a:off x="0" y="2880236"/>
          <a:ext cx="7511428" cy="1202357"/>
        </a:xfrm>
        <a:prstGeom prst="trapezoid">
          <a:avLst>
            <a:gd name="adj" fmla="val 90178"/>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CN" altLang="en-US" sz="3900" kern="1200" dirty="0">
              <a:solidFill>
                <a:schemeClr val="bg1"/>
              </a:solidFill>
            </a:rPr>
            <a:t>无条件的爱</a:t>
          </a:r>
        </a:p>
      </dsp:txBody>
      <dsp:txXfrm>
        <a:off x="1314499" y="2880236"/>
        <a:ext cx="4882428" cy="1202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6AF48-6A5C-4AE7-B3E7-FD800F4136C6}">
      <dsp:nvSpPr>
        <dsp:cNvPr id="0" name=""/>
        <dsp:cNvSpPr/>
      </dsp:nvSpPr>
      <dsp:spPr>
        <a:xfrm>
          <a:off x="1769746" y="1626426"/>
          <a:ext cx="1248407" cy="1248407"/>
        </a:xfrm>
        <a:prstGeom prst="ellipse">
          <a:avLst/>
        </a:prstGeom>
        <a:solidFill>
          <a:srgbClr val="C00000"/>
        </a:solidFill>
        <a:ln>
          <a:solidFill>
            <a:srgbClr val="7030A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3200" b="1" i="0" u="none" strike="noStrike" kern="1200" cap="none" normalizeH="0" baseline="0" dirty="0">
              <a:effectLst/>
              <a:latin typeface="Arial" panose="020B0604020202020204" pitchFamily="34" charset="0"/>
              <a:ea typeface="宋体" panose="02010600030101010101" pitchFamily="2" charset="-122"/>
            </a:rPr>
            <a:t>目标</a:t>
          </a:r>
        </a:p>
      </dsp:txBody>
      <dsp:txXfrm>
        <a:off x="1952571" y="1809251"/>
        <a:ext cx="882757" cy="882757"/>
      </dsp:txXfrm>
    </dsp:sp>
    <dsp:sp modelId="{5C408B42-814B-4257-9E85-4FBD250E3B62}">
      <dsp:nvSpPr>
        <dsp:cNvPr id="0" name=""/>
        <dsp:cNvSpPr/>
      </dsp:nvSpPr>
      <dsp:spPr>
        <a:xfrm rot="16200000">
          <a:off x="2205882" y="1414891"/>
          <a:ext cx="376135" cy="46933"/>
        </a:xfrm>
        <a:custGeom>
          <a:avLst/>
          <a:gdLst/>
          <a:ahLst/>
          <a:cxnLst/>
          <a:rect l="0" t="0" r="0" b="0"/>
          <a:pathLst>
            <a:path>
              <a:moveTo>
                <a:pt x="0" y="23466"/>
              </a:moveTo>
              <a:lnTo>
                <a:pt x="376135" y="2346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84546" y="1428955"/>
        <a:ext cx="18806" cy="18806"/>
      </dsp:txXfrm>
    </dsp:sp>
    <dsp:sp modelId="{968DF0E4-4FD7-4C49-8DB2-D4B0008B9B0E}">
      <dsp:nvSpPr>
        <dsp:cNvPr id="0" name=""/>
        <dsp:cNvSpPr/>
      </dsp:nvSpPr>
      <dsp:spPr>
        <a:xfrm>
          <a:off x="1769746" y="1883"/>
          <a:ext cx="1248407" cy="1248407"/>
        </a:xfrm>
        <a:prstGeom prst="ellipse">
          <a:avLst/>
        </a:prstGeom>
        <a:solidFill>
          <a:srgbClr val="92D050"/>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500" b="1" i="0" u="none" strike="noStrike" kern="1200" cap="none" normalizeH="0" baseline="0" dirty="0">
              <a:effectLst/>
              <a:latin typeface="Arial" panose="020B0604020202020204" pitchFamily="34" charset="0"/>
              <a:ea typeface="宋体" panose="02010600030101010101" pitchFamily="2" charset="-122"/>
            </a:rPr>
            <a:t>具体的</a:t>
          </a:r>
        </a:p>
      </dsp:txBody>
      <dsp:txXfrm>
        <a:off x="1952571" y="184708"/>
        <a:ext cx="882757" cy="882757"/>
      </dsp:txXfrm>
    </dsp:sp>
    <dsp:sp modelId="{9C989975-BB8A-4E41-B43F-A9FE8F67ECE4}">
      <dsp:nvSpPr>
        <dsp:cNvPr id="0" name=""/>
        <dsp:cNvSpPr/>
      </dsp:nvSpPr>
      <dsp:spPr>
        <a:xfrm rot="20520000">
          <a:off x="2978398" y="1976157"/>
          <a:ext cx="376135" cy="46933"/>
        </a:xfrm>
        <a:custGeom>
          <a:avLst/>
          <a:gdLst/>
          <a:ahLst/>
          <a:cxnLst/>
          <a:rect l="0" t="0" r="0" b="0"/>
          <a:pathLst>
            <a:path>
              <a:moveTo>
                <a:pt x="0" y="23466"/>
              </a:moveTo>
              <a:lnTo>
                <a:pt x="376135" y="2346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57062" y="1990220"/>
        <a:ext cx="18806" cy="18806"/>
      </dsp:txXfrm>
    </dsp:sp>
    <dsp:sp modelId="{31111023-13D3-4F67-B938-D356B9EED6E6}">
      <dsp:nvSpPr>
        <dsp:cNvPr id="0" name=""/>
        <dsp:cNvSpPr/>
      </dsp:nvSpPr>
      <dsp:spPr>
        <a:xfrm>
          <a:off x="3314778" y="1124414"/>
          <a:ext cx="1248407" cy="1248407"/>
        </a:xfrm>
        <a:prstGeom prst="ellipse">
          <a:avLst/>
        </a:prstGeom>
        <a:solidFill>
          <a:schemeClr val="accent6">
            <a:lumMod val="5000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500" b="1" i="0" u="none" strike="noStrike" kern="1200" cap="none" normalizeH="0" baseline="0" dirty="0">
              <a:effectLst/>
              <a:latin typeface="Arial" panose="020B0604020202020204" pitchFamily="34" charset="0"/>
              <a:ea typeface="宋体" panose="02010600030101010101" pitchFamily="2" charset="-122"/>
            </a:rPr>
            <a:t>可度量</a:t>
          </a:r>
        </a:p>
      </dsp:txBody>
      <dsp:txXfrm>
        <a:off x="3497603" y="1307239"/>
        <a:ext cx="882757" cy="882757"/>
      </dsp:txXfrm>
    </dsp:sp>
    <dsp:sp modelId="{1C2431BE-BAC5-44DE-9E65-D83E6A4371AD}">
      <dsp:nvSpPr>
        <dsp:cNvPr id="0" name=""/>
        <dsp:cNvSpPr/>
      </dsp:nvSpPr>
      <dsp:spPr>
        <a:xfrm rot="3240000">
          <a:off x="2683323" y="2884304"/>
          <a:ext cx="376135" cy="46933"/>
        </a:xfrm>
        <a:custGeom>
          <a:avLst/>
          <a:gdLst/>
          <a:ahLst/>
          <a:cxnLst/>
          <a:rect l="0" t="0" r="0" b="0"/>
          <a:pathLst>
            <a:path>
              <a:moveTo>
                <a:pt x="0" y="23466"/>
              </a:moveTo>
              <a:lnTo>
                <a:pt x="376135" y="2346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61987" y="2898368"/>
        <a:ext cx="18806" cy="18806"/>
      </dsp:txXfrm>
    </dsp:sp>
    <dsp:sp modelId="{22142A4C-74E0-4002-9D3D-4245AD18DB45}">
      <dsp:nvSpPr>
        <dsp:cNvPr id="0" name=""/>
        <dsp:cNvSpPr/>
      </dsp:nvSpPr>
      <dsp:spPr>
        <a:xfrm>
          <a:off x="2724628" y="2940709"/>
          <a:ext cx="1248407" cy="1248407"/>
        </a:xfrm>
        <a:prstGeom prst="ellipse">
          <a:avLst/>
        </a:prstGeom>
        <a:solidFill>
          <a:srgbClr val="7030A0"/>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500" b="1" i="0" u="none" strike="noStrike" kern="1200" cap="none" normalizeH="0" baseline="0" dirty="0">
              <a:effectLst/>
              <a:latin typeface="Arial" panose="020B0604020202020204" pitchFamily="34" charset="0"/>
              <a:ea typeface="宋体" panose="02010600030101010101" pitchFamily="2" charset="-122"/>
            </a:rPr>
            <a:t>有挑战</a:t>
          </a:r>
        </a:p>
      </dsp:txBody>
      <dsp:txXfrm>
        <a:off x="2907453" y="3123534"/>
        <a:ext cx="882757" cy="882757"/>
      </dsp:txXfrm>
    </dsp:sp>
    <dsp:sp modelId="{44F07D1F-8B10-4642-A55B-EF0128831136}">
      <dsp:nvSpPr>
        <dsp:cNvPr id="0" name=""/>
        <dsp:cNvSpPr/>
      </dsp:nvSpPr>
      <dsp:spPr>
        <a:xfrm rot="7560000">
          <a:off x="1728441" y="2884304"/>
          <a:ext cx="376135" cy="46933"/>
        </a:xfrm>
        <a:custGeom>
          <a:avLst/>
          <a:gdLst/>
          <a:ahLst/>
          <a:cxnLst/>
          <a:rect l="0" t="0" r="0" b="0"/>
          <a:pathLst>
            <a:path>
              <a:moveTo>
                <a:pt x="0" y="23466"/>
              </a:moveTo>
              <a:lnTo>
                <a:pt x="376135" y="2346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rot="10800000">
        <a:off x="1907105" y="2898368"/>
        <a:ext cx="18806" cy="18806"/>
      </dsp:txXfrm>
    </dsp:sp>
    <dsp:sp modelId="{87563043-3924-4199-A102-729F4E6C845D}">
      <dsp:nvSpPr>
        <dsp:cNvPr id="0" name=""/>
        <dsp:cNvSpPr/>
      </dsp:nvSpPr>
      <dsp:spPr>
        <a:xfrm>
          <a:off x="814863" y="2940709"/>
          <a:ext cx="1248407" cy="1248407"/>
        </a:xfrm>
        <a:prstGeom prst="ellipse">
          <a:avLst/>
        </a:prstGeom>
        <a:solidFill>
          <a:srgbClr val="00B0F0"/>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500" b="1" i="0" u="none" strike="noStrike" kern="1200" cap="none" normalizeH="0" baseline="0" dirty="0">
              <a:effectLst/>
              <a:latin typeface="Arial" panose="020B0604020202020204" pitchFamily="34" charset="0"/>
              <a:ea typeface="宋体" panose="02010600030101010101" pitchFamily="2" charset="-122"/>
            </a:rPr>
            <a:t>有价值</a:t>
          </a:r>
        </a:p>
      </dsp:txBody>
      <dsp:txXfrm>
        <a:off x="997688" y="3123534"/>
        <a:ext cx="882757" cy="882757"/>
      </dsp:txXfrm>
    </dsp:sp>
    <dsp:sp modelId="{B4F4A3C4-8910-4228-B9A7-318621C27FC9}">
      <dsp:nvSpPr>
        <dsp:cNvPr id="0" name=""/>
        <dsp:cNvSpPr/>
      </dsp:nvSpPr>
      <dsp:spPr>
        <a:xfrm rot="11880000">
          <a:off x="1433366" y="1976157"/>
          <a:ext cx="376135" cy="46933"/>
        </a:xfrm>
        <a:custGeom>
          <a:avLst/>
          <a:gdLst/>
          <a:ahLst/>
          <a:cxnLst/>
          <a:rect l="0" t="0" r="0" b="0"/>
          <a:pathLst>
            <a:path>
              <a:moveTo>
                <a:pt x="0" y="23466"/>
              </a:moveTo>
              <a:lnTo>
                <a:pt x="376135" y="2346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rot="10800000">
        <a:off x="1612030" y="1990220"/>
        <a:ext cx="18806" cy="18806"/>
      </dsp:txXfrm>
    </dsp:sp>
    <dsp:sp modelId="{687D8554-2CFE-4697-9B6C-7404D925EB53}">
      <dsp:nvSpPr>
        <dsp:cNvPr id="0" name=""/>
        <dsp:cNvSpPr/>
      </dsp:nvSpPr>
      <dsp:spPr>
        <a:xfrm>
          <a:off x="224714" y="1124414"/>
          <a:ext cx="1248407" cy="1248407"/>
        </a:xfrm>
        <a:prstGeom prst="ellipse">
          <a:avLst/>
        </a:prstGeom>
        <a:solidFill>
          <a:schemeClr val="accent1"/>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500" b="1" i="0" u="none" strike="noStrike" kern="1200" cap="none" normalizeH="0" baseline="0" dirty="0">
              <a:effectLst/>
              <a:latin typeface="Arial" panose="020B0604020202020204" pitchFamily="34" charset="0"/>
              <a:ea typeface="宋体" panose="02010600030101010101" pitchFamily="2" charset="-122"/>
            </a:rPr>
            <a:t>有时限</a:t>
          </a:r>
        </a:p>
      </dsp:txBody>
      <dsp:txXfrm>
        <a:off x="407539" y="1307239"/>
        <a:ext cx="882757" cy="882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2EFE2-48DB-42AA-A02C-546103217A50}">
      <dsp:nvSpPr>
        <dsp:cNvPr id="0" name=""/>
        <dsp:cNvSpPr/>
      </dsp:nvSpPr>
      <dsp:spPr>
        <a:xfrm>
          <a:off x="-5128730" y="-785657"/>
          <a:ext cx="6107692" cy="6107692"/>
        </a:xfrm>
        <a:prstGeom prst="blockArc">
          <a:avLst>
            <a:gd name="adj1" fmla="val 18900000"/>
            <a:gd name="adj2" fmla="val 2700000"/>
            <a:gd name="adj3" fmla="val 354"/>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532973D-A085-4ABB-805E-F1D6A03FCAA3}">
      <dsp:nvSpPr>
        <dsp:cNvPr id="0" name=""/>
        <dsp:cNvSpPr/>
      </dsp:nvSpPr>
      <dsp:spPr>
        <a:xfrm>
          <a:off x="629649" y="453637"/>
          <a:ext cx="8452510" cy="907275"/>
        </a:xfrm>
        <a:prstGeom prst="rect">
          <a:avLst/>
        </a:prstGeom>
        <a:solidFill>
          <a:schemeClr val="accent3">
            <a:hueOff val="0"/>
            <a:satOff val="0"/>
            <a:lumOff val="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150"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热点话题：自媒体  深度学习  核心素养</a:t>
          </a:r>
        </a:p>
      </dsp:txBody>
      <dsp:txXfrm>
        <a:off x="629649" y="453637"/>
        <a:ext cx="8452510" cy="907275"/>
      </dsp:txXfrm>
    </dsp:sp>
    <dsp:sp modelId="{70CBD30E-72E7-4C57-AA2E-89CC398F7B85}">
      <dsp:nvSpPr>
        <dsp:cNvPr id="0" name=""/>
        <dsp:cNvSpPr/>
      </dsp:nvSpPr>
      <dsp:spPr>
        <a:xfrm>
          <a:off x="62602" y="340228"/>
          <a:ext cx="1134094" cy="113409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B217419-BA50-4783-ABCF-36C604AA0758}">
      <dsp:nvSpPr>
        <dsp:cNvPr id="0" name=""/>
        <dsp:cNvSpPr/>
      </dsp:nvSpPr>
      <dsp:spPr>
        <a:xfrm>
          <a:off x="959443" y="1814551"/>
          <a:ext cx="8122716" cy="907275"/>
        </a:xfrm>
        <a:prstGeom prst="rect">
          <a:avLst/>
        </a:prstGeom>
        <a:solidFill>
          <a:schemeClr val="accent3">
            <a:hueOff val="-124399"/>
            <a:satOff val="-12116"/>
            <a:lumOff val="4020"/>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150"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关注课研：教学设计   课堂细节  学生活动</a:t>
          </a:r>
        </a:p>
      </dsp:txBody>
      <dsp:txXfrm>
        <a:off x="959443" y="1814551"/>
        <a:ext cx="8122716" cy="907275"/>
      </dsp:txXfrm>
    </dsp:sp>
    <dsp:sp modelId="{D71FB25B-3204-4CFF-979F-7F199B623620}">
      <dsp:nvSpPr>
        <dsp:cNvPr id="0" name=""/>
        <dsp:cNvSpPr/>
      </dsp:nvSpPr>
      <dsp:spPr>
        <a:xfrm>
          <a:off x="392396" y="1701141"/>
          <a:ext cx="1134094" cy="1134094"/>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BD5E8E0-4F1A-4339-9635-1D2814A418CF}">
      <dsp:nvSpPr>
        <dsp:cNvPr id="0" name=""/>
        <dsp:cNvSpPr/>
      </dsp:nvSpPr>
      <dsp:spPr>
        <a:xfrm>
          <a:off x="629649" y="3175464"/>
          <a:ext cx="8452510" cy="907275"/>
        </a:xfrm>
        <a:prstGeom prst="rect">
          <a:avLst/>
        </a:prstGeom>
        <a:solidFill>
          <a:schemeClr val="accent3">
            <a:hueOff val="-248797"/>
            <a:satOff val="-24232"/>
            <a:lumOff val="8039"/>
            <a:alphaOff val="0"/>
          </a:schemeClr>
        </a:solidFill>
        <a:ln>
          <a:noFill/>
        </a:ln>
        <a:effectLst>
          <a:outerShdw blurRad="63500" dist="254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150"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kern="1200" dirty="0">
              <a:latin typeface="微软雅黑" panose="020B0503020204020204" pitchFamily="34" charset="-122"/>
              <a:ea typeface="微软雅黑" panose="020B0503020204020204" pitchFamily="34" charset="-122"/>
            </a:rPr>
            <a:t>聚焦题研：原创试题   破题技巧   解题品质   </a:t>
          </a:r>
        </a:p>
      </dsp:txBody>
      <dsp:txXfrm>
        <a:off x="629649" y="3175464"/>
        <a:ext cx="8452510" cy="907275"/>
      </dsp:txXfrm>
    </dsp:sp>
    <dsp:sp modelId="{AF6DE1BA-CB2F-4567-9784-7CB03F1E1EF8}">
      <dsp:nvSpPr>
        <dsp:cNvPr id="0" name=""/>
        <dsp:cNvSpPr/>
      </dsp:nvSpPr>
      <dsp:spPr>
        <a:xfrm>
          <a:off x="62602" y="3062055"/>
          <a:ext cx="1134094" cy="113409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a:defRPr/>
            </a:pPr>
            <a:endParaRPr lang="zh-CN" altLang="zh-CN"/>
          </a:p>
        </p:txBody>
      </p:sp>
      <p:sp>
        <p:nvSpPr>
          <p:cNvPr id="2051" name="Rectangle 3"/>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200"/>
            </a:lvl1pPr>
          </a:lstStyle>
          <a:p>
            <a:pPr>
              <a:defRPr/>
            </a:pPr>
            <a:endParaRPr lang="zh-CN" altLang="zh-CN"/>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Rectangle 5"/>
          <p:cNvSpPr>
            <a:spLocks noGrp="1" noRot="1" noChangeAspect="1" noChangeArrowheads="1" noTextEdit="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0">
              <a:spcBef>
                <a:spcPct val="30000"/>
              </a:spcBef>
              <a:defRPr sz="1200">
                <a:solidFill>
                  <a:schemeClr val="tx1"/>
                </a:solidFill>
                <a:latin typeface="Arial" panose="020B0604020202020204" pitchFamily="34" charset="0"/>
              </a:defRPr>
            </a:lvl1pPr>
            <a:lvl2pPr defTabSz="0">
              <a:spcBef>
                <a:spcPct val="30000"/>
              </a:spcBef>
              <a:defRPr sz="1200">
                <a:solidFill>
                  <a:schemeClr val="tx1"/>
                </a:solidFill>
                <a:latin typeface="Arial" panose="020B0604020202020204" pitchFamily="34" charset="0"/>
              </a:defRPr>
            </a:lvl2pPr>
            <a:lvl3pPr defTabSz="0">
              <a:spcBef>
                <a:spcPct val="30000"/>
              </a:spcBef>
              <a:defRPr sz="1200">
                <a:solidFill>
                  <a:schemeClr val="tx1"/>
                </a:solidFill>
                <a:latin typeface="Arial" panose="020B0604020202020204" pitchFamily="34" charset="0"/>
              </a:defRPr>
            </a:lvl3pPr>
            <a:lvl4pPr defTabSz="0">
              <a:spcBef>
                <a:spcPct val="30000"/>
              </a:spcBef>
              <a:defRPr sz="1200">
                <a:solidFill>
                  <a:schemeClr val="tx1"/>
                </a:solidFill>
                <a:latin typeface="Arial" panose="020B0604020202020204" pitchFamily="34" charset="0"/>
              </a:defRPr>
            </a:lvl4pPr>
            <a:lvl5pPr defTabSz="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zh-CN"/>
              <a:t>            </a:t>
            </a:r>
            <a:endParaRPr lang="zh-CN"/>
          </a:p>
          <a:p>
            <a:pPr>
              <a:defRPr/>
            </a:pPr>
            <a:r>
              <a:rPr lang="zh-CN"/>
              <a:t>   </a:t>
            </a:r>
            <a:endParaRPr lang="zh-CN"/>
          </a:p>
          <a:p>
            <a:pPr>
              <a:defRPr/>
            </a:pPr>
            <a:r>
              <a:rPr lang="zh-CN"/>
              <a:t>   </a:t>
            </a:r>
            <a:endParaRPr lang="zh-CN"/>
          </a:p>
          <a:p>
            <a:pPr>
              <a:defRPr/>
            </a:pPr>
            <a:r>
              <a:rPr lang="zh-CN"/>
              <a:t>   </a:t>
            </a:r>
            <a:endParaRPr lang="zh-CN"/>
          </a:p>
          <a:p>
            <a:pPr>
              <a:defRPr/>
            </a:pPr>
            <a:r>
              <a:rPr lang="zh-CN"/>
              <a:t>   </a:t>
            </a:r>
            <a:endParaRPr lang="zh-CN"/>
          </a:p>
        </p:txBody>
      </p:sp>
      <p:sp>
        <p:nvSpPr>
          <p:cNvPr id="2054"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a:defRPr/>
            </a:pPr>
            <a:endParaRPr lang="zh-CN" altLang="zh-CN"/>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a:lvl1pPr>
          </a:lstStyle>
          <a:p>
            <a:pPr>
              <a:defRPr/>
            </a:pPr>
            <a:fld id="{818B86FA-037C-44D5-B678-5BE165F23EC5}" type="slidenum">
              <a:rPr lang="en-US" altLang="zh-CN"/>
            </a:fld>
            <a:endParaRPr lang="en-US" altLang="zh-CN" sz="1200"/>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459943E0-3282-4387-A05B-02F8FE448013}" type="slidenum">
              <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78178" name="Rectangle 2"/>
          <p:cNvSpPr>
            <a:spLocks noGrp="1" noRot="1" noChangeAspect="1" noChangeArrowheads="1" noTextEdit="1"/>
          </p:cNvSpPr>
          <p:nvPr>
            <p:ph type="sldImg"/>
          </p:nvPr>
        </p:nvSpPr>
        <p:spPr/>
      </p:sp>
      <p:sp>
        <p:nvSpPr>
          <p:cNvPr id="178179" name="Rectangle 3"/>
          <p:cNvSpPr>
            <a:spLocks noGrp="1" noChangeArrowheads="1"/>
          </p:cNvSpPr>
          <p:nvPr>
            <p:ph type="body" idx="1"/>
          </p:nvPr>
        </p:nvSpPr>
        <p:spPr>
          <a:xfrm>
            <a:off x="914400" y="4343400"/>
            <a:ext cx="5029200" cy="4114800"/>
          </a:xfrm>
          <a:prstGeom prst="rect">
            <a:avLst/>
          </a:prstGeom>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65D8EB9A-0A3A-448F-9243-6555C08914D1}" type="slidenum">
              <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80226" name="Rectangle 2"/>
          <p:cNvSpPr>
            <a:spLocks noGrp="1" noRot="1" noChangeAspect="1" noChangeArrowheads="1" noTextEdit="1"/>
          </p:cNvSpPr>
          <p:nvPr>
            <p:ph type="sldImg"/>
          </p:nvPr>
        </p:nvSpPr>
        <p:spPr/>
      </p:sp>
      <p:sp>
        <p:nvSpPr>
          <p:cNvPr id="180227" name="Rectangle 3"/>
          <p:cNvSpPr>
            <a:spLocks noGrp="1" noChangeArrowheads="1"/>
          </p:cNvSpPr>
          <p:nvPr>
            <p:ph type="body" idx="1"/>
          </p:nvPr>
        </p:nvSpPr>
        <p:spPr>
          <a:xfrm>
            <a:off x="914400" y="4343400"/>
            <a:ext cx="5029200" cy="4114800"/>
          </a:xfrm>
          <a:prstGeom prst="rect">
            <a:avLst/>
          </a:prstGeom>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C3C7FC-A52D-45AE-986E-B62F9838A8FE}"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4387" name="Rectangle 2"/>
          <p:cNvSpPr>
            <a:spLocks noGrp="1" noRot="1" noChangeAspect="1" noChangeArrowheads="1" noTextEdit="1"/>
          </p:cNvSpPr>
          <p:nvPr>
            <p:ph type="sldImg"/>
          </p:nvPr>
        </p:nvSpPr>
        <p:spPr>
          <a:xfrm>
            <a:off x="381000" y="685800"/>
            <a:ext cx="6096000" cy="3429000"/>
          </a:xfrm>
        </p:spPr>
      </p:sp>
      <p:sp>
        <p:nvSpPr>
          <p:cNvPr id="144388" name="Rectangle 3"/>
          <p:cNvSpPr>
            <a:spLocks noGrp="1" noChangeArrowheads="1"/>
          </p:cNvSpPr>
          <p:nvPr>
            <p:ph type="body" idx="1"/>
          </p:nvPr>
        </p:nvSpPr>
        <p:spPr bwMode="auto">
          <a:xfrm>
            <a:off x="914400" y="4343400"/>
            <a:ext cx="50292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E0E49DA8-441B-403B-9F99-FC82784AA38E}"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6435" name="Rectangle 2"/>
          <p:cNvSpPr>
            <a:spLocks noGrp="1" noRot="1" noChangeAspect="1" noChangeArrowheads="1" noTextEdit="1"/>
          </p:cNvSpPr>
          <p:nvPr>
            <p:ph type="sldImg"/>
          </p:nvPr>
        </p:nvSpPr>
        <p:spPr>
          <a:xfrm>
            <a:off x="381000" y="685800"/>
            <a:ext cx="6096000" cy="3429000"/>
          </a:xfrm>
        </p:spPr>
      </p:sp>
      <p:sp>
        <p:nvSpPr>
          <p:cNvPr id="146436" name="Rectangle 3"/>
          <p:cNvSpPr>
            <a:spLocks noGrp="1" noChangeArrowheads="1"/>
          </p:cNvSpPr>
          <p:nvPr>
            <p:ph type="body" idx="1"/>
          </p:nvPr>
        </p:nvSpPr>
        <p:spPr bwMode="auto">
          <a:xfrm>
            <a:off x="914400" y="4343400"/>
            <a:ext cx="50292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A477A82-3D73-443D-8A4A-E17244CA2FB5}"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8483" name="Rectangle 2"/>
          <p:cNvSpPr>
            <a:spLocks noGrp="1" noRot="1" noChangeAspect="1" noChangeArrowheads="1" noTextEdit="1"/>
          </p:cNvSpPr>
          <p:nvPr>
            <p:ph type="sldImg"/>
          </p:nvPr>
        </p:nvSpPr>
        <p:spPr>
          <a:xfrm>
            <a:off x="381000" y="685800"/>
            <a:ext cx="6096000" cy="3429000"/>
          </a:xfrm>
        </p:spPr>
      </p:sp>
      <p:sp>
        <p:nvSpPr>
          <p:cNvPr id="148484" name="Rectangle 3"/>
          <p:cNvSpPr>
            <a:spLocks noGrp="1" noChangeArrowheads="1"/>
          </p:cNvSpPr>
          <p:nvPr>
            <p:ph type="body" idx="1"/>
          </p:nvPr>
        </p:nvSpPr>
        <p:spPr bwMode="auto">
          <a:xfrm>
            <a:off x="914400" y="4343400"/>
            <a:ext cx="50292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EA480326-D1D8-4A56-8646-FD233D746144}"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54627" name="Rectangle 2"/>
          <p:cNvSpPr>
            <a:spLocks noGrp="1" noRot="1" noChangeAspect="1" noChangeArrowheads="1" noTextEdit="1"/>
          </p:cNvSpPr>
          <p:nvPr>
            <p:ph type="sldImg"/>
          </p:nvPr>
        </p:nvSpPr>
        <p:spPr>
          <a:xfrm>
            <a:off x="381000" y="685800"/>
            <a:ext cx="6096000" cy="3429000"/>
          </a:xfrm>
        </p:spPr>
      </p:sp>
      <p:sp>
        <p:nvSpPr>
          <p:cNvPr id="154628" name="Rectangle 3"/>
          <p:cNvSpPr>
            <a:spLocks noGrp="1" noChangeArrowheads="1"/>
          </p:cNvSpPr>
          <p:nvPr>
            <p:ph type="body" idx="1"/>
          </p:nvPr>
        </p:nvSpPr>
        <p:spPr bwMode="auto">
          <a:xfrm>
            <a:off x="914400" y="4343400"/>
            <a:ext cx="50292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7E0B971-831F-45B1-BB23-7C2E13E6415B}" type="slidenum">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56675" name="Rectangle 2"/>
          <p:cNvSpPr>
            <a:spLocks noGrp="1" noRot="1" noChangeAspect="1" noChangeArrowheads="1" noTextEdit="1"/>
          </p:cNvSpPr>
          <p:nvPr>
            <p:ph type="sldImg"/>
          </p:nvPr>
        </p:nvSpPr>
        <p:spPr>
          <a:xfrm>
            <a:off x="381000" y="685800"/>
            <a:ext cx="6096000" cy="3429000"/>
          </a:xfrm>
        </p:spPr>
      </p:sp>
      <p:sp>
        <p:nvSpPr>
          <p:cNvPr id="156676" name="Rectangle 3"/>
          <p:cNvSpPr>
            <a:spLocks noGrp="1" noChangeArrowheads="1"/>
          </p:cNvSpPr>
          <p:nvPr>
            <p:ph type="body" idx="1"/>
          </p:nvPr>
        </p:nvSpPr>
        <p:spPr bwMode="auto">
          <a:xfrm>
            <a:off x="914400" y="4343400"/>
            <a:ext cx="50292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defRPr/>
            </a:pPr>
            <a:fld id="{818B86FA-037C-44D5-B678-5BE165F23EC5}"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18B86FA-037C-44D5-B678-5BE165F23EC5}" type="slidenum">
              <a:rPr lang="en-US" altLang="zh-CN" smtClean="0"/>
            </a:fld>
            <a:endParaRPr lang="en-US" altLang="zh-CN"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18B86FA-037C-44D5-B678-5BE165F23EC5}" type="slidenum">
              <a:rPr lang="en-US" altLang="zh-CN" smtClean="0"/>
            </a:fld>
            <a:endParaRPr lang="en-US" altLang="zh-CN"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18B86FA-037C-44D5-B678-5BE165F23EC5}" type="slidenum">
              <a:rPr lang="en-US" altLang="zh-CN" smtClean="0"/>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fontAlgn="base"/>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lstStyle/>
          <a:p>
            <a:pPr lvl="0" fontAlgn="base"/>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0313" y="366713"/>
            <a:ext cx="2763837" cy="5862637"/>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558800" y="366713"/>
            <a:ext cx="8131290" cy="5862637"/>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lumMod val="5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558800"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029"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8" name="页脚占位符 7"/>
          <p:cNvSpPr>
            <a:spLocks noGrp="1"/>
          </p:cNvSpPr>
          <p:nvPr>
            <p:ph type="ftr" sz="quarter" idx="11"/>
          </p:nvPr>
        </p:nvSpPr>
        <p:spPr/>
        <p:txBody>
          <a:bodyPr/>
          <a:lstStyle/>
          <a:p>
            <a:pPr lvl="0" fontAlgn="base"/>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fontAlgn="base"/>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lstStyle/>
          <a:p>
            <a:pPr lvl="0" fontAlgn="base"/>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0313" y="366713"/>
            <a:ext cx="2763837" cy="5862637"/>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558800" y="366713"/>
            <a:ext cx="8131290" cy="5862637"/>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870D796-79B6-42FC-AF18-8848F59065D3}" type="datetime1">
              <a:rPr lang="zh-CN" altLang="en-US"/>
            </a:fld>
            <a:endParaRPr lang="zh-CN" altLang="en-US" sz="1800">
              <a:solidFill>
                <a:schemeClr val="tx1"/>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zh-CN"/>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fld>
            <a:endParaRPr lang="zh-CN" altLang="en-US" sz="1800">
              <a:solidFill>
                <a:schemeClr val="tx1"/>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9FAE279F-B62A-488F-9B98-46743427E273}"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879EB2A-C9C9-4E74-BF65-1BAEB3104BDE}" type="slidenum">
              <a:rPr lang="zh-CN" altLang="en-US" smtClean="0"/>
            </a:fld>
            <a:endParaRPr lang="zh-CN" altLang="en-US" sz="1800">
              <a:solidFill>
                <a:schemeClr val="tx1"/>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6B00982-2870-405B-8EDC-736F80F82019}"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867C5342-54CB-4126-B661-89F132950823}" type="slidenum">
              <a:rPr lang="zh-CN" altLang="en-US" smtClean="0"/>
            </a:fld>
            <a:endParaRPr lang="zh-CN" altLang="en-US" sz="1800">
              <a:solidFill>
                <a:schemeClr val="tx1"/>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fld id="{C0DC24EE-0D69-4B41-B7D5-B3055CCCA2ED}"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5665743-A3A5-400E-A507-6E8C7086F473}" type="slidenum">
              <a:rPr lang="zh-CN" altLang="en-US" smtClean="0"/>
            </a:fld>
            <a:endParaRPr lang="zh-CN" altLang="en-US" sz="1800">
              <a:solidFill>
                <a:schemeClr val="tx1"/>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1BA9E38-876D-450F-B9B3-9C068DA9BFF7}"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3990CAC8-8659-4268-84F5-0667E2E30AC6}" type="slidenum">
              <a:rPr lang="zh-CN" altLang="en-US" smtClean="0"/>
            </a:fld>
            <a:endParaRPr lang="zh-CN" altLang="en-US" sz="1800">
              <a:solidFill>
                <a:schemeClr val="tx1"/>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97953E4E-6A01-47D2-9B92-0798D118EAA5}" type="datetime1">
              <a:rPr lang="zh-CN" altLang="en-US" smtClean="0"/>
            </a:fld>
            <a:endParaRPr lang="zh-CN" altLang="en-US" sz="1800">
              <a:solidFill>
                <a:schemeClr val="tx1"/>
              </a:solidFill>
            </a:endParaRPr>
          </a:p>
        </p:txBody>
      </p:sp>
      <p:sp>
        <p:nvSpPr>
          <p:cNvPr id="8" name="Footer Placeholder 7"/>
          <p:cNvSpPr>
            <a:spLocks noGrp="1"/>
          </p:cNvSpPr>
          <p:nvPr>
            <p:ph type="ftr" sz="quarter" idx="11"/>
          </p:nvPr>
        </p:nvSpPr>
        <p:spPr/>
        <p:txBody>
          <a:bodyPr/>
          <a:lstStyle/>
          <a:p>
            <a:pPr>
              <a:defRPr/>
            </a:pPr>
            <a:endParaRPr lang="zh-CN" altLang="zh-CN"/>
          </a:p>
        </p:txBody>
      </p:sp>
      <p:sp>
        <p:nvSpPr>
          <p:cNvPr id="9" name="Slide Number Placeholder 8"/>
          <p:cNvSpPr>
            <a:spLocks noGrp="1"/>
          </p:cNvSpPr>
          <p:nvPr>
            <p:ph type="sldNum" sz="quarter" idx="12"/>
          </p:nvPr>
        </p:nvSpPr>
        <p:spPr/>
        <p:txBody>
          <a:bodyPr/>
          <a:lstStyle/>
          <a:p>
            <a:pPr>
              <a:defRPr/>
            </a:pPr>
            <a:fld id="{3C199F37-C2F8-4ED4-9BCE-173EA5CFC18D}" type="slidenum">
              <a:rPr lang="zh-CN" altLang="en-US" smtClean="0"/>
            </a:fld>
            <a:endParaRPr lang="zh-CN" altLang="en-US" sz="1800">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5299FC55-CCDE-4461-846C-1C6C81E7CE53}" type="datetime1">
              <a:rPr lang="zh-CN" altLang="en-US" smtClean="0"/>
            </a:fld>
            <a:endParaRPr lang="zh-CN" altLang="en-US" sz="1800">
              <a:solidFill>
                <a:schemeClr val="tx1"/>
              </a:solidFill>
            </a:endParaRPr>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pPr>
              <a:defRPr/>
            </a:pPr>
            <a:fld id="{9062174C-36A8-4079-91A3-2B8537B70D86}" type="slidenum">
              <a:rPr lang="zh-CN" altLang="en-US" smtClean="0"/>
            </a:fld>
            <a:endParaRPr lang="zh-CN" altLang="en-US" sz="1800">
              <a:solidFill>
                <a:schemeClr val="tx1"/>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C04E8A-A1C2-4955-8C3A-E52493ADDF27}" type="datetime1">
              <a:rPr lang="zh-CN" altLang="en-US" smtClean="0"/>
            </a:fld>
            <a:endParaRPr lang="zh-CN" altLang="en-US" sz="1800">
              <a:solidFill>
                <a:schemeClr val="tx1"/>
              </a:solidFill>
            </a:endParaRPr>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23244EBC-1EB2-422B-A381-79843F49F229}" type="slidenum">
              <a:rPr lang="zh-CN" altLang="en-US" smtClean="0"/>
            </a:fld>
            <a:endParaRPr lang="zh-CN" altLang="en-US" sz="1800">
              <a:solidFill>
                <a:schemeClr val="tx1"/>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4BD4033E-F7B8-45B3-9CED-C367A54A043E}"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428B0AFF-7104-4F7B-827A-040A034853EE}" type="slidenum">
              <a:rPr lang="zh-CN" altLang="en-US" smtClean="0"/>
            </a:fld>
            <a:endParaRPr lang="zh-CN" altLang="en-US" sz="1800">
              <a:solidFill>
                <a:schemeClr val="tx1"/>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7F588A9A-C370-44C6-BA19-62CC83A9BBA5}"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51A11DC7-749D-41C3-900E-5A8E263D3480}" type="slidenum">
              <a:rPr lang="zh-CN" altLang="en-US" smtClean="0"/>
            </a:fld>
            <a:endParaRPr lang="zh-CN" altLang="en-US" sz="1800">
              <a:solidFill>
                <a:schemeClr val="tx1"/>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9AF0125-C814-44CA-A0B6-91C6DC32F328}"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A765C58-EFDB-475F-888B-207D33E4ADCC}" type="slidenum">
              <a:rPr lang="zh-CN" altLang="en-US" smtClean="0"/>
            </a:fld>
            <a:endParaRPr lang="zh-CN" altLang="en-US" sz="1800">
              <a:solidFill>
                <a:schemeClr val="tx1"/>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4580015A-9886-48D9-9C76-A642D90C9957}" type="slidenum">
              <a:rPr lang="zh-CN" altLang="en-US" smtClean="0"/>
            </a:fld>
            <a:endParaRPr lang="zh-CN" altLang="en-US" sz="1800">
              <a:solidFill>
                <a:schemeClr val="tx1"/>
              </a:solidFill>
            </a:endParaRPr>
          </a:p>
        </p:txBody>
      </p:sp>
    </p:spTree>
  </p:cSld>
  <p:clrMapOvr>
    <a:masterClrMapping/>
  </p:clrMapOvr>
  <p:hf sldNum="0" hdr="0" ftr="0"/>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zh-CN"/>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fld>
            <a:endParaRPr lang="zh-CN" altLang="en-US" sz="1800">
              <a:solidFill>
                <a:schemeClr val="tx1"/>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1CCE701-0FB7-482E-859C-46C88102671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FACC6DF-4D9E-4CB0-9778-7F4CE8E0415A}" type="slidenum">
              <a:rPr lang="zh-CN" altLang="en-US"/>
            </a:fld>
            <a:endParaRPr lang="en-US" altLang="zh-C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lumMod val="5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showMasterSp="0">
  <p:cSld name="标题和内容">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558800"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029"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8" name="页脚占位符 7"/>
          <p:cNvSpPr>
            <a:spLocks noGrp="1"/>
          </p:cNvSpPr>
          <p:nvPr>
            <p:ph type="ftr" sz="quarter" idx="11"/>
          </p:nvPr>
        </p:nvSpPr>
        <p:spPr/>
        <p:txBody>
          <a:bodyPr/>
          <a:lstStyle/>
          <a:p>
            <a:pPr lvl="0" fontAlgn="base"/>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fontAlgn="base"/>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showMasterSp="0">
  <p:cSld name="空白">
    <p:bg>
      <p:bgRef idx="1001">
        <a:schemeClr val="bg1"/>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lstStyle/>
          <a:p>
            <a:pPr lvl="0" fontAlgn="base"/>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0313" y="366713"/>
            <a:ext cx="2763837" cy="5862637"/>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558800" y="366713"/>
            <a:ext cx="8131290" cy="5862637"/>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7AA7719A-41A8-49C1-BF68-6E0EE3FCA9C5}"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97D548F3-EF60-41A8-A2F6-F7EC9F1B46C3}" type="slidenum">
              <a:rPr lang="zh-CN" altLang="en-US"/>
            </a:fld>
            <a:endParaRPr lang="zh-CN" altLang="en-US" sz="1800">
              <a:solidFill>
                <a:schemeClr val="tx1"/>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23244EBC-1EB2-422B-A381-79843F49F229}" type="slidenum">
              <a:rPr lang="zh-CN" altLang="en-US" smtClean="0"/>
            </a:fld>
            <a:endParaRPr lang="zh-CN" altLang="en-US" sz="1800">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1CCE701-0FB7-482E-859C-46C88102671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83B4678-6AE0-462F-81D0-3530EF721699}" type="slidenum">
              <a:rPr lang="zh-CN" altLang="en-US"/>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1CCE701-0FB7-482E-859C-46C88102671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2B2B28E-6115-4975-9193-4B2102263125}" type="slidenum">
              <a:rPr lang="zh-CN" altLang="en-US"/>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endParaRPr lang="en-US" sz="8000" dirty="0">
              <a:solidFill>
                <a:prstClr val="white"/>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endParaRPr lang="en-US" sz="8000" dirty="0">
              <a:solidFill>
                <a:prstClr val="white"/>
              </a:solidFill>
              <a:effectLs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870D796-79B6-42FC-AF18-8848F59065D3}" type="datetime1">
              <a:rPr lang="zh-CN" altLang="en-US">
                <a:solidFill>
                  <a:prstClr val="white">
                    <a:lumMod val="95000"/>
                  </a:prstClr>
                </a:solidFill>
                <a:effectLst>
                  <a:outerShdw blurRad="50800" dist="38100" dir="2700000" algn="tl" rotWithShape="0">
                    <a:prstClr val="black">
                      <a:alpha val="43000"/>
                    </a:prstClr>
                  </a:outerShdw>
                </a:effectLst>
              </a:rPr>
            </a:fld>
            <a:endParaRPr lang="zh-CN" altLang="en-US" sz="1800">
              <a:solidFill>
                <a:prstClr val="white"/>
              </a:solidFill>
              <a:effectLst>
                <a:outerShdw blurRad="50800" dist="38100" dir="2700000" algn="tl" rotWithShape="0">
                  <a:prstClr val="black">
                    <a:alpha val="43000"/>
                  </a:prstClr>
                </a:outerShdw>
              </a:effectLst>
            </a:endParaRPr>
          </a:p>
        </p:txBody>
      </p:sp>
      <p:sp>
        <p:nvSpPr>
          <p:cNvPr id="4" name="页脚占位符 4"/>
          <p:cNvSpPr>
            <a:spLocks noGrp="1"/>
          </p:cNvSpPr>
          <p:nvPr>
            <p:ph type="ftr" sz="quarter" idx="11"/>
          </p:nvPr>
        </p:nvSpPr>
        <p:spPr/>
        <p:txBody>
          <a:bodyPr/>
          <a:lstStyle>
            <a:lvl1pPr>
              <a:defRPr/>
            </a:lvl1pPr>
          </a:lstStyle>
          <a:p>
            <a:pPr>
              <a:defRPr/>
            </a:pPr>
            <a:endParaRPr lang="zh-CN" altLang="zh-CN">
              <a:solidFill>
                <a:prstClr val="white">
                  <a:lumMod val="95000"/>
                </a:prstClr>
              </a:solidFill>
              <a:effectLst>
                <a:outerShdw blurRad="50800" dist="38100" dir="2700000" algn="tl" rotWithShape="0">
                  <a:prstClr val="black">
                    <a:alpha val="43000"/>
                  </a:prstClr>
                </a:outerShdw>
              </a:effectLst>
            </a:endParaRPr>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solidFill>
                  <a:prstClr val="white">
                    <a:lumMod val="95000"/>
                  </a:prstClr>
                </a:solidFill>
                <a:effectLst>
                  <a:outerShdw blurRad="50800" dist="38100" dir="2700000" algn="tl" rotWithShape="0">
                    <a:prstClr val="black">
                      <a:alpha val="43000"/>
                    </a:prstClr>
                  </a:outerShdw>
                </a:effectLst>
              </a:rPr>
            </a:fld>
            <a:endParaRPr lang="zh-CN" altLang="en-US" sz="1800">
              <a:solidFill>
                <a:prstClr val="white"/>
              </a:solidFill>
              <a:effectLst>
                <a:outerShdw blurRad="50800" dist="38100" dir="2700000" algn="tl" rotWithShape="0">
                  <a:prstClr val="black">
                    <a:alpha val="43000"/>
                  </a:prstClr>
                </a:outerShdw>
              </a:effectLs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9FAE279F-B62A-488F-9B98-46743427E273}"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879EB2A-C9C9-4E74-BF65-1BAEB3104BDE}" type="slidenum">
              <a:rPr lang="zh-CN" altLang="en-US" smtClean="0"/>
            </a:fld>
            <a:endParaRPr lang="zh-CN" altLang="en-US" sz="1800">
              <a:solidFill>
                <a:schemeClr val="tx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6B00982-2870-405B-8EDC-736F80F82019}"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867C5342-54CB-4126-B661-89F132950823}" type="slidenum">
              <a:rPr lang="zh-CN" altLang="en-US" smtClean="0"/>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fld id="{C0DC24EE-0D69-4B41-B7D5-B3055CCCA2ED}"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5665743-A3A5-400E-A507-6E8C7086F473}" type="slidenum">
              <a:rPr lang="zh-CN" altLang="en-US" smtClean="0"/>
            </a:fld>
            <a:endParaRPr lang="zh-CN" altLang="en-US" sz="1800">
              <a:solidFill>
                <a:schemeClr val="tx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1BA9E38-876D-450F-B9B3-9C068DA9BFF7}"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3990CAC8-8659-4268-84F5-0667E2E30AC6}" type="slidenum">
              <a:rPr lang="zh-CN" altLang="en-US" smtClean="0"/>
            </a:fld>
            <a:endParaRPr lang="zh-CN" altLang="en-US" sz="1800">
              <a:solidFill>
                <a:schemeClr val="tx1"/>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97953E4E-6A01-47D2-9B92-0798D118EAA5}" type="datetime1">
              <a:rPr lang="zh-CN" altLang="en-US" smtClean="0"/>
            </a:fld>
            <a:endParaRPr lang="zh-CN" altLang="en-US" sz="1800">
              <a:solidFill>
                <a:schemeClr val="tx1"/>
              </a:solidFill>
            </a:endParaRPr>
          </a:p>
        </p:txBody>
      </p:sp>
      <p:sp>
        <p:nvSpPr>
          <p:cNvPr id="8" name="Footer Placeholder 7"/>
          <p:cNvSpPr>
            <a:spLocks noGrp="1"/>
          </p:cNvSpPr>
          <p:nvPr>
            <p:ph type="ftr" sz="quarter" idx="11"/>
          </p:nvPr>
        </p:nvSpPr>
        <p:spPr/>
        <p:txBody>
          <a:bodyPr/>
          <a:lstStyle/>
          <a:p>
            <a:pPr>
              <a:defRPr/>
            </a:pPr>
            <a:endParaRPr lang="zh-CN" altLang="zh-CN"/>
          </a:p>
        </p:txBody>
      </p:sp>
      <p:sp>
        <p:nvSpPr>
          <p:cNvPr id="9" name="Slide Number Placeholder 8"/>
          <p:cNvSpPr>
            <a:spLocks noGrp="1"/>
          </p:cNvSpPr>
          <p:nvPr>
            <p:ph type="sldNum" sz="quarter" idx="12"/>
          </p:nvPr>
        </p:nvSpPr>
        <p:spPr/>
        <p:txBody>
          <a:bodyPr/>
          <a:lstStyle/>
          <a:p>
            <a:pPr>
              <a:defRPr/>
            </a:pPr>
            <a:fld id="{3C199F37-C2F8-4ED4-9BCE-173EA5CFC18D}" type="slidenum">
              <a:rPr lang="zh-CN" altLang="en-US" smtClean="0"/>
            </a:fld>
            <a:endParaRPr lang="zh-CN" altLang="en-US" sz="1800">
              <a:solidFill>
                <a:schemeClr val="tx1"/>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5299FC55-CCDE-4461-846C-1C6C81E7CE53}" type="datetime1">
              <a:rPr lang="zh-CN" altLang="en-US" smtClean="0"/>
            </a:fld>
            <a:endParaRPr lang="zh-CN" altLang="en-US" sz="1800">
              <a:solidFill>
                <a:schemeClr val="tx1"/>
              </a:solidFill>
            </a:endParaRPr>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pPr>
              <a:defRPr/>
            </a:pPr>
            <a:fld id="{9062174C-36A8-4079-91A3-2B8537B70D86}" type="slidenum">
              <a:rPr lang="zh-CN" altLang="en-US" smtClean="0"/>
            </a:fld>
            <a:endParaRPr lang="zh-CN" altLang="en-US" sz="1800">
              <a:solidFill>
                <a:schemeClr val="tx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C04E8A-A1C2-4955-8C3A-E52493ADDF27}" type="datetime1">
              <a:rPr lang="zh-CN" altLang="en-US" smtClean="0"/>
            </a:fld>
            <a:endParaRPr lang="zh-CN" altLang="en-US" sz="1800">
              <a:solidFill>
                <a:schemeClr val="tx1"/>
              </a:solidFill>
            </a:endParaRPr>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23244EBC-1EB2-422B-A381-79843F49F229}" type="slidenum">
              <a:rPr lang="zh-CN" altLang="en-US" smtClean="0"/>
            </a:fld>
            <a:endParaRPr lang="zh-CN" altLang="en-US" sz="1800">
              <a:solidFill>
                <a:schemeClr val="tx1"/>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4BD4033E-F7B8-45B3-9CED-C367A54A043E}"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428B0AFF-7104-4F7B-827A-040A034853EE}" type="slidenum">
              <a:rPr lang="zh-CN" altLang="en-US" smtClean="0"/>
            </a:fld>
            <a:endParaRPr lang="zh-CN" altLang="en-US" sz="1800">
              <a:solidFill>
                <a:schemeClr val="tx1"/>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7F588A9A-C370-44C6-BA19-62CC83A9BBA5}"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51A11DC7-749D-41C3-900E-5A8E263D3480}" type="slidenum">
              <a:rPr lang="zh-CN" altLang="en-US" smtClean="0"/>
            </a:fld>
            <a:endParaRPr lang="zh-CN" altLang="en-US" sz="1800">
              <a:solidFill>
                <a:schemeClr val="tx1"/>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9AF0125-C814-44CA-A0B6-91C6DC32F328}"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A765C58-EFDB-475F-888B-207D33E4ADCC}" type="slidenum">
              <a:rPr lang="zh-CN" altLang="en-US" smtClean="0"/>
            </a:fld>
            <a:endParaRPr lang="zh-CN" altLang="en-US" sz="180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4580015A-9886-48D9-9C76-A642D90C9957}" type="slidenum">
              <a:rPr lang="zh-CN" altLang="en-US" smtClean="0"/>
            </a:fld>
            <a:endParaRPr lang="zh-CN" altLang="en-US" sz="1800">
              <a:solidFill>
                <a:schemeClr val="tx1"/>
              </a:solidFill>
            </a:endParaRPr>
          </a:p>
        </p:txBody>
      </p:sp>
    </p:spTree>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1CCE701-0FB7-482E-859C-46C88102671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FACC6DF-4D9E-4CB0-9778-7F4CE8E0415A}" type="slidenum">
              <a:rPr lang="zh-CN" altLang="en-US"/>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3" name="Date Placeholder 2"/>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870D796-79B6-42FC-AF18-8848F59065D3}" type="datetime1">
              <a:rPr lang="zh-CN" altLang="en-US"/>
            </a:fld>
            <a:endParaRPr lang="zh-CN" altLang="en-US" sz="1800">
              <a:solidFill>
                <a:schemeClr val="tx1"/>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zh-CN"/>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fld>
            <a:endParaRPr lang="zh-CN" altLang="en-US" sz="1800">
              <a:solidFill>
                <a:schemeClr val="tx1"/>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9FAE279F-B62A-488F-9B98-46743427E273}"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879EB2A-C9C9-4E74-BF65-1BAEB3104BDE}" type="slidenum">
              <a:rPr lang="zh-CN" altLang="en-US" smtClean="0"/>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6B00982-2870-405B-8EDC-736F80F82019}"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867C5342-54CB-4126-B661-89F132950823}" type="slidenum">
              <a:rPr lang="zh-CN" altLang="en-US" smtClean="0"/>
            </a:fld>
            <a:endParaRPr lang="zh-CN" altLang="en-US" sz="1800">
              <a:solidFill>
                <a:schemeClr val="tx1"/>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fld id="{C0DC24EE-0D69-4B41-B7D5-B3055CCCA2ED}"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5665743-A3A5-400E-A507-6E8C7086F473}" type="slidenum">
              <a:rPr lang="zh-CN" altLang="en-US" smtClean="0"/>
            </a:fld>
            <a:endParaRPr lang="zh-CN" altLang="en-US" sz="1800">
              <a:solidFill>
                <a:schemeClr val="tx1"/>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1BA9E38-876D-450F-B9B3-9C068DA9BFF7}"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3990CAC8-8659-4268-84F5-0667E2E30AC6}" type="slidenum">
              <a:rPr lang="zh-CN" altLang="en-US" smtClean="0"/>
            </a:fld>
            <a:endParaRPr lang="zh-CN" altLang="en-US" sz="1800">
              <a:solidFill>
                <a:schemeClr val="tx1"/>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97953E4E-6A01-47D2-9B92-0798D118EAA5}" type="datetime1">
              <a:rPr lang="zh-CN" altLang="en-US" smtClean="0"/>
            </a:fld>
            <a:endParaRPr lang="zh-CN" altLang="en-US" sz="1800">
              <a:solidFill>
                <a:schemeClr val="tx1"/>
              </a:solidFill>
            </a:endParaRPr>
          </a:p>
        </p:txBody>
      </p:sp>
      <p:sp>
        <p:nvSpPr>
          <p:cNvPr id="8" name="Footer Placeholder 7"/>
          <p:cNvSpPr>
            <a:spLocks noGrp="1"/>
          </p:cNvSpPr>
          <p:nvPr>
            <p:ph type="ftr" sz="quarter" idx="11"/>
          </p:nvPr>
        </p:nvSpPr>
        <p:spPr/>
        <p:txBody>
          <a:bodyPr/>
          <a:lstStyle/>
          <a:p>
            <a:pPr>
              <a:defRPr/>
            </a:pPr>
            <a:endParaRPr lang="zh-CN" altLang="zh-CN"/>
          </a:p>
        </p:txBody>
      </p:sp>
      <p:sp>
        <p:nvSpPr>
          <p:cNvPr id="9" name="Slide Number Placeholder 8"/>
          <p:cNvSpPr>
            <a:spLocks noGrp="1"/>
          </p:cNvSpPr>
          <p:nvPr>
            <p:ph type="sldNum" sz="quarter" idx="12"/>
          </p:nvPr>
        </p:nvSpPr>
        <p:spPr/>
        <p:txBody>
          <a:bodyPr/>
          <a:lstStyle/>
          <a:p>
            <a:pPr>
              <a:defRPr/>
            </a:pPr>
            <a:fld id="{3C199F37-C2F8-4ED4-9BCE-173EA5CFC18D}" type="slidenum">
              <a:rPr lang="zh-CN" altLang="en-US" smtClean="0"/>
            </a:fld>
            <a:endParaRPr lang="zh-CN" altLang="en-US" sz="1800">
              <a:solidFill>
                <a:schemeClr val="tx1"/>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5299FC55-CCDE-4461-846C-1C6C81E7CE53}" type="datetime1">
              <a:rPr lang="zh-CN" altLang="en-US" smtClean="0"/>
            </a:fld>
            <a:endParaRPr lang="zh-CN" altLang="en-US" sz="1800">
              <a:solidFill>
                <a:schemeClr val="tx1"/>
              </a:solidFill>
            </a:endParaRPr>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pPr>
              <a:defRPr/>
            </a:pPr>
            <a:fld id="{9062174C-36A8-4079-91A3-2B8537B70D86}" type="slidenum">
              <a:rPr lang="zh-CN" altLang="en-US" smtClean="0"/>
            </a:fld>
            <a:endParaRPr lang="zh-CN" altLang="en-US" sz="1800">
              <a:solidFill>
                <a:schemeClr val="tx1"/>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C04E8A-A1C2-4955-8C3A-E52493ADDF27}" type="datetime1">
              <a:rPr lang="zh-CN" altLang="en-US" smtClean="0"/>
            </a:fld>
            <a:endParaRPr lang="zh-CN" altLang="en-US" sz="1800">
              <a:solidFill>
                <a:schemeClr val="tx1"/>
              </a:solidFill>
            </a:endParaRPr>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23244EBC-1EB2-422B-A381-79843F49F229}" type="slidenum">
              <a:rPr lang="zh-CN" altLang="en-US" smtClean="0"/>
            </a:fld>
            <a:endParaRPr lang="zh-CN" altLang="en-US" sz="1800">
              <a:solidFill>
                <a:schemeClr val="tx1"/>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4BD4033E-F7B8-45B3-9CED-C367A54A043E}"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428B0AFF-7104-4F7B-827A-040A034853EE}" type="slidenum">
              <a:rPr lang="zh-CN" altLang="en-US" smtClean="0"/>
            </a:fld>
            <a:endParaRPr lang="zh-CN" altLang="en-US" sz="1800">
              <a:solidFill>
                <a:schemeClr val="tx1"/>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7F588A9A-C370-44C6-BA19-62CC83A9BBA5}" type="datetime1">
              <a:rPr lang="zh-CN" altLang="en-US" smtClean="0"/>
            </a:fld>
            <a:endParaRPr lang="zh-CN" altLang="en-US" sz="1800">
              <a:solidFill>
                <a:schemeClr val="tx1"/>
              </a:solidFill>
            </a:endParaRPr>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51A11DC7-749D-41C3-900E-5A8E263D3480}" type="slidenum">
              <a:rPr lang="zh-CN" altLang="en-US" smtClean="0"/>
            </a:fld>
            <a:endParaRPr lang="zh-CN" altLang="en-US" sz="1800">
              <a:solidFill>
                <a:schemeClr val="tx1"/>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9AF0125-C814-44CA-A0B6-91C6DC32F328}"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A765C58-EFDB-475F-888B-207D33E4ADCC}" type="slidenum">
              <a:rPr lang="zh-CN" altLang="en-US" smtClean="0"/>
            </a:fld>
            <a:endParaRPr lang="zh-CN" altLang="en-US" sz="1800">
              <a:solidFill>
                <a:schemeClr val="tx1"/>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4580015A-9886-48D9-9C76-A642D90C9957}" type="slidenum">
              <a:rPr lang="zh-CN" altLang="en-US" smtClean="0"/>
            </a:fld>
            <a:endParaRPr lang="zh-CN" altLang="en-US" sz="1800">
              <a:solidFill>
                <a:schemeClr val="tx1"/>
              </a:solidFill>
            </a:endParaRPr>
          </a:p>
        </p:txBody>
      </p:sp>
    </p:spTree>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zh-CN"/>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fld>
            <a:endParaRPr lang="zh-CN" altLang="en-US" sz="1800">
              <a:solidFill>
                <a:schemeClr val="tx1"/>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1CCE701-0FB7-482E-859C-46C88102671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FACC6DF-4D9E-4CB0-9778-7F4CE8E0415A}" type="slidenum">
              <a:rPr lang="zh-CN" altLang="en-US"/>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9FAE279F-B62A-488F-9B98-46743427E273}"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879EB2A-C9C9-4E74-BF65-1BAEB3104BDE}"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6B00982-2870-405B-8EDC-736F80F82019}"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67C5342-54CB-4126-B661-89F132950823}"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fld id="{C0DC24EE-0D69-4B41-B7D5-B3055CCCA2ED}"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5665743-A3A5-400E-A507-6E8C7086F473}"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1BA9E38-876D-450F-B9B3-9C068DA9BFF7}" type="datetime1">
              <a:rPr lang="zh-CN" altLang="en-US" smtClean="0">
                <a:solidFill>
                  <a:prstClr val="black">
                    <a:tint val="75000"/>
                  </a:prstClr>
                </a:solidFill>
              </a:rPr>
            </a:fld>
            <a:endParaRPr lang="zh-CN" altLang="en-US" sz="1800">
              <a:solidFill>
                <a:prstClr val="black"/>
              </a:solidFill>
            </a:endParaRPr>
          </a:p>
        </p:txBody>
      </p:sp>
      <p:sp>
        <p:nvSpPr>
          <p:cNvPr id="6" name="Footer Placeholder 5"/>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990CAC8-8659-4268-84F5-0667E2E30AC6}"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97953E4E-6A01-47D2-9B92-0798D118EAA5}" type="datetime1">
              <a:rPr lang="zh-CN" altLang="en-US" smtClean="0">
                <a:solidFill>
                  <a:prstClr val="black">
                    <a:tint val="75000"/>
                  </a:prstClr>
                </a:solidFill>
              </a:rPr>
            </a:fld>
            <a:endParaRPr lang="zh-CN" altLang="en-US" sz="1800">
              <a:solidFill>
                <a:prstClr val="black"/>
              </a:solidFill>
            </a:endParaRPr>
          </a:p>
        </p:txBody>
      </p:sp>
      <p:sp>
        <p:nvSpPr>
          <p:cNvPr id="8" name="Footer Placeholder 7"/>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C199F37-C2F8-4ED4-9BCE-173EA5CFC18D}"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5299FC55-CCDE-4461-846C-1C6C81E7CE53}" type="datetime1">
              <a:rPr lang="zh-CN" altLang="en-US" smtClean="0">
                <a:solidFill>
                  <a:prstClr val="black">
                    <a:tint val="75000"/>
                  </a:prstClr>
                </a:solidFill>
              </a:rPr>
            </a:fld>
            <a:endParaRPr lang="zh-CN" altLang="en-US" sz="1800">
              <a:solidFill>
                <a:prstClr val="black"/>
              </a:solidFill>
            </a:endParaRPr>
          </a:p>
        </p:txBody>
      </p:sp>
      <p:sp>
        <p:nvSpPr>
          <p:cNvPr id="4" name="Footer Placeholder 3"/>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062174C-36A8-4079-91A3-2B8537B70D86}"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AC04E8A-A1C2-4955-8C3A-E52493ADDF27}" type="datetime1">
              <a:rPr lang="zh-CN" altLang="en-US" smtClean="0">
                <a:solidFill>
                  <a:prstClr val="black">
                    <a:tint val="75000"/>
                  </a:prstClr>
                </a:solidFill>
              </a:rPr>
            </a:fld>
            <a:endParaRPr lang="zh-CN" altLang="en-US" sz="1800">
              <a:solidFill>
                <a:prstClr val="black"/>
              </a:solidFill>
            </a:endParaRPr>
          </a:p>
        </p:txBody>
      </p:sp>
      <p:sp>
        <p:nvSpPr>
          <p:cNvPr id="3" name="Footer Placeholder 2"/>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3244EBC-1EB2-422B-A381-79843F49F229}"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F27ED28-6F65-40E3-A95E-485C6F88C52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70825B-60FA-4C91-87FE-3945D0AD7FC1}"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4BD4033E-F7B8-45B3-9CED-C367A54A043E}" type="datetime1">
              <a:rPr lang="zh-CN" altLang="en-US" smtClean="0">
                <a:solidFill>
                  <a:prstClr val="black">
                    <a:tint val="75000"/>
                  </a:prstClr>
                </a:solidFill>
              </a:rPr>
            </a:fld>
            <a:endParaRPr lang="zh-CN" altLang="en-US" sz="1800">
              <a:solidFill>
                <a:prstClr val="black"/>
              </a:solidFill>
            </a:endParaRPr>
          </a:p>
        </p:txBody>
      </p:sp>
      <p:sp>
        <p:nvSpPr>
          <p:cNvPr id="6" name="Footer Placeholder 5"/>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28B0AFF-7104-4F7B-827A-040A034853EE}"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7F588A9A-C370-44C6-BA19-62CC83A9BBA5}" type="datetime1">
              <a:rPr lang="zh-CN" altLang="en-US" smtClean="0">
                <a:solidFill>
                  <a:prstClr val="black">
                    <a:tint val="75000"/>
                  </a:prstClr>
                </a:solidFill>
              </a:rPr>
            </a:fld>
            <a:endParaRPr lang="zh-CN" altLang="en-US" sz="1800">
              <a:solidFill>
                <a:prstClr val="black"/>
              </a:solidFill>
            </a:endParaRPr>
          </a:p>
        </p:txBody>
      </p:sp>
      <p:sp>
        <p:nvSpPr>
          <p:cNvPr id="6" name="Footer Placeholder 5"/>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1A11DC7-749D-41C3-900E-5A8E263D3480}"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9AF0125-C814-44CA-A0B6-91C6DC32F328}"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765C58-EFDB-475F-888B-207D33E4ADCC}"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256D7B2C-4183-4DDE-8E4C-ADFFD1D168E7}"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11"/>
          </p:nvPr>
        </p:nvSpPr>
        <p:spPr/>
        <p:txBody>
          <a:body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015A-9886-48D9-9C76-A642D90C9957}" type="slidenum">
              <a:rPr lang="zh-CN" altLang="en-US" smtClean="0">
                <a:solidFill>
                  <a:prstClr val="black">
                    <a:tint val="75000"/>
                  </a:prstClr>
                </a:solidFill>
              </a:rPr>
            </a:fld>
            <a:endParaRPr lang="zh-CN" altLang="en-US" sz="1800">
              <a:solidFill>
                <a:prstClr val="black"/>
              </a:solidFill>
            </a:endParaRPr>
          </a:p>
        </p:txBody>
      </p:sp>
    </p:spTree>
  </p:cSld>
  <p:clrMapOvr>
    <a:masterClrMapping/>
  </p:clrMapOvr>
  <p:hf sldNum="0"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BCE5ECDF-B4A3-4681-ACCD-202015FC2CA2}" type="slidenum">
              <a:rPr lang="zh-CN" altLang="en-US">
                <a:solidFill>
                  <a:prstClr val="black">
                    <a:tint val="75000"/>
                  </a:prstClr>
                </a:solidFill>
              </a:rPr>
            </a:fld>
            <a:endParaRPr lang="zh-CN" altLang="en-US" sz="1800">
              <a:solidFill>
                <a:prstClr val="black"/>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lumMod val="5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558800"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97029" y="1216025"/>
            <a:ext cx="5417122" cy="50133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8" name="页脚占位符 7"/>
          <p:cNvSpPr>
            <a:spLocks noGrp="1"/>
          </p:cNvSpPr>
          <p:nvPr>
            <p:ph type="ftr" sz="quarter" idx="11"/>
          </p:nvPr>
        </p:nvSpPr>
        <p:spPr/>
        <p:txBody>
          <a:bodyPr/>
          <a:lstStyle/>
          <a:p>
            <a:pPr lvl="0" fontAlgn="base"/>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43.xml"/><Relationship Id="rId8" Type="http://schemas.openxmlformats.org/officeDocument/2006/relationships/slideLayout" Target="../slideLayouts/slideLayout142.xml"/><Relationship Id="rId7" Type="http://schemas.openxmlformats.org/officeDocument/2006/relationships/slideLayout" Target="../slideLayouts/slideLayout141.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3" Type="http://schemas.openxmlformats.org/officeDocument/2006/relationships/slideLayout" Target="../slideLayouts/slideLayout137.xml"/><Relationship Id="rId2" Type="http://schemas.openxmlformats.org/officeDocument/2006/relationships/slideLayout" Target="../slideLayouts/slideLayout136.xml"/><Relationship Id="rId15" Type="http://schemas.openxmlformats.org/officeDocument/2006/relationships/theme" Target="../theme/theme10.xml"/><Relationship Id="rId14" Type="http://schemas.openxmlformats.org/officeDocument/2006/relationships/slideLayout" Target="../slideLayouts/slideLayout148.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57.xml"/><Relationship Id="rId8" Type="http://schemas.openxmlformats.org/officeDocument/2006/relationships/slideLayout" Target="../slideLayouts/slideLayout156.xml"/><Relationship Id="rId7" Type="http://schemas.openxmlformats.org/officeDocument/2006/relationships/slideLayout" Target="../slideLayouts/slideLayout155.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4" Type="http://schemas.openxmlformats.org/officeDocument/2006/relationships/slideLayout" Target="../slideLayouts/slideLayout152.xml"/><Relationship Id="rId3" Type="http://schemas.openxmlformats.org/officeDocument/2006/relationships/slideLayout" Target="../slideLayouts/slideLayout151.xml"/><Relationship Id="rId2" Type="http://schemas.openxmlformats.org/officeDocument/2006/relationships/slideLayout" Target="../slideLayouts/slideLayout150.xml"/><Relationship Id="rId15" Type="http://schemas.openxmlformats.org/officeDocument/2006/relationships/theme" Target="../theme/theme11.xml"/><Relationship Id="rId14" Type="http://schemas.openxmlformats.org/officeDocument/2006/relationships/tags" Target="../tags/tag6.xml"/><Relationship Id="rId13" Type="http://schemas.openxmlformats.org/officeDocument/2006/relationships/tags" Target="../tags/tag5.xml"/><Relationship Id="rId12" Type="http://schemas.openxmlformats.org/officeDocument/2006/relationships/image" Target="../media/image6.jpeg"/><Relationship Id="rId11" Type="http://schemas.openxmlformats.org/officeDocument/2006/relationships/slideLayout" Target="../slideLayouts/slideLayout159.xml"/><Relationship Id="rId10" Type="http://schemas.openxmlformats.org/officeDocument/2006/relationships/slideLayout" Target="../slideLayouts/slideLayout158.xml"/><Relationship Id="rId1"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9" Type="http://schemas.openxmlformats.org/officeDocument/2006/relationships/theme" Target="../theme/theme2.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4" Type="http://schemas.openxmlformats.org/officeDocument/2006/relationships/theme" Target="../theme/theme3.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9" Type="http://schemas.openxmlformats.org/officeDocument/2006/relationships/theme" Target="../theme/theme4.xml"/><Relationship Id="rId18" Type="http://schemas.openxmlformats.org/officeDocument/2006/relationships/slideLayout" Target="../slideLayouts/slideLayout68.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5" Type="http://schemas.openxmlformats.org/officeDocument/2006/relationships/theme" Target="../theme/theme5.xml"/><Relationship Id="rId14" Type="http://schemas.openxmlformats.org/officeDocument/2006/relationships/slideLayout" Target="../slideLayouts/slideLayout82.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91.xml"/><Relationship Id="rId8" Type="http://schemas.openxmlformats.org/officeDocument/2006/relationships/slideLayout" Target="../slideLayouts/slideLayout90.xml"/><Relationship Id="rId7" Type="http://schemas.openxmlformats.org/officeDocument/2006/relationships/slideLayout" Target="../slideLayouts/slideLayout89.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3" Type="http://schemas.openxmlformats.org/officeDocument/2006/relationships/slideLayout" Target="../slideLayouts/slideLayout85.xml"/><Relationship Id="rId2" Type="http://schemas.openxmlformats.org/officeDocument/2006/relationships/slideLayout" Target="../slideLayouts/slideLayout84.xml"/><Relationship Id="rId13" Type="http://schemas.openxmlformats.org/officeDocument/2006/relationships/theme" Target="../theme/theme6.xml"/><Relationship Id="rId12" Type="http://schemas.openxmlformats.org/officeDocument/2006/relationships/slideLayout" Target="../slideLayouts/slideLayout94.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5" Type="http://schemas.openxmlformats.org/officeDocument/2006/relationships/theme" Target="../theme/theme7.xml"/><Relationship Id="rId14" Type="http://schemas.openxmlformats.org/officeDocument/2006/relationships/tags" Target="../tags/tag2.xml"/><Relationship Id="rId13" Type="http://schemas.openxmlformats.org/officeDocument/2006/relationships/tags" Target="../tags/tag1.xml"/><Relationship Id="rId12" Type="http://schemas.openxmlformats.org/officeDocument/2006/relationships/image" Target="../media/image6.jpeg"/><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14.xml"/><Relationship Id="rId8" Type="http://schemas.openxmlformats.org/officeDocument/2006/relationships/slideLayout" Target="../slideLayouts/slideLayout113.xml"/><Relationship Id="rId7" Type="http://schemas.openxmlformats.org/officeDocument/2006/relationships/slideLayout" Target="../slideLayouts/slideLayout112.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3" Type="http://schemas.openxmlformats.org/officeDocument/2006/relationships/slideLayout" Target="../slideLayouts/slideLayout108.xml"/><Relationship Id="rId2" Type="http://schemas.openxmlformats.org/officeDocument/2006/relationships/slideLayout" Target="../slideLayouts/slideLayout107.xml"/><Relationship Id="rId15" Type="http://schemas.openxmlformats.org/officeDocument/2006/relationships/theme" Target="../theme/theme8.xml"/><Relationship Id="rId14" Type="http://schemas.openxmlformats.org/officeDocument/2006/relationships/tags" Target="../tags/tag4.xml"/><Relationship Id="rId13" Type="http://schemas.openxmlformats.org/officeDocument/2006/relationships/tags" Target="../tags/tag3.xml"/><Relationship Id="rId12" Type="http://schemas.openxmlformats.org/officeDocument/2006/relationships/image" Target="../media/image6.jpeg"/><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25.xml"/><Relationship Id="rId8" Type="http://schemas.openxmlformats.org/officeDocument/2006/relationships/slideLayout" Target="../slideLayouts/slideLayout124.xml"/><Relationship Id="rId7" Type="http://schemas.openxmlformats.org/officeDocument/2006/relationships/slideLayout" Target="../slideLayouts/slideLayout123.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3" Type="http://schemas.openxmlformats.org/officeDocument/2006/relationships/slideLayout" Target="../slideLayouts/slideLayout119.xml"/><Relationship Id="rId2" Type="http://schemas.openxmlformats.org/officeDocument/2006/relationships/slideLayout" Target="../slideLayouts/slideLayout118.xml"/><Relationship Id="rId19" Type="http://schemas.openxmlformats.org/officeDocument/2006/relationships/theme" Target="../theme/theme9.xml"/><Relationship Id="rId18" Type="http://schemas.openxmlformats.org/officeDocument/2006/relationships/slideLayout" Target="../slideLayouts/slideLayout134.xml"/><Relationship Id="rId17" Type="http://schemas.openxmlformats.org/officeDocument/2006/relationships/slideLayout" Target="../slideLayouts/slideLayout133.xml"/><Relationship Id="rId16" Type="http://schemas.openxmlformats.org/officeDocument/2006/relationships/slideLayout" Target="../slideLayouts/slideLayout132.xml"/><Relationship Id="rId15" Type="http://schemas.openxmlformats.org/officeDocument/2006/relationships/slideLayout" Target="../slideLayouts/slideLayout131.xml"/><Relationship Id="rId14" Type="http://schemas.openxmlformats.org/officeDocument/2006/relationships/slideLayout" Target="../slideLayouts/slideLayout130.xml"/><Relationship Id="rId13" Type="http://schemas.openxmlformats.org/officeDocument/2006/relationships/slideLayout" Target="../slideLayouts/slideLayout129.xml"/><Relationship Id="rId12" Type="http://schemas.openxmlformats.org/officeDocument/2006/relationships/slideLayout" Target="../slideLayouts/slideLayout128.xml"/><Relationship Id="rId11" Type="http://schemas.openxmlformats.org/officeDocument/2006/relationships/slideLayout" Target="../slideLayouts/slideLayout127.xml"/><Relationship Id="rId10" Type="http://schemas.openxmlformats.org/officeDocument/2006/relationships/slideLayout" Target="../slideLayouts/slideLayout126.xml"/><Relationship Id="rId1"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CN"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770825B-60FA-4C91-87FE-3945D0AD7FC1}" type="slidenum">
              <a:rPr lang="zh-CN" altLang="en-US" smtClean="0"/>
            </a:fld>
            <a:endParaRPr lang="zh-CN"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80015A-9886-48D9-9C76-A642D90C9957}" type="slidenum">
              <a:rPr lang="zh-CN" altLang="en-US" smtClean="0"/>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p:cNvPicPr>
          <p:nvPr/>
        </p:nvPicPr>
        <p:blipFill>
          <a:blip r:embed="rId12"/>
          <a:srcRect b="2431"/>
          <a:stretch>
            <a:fillRect/>
          </a:stretch>
        </p:blipFill>
        <p:spPr>
          <a:xfrm>
            <a:off x="0" y="0"/>
            <a:ext cx="12192000" cy="6858000"/>
          </a:xfrm>
          <a:prstGeom prst="rect">
            <a:avLst/>
          </a:prstGeom>
          <a:noFill/>
          <a:ln w="9525">
            <a:noFill/>
          </a:ln>
        </p:spPr>
      </p:pic>
      <p:sp>
        <p:nvSpPr>
          <p:cNvPr id="1027" name="矩形 7"/>
          <p:cNvSpPr/>
          <p:nvPr/>
        </p:nvSpPr>
        <p:spPr>
          <a:xfrm>
            <a:off x="0" y="0"/>
            <a:ext cx="12192000" cy="6356350"/>
          </a:xfrm>
          <a:prstGeom prst="rect">
            <a:avLst/>
          </a:prstGeom>
          <a:gradFill rotWithShape="1">
            <a:gsLst>
              <a:gs pos="0">
                <a:srgbClr val="FFFFFF"/>
              </a:gs>
              <a:gs pos="50000">
                <a:srgbClr val="FFFFFF"/>
              </a:gs>
              <a:gs pos="100000">
                <a:srgbClr val="FFFFFF"/>
              </a:gs>
            </a:gsLst>
            <a:lin ang="5400000" scaled="1"/>
            <a:tileRect/>
          </a:gradFill>
          <a:ln w="12700">
            <a:noFill/>
          </a:ln>
        </p:spPr>
        <p:txBody>
          <a:bodyPr anchor="ctr"/>
          <a:lstStyle/>
          <a:p>
            <a:pPr lvl="0" indent="0" algn="ctr"/>
            <a:endParaRPr lang="zh-CN" altLang="en-US">
              <a:solidFill>
                <a:srgbClr val="FFFFFF"/>
              </a:solidFill>
              <a:ea typeface="宋体" panose="02010600030101010101" pitchFamily="2" charset="-122"/>
            </a:endParaRPr>
          </a:p>
        </p:txBody>
      </p:sp>
      <p:sp>
        <p:nvSpPr>
          <p:cNvPr id="1028" name="KSO_BT1"/>
          <p:cNvSpPr>
            <a:spLocks noGrp="1"/>
          </p:cNvSpPr>
          <p:nvPr>
            <p:ph type="title"/>
            <p:custDataLst>
              <p:tags r:id="rId13"/>
            </p:custDataLst>
          </p:nvPr>
        </p:nvSpPr>
        <p:spPr>
          <a:xfrm>
            <a:off x="558800" y="366713"/>
            <a:ext cx="11055350" cy="700087"/>
          </a:xfrm>
          <a:prstGeom prst="rect">
            <a:avLst/>
          </a:prstGeom>
          <a:noFill/>
          <a:ln w="9525">
            <a:noFill/>
          </a:ln>
        </p:spPr>
        <p:txBody>
          <a:bodyPr anchor="b"/>
          <a:lstStyle/>
          <a:p>
            <a:pPr lvl="0" indent="-914400"/>
            <a:r>
              <a:rPr lang="zh-CN" altLang="en-US"/>
              <a:t>单击此处编辑母版标题样式</a:t>
            </a:r>
            <a:endParaRPr lang="zh-CN" altLang="en-US"/>
          </a:p>
        </p:txBody>
      </p:sp>
      <p:sp>
        <p:nvSpPr>
          <p:cNvPr id="1029" name="KSO_BC1"/>
          <p:cNvSpPr>
            <a:spLocks noGrp="1"/>
          </p:cNvSpPr>
          <p:nvPr>
            <p:ph type="body"/>
            <p:custDataLst>
              <p:tags r:id="rId14"/>
            </p:custDataLst>
          </p:nvPr>
        </p:nvSpPr>
        <p:spPr>
          <a:xfrm>
            <a:off x="558800" y="1216025"/>
            <a:ext cx="11055350" cy="5013325"/>
          </a:xfrm>
          <a:prstGeom prst="rect">
            <a:avLst/>
          </a:prstGeom>
          <a:noFill/>
          <a:ln w="9525">
            <a:noFill/>
          </a:ln>
        </p:spPr>
        <p:txBody>
          <a:bodyPr anchor="t"/>
          <a:lstStyle/>
          <a:p>
            <a:pPr lvl="0" indent="-357505"/>
            <a:r>
              <a:rPr lang="zh-CN" altLang="en-US"/>
              <a:t>单击此处编辑母版文本样式</a:t>
            </a:r>
            <a:endParaRPr lang="zh-CN" altLang="en-US"/>
          </a:p>
          <a:p>
            <a:pPr lvl="1" indent="-17907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6695"/>
            <a:r>
              <a:rPr lang="zh-CN" altLang="en-US"/>
              <a:t>第五级</a:t>
            </a:r>
            <a:endParaRPr lang="zh-CN" altLang="en-US"/>
          </a:p>
        </p:txBody>
      </p:sp>
      <p:sp>
        <p:nvSpPr>
          <p:cNvPr id="1030" name="日期占位符 3"/>
          <p:cNvSpPr>
            <a:spLocks noGrp="1"/>
          </p:cNvSpPr>
          <p:nvPr>
            <p:ph type="dt" sz="half" idx="2"/>
          </p:nvPr>
        </p:nvSpPr>
        <p:spPr>
          <a:xfrm>
            <a:off x="838200" y="6356350"/>
            <a:ext cx="2743200" cy="365125"/>
          </a:xfrm>
          <a:prstGeom prst="rect">
            <a:avLst/>
          </a:prstGeom>
          <a:noFill/>
          <a:ln w="9525">
            <a:noFill/>
          </a:ln>
        </p:spPr>
        <p:txBody>
          <a:bodyPr vert="horz" anchor="ctr"/>
          <a:lstStyle>
            <a:lvl1pPr algn="l">
              <a:defRPr sz="1200">
                <a:solidFill>
                  <a:srgbClr val="919191"/>
                </a:solidFill>
                <a:ea typeface="宋体" panose="02010600030101010101" pitchFamily="2" charset="-122"/>
              </a:defRPr>
            </a:lvl1p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1031" name="页脚占位符 4"/>
          <p:cNvSpPr>
            <a:spLocks noGrp="1"/>
          </p:cNvSpPr>
          <p:nvPr>
            <p:ph type="ftr" sz="quarter" idx="3"/>
          </p:nvPr>
        </p:nvSpPr>
        <p:spPr>
          <a:xfrm>
            <a:off x="4038600" y="6356350"/>
            <a:ext cx="4114800" cy="365125"/>
          </a:xfrm>
          <a:prstGeom prst="rect">
            <a:avLst/>
          </a:prstGeom>
          <a:noFill/>
          <a:ln w="9525">
            <a:noFill/>
          </a:ln>
        </p:spPr>
        <p:txBody>
          <a:bodyPr vert="horz" anchor="ctr"/>
          <a:lstStyle>
            <a:lvl1pPr algn="ctr">
              <a:defRPr sz="1200">
                <a:solidFill>
                  <a:srgbClr val="919191"/>
                </a:solidFill>
                <a:ea typeface="宋体" panose="02010600030101010101" pitchFamily="2" charset="-122"/>
              </a:defRPr>
            </a:lvl1pPr>
          </a:lstStyle>
          <a:p>
            <a:pPr lvl="0" fontAlgn="base"/>
          </a:p>
        </p:txBody>
      </p:sp>
      <p:sp>
        <p:nvSpPr>
          <p:cNvPr id="1032" name="灯片编号占位符 5"/>
          <p:cNvSpPr>
            <a:spLocks noGrp="1"/>
          </p:cNvSpPr>
          <p:nvPr>
            <p:ph type="sldNum" sz="quarter" idx="4"/>
          </p:nvPr>
        </p:nvSpPr>
        <p:spPr>
          <a:xfrm>
            <a:off x="8610600" y="6356350"/>
            <a:ext cx="2743200" cy="365125"/>
          </a:xfrm>
          <a:prstGeom prst="rect">
            <a:avLst/>
          </a:prstGeom>
          <a:noFill/>
          <a:ln w="9525">
            <a:noFill/>
          </a:ln>
        </p:spPr>
        <p:txBody>
          <a:bodyPr vert="horz" anchor="ctr"/>
          <a:lstStyle>
            <a:lvl1pPr algn="r">
              <a:defRPr sz="1200">
                <a:solidFill>
                  <a:srgbClr val="919191"/>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ftr="0" dt="0"/>
  <p:txStyles>
    <p:titleStyle>
      <a:lvl1pPr marL="914400" lvl="0" indent="-914400" algn="l" eaLnBrk="1" latinLnBrk="0" hangingPunct="1">
        <a:lnSpc>
          <a:spcPct val="90000"/>
        </a:lnSpc>
        <a:spcBef>
          <a:spcPct val="0"/>
        </a:spcBef>
        <a:buClr>
          <a:srgbClr val="000000"/>
        </a:buClr>
        <a:buNone/>
        <a:defRPr sz="3200" b="1" i="0" kern="1200" baseline="0">
          <a:latin typeface="+mj-lt"/>
          <a:ea typeface="+mj-ea"/>
          <a:cs typeface="+mj-cs"/>
          <a:sym typeface="Arial" panose="020B0604020202020204" pitchFamily="34" charset="0"/>
        </a:defRPr>
      </a:lvl1pPr>
    </p:titleStyle>
    <p:bodyStyle>
      <a:lvl1pPr marL="357505" lvl="0" indent="-357505" algn="just" defTabSz="914400" eaLnBrk="1" fontAlgn="base" latinLnBrk="0" hangingPunct="1">
        <a:lnSpc>
          <a:spcPct val="100000"/>
        </a:lnSpc>
        <a:spcBef>
          <a:spcPts val="300"/>
        </a:spcBef>
        <a:spcAft>
          <a:spcPts val="300"/>
        </a:spcAft>
        <a:buClr>
          <a:schemeClr val="accent1"/>
        </a:buClr>
        <a:buSzPct val="65000"/>
        <a:buFont typeface="Wingdings" panose="05000000000000000000" pitchFamily="2" charset="2"/>
        <a:buChar char="p"/>
        <a:defRPr sz="2400" kern="1200" baseline="0">
          <a:solidFill>
            <a:schemeClr val="tx1"/>
          </a:solidFill>
          <a:latin typeface="+mn-lt"/>
          <a:ea typeface="+mn-ea"/>
          <a:cs typeface="+mn-cs"/>
          <a:sym typeface="Arial" panose="020B0604020202020204" pitchFamily="34" charset="0"/>
        </a:defRPr>
      </a:lvl1pPr>
      <a:lvl2pPr marL="539750" lvl="1" indent="-179070" algn="just"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2pPr>
      <a:lvl3pPr marL="720725" lvl="2"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3pPr>
      <a:lvl4pPr marL="900430" lvl="3"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4pPr>
      <a:lvl5pPr marL="1079500" lvl="4" indent="-226695"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5pPr>
      <a:lvl6pPr marL="2514600" lvl="5"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6pPr>
      <a:lvl7pPr marL="2971800" lvl="6"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7pPr>
      <a:lvl8pPr marL="3429000" lvl="7"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8pPr>
      <a:lvl9pPr marL="3886200" lvl="8"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9pPr>
    </p:bodyStyle>
    <p:otherStyle>
      <a:lvl1pPr marL="0" lvl="0"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5pPr>
      <a:lvl6pPr marL="2286000" lvl="5"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6pPr>
      <a:lvl7pPr marL="2743200" lvl="6"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7pPr>
      <a:lvl8pPr marL="3200400" lvl="7"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8pPr>
      <a:lvl9pPr marL="3657600" lvl="8"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B04C89F-516B-49A3-98FE-6C883B7E78EC}" type="datetime1">
              <a:rPr lang="zh-CN" altLang="en-US" smtClean="0"/>
            </a:fld>
            <a:endParaRPr lang="zh-CN" altLang="en-US" sz="18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6F2C4C-87C8-4386-A844-A7091B90CA1C}" type="slidenum">
              <a:rPr lang="zh-CN" altLang="en-US" smtClean="0"/>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819"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80015A-9886-48D9-9C76-A642D90C9957}" type="slidenum">
              <a:rPr lang="zh-CN" altLang="en-US" smtClean="0"/>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821"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F27ED28-6F65-40E3-A95E-485C6F88C52E}" type="datetimeFigureOut">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CN" altLang="en-US">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770825B-60FA-4C91-87FE-3945D0AD7FC1}" type="slidenum">
              <a:rPr lang="zh-CN" altLang="en-US" smtClean="0">
                <a:solidFill>
                  <a:prstClr val="white">
                    <a:lumMod val="95000"/>
                  </a:prstClr>
                </a:solidFill>
                <a:effectLst>
                  <a:outerShdw blurRad="50800" dist="38100" dir="2700000" algn="tl" rotWithShape="0">
                    <a:prstClr val="black">
                      <a:alpha val="43000"/>
                    </a:prstClr>
                  </a:outerShdw>
                </a:effectLst>
              </a:rPr>
            </a:fld>
            <a:endParaRPr lang="zh-CN" altLang="en-US">
              <a:solidFill>
                <a:prstClr val="white">
                  <a:lumMod val="95000"/>
                </a:prstClr>
              </a:solidFill>
              <a:effectLst>
                <a:outerShdw blurRad="50800" dist="38100" dir="2700000" algn="tl" rotWithShape="0">
                  <a:prstClr val="black">
                    <a:alpha val="43000"/>
                  </a:prstClr>
                </a:outerShdw>
              </a:effectLst>
            </a:endParaRPr>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80015A-9886-48D9-9C76-A642D90C9957}" type="slidenum">
              <a:rPr lang="zh-CN" altLang="en-US" smtClean="0"/>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CN"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770825B-60FA-4C91-87FE-3945D0AD7FC1}" type="slidenum">
              <a:rPr lang="zh-CN" altLang="en-US" smtClean="0"/>
            </a:fld>
            <a:endParaRPr lang="zh-CN" altLang="en-US"/>
          </a:p>
        </p:txBody>
      </p:sp>
    </p:spTree>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6D7B2C-4183-4DDE-8E4C-ADFFD1D168E7}" type="datetime1">
              <a:rPr lang="zh-CN" altLang="en-US" smtClean="0"/>
            </a:fld>
            <a:endParaRPr lang="zh-CN" altLang="en-US" sz="18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80015A-9886-48D9-9C76-A642D90C9957}" type="slidenum">
              <a:rPr lang="zh-CN" altLang="en-US" smtClean="0"/>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6D7B2C-4183-4DDE-8E4C-ADFFD1D168E7}" type="datetime1">
              <a:rPr lang="zh-CN" altLang="en-US" smtClean="0">
                <a:solidFill>
                  <a:prstClr val="black">
                    <a:tint val="75000"/>
                  </a:prstClr>
                </a:solidFill>
              </a:rPr>
            </a:fld>
            <a:endParaRPr lang="zh-CN" altLang="en-US" sz="1800">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80015A-9886-48D9-9C76-A642D90C9957}" type="slidenum">
              <a:rPr lang="zh-CN" altLang="en-US" smtClean="0">
                <a:solidFill>
                  <a:prstClr val="black">
                    <a:tint val="75000"/>
                  </a:prstClr>
                </a:solidFill>
              </a:rPr>
            </a:fld>
            <a:endParaRPr lang="zh-CN" altLang="en-US" sz="1800">
              <a:solidFill>
                <a:prstClr val="black"/>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p:cNvPicPr>
          <p:nvPr/>
        </p:nvPicPr>
        <p:blipFill>
          <a:blip r:embed="rId12"/>
          <a:srcRect b="2431"/>
          <a:stretch>
            <a:fillRect/>
          </a:stretch>
        </p:blipFill>
        <p:spPr>
          <a:xfrm>
            <a:off x="0" y="0"/>
            <a:ext cx="12192000" cy="6858000"/>
          </a:xfrm>
          <a:prstGeom prst="rect">
            <a:avLst/>
          </a:prstGeom>
          <a:noFill/>
          <a:ln w="9525">
            <a:noFill/>
          </a:ln>
        </p:spPr>
      </p:pic>
      <p:sp>
        <p:nvSpPr>
          <p:cNvPr id="1027" name="矩形 7"/>
          <p:cNvSpPr/>
          <p:nvPr/>
        </p:nvSpPr>
        <p:spPr>
          <a:xfrm>
            <a:off x="0" y="0"/>
            <a:ext cx="12192000" cy="6356350"/>
          </a:xfrm>
          <a:prstGeom prst="rect">
            <a:avLst/>
          </a:prstGeom>
          <a:gradFill rotWithShape="1">
            <a:gsLst>
              <a:gs pos="0">
                <a:srgbClr val="FFFFFF"/>
              </a:gs>
              <a:gs pos="50000">
                <a:srgbClr val="FFFFFF"/>
              </a:gs>
              <a:gs pos="100000">
                <a:srgbClr val="FFFFFF"/>
              </a:gs>
            </a:gsLst>
            <a:lin ang="5400000" scaled="1"/>
            <a:tileRect/>
          </a:gradFill>
          <a:ln w="12700">
            <a:noFill/>
          </a:ln>
        </p:spPr>
        <p:txBody>
          <a:bodyPr anchor="ctr"/>
          <a:lstStyle/>
          <a:p>
            <a:pPr lvl="0" indent="0" algn="ctr"/>
            <a:endParaRPr lang="zh-CN" altLang="en-US">
              <a:solidFill>
                <a:srgbClr val="FFFFFF"/>
              </a:solidFill>
              <a:ea typeface="宋体" panose="02010600030101010101" pitchFamily="2" charset="-122"/>
            </a:endParaRPr>
          </a:p>
        </p:txBody>
      </p:sp>
      <p:sp>
        <p:nvSpPr>
          <p:cNvPr id="1028" name="KSO_BT1"/>
          <p:cNvSpPr>
            <a:spLocks noGrp="1"/>
          </p:cNvSpPr>
          <p:nvPr>
            <p:ph type="title"/>
            <p:custDataLst>
              <p:tags r:id="rId13"/>
            </p:custDataLst>
          </p:nvPr>
        </p:nvSpPr>
        <p:spPr>
          <a:xfrm>
            <a:off x="558800" y="366713"/>
            <a:ext cx="11055350" cy="700087"/>
          </a:xfrm>
          <a:prstGeom prst="rect">
            <a:avLst/>
          </a:prstGeom>
          <a:noFill/>
          <a:ln w="9525">
            <a:noFill/>
          </a:ln>
        </p:spPr>
        <p:txBody>
          <a:bodyPr anchor="b"/>
          <a:lstStyle/>
          <a:p>
            <a:pPr lvl="0" indent="-914400"/>
            <a:r>
              <a:rPr lang="zh-CN" altLang="en-US"/>
              <a:t>单击此处编辑母版标题样式</a:t>
            </a:r>
            <a:endParaRPr lang="zh-CN" altLang="en-US"/>
          </a:p>
        </p:txBody>
      </p:sp>
      <p:sp>
        <p:nvSpPr>
          <p:cNvPr id="1029" name="KSO_BC1"/>
          <p:cNvSpPr>
            <a:spLocks noGrp="1"/>
          </p:cNvSpPr>
          <p:nvPr>
            <p:ph type="body"/>
            <p:custDataLst>
              <p:tags r:id="rId14"/>
            </p:custDataLst>
          </p:nvPr>
        </p:nvSpPr>
        <p:spPr>
          <a:xfrm>
            <a:off x="558800" y="1216025"/>
            <a:ext cx="11055350" cy="5013325"/>
          </a:xfrm>
          <a:prstGeom prst="rect">
            <a:avLst/>
          </a:prstGeom>
          <a:noFill/>
          <a:ln w="9525">
            <a:noFill/>
          </a:ln>
        </p:spPr>
        <p:txBody>
          <a:bodyPr anchor="t"/>
          <a:lstStyle/>
          <a:p>
            <a:pPr lvl="0" indent="-357505"/>
            <a:r>
              <a:rPr lang="zh-CN" altLang="en-US"/>
              <a:t>单击此处编辑母版文本样式</a:t>
            </a:r>
            <a:endParaRPr lang="zh-CN" altLang="en-US"/>
          </a:p>
          <a:p>
            <a:pPr lvl="1" indent="-17907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6695"/>
            <a:r>
              <a:rPr lang="zh-CN" altLang="en-US"/>
              <a:t>第五级</a:t>
            </a:r>
            <a:endParaRPr lang="zh-CN" altLang="en-US"/>
          </a:p>
        </p:txBody>
      </p:sp>
      <p:sp>
        <p:nvSpPr>
          <p:cNvPr id="1030" name="日期占位符 3"/>
          <p:cNvSpPr>
            <a:spLocks noGrp="1"/>
          </p:cNvSpPr>
          <p:nvPr>
            <p:ph type="dt" sz="half" idx="2"/>
          </p:nvPr>
        </p:nvSpPr>
        <p:spPr>
          <a:xfrm>
            <a:off x="838200" y="6356350"/>
            <a:ext cx="2743200" cy="365125"/>
          </a:xfrm>
          <a:prstGeom prst="rect">
            <a:avLst/>
          </a:prstGeom>
          <a:noFill/>
          <a:ln w="9525">
            <a:noFill/>
          </a:ln>
        </p:spPr>
        <p:txBody>
          <a:bodyPr vert="horz" anchor="ctr"/>
          <a:lstStyle>
            <a:lvl1pPr algn="l">
              <a:defRPr sz="1200">
                <a:solidFill>
                  <a:srgbClr val="919191"/>
                </a:solidFill>
                <a:ea typeface="宋体" panose="02010600030101010101" pitchFamily="2" charset="-122"/>
              </a:defRPr>
            </a:lvl1p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1031" name="页脚占位符 4"/>
          <p:cNvSpPr>
            <a:spLocks noGrp="1"/>
          </p:cNvSpPr>
          <p:nvPr>
            <p:ph type="ftr" sz="quarter" idx="3"/>
          </p:nvPr>
        </p:nvSpPr>
        <p:spPr>
          <a:xfrm>
            <a:off x="4038600" y="6356350"/>
            <a:ext cx="4114800" cy="365125"/>
          </a:xfrm>
          <a:prstGeom prst="rect">
            <a:avLst/>
          </a:prstGeom>
          <a:noFill/>
          <a:ln w="9525">
            <a:noFill/>
          </a:ln>
        </p:spPr>
        <p:txBody>
          <a:bodyPr vert="horz" anchor="ctr"/>
          <a:lstStyle>
            <a:lvl1pPr algn="ctr">
              <a:defRPr sz="1200">
                <a:solidFill>
                  <a:srgbClr val="919191"/>
                </a:solidFill>
                <a:ea typeface="宋体" panose="02010600030101010101" pitchFamily="2" charset="-122"/>
              </a:defRPr>
            </a:lvl1pPr>
          </a:lstStyle>
          <a:p>
            <a:pPr lvl="0" fontAlgn="base"/>
          </a:p>
        </p:txBody>
      </p:sp>
      <p:sp>
        <p:nvSpPr>
          <p:cNvPr id="1032" name="灯片编号占位符 5"/>
          <p:cNvSpPr>
            <a:spLocks noGrp="1"/>
          </p:cNvSpPr>
          <p:nvPr>
            <p:ph type="sldNum" sz="quarter" idx="4"/>
          </p:nvPr>
        </p:nvSpPr>
        <p:spPr>
          <a:xfrm>
            <a:off x="8610600" y="6356350"/>
            <a:ext cx="2743200" cy="365125"/>
          </a:xfrm>
          <a:prstGeom prst="rect">
            <a:avLst/>
          </a:prstGeom>
          <a:noFill/>
          <a:ln w="9525">
            <a:noFill/>
          </a:ln>
        </p:spPr>
        <p:txBody>
          <a:bodyPr vert="horz" anchor="ctr"/>
          <a:lstStyle>
            <a:lvl1pPr algn="r">
              <a:defRPr sz="1200">
                <a:solidFill>
                  <a:srgbClr val="919191"/>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ftr="0" dt="0"/>
  <p:txStyles>
    <p:titleStyle>
      <a:lvl1pPr marL="914400" lvl="0" indent="-914400" algn="l" eaLnBrk="1" latinLnBrk="0" hangingPunct="1">
        <a:lnSpc>
          <a:spcPct val="90000"/>
        </a:lnSpc>
        <a:spcBef>
          <a:spcPct val="0"/>
        </a:spcBef>
        <a:buClr>
          <a:srgbClr val="000000"/>
        </a:buClr>
        <a:buNone/>
        <a:defRPr sz="3200" b="1" i="0" kern="1200" baseline="0">
          <a:latin typeface="+mj-lt"/>
          <a:ea typeface="+mj-ea"/>
          <a:cs typeface="+mj-cs"/>
          <a:sym typeface="Arial" panose="020B0604020202020204" pitchFamily="34" charset="0"/>
        </a:defRPr>
      </a:lvl1pPr>
    </p:titleStyle>
    <p:bodyStyle>
      <a:lvl1pPr marL="357505" lvl="0" indent="-357505" algn="just" defTabSz="914400" eaLnBrk="1" fontAlgn="base" latinLnBrk="0" hangingPunct="1">
        <a:lnSpc>
          <a:spcPct val="100000"/>
        </a:lnSpc>
        <a:spcBef>
          <a:spcPts val="300"/>
        </a:spcBef>
        <a:spcAft>
          <a:spcPts val="300"/>
        </a:spcAft>
        <a:buClr>
          <a:schemeClr val="accent1"/>
        </a:buClr>
        <a:buSzPct val="65000"/>
        <a:buFont typeface="Wingdings" panose="05000000000000000000" pitchFamily="2" charset="2"/>
        <a:buChar char="p"/>
        <a:defRPr sz="2400" kern="1200" baseline="0">
          <a:solidFill>
            <a:schemeClr val="tx1"/>
          </a:solidFill>
          <a:latin typeface="+mn-lt"/>
          <a:ea typeface="+mn-ea"/>
          <a:cs typeface="+mn-cs"/>
          <a:sym typeface="Arial" panose="020B0604020202020204" pitchFamily="34" charset="0"/>
        </a:defRPr>
      </a:lvl1pPr>
      <a:lvl2pPr marL="539750" lvl="1" indent="-179070" algn="just"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2pPr>
      <a:lvl3pPr marL="720725" lvl="2"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3pPr>
      <a:lvl4pPr marL="900430" lvl="3"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4pPr>
      <a:lvl5pPr marL="1079500" lvl="4" indent="-226695"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5pPr>
      <a:lvl6pPr marL="2514600" lvl="5"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6pPr>
      <a:lvl7pPr marL="2971800" lvl="6"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7pPr>
      <a:lvl8pPr marL="3429000" lvl="7"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8pPr>
      <a:lvl9pPr marL="3886200" lvl="8"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9pPr>
    </p:bodyStyle>
    <p:otherStyle>
      <a:lvl1pPr marL="0" lvl="0"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5pPr>
      <a:lvl6pPr marL="2286000" lvl="5"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6pPr>
      <a:lvl7pPr marL="2743200" lvl="6"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7pPr>
      <a:lvl8pPr marL="3200400" lvl="7"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8pPr>
      <a:lvl9pPr marL="3657600" lvl="8"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p:cNvPicPr>
          <p:nvPr/>
        </p:nvPicPr>
        <p:blipFill>
          <a:blip r:embed="rId12"/>
          <a:srcRect b="2431"/>
          <a:stretch>
            <a:fillRect/>
          </a:stretch>
        </p:blipFill>
        <p:spPr>
          <a:xfrm>
            <a:off x="0" y="0"/>
            <a:ext cx="12192000" cy="6858000"/>
          </a:xfrm>
          <a:prstGeom prst="rect">
            <a:avLst/>
          </a:prstGeom>
          <a:noFill/>
          <a:ln w="9525">
            <a:noFill/>
          </a:ln>
        </p:spPr>
      </p:pic>
      <p:sp>
        <p:nvSpPr>
          <p:cNvPr id="1027" name="矩形 7"/>
          <p:cNvSpPr/>
          <p:nvPr/>
        </p:nvSpPr>
        <p:spPr>
          <a:xfrm>
            <a:off x="0" y="0"/>
            <a:ext cx="12192000" cy="6356350"/>
          </a:xfrm>
          <a:prstGeom prst="rect">
            <a:avLst/>
          </a:prstGeom>
          <a:gradFill rotWithShape="1">
            <a:gsLst>
              <a:gs pos="0">
                <a:srgbClr val="FFFFFF"/>
              </a:gs>
              <a:gs pos="50000">
                <a:srgbClr val="FFFFFF"/>
              </a:gs>
              <a:gs pos="100000">
                <a:srgbClr val="FFFFFF"/>
              </a:gs>
            </a:gsLst>
            <a:lin ang="5400000" scaled="1"/>
            <a:tileRect/>
          </a:gradFill>
          <a:ln w="12700">
            <a:noFill/>
          </a:ln>
        </p:spPr>
        <p:txBody>
          <a:bodyPr anchor="ctr"/>
          <a:lstStyle/>
          <a:p>
            <a:pPr lvl="0" indent="0" algn="ctr"/>
            <a:endParaRPr lang="zh-CN" altLang="en-US">
              <a:solidFill>
                <a:srgbClr val="FFFFFF"/>
              </a:solidFill>
              <a:ea typeface="宋体" panose="02010600030101010101" pitchFamily="2" charset="-122"/>
            </a:endParaRPr>
          </a:p>
        </p:txBody>
      </p:sp>
      <p:sp>
        <p:nvSpPr>
          <p:cNvPr id="1028" name="KSO_BT1"/>
          <p:cNvSpPr>
            <a:spLocks noGrp="1"/>
          </p:cNvSpPr>
          <p:nvPr>
            <p:ph type="title"/>
            <p:custDataLst>
              <p:tags r:id="rId13"/>
            </p:custDataLst>
          </p:nvPr>
        </p:nvSpPr>
        <p:spPr>
          <a:xfrm>
            <a:off x="558800" y="366713"/>
            <a:ext cx="11055350" cy="700087"/>
          </a:xfrm>
          <a:prstGeom prst="rect">
            <a:avLst/>
          </a:prstGeom>
          <a:noFill/>
          <a:ln w="9525">
            <a:noFill/>
          </a:ln>
        </p:spPr>
        <p:txBody>
          <a:bodyPr anchor="b"/>
          <a:lstStyle/>
          <a:p>
            <a:pPr lvl="0" indent="-914400"/>
            <a:r>
              <a:rPr lang="zh-CN" altLang="en-US"/>
              <a:t>单击此处编辑母版标题样式</a:t>
            </a:r>
            <a:endParaRPr lang="zh-CN" altLang="en-US"/>
          </a:p>
        </p:txBody>
      </p:sp>
      <p:sp>
        <p:nvSpPr>
          <p:cNvPr id="1029" name="KSO_BC1"/>
          <p:cNvSpPr>
            <a:spLocks noGrp="1"/>
          </p:cNvSpPr>
          <p:nvPr>
            <p:ph type="body"/>
            <p:custDataLst>
              <p:tags r:id="rId14"/>
            </p:custDataLst>
          </p:nvPr>
        </p:nvSpPr>
        <p:spPr>
          <a:xfrm>
            <a:off x="558800" y="1216025"/>
            <a:ext cx="11055350" cy="5013325"/>
          </a:xfrm>
          <a:prstGeom prst="rect">
            <a:avLst/>
          </a:prstGeom>
          <a:noFill/>
          <a:ln w="9525">
            <a:noFill/>
          </a:ln>
        </p:spPr>
        <p:txBody>
          <a:bodyPr anchor="t"/>
          <a:lstStyle/>
          <a:p>
            <a:pPr lvl="0" indent="-357505"/>
            <a:r>
              <a:rPr lang="zh-CN" altLang="en-US"/>
              <a:t>单击此处编辑母版文本样式</a:t>
            </a:r>
            <a:endParaRPr lang="zh-CN" altLang="en-US"/>
          </a:p>
          <a:p>
            <a:pPr lvl="1" indent="-17907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6695"/>
            <a:r>
              <a:rPr lang="zh-CN" altLang="en-US"/>
              <a:t>第五级</a:t>
            </a:r>
            <a:endParaRPr lang="zh-CN" altLang="en-US"/>
          </a:p>
        </p:txBody>
      </p:sp>
      <p:sp>
        <p:nvSpPr>
          <p:cNvPr id="1030" name="日期占位符 3"/>
          <p:cNvSpPr>
            <a:spLocks noGrp="1"/>
          </p:cNvSpPr>
          <p:nvPr>
            <p:ph type="dt" sz="half" idx="2"/>
          </p:nvPr>
        </p:nvSpPr>
        <p:spPr>
          <a:xfrm>
            <a:off x="838200" y="6356350"/>
            <a:ext cx="2743200" cy="365125"/>
          </a:xfrm>
          <a:prstGeom prst="rect">
            <a:avLst/>
          </a:prstGeom>
          <a:noFill/>
          <a:ln w="9525">
            <a:noFill/>
          </a:ln>
        </p:spPr>
        <p:txBody>
          <a:bodyPr vert="horz" anchor="ctr"/>
          <a:lstStyle>
            <a:lvl1pPr algn="l">
              <a:defRPr sz="1200">
                <a:solidFill>
                  <a:srgbClr val="919191"/>
                </a:solidFill>
                <a:ea typeface="宋体" panose="02010600030101010101" pitchFamily="2" charset="-122"/>
              </a:defRPr>
            </a:lvl1p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
        <p:nvSpPr>
          <p:cNvPr id="1031" name="页脚占位符 4"/>
          <p:cNvSpPr>
            <a:spLocks noGrp="1"/>
          </p:cNvSpPr>
          <p:nvPr>
            <p:ph type="ftr" sz="quarter" idx="3"/>
          </p:nvPr>
        </p:nvSpPr>
        <p:spPr>
          <a:xfrm>
            <a:off x="4038600" y="6356350"/>
            <a:ext cx="4114800" cy="365125"/>
          </a:xfrm>
          <a:prstGeom prst="rect">
            <a:avLst/>
          </a:prstGeom>
          <a:noFill/>
          <a:ln w="9525">
            <a:noFill/>
          </a:ln>
        </p:spPr>
        <p:txBody>
          <a:bodyPr vert="horz" anchor="ctr"/>
          <a:lstStyle>
            <a:lvl1pPr algn="ctr">
              <a:defRPr sz="1200">
                <a:solidFill>
                  <a:srgbClr val="919191"/>
                </a:solidFill>
                <a:ea typeface="宋体" panose="02010600030101010101" pitchFamily="2" charset="-122"/>
              </a:defRPr>
            </a:lvl1pPr>
          </a:lstStyle>
          <a:p>
            <a:pPr lvl="0" fontAlgn="base"/>
          </a:p>
        </p:txBody>
      </p:sp>
      <p:sp>
        <p:nvSpPr>
          <p:cNvPr id="1032" name="灯片编号占位符 5"/>
          <p:cNvSpPr>
            <a:spLocks noGrp="1"/>
          </p:cNvSpPr>
          <p:nvPr>
            <p:ph type="sldNum" sz="quarter" idx="4"/>
          </p:nvPr>
        </p:nvSpPr>
        <p:spPr>
          <a:xfrm>
            <a:off x="8610600" y="6356350"/>
            <a:ext cx="2743200" cy="365125"/>
          </a:xfrm>
          <a:prstGeom prst="rect">
            <a:avLst/>
          </a:prstGeom>
          <a:noFill/>
          <a:ln w="9525">
            <a:noFill/>
          </a:ln>
        </p:spPr>
        <p:txBody>
          <a:bodyPr vert="horz" anchor="ctr"/>
          <a:lstStyle>
            <a:lvl1pPr algn="r">
              <a:defRPr sz="1200">
                <a:solidFill>
                  <a:srgbClr val="919191"/>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marL="914400" lvl="0" indent="-914400" algn="l" eaLnBrk="1" latinLnBrk="0" hangingPunct="1">
        <a:lnSpc>
          <a:spcPct val="90000"/>
        </a:lnSpc>
        <a:spcBef>
          <a:spcPct val="0"/>
        </a:spcBef>
        <a:buClr>
          <a:srgbClr val="000000"/>
        </a:buClr>
        <a:buNone/>
        <a:defRPr sz="3200" b="1" i="0" kern="1200" baseline="0">
          <a:latin typeface="+mj-lt"/>
          <a:ea typeface="+mj-ea"/>
          <a:cs typeface="+mj-cs"/>
          <a:sym typeface="Arial" panose="020B0604020202020204" pitchFamily="34" charset="0"/>
        </a:defRPr>
      </a:lvl1pPr>
    </p:titleStyle>
    <p:bodyStyle>
      <a:lvl1pPr marL="357505" lvl="0" indent="-357505" algn="just" defTabSz="914400" eaLnBrk="1" fontAlgn="base" latinLnBrk="0" hangingPunct="1">
        <a:lnSpc>
          <a:spcPct val="100000"/>
        </a:lnSpc>
        <a:spcBef>
          <a:spcPts val="300"/>
        </a:spcBef>
        <a:spcAft>
          <a:spcPts val="300"/>
        </a:spcAft>
        <a:buClr>
          <a:schemeClr val="accent1"/>
        </a:buClr>
        <a:buSzPct val="65000"/>
        <a:buFont typeface="Wingdings" panose="05000000000000000000" pitchFamily="2" charset="2"/>
        <a:buChar char="p"/>
        <a:defRPr sz="2400" kern="1200" baseline="0">
          <a:solidFill>
            <a:schemeClr val="tx1"/>
          </a:solidFill>
          <a:latin typeface="+mn-lt"/>
          <a:ea typeface="+mn-ea"/>
          <a:cs typeface="+mn-cs"/>
          <a:sym typeface="Arial" panose="020B0604020202020204" pitchFamily="34" charset="0"/>
        </a:defRPr>
      </a:lvl1pPr>
      <a:lvl2pPr marL="539750" lvl="1" indent="-179070" algn="just"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2pPr>
      <a:lvl3pPr marL="720725" lvl="2"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3pPr>
      <a:lvl4pPr marL="900430" lvl="3"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4pPr>
      <a:lvl5pPr marL="1079500" lvl="4" indent="-226695"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5pPr>
      <a:lvl6pPr marL="2514600" lvl="5"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6pPr>
      <a:lvl7pPr marL="2971800" lvl="6"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7pPr>
      <a:lvl8pPr marL="3429000" lvl="7"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8pPr>
      <a:lvl9pPr marL="3886200" lvl="8"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9pPr>
    </p:bodyStyle>
    <p:otherStyle>
      <a:lvl1pPr marL="0" lvl="0"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5pPr>
      <a:lvl6pPr marL="2286000" lvl="5"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6pPr>
      <a:lvl7pPr marL="2743200" lvl="6"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7pPr>
      <a:lvl8pPr marL="3200400" lvl="7"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8pPr>
      <a:lvl9pPr marL="3657600" lvl="8" indent="0" algn="l" defTabSz="1219200" eaLnBrk="1" fontAlgn="base" latinLnBrk="0" hangingPunct="1">
        <a:lnSpc>
          <a:spcPct val="100000"/>
        </a:lnSpc>
        <a:spcBef>
          <a:spcPct val="0"/>
        </a:spcBef>
        <a:spcAft>
          <a:spcPct val="0"/>
        </a:spcAft>
        <a:buClr>
          <a:srgbClr val="000000"/>
        </a:buClr>
        <a:defRPr sz="2400" kern="1200" baseline="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F27ED28-6F65-40E3-A95E-485C6F88C52E}" type="datetimeFigureOut">
              <a:rPr lang="zh-CN" altLang="en-US" smtClean="0"/>
            </a:fld>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CN"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770825B-60FA-4C91-87FE-3945D0AD7FC1}" type="slidenum">
              <a:rPr lang="zh-CN" altLang="en-US" smtClean="0"/>
            </a:fld>
            <a:endParaRPr lang="zh-CN" alt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0.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microsoft.com/office/2007/relationships/hdphoto" Target="../media/image19.wdp"/><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0.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0.xm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80.xml"/><Relationship Id="rId2" Type="http://schemas.microsoft.com/office/2007/relationships/hdphoto" Target="../media/image25.wdp"/><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60.xml"/><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18.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18.xml"/><Relationship Id="rId2" Type="http://schemas.microsoft.com/office/2007/relationships/hdphoto" Target="../media/image44.wdp"/><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6.wdp"/><Relationship Id="rId1" Type="http://schemas.openxmlformats.org/officeDocument/2006/relationships/image" Target="../media/image4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60.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0.wdp"/><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57.wdp"/><Relationship Id="rId1" Type="http://schemas.openxmlformats.org/officeDocument/2006/relationships/image" Target="../media/image56.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microsoft.com/office/2007/relationships/hdphoto" Target="../media/image59.wdp"/><Relationship Id="rId2" Type="http://schemas.openxmlformats.org/officeDocument/2006/relationships/image" Target="../media/image58.png"/><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61.jpe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6.xml"/><Relationship Id="rId6" Type="http://schemas.openxmlformats.org/officeDocument/2006/relationships/image" Target="../media/image62.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hdphoto" Target="../media/image64.wdp"/><Relationship Id="rId1" Type="http://schemas.openxmlformats.org/officeDocument/2006/relationships/image" Target="../media/image63.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microsoft.com/office/2007/relationships/hdphoto" Target="../media/image67.wdp"/><Relationship Id="rId2" Type="http://schemas.openxmlformats.org/officeDocument/2006/relationships/image" Target="../media/image66.png"/><Relationship Id="rId1"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hdphoto" Target="../media/image69.wdp"/><Relationship Id="rId1"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hdphoto" Target="../media/image71.wdp"/><Relationship Id="rId1"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image" Target="../media/image73.jpeg"/><Relationship Id="rId1" Type="http://schemas.openxmlformats.org/officeDocument/2006/relationships/image" Target="../media/image72.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55.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55.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55.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149.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85.jpeg"/><Relationship Id="rId1"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87.jpeg"/><Relationship Id="rId1" Type="http://schemas.openxmlformats.org/officeDocument/2006/relationships/image" Target="../media/image86.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89.jpeg"/><Relationship Id="rId1"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91.jpeg"/><Relationship Id="rId1"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93.png"/><Relationship Id="rId1"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6.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slides/_rels/slide8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95.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112.png"/><Relationship Id="rId1" Type="http://schemas.openxmlformats.org/officeDocument/2006/relationships/image" Target="../media/image111.png"/></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106.xml"/><Relationship Id="rId5" Type="http://schemas.openxmlformats.org/officeDocument/2006/relationships/tags" Target="../tags/tag14.xml"/><Relationship Id="rId4" Type="http://schemas.openxmlformats.org/officeDocument/2006/relationships/image" Target="../media/image114.jpeg"/><Relationship Id="rId3" Type="http://schemas.openxmlformats.org/officeDocument/2006/relationships/image" Target="../media/image113.jpeg"/><Relationship Id="rId2" Type="http://schemas.openxmlformats.org/officeDocument/2006/relationships/tags" Target="../tags/tag13.xml"/><Relationship Id="rId1" Type="http://schemas.openxmlformats.org/officeDocument/2006/relationships/tags" Target="../tags/tag12.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106.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106.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22.xml"/><Relationship Id="rId1" Type="http://schemas.openxmlformats.org/officeDocument/2006/relationships/tags" Target="../tags/tag2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24.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4.xml"/><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90.xml.rels><?xml version="1.0" encoding="UTF-8" standalone="yes"?>
<Relationships xmlns="http://schemas.openxmlformats.org/package/2006/relationships"><Relationship Id="rId6" Type="http://schemas.openxmlformats.org/officeDocument/2006/relationships/slideLayout" Target="../slideLayouts/slideLayout106.xml"/><Relationship Id="rId5" Type="http://schemas.openxmlformats.org/officeDocument/2006/relationships/tags" Target="../tags/tag27.xml"/><Relationship Id="rId4" Type="http://schemas.microsoft.com/office/2007/relationships/hdphoto" Target="../media/image117.wdp"/><Relationship Id="rId3" Type="http://schemas.openxmlformats.org/officeDocument/2006/relationships/image" Target="../media/image116.png"/><Relationship Id="rId2" Type="http://schemas.openxmlformats.org/officeDocument/2006/relationships/tags" Target="../tags/tag26.xml"/><Relationship Id="rId1" Type="http://schemas.openxmlformats.org/officeDocument/2006/relationships/tags" Target="../tags/tag25.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29.xml"/><Relationship Id="rId1" Type="http://schemas.openxmlformats.org/officeDocument/2006/relationships/tags" Target="../tags/tag28.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31.xml"/><Relationship Id="rId1" Type="http://schemas.openxmlformats.org/officeDocument/2006/relationships/tags" Target="../tags/tag30.xml"/></Relationships>
</file>

<file path=ppt/slides/_rels/slide93.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microsoft.com/office/2007/relationships/hdphoto" Target="../media/image120.wdp"/><Relationship Id="rId2" Type="http://schemas.openxmlformats.org/officeDocument/2006/relationships/image" Target="../media/image119.png"/><Relationship Id="rId1"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39"/>
            <a:ext cx="12192000" cy="6897882"/>
          </a:xfrm>
          <a:prstGeom prst="rect">
            <a:avLst/>
          </a:prstGeom>
        </p:spPr>
      </p:pic>
      <p:sp>
        <p:nvSpPr>
          <p:cNvPr id="5130" name="矩形 4"/>
          <p:cNvSpPr>
            <a:spLocks noChangeArrowheads="1"/>
          </p:cNvSpPr>
          <p:nvPr/>
        </p:nvSpPr>
        <p:spPr bwMode="auto">
          <a:xfrm>
            <a:off x="2783724" y="5039681"/>
            <a:ext cx="5737966" cy="102870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2060"/>
                </a:solidFill>
                <a:effectLst/>
                <a:uLnTx/>
                <a:uFillTx/>
                <a:latin typeface="方正宋刻本秀楷简体" panose="02000000000000000000" pitchFamily="2" charset="-122"/>
                <a:ea typeface="方正宋刻本秀楷简体" panose="02000000000000000000" pitchFamily="2" charset="-122"/>
                <a:cs typeface="+mn-cs"/>
                <a:sym typeface="书体坊兰亭体" panose="03000509000000000000" charset="-122"/>
              </a:rPr>
              <a:t>             </a:t>
            </a:r>
            <a:r>
              <a:rPr kumimoji="0" lang="zh-CN" altLang="en-US" sz="2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sym typeface="书体坊兰亭体" panose="03000509000000000000" charset="-122"/>
              </a:rPr>
              <a:t>江苏省中小学教学研究室  赵 华</a:t>
            </a:r>
            <a:endParaRPr kumimoji="0" lang="zh-CN" altLang="en-US" sz="2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sym typeface="书体坊兰亭体" panose="03000509000000000000" charset="-122"/>
            </a:endParaRPr>
          </a:p>
        </p:txBody>
      </p:sp>
      <p:sp>
        <p:nvSpPr>
          <p:cNvPr id="5123" name="AutoShape 2" descr="http://mp.weixin.qq.com/cgi-bin/showqrcode?ticket=gQH58DoAAAAAAAAAASxodHRwOi8vd2VpeGluLnFxLmNvbS9xL1EzVmc1SWJrbDJEdTVuYUlsRnNqAAIEmod8VwMEQJ0EAA=="/>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sp>
        <p:nvSpPr>
          <p:cNvPr id="2" name="TextBox 3"/>
          <p:cNvSpPr txBox="1"/>
          <p:nvPr/>
        </p:nvSpPr>
        <p:spPr>
          <a:xfrm>
            <a:off x="204611" y="1004234"/>
            <a:ext cx="11556718" cy="1476375"/>
          </a:xfrm>
          <a:prstGeom prst="rect">
            <a:avLst/>
          </a:prstGeom>
          <a:noFill/>
        </p:spPr>
        <p:txBody>
          <a:bodyPr wrap="square">
            <a:spAutoFit/>
          </a:bodyPr>
          <a:lstStyle/>
          <a:p>
            <a:pPr algn="ctr">
              <a:lnSpc>
                <a:spcPct val="150000"/>
              </a:lnSpc>
              <a:defRPr/>
            </a:pPr>
            <a:r>
              <a:rPr lang="zh-CN" altLang="en-US" sz="6000" dirty="0">
                <a:solidFill>
                  <a:schemeClr val="bg1"/>
                </a:solidFill>
                <a:latin typeface="思源宋体 CN Heavy" panose="02020900000000000000" pitchFamily="18" charset="-122"/>
                <a:ea typeface="思源宋体 CN Heavy" panose="02020900000000000000" pitchFamily="18" charset="-122"/>
              </a:rPr>
              <a:t>立德树人：教研智慧与育人实践</a:t>
            </a:r>
            <a:endParaRPr lang="zh-CN" altLang="en-US" sz="6000" dirty="0">
              <a:solidFill>
                <a:schemeClr val="bg1"/>
              </a:solidFill>
              <a:latin typeface="思源宋体 CN Heavy" panose="02020900000000000000" pitchFamily="18" charset="-122"/>
              <a:ea typeface="思源宋体 CN Heavy" panose="02020900000000000000" pitchFamily="18" charset="-122"/>
            </a:endParaRPr>
          </a:p>
        </p:txBody>
      </p:sp>
      <p:grpSp>
        <p:nvGrpSpPr>
          <p:cNvPr id="5" name="组合 7"/>
          <p:cNvGrpSpPr/>
          <p:nvPr/>
        </p:nvGrpSpPr>
        <p:grpSpPr bwMode="auto">
          <a:xfrm>
            <a:off x="1984613" y="3168025"/>
            <a:ext cx="8818950" cy="521970"/>
            <a:chOff x="1938422" y="2489799"/>
            <a:chExt cx="5993960" cy="522248"/>
          </a:xfrm>
        </p:grpSpPr>
        <p:cxnSp>
          <p:nvCxnSpPr>
            <p:cNvPr id="6" name="直接连接符 5"/>
            <p:cNvCxnSpPr/>
            <p:nvPr/>
          </p:nvCxnSpPr>
          <p:spPr bwMode="auto">
            <a:xfrm>
              <a:off x="2185961" y="2751549"/>
              <a:ext cx="814269" cy="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9"/>
            <p:cNvSpPr txBox="1">
              <a:spLocks noChangeArrowheads="1"/>
            </p:cNvSpPr>
            <p:nvPr/>
          </p:nvSpPr>
          <p:spPr bwMode="auto">
            <a:xfrm>
              <a:off x="1938422" y="2489799"/>
              <a:ext cx="5993960" cy="52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2800" dirty="0">
                  <a:solidFill>
                    <a:prstClr val="white"/>
                  </a:solidFill>
                  <a:latin typeface="思源黑体 CN Light" panose="020B0300000000000000" pitchFamily="34" charset="-122"/>
                  <a:ea typeface="思源黑体 CN Light" panose="020B0300000000000000" pitchFamily="34" charset="-122"/>
                  <a:sym typeface="Calibri" panose="020F0502020204030204" pitchFamily="34" charset="0"/>
                </a:rPr>
                <a:t>              </a:t>
              </a:r>
              <a:r>
                <a:rPr lang="zh-CN" altLang="en-US" sz="2800" dirty="0">
                  <a:solidFill>
                    <a:prstClr val="white"/>
                  </a:solidFill>
                  <a:latin typeface="思源黑体 CN Light" panose="020B0300000000000000" pitchFamily="34" charset="-122"/>
                  <a:ea typeface="思源黑体 CN Light" panose="020B0300000000000000" pitchFamily="34" charset="-122"/>
                  <a:sym typeface="Calibri" panose="020F0502020204030204" pitchFamily="34" charset="0"/>
                </a:rPr>
                <a:t>与常州青年教师英才班同行探讨教学与科研</a:t>
              </a:r>
              <a:endParaRPr lang="zh-CN" altLang="en-US" sz="2800" dirty="0">
                <a:solidFill>
                  <a:prstClr val="white"/>
                </a:solidFill>
                <a:latin typeface="思源黑体 CN Light" panose="020B0300000000000000" pitchFamily="34" charset="-122"/>
                <a:ea typeface="思源黑体 CN Light" panose="020B0300000000000000" pitchFamily="34" charset="-122"/>
                <a:sym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6AC04E8A-A1C2-4955-8C3A-E52493ADDF27}" type="datetime1">
              <a:rPr lang="zh-CN" altLang="en-US" smtClean="0"/>
            </a:fld>
            <a:endParaRPr lang="zh-CN" altLang="en-US" sz="1800">
              <a:solidFill>
                <a:schemeClr val="tx1"/>
              </a:solidFill>
            </a:endParaRPr>
          </a:p>
        </p:txBody>
      </p:sp>
      <p:sp>
        <p:nvSpPr>
          <p:cNvPr id="3" name="矩形 2"/>
          <p:cNvSpPr/>
          <p:nvPr/>
        </p:nvSpPr>
        <p:spPr>
          <a:xfrm>
            <a:off x="3806006" y="2094113"/>
            <a:ext cx="8385994" cy="3912225"/>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缺点转化师（让孩子的特点变成闪光点）</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综合评价师（不是只有好成绩才是好孩子）</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私房菜厨师（帮学生找到自己最爱的那盘“菜”）</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实践动议师（让孩子成为组织者、策划者、实施者）</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心灵按摩师（从传统的讲授者成为孩子的伙伴）</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marL="342900" indent="-342900">
              <a:lnSpc>
                <a:spcPct val="150000"/>
              </a:lnSpc>
              <a:buFont typeface="Arial" panose="020B0604020202020204" pitchFamily="34" charset="0"/>
              <a:buChar char="•"/>
            </a:pPr>
            <a:r>
              <a:rPr lang="zh-CN" altLang="en-US" sz="2400" dirty="0">
                <a:solidFill>
                  <a:schemeClr val="bg1"/>
                </a:solidFill>
                <a:latin typeface="思源黑体 CN ExtraLight" panose="020B0200000000000000" pitchFamily="34" charset="-122"/>
                <a:ea typeface="思源黑体 CN ExtraLight" panose="020B0200000000000000" pitchFamily="34" charset="-122"/>
              </a:rPr>
              <a:t>智能协作师（投入技术怀抱，机械性工作交给“机器人”）</a:t>
            </a:r>
            <a:endParaRPr lang="en-US" altLang="zh-CN" sz="2400" dirty="0">
              <a:solidFill>
                <a:schemeClr val="bg1"/>
              </a:solidFill>
              <a:latin typeface="思源黑体 CN ExtraLight" panose="020B0200000000000000" pitchFamily="34" charset="-122"/>
              <a:ea typeface="思源黑体 CN ExtraLight" panose="020B0200000000000000" pitchFamily="34" charset="-122"/>
            </a:endParaRPr>
          </a:p>
          <a:p>
            <a:pPr>
              <a:lnSpc>
                <a:spcPct val="150000"/>
              </a:lnSpc>
            </a:pPr>
            <a:r>
              <a:rPr lang="en-US" altLang="zh-CN" sz="2400" dirty="0">
                <a:solidFill>
                  <a:schemeClr val="bg1"/>
                </a:solidFill>
                <a:latin typeface="思源黑体 CN ExtraLight" panose="020B0200000000000000" pitchFamily="34" charset="-122"/>
                <a:ea typeface="思源黑体 CN ExtraLight" panose="020B0200000000000000" pitchFamily="34" charset="-122"/>
              </a:rPr>
              <a:t>                                  ——</a:t>
            </a:r>
            <a:r>
              <a:rPr lang="zh-CN" altLang="en-US" sz="2400" dirty="0">
                <a:solidFill>
                  <a:schemeClr val="bg1"/>
                </a:solidFill>
                <a:latin typeface="思源黑体 CN ExtraLight" panose="020B0200000000000000" pitchFamily="34" charset="-122"/>
                <a:ea typeface="思源黑体 CN ExtraLight" panose="020B0200000000000000" pitchFamily="34" charset="-122"/>
              </a:rPr>
              <a:t>袁振国</a:t>
            </a:r>
            <a:r>
              <a:rPr lang="en-US" altLang="zh-CN" sz="2400" dirty="0">
                <a:solidFill>
                  <a:schemeClr val="bg1"/>
                </a:solidFill>
                <a:latin typeface="思源黑体 CN ExtraLight" panose="020B0200000000000000" pitchFamily="34" charset="-122"/>
                <a:ea typeface="思源黑体 CN ExtraLight" panose="020B0200000000000000" pitchFamily="34" charset="-122"/>
              </a:rPr>
              <a:t>《</a:t>
            </a:r>
            <a:r>
              <a:rPr lang="zh-CN" altLang="en-US" sz="2400" dirty="0">
                <a:solidFill>
                  <a:schemeClr val="bg1"/>
                </a:solidFill>
                <a:latin typeface="思源黑体 CN ExtraLight" panose="020B0200000000000000" pitchFamily="34" charset="-122"/>
                <a:ea typeface="思源黑体 CN ExtraLight" panose="020B0200000000000000" pitchFamily="34" charset="-122"/>
              </a:rPr>
              <a:t>中国教育报</a:t>
            </a:r>
            <a:r>
              <a:rPr lang="en-US" altLang="zh-CN" sz="2400" dirty="0">
                <a:solidFill>
                  <a:schemeClr val="bg1"/>
                </a:solidFill>
                <a:latin typeface="思源黑体 CN ExtraLight" panose="020B0200000000000000" pitchFamily="34" charset="-122"/>
                <a:ea typeface="思源黑体 CN ExtraLight" panose="020B0200000000000000" pitchFamily="34" charset="-122"/>
              </a:rPr>
              <a:t>》2018</a:t>
            </a:r>
            <a:r>
              <a:rPr lang="zh-CN" altLang="en-US" sz="2400" dirty="0">
                <a:solidFill>
                  <a:schemeClr val="bg1"/>
                </a:solidFill>
                <a:latin typeface="思源黑体 CN ExtraLight" panose="020B0200000000000000" pitchFamily="34" charset="-122"/>
                <a:ea typeface="思源黑体 CN ExtraLight" panose="020B0200000000000000" pitchFamily="34" charset="-122"/>
              </a:rPr>
              <a:t>年</a:t>
            </a:r>
            <a:r>
              <a:rPr lang="en-US" altLang="zh-CN" sz="2400" dirty="0">
                <a:solidFill>
                  <a:schemeClr val="bg1"/>
                </a:solidFill>
                <a:latin typeface="思源黑体 CN ExtraLight" panose="020B0200000000000000" pitchFamily="34" charset="-122"/>
                <a:ea typeface="思源黑体 CN ExtraLight" panose="020B0200000000000000" pitchFamily="34" charset="-122"/>
              </a:rPr>
              <a:t>8</a:t>
            </a:r>
            <a:r>
              <a:rPr lang="zh-CN" altLang="en-US" sz="2400" dirty="0">
                <a:solidFill>
                  <a:schemeClr val="bg1"/>
                </a:solidFill>
                <a:latin typeface="思源黑体 CN ExtraLight" panose="020B0200000000000000" pitchFamily="34" charset="-122"/>
                <a:ea typeface="思源黑体 CN ExtraLight" panose="020B0200000000000000" pitchFamily="34" charset="-122"/>
              </a:rPr>
              <a:t>月</a:t>
            </a:r>
            <a:r>
              <a:rPr lang="en-US" altLang="zh-CN" sz="2400" dirty="0">
                <a:solidFill>
                  <a:schemeClr val="bg1"/>
                </a:solidFill>
                <a:latin typeface="思源黑体 CN ExtraLight" panose="020B0200000000000000" pitchFamily="34" charset="-122"/>
                <a:ea typeface="思源黑体 CN ExtraLight" panose="020B0200000000000000" pitchFamily="34" charset="-122"/>
              </a:rPr>
              <a:t>29</a:t>
            </a:r>
            <a:r>
              <a:rPr lang="zh-CN" altLang="en-US" sz="2400" dirty="0">
                <a:solidFill>
                  <a:schemeClr val="bg1"/>
                </a:solidFill>
                <a:latin typeface="思源黑体 CN ExtraLight" panose="020B0200000000000000" pitchFamily="34" charset="-122"/>
                <a:ea typeface="思源黑体 CN ExtraLight" panose="020B0200000000000000" pitchFamily="34" charset="-122"/>
              </a:rPr>
              <a:t>日</a:t>
            </a:r>
            <a:endParaRPr lang="zh-CN" altLang="en-US" sz="2400" dirty="0">
              <a:solidFill>
                <a:schemeClr val="bg1"/>
              </a:solidFill>
              <a:latin typeface="思源黑体 CN ExtraLight" panose="020B0200000000000000" pitchFamily="34" charset="-122"/>
              <a:ea typeface="思源黑体 CN ExtraLight" panose="020B0200000000000000" pitchFamily="34" charset="-122"/>
            </a:endParaRPr>
          </a:p>
        </p:txBody>
      </p:sp>
      <p:sp>
        <p:nvSpPr>
          <p:cNvPr id="4" name="Rectangle 2"/>
          <p:cNvSpPr txBox="1">
            <a:spLocks noChangeArrowheads="1"/>
          </p:cNvSpPr>
          <p:nvPr/>
        </p:nvSpPr>
        <p:spPr>
          <a:xfrm>
            <a:off x="477264" y="851552"/>
            <a:ext cx="11234298" cy="1021776"/>
          </a:xfrm>
          <a:prstGeom prst="round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r>
              <a:rPr lang="en-US" altLang="zh-CN" sz="6000" b="1" dirty="0">
                <a:solidFill>
                  <a:schemeClr val="bg1"/>
                </a:solidFill>
                <a:latin typeface="思源黑体 CN Heavy" panose="020B0A00000000000000" pitchFamily="34" charset="-122"/>
                <a:ea typeface="思源黑体 CN Heavy" panose="020B0A00000000000000" pitchFamily="34" charset="-122"/>
              </a:rPr>
              <a:t>1.2   </a:t>
            </a:r>
            <a:r>
              <a:rPr lang="zh-CN" altLang="en-US" sz="6000" b="1" dirty="0">
                <a:solidFill>
                  <a:schemeClr val="bg1"/>
                </a:solidFill>
                <a:latin typeface="思源黑体 CN Heavy" panose="020B0A00000000000000" pitchFamily="34" charset="-122"/>
                <a:ea typeface="思源黑体 CN Heavy" panose="020B0A00000000000000" pitchFamily="34" charset="-122"/>
              </a:rPr>
              <a:t>未来教师</a:t>
            </a:r>
            <a:endParaRPr lang="zh-CN" altLang="en-US" sz="6000" b="1" dirty="0">
              <a:solidFill>
                <a:schemeClr val="bg1"/>
              </a:solidFill>
              <a:latin typeface="思源黑体 CN Heavy" panose="020B0A00000000000000" pitchFamily="34" charset="-122"/>
              <a:ea typeface="思源黑体 CN Heavy" panose="020B0A00000000000000" pitchFamily="34" charset="-122"/>
            </a:endParaRPr>
          </a:p>
        </p:txBody>
      </p:sp>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backgroundRemoval t="0" b="99020" l="10000" r="90000"/>
                    </a14:imgEffect>
                  </a14:imgLayer>
                </a14:imgProps>
              </a:ext>
            </a:extLst>
          </a:blip>
          <a:srcRect l="25810" t="2567" r="25808" b="5532"/>
          <a:stretch>
            <a:fillRect/>
          </a:stretch>
        </p:blipFill>
        <p:spPr>
          <a:xfrm>
            <a:off x="263514" y="1873218"/>
            <a:ext cx="3450888" cy="3912225"/>
          </a:xfrm>
          <a:prstGeom prst="ellipse">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文本框 2"/>
          <p:cNvSpPr txBox="1"/>
          <p:nvPr/>
        </p:nvSpPr>
        <p:spPr>
          <a:xfrm>
            <a:off x="2927736" y="1101768"/>
            <a:ext cx="6753706" cy="829945"/>
          </a:xfrm>
          <a:prstGeom prst="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Overflow="overflow" horzOverflow="overflow" vert="horz" wrap="square" lIns="91440" tIns="45720" rIns="91440" bIns="45720" numCol="1" spcCol="0" rtlCol="0" fromWordArt="0" anchor="ctr" anchorCtr="0" forceAA="0" compatLnSpc="1">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457200">
              <a:buClrTx/>
              <a:buSzTx/>
              <a:buFontTx/>
            </a:pP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1.3   </a:t>
            </a: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 </a:t>
            </a: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成就自我</a:t>
            </a:r>
            <a:endParaRPr lang="en-US" altLang="zh-CN" sz="6000" b="1" dirty="0">
              <a:solidFill>
                <a:schemeClr val="bg1"/>
              </a:solidFill>
              <a:latin typeface="思源黑体 CN Heavy" panose="020B0A00000000000000" pitchFamily="34" charset="-122"/>
              <a:ea typeface="思源黑体 CN Heavy" panose="020B0A00000000000000" pitchFamily="34" charset="-122"/>
              <a:sym typeface="+mn-ea"/>
            </a:endParaRPr>
          </a:p>
        </p:txBody>
      </p:sp>
      <p:pic>
        <p:nvPicPr>
          <p:cNvPr id="7" name="图片 6"/>
          <p:cNvPicPr>
            <a:picLocks noChangeAspect="1"/>
          </p:cNvPicPr>
          <p:nvPr/>
        </p:nvPicPr>
        <p:blipFill>
          <a:blip r:embed="rId1"/>
          <a:stretch>
            <a:fillRect/>
          </a:stretch>
        </p:blipFill>
        <p:spPr>
          <a:xfrm>
            <a:off x="4626603" y="2636934"/>
            <a:ext cx="6753706" cy="3212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7"/>
          <p:cNvSpPr txBox="1"/>
          <p:nvPr/>
        </p:nvSpPr>
        <p:spPr>
          <a:xfrm>
            <a:off x="827415" y="2668010"/>
            <a:ext cx="2952246" cy="196541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方向（定位准确）</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储备（能量充足）</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创新（适应变化）</a:t>
            </a:r>
            <a:endPar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文本框 2"/>
          <p:cNvSpPr txBox="1"/>
          <p:nvPr/>
        </p:nvSpPr>
        <p:spPr>
          <a:xfrm>
            <a:off x="2999742" y="575255"/>
            <a:ext cx="6408534" cy="922020"/>
          </a:xfrm>
          <a:prstGeom prst="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Overflow="overflow" horzOverflow="overflow" vert="horz" wrap="square" lIns="91440" tIns="45720" rIns="91440" bIns="45720" numCol="1" spcCol="0" rtlCol="0" fromWordArt="0" anchor="ctr" anchorCtr="0" forceAA="0" compatLnSpc="1">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457200">
              <a:buClrTx/>
              <a:buSzTx/>
              <a:buFontTx/>
            </a:pP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1</a:t>
            </a: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.4  </a:t>
            </a: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 </a:t>
            </a:r>
            <a:r>
              <a:rPr lang="en-US" altLang="zh-CN" sz="6000" b="1" dirty="0">
                <a:solidFill>
                  <a:schemeClr val="bg1"/>
                </a:solidFill>
                <a:latin typeface="思源黑体 CN Heavy" panose="020B0A00000000000000" pitchFamily="34" charset="-122"/>
                <a:ea typeface="思源黑体 CN Heavy" panose="020B0A00000000000000" pitchFamily="34" charset="-122"/>
                <a:sym typeface="+mn-ea"/>
              </a:rPr>
              <a:t>扬长避短</a:t>
            </a:r>
            <a:endParaRPr lang="en-US" altLang="zh-CN" sz="6000" b="1" dirty="0">
              <a:solidFill>
                <a:schemeClr val="bg1"/>
              </a:solidFill>
              <a:latin typeface="思源黑体 CN Heavy" panose="020B0A00000000000000" pitchFamily="34" charset="-122"/>
              <a:ea typeface="思源黑体 CN Heavy" panose="020B0A00000000000000" pitchFamily="34" charset="-122"/>
              <a:sym typeface="+mn-ea"/>
            </a:endParaRPr>
          </a:p>
        </p:txBody>
      </p:sp>
      <p:sp>
        <p:nvSpPr>
          <p:cNvPr id="8" name="文本框 7"/>
          <p:cNvSpPr txBox="1"/>
          <p:nvPr/>
        </p:nvSpPr>
        <p:spPr>
          <a:xfrm>
            <a:off x="695550" y="2924958"/>
            <a:ext cx="2952246" cy="195342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保持角度（心态）</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挑战极限（状态）</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发挥优势（姿态）</a:t>
            </a:r>
            <a:endPar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pic>
        <p:nvPicPr>
          <p:cNvPr id="2" name="图片 1"/>
          <p:cNvPicPr>
            <a:picLocks noChangeAspect="1"/>
          </p:cNvPicPr>
          <p:nvPr/>
        </p:nvPicPr>
        <p:blipFill>
          <a:blip r:embed="rId1"/>
          <a:stretch>
            <a:fillRect/>
          </a:stretch>
        </p:blipFill>
        <p:spPr>
          <a:xfrm>
            <a:off x="4151838" y="1842436"/>
            <a:ext cx="7800621" cy="4610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椭圆 1"/>
          <p:cNvSpPr/>
          <p:nvPr/>
        </p:nvSpPr>
        <p:spPr>
          <a:xfrm>
            <a:off x="5062075" y="1464709"/>
            <a:ext cx="2160180" cy="2232186"/>
          </a:xfrm>
          <a:prstGeom prst="ellipse">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rPr>
              <a:t>人师</a:t>
            </a:r>
            <a:endPar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endParaRPr>
          </a:p>
        </p:txBody>
      </p:sp>
      <p:sp>
        <p:nvSpPr>
          <p:cNvPr id="4" name="椭圆 3"/>
          <p:cNvSpPr/>
          <p:nvPr/>
        </p:nvSpPr>
        <p:spPr>
          <a:xfrm>
            <a:off x="2897519" y="4488961"/>
            <a:ext cx="2160180" cy="223218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rPr>
              <a:t>经师</a:t>
            </a:r>
            <a:endPar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endParaRPr>
          </a:p>
        </p:txBody>
      </p:sp>
      <p:sp>
        <p:nvSpPr>
          <p:cNvPr id="6" name="椭圆 5"/>
          <p:cNvSpPr/>
          <p:nvPr/>
        </p:nvSpPr>
        <p:spPr>
          <a:xfrm>
            <a:off x="7222255" y="4474499"/>
            <a:ext cx="2160180" cy="2232186"/>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rPr>
              <a:t>明师</a:t>
            </a:r>
            <a:endParaRPr kumimoji="0" lang="zh-CN" altLang="en-US" sz="6600" b="0" i="0" u="none" strike="noStrike" kern="1200" cap="none" spc="0" normalizeH="0" baseline="0" noProof="0" dirty="0">
              <a:ln>
                <a:noFill/>
              </a:ln>
              <a:solidFill>
                <a:prstClr val="white"/>
              </a:solidFill>
              <a:effectLst/>
              <a:uLnTx/>
              <a:uFillTx/>
              <a:latin typeface="黄庭坚书法字体" panose="03000500000000000000" pitchFamily="66" charset="-122"/>
              <a:ea typeface="黄庭坚书法字体" panose="03000500000000000000" pitchFamily="66" charset="-122"/>
              <a:cs typeface="+mn-cs"/>
            </a:endParaRPr>
          </a:p>
        </p:txBody>
      </p:sp>
      <p:cxnSp>
        <p:nvCxnSpPr>
          <p:cNvPr id="7" name="直接箭头连接符 6"/>
          <p:cNvCxnSpPr>
            <a:stCxn id="2" idx="3"/>
          </p:cNvCxnSpPr>
          <p:nvPr/>
        </p:nvCxnSpPr>
        <p:spPr>
          <a:xfrm flipH="1">
            <a:off x="4414021" y="3369999"/>
            <a:ext cx="964405" cy="1135573"/>
          </a:xfrm>
          <a:prstGeom prst="straightConnector1">
            <a:avLst/>
          </a:prstGeom>
          <a:ln w="76200">
            <a:solidFill>
              <a:srgbClr val="FFFF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8" name="直接箭头连接符 7"/>
          <p:cNvCxnSpPr/>
          <p:nvPr/>
        </p:nvCxnSpPr>
        <p:spPr>
          <a:xfrm>
            <a:off x="6901528" y="3369999"/>
            <a:ext cx="968781" cy="1118962"/>
          </a:xfrm>
          <a:prstGeom prst="straightConnector1">
            <a:avLst/>
          </a:prstGeom>
          <a:ln w="76200">
            <a:solidFill>
              <a:srgbClr val="00B0F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9" name="直接箭头连接符 8"/>
          <p:cNvCxnSpPr/>
          <p:nvPr/>
        </p:nvCxnSpPr>
        <p:spPr>
          <a:xfrm flipH="1">
            <a:off x="5042578" y="5606128"/>
            <a:ext cx="2196000" cy="0"/>
          </a:xfrm>
          <a:prstGeom prst="straightConnector1">
            <a:avLst/>
          </a:prstGeom>
          <a:ln w="7620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0" name="文本框 9"/>
          <p:cNvSpPr txBox="1"/>
          <p:nvPr/>
        </p:nvSpPr>
        <p:spPr>
          <a:xfrm>
            <a:off x="1595669" y="542684"/>
            <a:ext cx="9000750" cy="922020"/>
          </a:xfrm>
          <a:prstGeom prst="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Overflow="overflow" horzOverflow="overflow" vert="horz" wrap="square" lIns="91440" tIns="45720" rIns="91440" bIns="45720" numCol="1" spcCol="0" rtlCol="0" fromWordArt="0" anchor="ctr" anchorCtr="0" forceAA="0" compatLnSpc="1">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457200">
              <a:buClrTx/>
              <a:buSzTx/>
              <a:buFontTx/>
            </a:pPr>
            <a:r>
              <a:rPr lang="en-US" altLang="zh-CN" sz="6000" b="1" dirty="0">
                <a:solidFill>
                  <a:schemeClr val="tx1"/>
                </a:solidFill>
                <a:latin typeface="思源黑体 CN Heavy" panose="020B0A00000000000000" pitchFamily="34" charset="-122"/>
                <a:ea typeface="思源黑体 CN Heavy" panose="020B0A00000000000000" pitchFamily="34" charset="-122"/>
                <a:sym typeface="+mn-ea"/>
              </a:rPr>
              <a:t>1</a:t>
            </a:r>
            <a:r>
              <a:rPr lang="en-US" altLang="zh-CN" sz="6000" b="1" dirty="0">
                <a:solidFill>
                  <a:schemeClr val="tx1"/>
                </a:solidFill>
                <a:latin typeface="思源黑体 CN Heavy" panose="020B0A00000000000000" pitchFamily="34" charset="-122"/>
                <a:ea typeface="思源黑体 CN Heavy" panose="020B0A00000000000000" pitchFamily="34" charset="-122"/>
                <a:sym typeface="+mn-ea"/>
              </a:rPr>
              <a:t>.5  </a:t>
            </a:r>
            <a:r>
              <a:rPr lang="en-US" altLang="zh-CN" sz="6000" b="1" dirty="0">
                <a:solidFill>
                  <a:schemeClr val="tx1"/>
                </a:solidFill>
                <a:latin typeface="思源黑体 CN Heavy" panose="020B0A00000000000000" pitchFamily="34" charset="-122"/>
                <a:ea typeface="思源黑体 CN Heavy" panose="020B0A00000000000000" pitchFamily="34" charset="-122"/>
                <a:sym typeface="+mn-ea"/>
              </a:rPr>
              <a:t>“三师”目标</a:t>
            </a:r>
            <a:endParaRPr lang="en-US" altLang="zh-CN" sz="6000" b="1" dirty="0">
              <a:solidFill>
                <a:schemeClr val="tx1"/>
              </a:solidFill>
              <a:latin typeface="思源黑体 CN Heavy" panose="020B0A00000000000000" pitchFamily="34" charset="-122"/>
              <a:ea typeface="思源黑体 CN Heavy" panose="020B0A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1506" name="日期占位符 2"/>
          <p:cNvSpPr>
            <a:spLocks noGrp="1"/>
          </p:cNvSpPr>
          <p:nvPr>
            <p:ph type="dt" sz="half" idx="4294967295"/>
          </p:nvPr>
        </p:nvSpPr>
        <p:spPr bwMode="auto">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defRPr/>
            </a:pPr>
            <a:fld id="{BDF30D0E-2591-4A4B-A144-75ABAA28569C}"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21508" name="文本框 2"/>
          <p:cNvSpPr txBox="1">
            <a:spLocks noChangeArrowheads="1"/>
          </p:cNvSpPr>
          <p:nvPr/>
        </p:nvSpPr>
        <p:spPr bwMode="auto">
          <a:xfrm>
            <a:off x="5945102" y="1920542"/>
            <a:ext cx="5755111" cy="30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学习：选择力</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学人：学术力</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学者：感染力</a:t>
            </a:r>
            <a:endPar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6" name="Rectangle 2"/>
          <p:cNvSpPr txBox="1">
            <a:spLocks noChangeArrowheads="1"/>
          </p:cNvSpPr>
          <p:nvPr/>
        </p:nvSpPr>
        <p:spPr>
          <a:xfrm>
            <a:off x="491787" y="534049"/>
            <a:ext cx="11208426" cy="1080090"/>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r>
              <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t>经师的境界：学习、学人、学者</a:t>
            </a: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endPar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320" y="1920542"/>
            <a:ext cx="5852160" cy="3249739"/>
          </a:xfrm>
          <a:prstGeom prst="ellipse">
            <a:avLst/>
          </a:prstGeom>
          <a:ln>
            <a:noFill/>
          </a:ln>
          <a:effectLst>
            <a:softEdge rad="112500"/>
          </a:effectLst>
        </p:spPr>
      </p:pic>
      <p:sp>
        <p:nvSpPr>
          <p:cNvPr id="4" name="文本框 3"/>
          <p:cNvSpPr txBox="1"/>
          <p:nvPr/>
        </p:nvSpPr>
        <p:spPr>
          <a:xfrm>
            <a:off x="2505603" y="5138757"/>
            <a:ext cx="718079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rPr>
              <a:t>HAVE A DREAM</a:t>
            </a:r>
            <a:endParaRPr kumimoji="0" lang="zh-CN" altLang="en-US"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1506" name="日期占位符 2"/>
          <p:cNvSpPr>
            <a:spLocks noGrp="1"/>
          </p:cNvSpPr>
          <p:nvPr>
            <p:ph type="dt" sz="half" idx="4294967295"/>
          </p:nvPr>
        </p:nvSpPr>
        <p:spPr bwMode="auto">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defRPr/>
            </a:pPr>
            <a:fld id="{BDF30D0E-2591-4A4B-A144-75ABAA28569C}"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21508" name="文本框 2"/>
          <p:cNvSpPr txBox="1">
            <a:spLocks noChangeArrowheads="1"/>
          </p:cNvSpPr>
          <p:nvPr/>
        </p:nvSpPr>
        <p:spPr bwMode="auto">
          <a:xfrm>
            <a:off x="5951988" y="1976701"/>
            <a:ext cx="5899123" cy="30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明德：止于至善</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明心：慎终追远</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明言：责任表达</a:t>
            </a:r>
            <a:endPar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6" name="Rectangle 2"/>
          <p:cNvSpPr txBox="1">
            <a:spLocks noChangeArrowheads="1"/>
          </p:cNvSpPr>
          <p:nvPr/>
        </p:nvSpPr>
        <p:spPr>
          <a:xfrm>
            <a:off x="491787" y="534049"/>
            <a:ext cx="11208426" cy="1080090"/>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r>
              <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t>明师的境界：明德、明心、明言</a:t>
            </a: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endPar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840" y="1993965"/>
            <a:ext cx="5852160" cy="3144792"/>
          </a:xfrm>
          <a:prstGeom prst="ellipse">
            <a:avLst/>
          </a:prstGeom>
          <a:ln>
            <a:noFill/>
          </a:ln>
          <a:effectLst>
            <a:softEdge rad="112500"/>
          </a:effectLst>
        </p:spPr>
      </p:pic>
      <p:sp>
        <p:nvSpPr>
          <p:cNvPr id="8" name="文本框 7"/>
          <p:cNvSpPr txBox="1"/>
          <p:nvPr/>
        </p:nvSpPr>
        <p:spPr>
          <a:xfrm>
            <a:off x="2999742" y="5138757"/>
            <a:ext cx="798276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rPr>
              <a:t>CLOSE  DREAM</a:t>
            </a:r>
            <a:endParaRPr kumimoji="0" lang="zh-CN" altLang="en-US"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1506" name="日期占位符 2"/>
          <p:cNvSpPr>
            <a:spLocks noGrp="1"/>
          </p:cNvSpPr>
          <p:nvPr>
            <p:ph type="dt" sz="half" idx="4294967295"/>
          </p:nvPr>
        </p:nvSpPr>
        <p:spPr bwMode="auto">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defRPr/>
            </a:pPr>
            <a:fld id="{BDF30D0E-2591-4A4B-A144-75ABAA28569C}"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21508" name="文本框 2"/>
          <p:cNvSpPr txBox="1">
            <a:spLocks noChangeArrowheads="1"/>
          </p:cNvSpPr>
          <p:nvPr/>
        </p:nvSpPr>
        <p:spPr bwMode="auto">
          <a:xfrm>
            <a:off x="5951988" y="2163968"/>
            <a:ext cx="5899123" cy="30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仁心：慈故能勇</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慎独：心则能安</a:t>
            </a:r>
            <a:endParaRPr kumimoji="0" lang="en-US" altLang="zh-CN"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勤敬：身强神钦</a:t>
            </a:r>
            <a:endParaRPr kumimoji="0" lang="zh-CN" altLang="en-US" sz="44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6" name="Rectangle 2"/>
          <p:cNvSpPr txBox="1">
            <a:spLocks noChangeArrowheads="1"/>
          </p:cNvSpPr>
          <p:nvPr/>
        </p:nvSpPr>
        <p:spPr>
          <a:xfrm>
            <a:off x="491787" y="534049"/>
            <a:ext cx="11208426" cy="1080090"/>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r>
              <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t>人师的境界：仁心、慎独、勤敬</a:t>
            </a:r>
            <a:br>
              <a:rPr kumimoji="0" lang="en-US" altLang="zh-CN"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rPr>
            </a:br>
            <a:endParaRPr kumimoji="0" lang="zh-CN" altLang="en-US" sz="6000" b="1" i="0" u="none" strike="noStrike" kern="1200" cap="none" spc="0" normalizeH="0" baseline="0" noProof="0" dirty="0">
              <a:ln>
                <a:noFill/>
              </a:ln>
              <a:solidFill>
                <a:prstClr val="white"/>
              </a:solidFill>
              <a:effectLst/>
              <a:uLnTx/>
              <a:uFillTx/>
              <a:latin typeface="华康黑体" panose="020B0900000000000000" pitchFamily="34" charset="-122"/>
              <a:ea typeface="华康黑体" panose="020B0900000000000000" pitchFamily="34" charset="-122"/>
              <a:cs typeface="+mj-cs"/>
            </a:endParaRPr>
          </a:p>
        </p:txBody>
      </p:sp>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0777" y="2132892"/>
            <a:ext cx="5425223" cy="3047992"/>
          </a:xfrm>
          <a:prstGeom prst="ellipse">
            <a:avLst/>
          </a:prstGeom>
          <a:ln>
            <a:noFill/>
          </a:ln>
          <a:effectLst>
            <a:softEdge rad="112500"/>
          </a:effectLst>
        </p:spPr>
      </p:pic>
      <p:sp>
        <p:nvSpPr>
          <p:cNvPr id="10" name="文本框 9"/>
          <p:cNvSpPr txBox="1"/>
          <p:nvPr/>
        </p:nvSpPr>
        <p:spPr>
          <a:xfrm>
            <a:off x="2711718" y="5130548"/>
            <a:ext cx="798276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rPr>
              <a:t>DESIGN  DREAM</a:t>
            </a:r>
            <a:endParaRPr kumimoji="0" lang="zh-CN" altLang="en-US" sz="7200" b="0" i="0" u="none" strike="noStrike" kern="1200" cap="none" spc="0" normalizeH="0" baseline="0" noProof="0" dirty="0">
              <a:ln>
                <a:noFill/>
              </a:ln>
              <a:solidFill>
                <a:prstClr val="white"/>
              </a:solidFill>
              <a:effectLst/>
              <a:uLnTx/>
              <a:uFillTx/>
              <a:latin typeface="Algerian" panose="04020705040A02060702" pitchFamily="82" charset="0"/>
              <a:ea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
          <p:cNvSpPr txBox="1"/>
          <p:nvPr/>
        </p:nvSpPr>
        <p:spPr>
          <a:xfrm>
            <a:off x="2639712" y="1484838"/>
            <a:ext cx="8064672"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rPr>
              <a:t>To  cure  sometimes</a:t>
            </a:r>
            <a:endParaRPr kumimoji="0" lang="en-US" altLang="zh-CN"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rPr>
              <a:t>To  relieve  often</a:t>
            </a:r>
            <a:endParaRPr kumimoji="0" lang="en-US" altLang="zh-CN"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rPr>
              <a:t>To  comfort always  </a:t>
            </a:r>
            <a:endParaRPr kumimoji="0" lang="zh-CN" altLang="en-US" sz="6600" b="0" i="0" u="none" strike="noStrike" kern="1200" cap="none" spc="0" normalizeH="0" baseline="0" noProof="0" dirty="0">
              <a:ln>
                <a:noFill/>
              </a:ln>
              <a:solidFill>
                <a:prstClr val="white"/>
              </a:solidFill>
              <a:effectLst/>
              <a:uLnTx/>
              <a:uFillTx/>
              <a:latin typeface="Berlin Sans FB Demi" panose="020E0802020502020306" pitchFamily="34" charset="0"/>
              <a:ea typeface="等线" panose="02010600030101010101" charset="-122"/>
              <a:cs typeface="+mn-cs"/>
            </a:endParaRPr>
          </a:p>
        </p:txBody>
      </p:sp>
      <p:sp>
        <p:nvSpPr>
          <p:cNvPr id="4" name="文本框 3"/>
          <p:cNvSpPr txBox="1"/>
          <p:nvPr/>
        </p:nvSpPr>
        <p:spPr>
          <a:xfrm>
            <a:off x="7212093" y="4840177"/>
            <a:ext cx="52564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rPr>
              <a:t>—</a:t>
            </a:r>
            <a:r>
              <a:rPr kumimoji="0" lang="en-US" altLang="zh-CN" sz="4800" b="0" i="0" u="none" strike="noStrike" kern="1200" cap="none" spc="0" normalizeH="0" baseline="0" noProof="0" dirty="0" err="1">
                <a:ln>
                  <a:noFill/>
                </a:ln>
                <a:solidFill>
                  <a:prstClr val="white"/>
                </a:solidFill>
                <a:effectLst/>
                <a:uLnTx/>
                <a:uFillTx/>
                <a:latin typeface="Calibri" panose="020F0502020204030204"/>
                <a:ea typeface="等线" panose="02010600030101010101" charset="-122"/>
                <a:cs typeface="+mn-cs"/>
              </a:rPr>
              <a:t>E.L.Turdean</a:t>
            </a:r>
            <a:endParaRPr kumimoji="0" lang="zh-CN" altLang="en-US" sz="4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86422" y="2851842"/>
            <a:ext cx="7875198" cy="2753574"/>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士大夫三日不读书，则义理不交于胸中，对镜觉面目可憎，向人亦语言无味。           </a:t>
            </a:r>
            <a:r>
              <a:rPr kumimoji="0" lang="en-US" altLang="zh-CN"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黄庭坚</a:t>
            </a: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1"/>
          <a:stretch>
            <a:fillRect/>
          </a:stretch>
        </p:blipFill>
        <p:spPr>
          <a:xfrm>
            <a:off x="730380" y="2636934"/>
            <a:ext cx="2232186" cy="3183390"/>
          </a:xfrm>
          <a:prstGeom prst="ellipse">
            <a:avLst/>
          </a:prstGeom>
        </p:spPr>
      </p:pic>
      <p:sp>
        <p:nvSpPr>
          <p:cNvPr id="7" name="Rectangle 2"/>
          <p:cNvSpPr txBox="1">
            <a:spLocks noChangeArrowheads="1"/>
          </p:cNvSpPr>
          <p:nvPr/>
        </p:nvSpPr>
        <p:spPr>
          <a:xfrm>
            <a:off x="751307" y="980796"/>
            <a:ext cx="11208426" cy="1728005"/>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50000"/>
              </a:lnSpc>
              <a:spcBef>
                <a:spcPct val="0"/>
              </a:spcBef>
              <a:spcAft>
                <a:spcPts val="0"/>
              </a:spcAft>
              <a:buClrTx/>
              <a:buSzTx/>
              <a:buFontTx/>
              <a:buNone/>
              <a:defRPr/>
            </a:pPr>
            <a:r>
              <a:rPr kumimoji="0" lang="zh-CN" altLang="en-US" sz="66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成为优秀教师的捷径：阅读</a:t>
            </a:r>
            <a:endParaRPr kumimoji="0" lang="zh-CN" altLang="en-US" sz="66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fld id="{9465274F-2FBC-434A-80A3-4A017F12EE17}"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5" name="Rectangle 2"/>
          <p:cNvSpPr>
            <a:spLocks noGrp="1" noChangeArrowheads="1"/>
          </p:cNvSpPr>
          <p:nvPr>
            <p:ph type="title" idx="4294967295"/>
          </p:nvPr>
        </p:nvSpPr>
        <p:spPr>
          <a:xfrm>
            <a:off x="2135670" y="2485682"/>
            <a:ext cx="9792816" cy="1223963"/>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p>
            <a:r>
              <a:rPr lang="en-US" altLang="zh-CN" sz="5400" b="1" dirty="0">
                <a:solidFill>
                  <a:schemeClr val="tx1"/>
                </a:solidFill>
                <a:latin typeface="微软雅黑" panose="020B0503020204020204" pitchFamily="34" charset="-122"/>
                <a:ea typeface="微软雅黑" panose="020B0503020204020204" pitchFamily="34" charset="-122"/>
              </a:rPr>
              <a:t>2  </a:t>
            </a:r>
            <a:r>
              <a:rPr lang="zh-CN" altLang="en-US" sz="5400" b="1" dirty="0">
                <a:solidFill>
                  <a:schemeClr val="tx1"/>
                </a:solidFill>
                <a:latin typeface="微软雅黑" panose="020B0503020204020204" pitchFamily="34" charset="-122"/>
                <a:ea typeface="微软雅黑" panose="020B0503020204020204" pitchFamily="34" charset="-122"/>
              </a:rPr>
              <a:t>工作：化繁为简，大道至简</a:t>
            </a:r>
            <a:endParaRPr lang="zh-CN" altLang="en-US" sz="5400" b="1" dirty="0">
              <a:solidFill>
                <a:schemeClr val="tx1"/>
              </a:solidFill>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1"/>
          <a:srcRect/>
          <a:stretch>
            <a:fillRect/>
          </a:stretch>
        </p:blipFill>
        <p:spPr bwMode="auto">
          <a:xfrm>
            <a:off x="263514" y="2408914"/>
            <a:ext cx="1872156" cy="1377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386114" y="525555"/>
            <a:ext cx="11234298" cy="1021556"/>
          </a:xfrm>
          <a:prstGeom prst="round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90000"/>
              </a:lnSpc>
              <a:spcBef>
                <a:spcPct val="0"/>
              </a:spcBef>
              <a:spcAft>
                <a:spcPts val="0"/>
              </a:spcAft>
              <a:buClrTx/>
              <a:buSzTx/>
              <a:buFontTx/>
              <a:buNone/>
              <a:defRPr/>
            </a:pPr>
            <a:r>
              <a:rPr lang="zh-CN" altLang="en-US" sz="6000" b="1" dirty="0">
                <a:solidFill>
                  <a:prstClr val="white"/>
                </a:solidFill>
                <a:latin typeface="思源黑体 CN Heavy" panose="020B0A00000000000000" pitchFamily="34" charset="-122"/>
                <a:ea typeface="思源黑体 CN Heavy" panose="020B0A00000000000000" pitchFamily="34" charset="-122"/>
              </a:rPr>
              <a:t>立德树人的基本逻辑</a:t>
            </a:r>
            <a:endParaRPr kumimoji="0" lang="zh-CN" altLang="en-US" sz="6000" b="1"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pic>
        <p:nvPicPr>
          <p:cNvPr id="3" name="图片 2"/>
          <p:cNvPicPr>
            <a:picLocks noChangeAspect="1"/>
          </p:cNvPicPr>
          <p:nvPr/>
        </p:nvPicPr>
        <p:blipFill>
          <a:blip r:embed="rId1"/>
          <a:stretch>
            <a:fillRect/>
          </a:stretch>
        </p:blipFill>
        <p:spPr>
          <a:xfrm>
            <a:off x="151859" y="1882692"/>
            <a:ext cx="5827585" cy="2423472"/>
          </a:xfrm>
          <a:prstGeom prst="rect">
            <a:avLst/>
          </a:prstGeom>
        </p:spPr>
      </p:pic>
      <p:grpSp>
        <p:nvGrpSpPr>
          <p:cNvPr id="108" name="组合 107"/>
          <p:cNvGrpSpPr/>
          <p:nvPr/>
        </p:nvGrpSpPr>
        <p:grpSpPr>
          <a:xfrm>
            <a:off x="7293559" y="1693981"/>
            <a:ext cx="1728676" cy="1834799"/>
            <a:chOff x="8759690" y="1965122"/>
            <a:chExt cx="1728676" cy="1834799"/>
          </a:xfrm>
        </p:grpSpPr>
        <p:sp>
          <p:nvSpPr>
            <p:cNvPr id="106" name="任意多边形: 形状 105"/>
            <p:cNvSpPr/>
            <p:nvPr/>
          </p:nvSpPr>
          <p:spPr>
            <a:xfrm>
              <a:off x="9019166" y="1965122"/>
              <a:ext cx="1469200" cy="1198609"/>
            </a:xfrm>
            <a:custGeom>
              <a:avLst/>
              <a:gdLst/>
              <a:ahLst/>
              <a:cxnLst/>
              <a:rect l="l" t="t" r="r" b="b"/>
              <a:pathLst>
                <a:path w="830498" h="682489">
                  <a:moveTo>
                    <a:pt x="402915" y="0"/>
                  </a:moveTo>
                  <a:lnTo>
                    <a:pt x="411138" y="0"/>
                  </a:lnTo>
                  <a:cubicBezTo>
                    <a:pt x="476920" y="10964"/>
                    <a:pt x="512552" y="35632"/>
                    <a:pt x="518034" y="74005"/>
                  </a:cubicBezTo>
                  <a:cubicBezTo>
                    <a:pt x="518034" y="150750"/>
                    <a:pt x="504329" y="241201"/>
                    <a:pt x="476920" y="345356"/>
                  </a:cubicBezTo>
                  <a:cubicBezTo>
                    <a:pt x="476920" y="350838"/>
                    <a:pt x="474179" y="361801"/>
                    <a:pt x="468697" y="378247"/>
                  </a:cubicBezTo>
                  <a:cubicBezTo>
                    <a:pt x="463215" y="405656"/>
                    <a:pt x="457734" y="427583"/>
                    <a:pt x="452252" y="444029"/>
                  </a:cubicBezTo>
                  <a:cubicBezTo>
                    <a:pt x="550925" y="427583"/>
                    <a:pt x="630411" y="411138"/>
                    <a:pt x="690711" y="394692"/>
                  </a:cubicBezTo>
                  <a:cubicBezTo>
                    <a:pt x="772939" y="378247"/>
                    <a:pt x="819535" y="391951"/>
                    <a:pt x="830498" y="435806"/>
                  </a:cubicBezTo>
                  <a:cubicBezTo>
                    <a:pt x="819535" y="457733"/>
                    <a:pt x="794867" y="474179"/>
                    <a:pt x="756493" y="485143"/>
                  </a:cubicBezTo>
                  <a:cubicBezTo>
                    <a:pt x="668784" y="479661"/>
                    <a:pt x="564629" y="485143"/>
                    <a:pt x="444029" y="501588"/>
                  </a:cubicBezTo>
                  <a:cubicBezTo>
                    <a:pt x="411138" y="578334"/>
                    <a:pt x="375506" y="633152"/>
                    <a:pt x="337133" y="666043"/>
                  </a:cubicBezTo>
                  <a:cubicBezTo>
                    <a:pt x="342615" y="655079"/>
                    <a:pt x="350838" y="638634"/>
                    <a:pt x="361801" y="616707"/>
                  </a:cubicBezTo>
                  <a:cubicBezTo>
                    <a:pt x="367283" y="605743"/>
                    <a:pt x="370024" y="597520"/>
                    <a:pt x="370024" y="592038"/>
                  </a:cubicBezTo>
                  <a:cubicBezTo>
                    <a:pt x="370024" y="586557"/>
                    <a:pt x="361801" y="594779"/>
                    <a:pt x="345356" y="616707"/>
                  </a:cubicBezTo>
                  <a:cubicBezTo>
                    <a:pt x="328910" y="638634"/>
                    <a:pt x="320687" y="649598"/>
                    <a:pt x="320687" y="649598"/>
                  </a:cubicBezTo>
                  <a:cubicBezTo>
                    <a:pt x="320687" y="649598"/>
                    <a:pt x="326169" y="638634"/>
                    <a:pt x="337133" y="616707"/>
                  </a:cubicBezTo>
                  <a:cubicBezTo>
                    <a:pt x="348097" y="589298"/>
                    <a:pt x="350838" y="578334"/>
                    <a:pt x="345356" y="583816"/>
                  </a:cubicBezTo>
                  <a:cubicBezTo>
                    <a:pt x="323428" y="616707"/>
                    <a:pt x="296019" y="649598"/>
                    <a:pt x="263128" y="682489"/>
                  </a:cubicBezTo>
                  <a:cubicBezTo>
                    <a:pt x="296019" y="633152"/>
                    <a:pt x="326169" y="575593"/>
                    <a:pt x="353579" y="509811"/>
                  </a:cubicBezTo>
                  <a:cubicBezTo>
                    <a:pt x="337133" y="509811"/>
                    <a:pt x="309724" y="515293"/>
                    <a:pt x="271351" y="526256"/>
                  </a:cubicBezTo>
                  <a:cubicBezTo>
                    <a:pt x="232978" y="531738"/>
                    <a:pt x="202828" y="537220"/>
                    <a:pt x="180901" y="542702"/>
                  </a:cubicBezTo>
                  <a:cubicBezTo>
                    <a:pt x="87709" y="559147"/>
                    <a:pt x="27409" y="542702"/>
                    <a:pt x="0" y="493365"/>
                  </a:cubicBezTo>
                  <a:cubicBezTo>
                    <a:pt x="27409" y="498847"/>
                    <a:pt x="43855" y="498847"/>
                    <a:pt x="49337" y="493365"/>
                  </a:cubicBezTo>
                  <a:cubicBezTo>
                    <a:pt x="158973" y="482402"/>
                    <a:pt x="265869" y="468697"/>
                    <a:pt x="370024" y="452252"/>
                  </a:cubicBezTo>
                  <a:cubicBezTo>
                    <a:pt x="397433" y="353578"/>
                    <a:pt x="411138" y="238460"/>
                    <a:pt x="411138" y="106896"/>
                  </a:cubicBezTo>
                  <a:cubicBezTo>
                    <a:pt x="405656" y="101414"/>
                    <a:pt x="400174" y="93191"/>
                    <a:pt x="394692" y="82228"/>
                  </a:cubicBezTo>
                  <a:cubicBezTo>
                    <a:pt x="400174" y="76746"/>
                    <a:pt x="402915" y="74005"/>
                    <a:pt x="402915" y="74005"/>
                  </a:cubicBezTo>
                  <a:lnTo>
                    <a:pt x="402915" y="65782"/>
                  </a:lnTo>
                  <a:cubicBezTo>
                    <a:pt x="402915" y="60300"/>
                    <a:pt x="400174" y="54819"/>
                    <a:pt x="394692" y="49337"/>
                  </a:cubicBezTo>
                  <a:cubicBezTo>
                    <a:pt x="389211" y="43855"/>
                    <a:pt x="386470" y="41114"/>
                    <a:pt x="386470" y="41114"/>
                  </a:cubicBezTo>
                  <a:lnTo>
                    <a:pt x="386470" y="32891"/>
                  </a:lnTo>
                  <a:lnTo>
                    <a:pt x="402915"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4" name="任意多边形: 形状 103"/>
            <p:cNvSpPr/>
            <p:nvPr/>
          </p:nvSpPr>
          <p:spPr>
            <a:xfrm>
              <a:off x="8759690" y="3117432"/>
              <a:ext cx="1728676" cy="682489"/>
            </a:xfrm>
            <a:custGeom>
              <a:avLst/>
              <a:gdLst/>
              <a:ahLst/>
              <a:cxnLst/>
              <a:rect l="l" t="t" r="r" b="b"/>
              <a:pathLst>
                <a:path w="994953" h="682489">
                  <a:moveTo>
                    <a:pt x="707157" y="0"/>
                  </a:moveTo>
                  <a:cubicBezTo>
                    <a:pt x="761975" y="5482"/>
                    <a:pt x="792125" y="13704"/>
                    <a:pt x="797607" y="24668"/>
                  </a:cubicBezTo>
                  <a:lnTo>
                    <a:pt x="797607" y="32891"/>
                  </a:lnTo>
                  <a:cubicBezTo>
                    <a:pt x="797607" y="32891"/>
                    <a:pt x="794866" y="35632"/>
                    <a:pt x="789384" y="41114"/>
                  </a:cubicBezTo>
                  <a:cubicBezTo>
                    <a:pt x="789384" y="52077"/>
                    <a:pt x="792125" y="57559"/>
                    <a:pt x="797607" y="57559"/>
                  </a:cubicBezTo>
                  <a:cubicBezTo>
                    <a:pt x="786643" y="57559"/>
                    <a:pt x="767457" y="60300"/>
                    <a:pt x="740048" y="65782"/>
                  </a:cubicBezTo>
                  <a:cubicBezTo>
                    <a:pt x="696193" y="65782"/>
                    <a:pt x="660561" y="68523"/>
                    <a:pt x="633152" y="74005"/>
                  </a:cubicBezTo>
                  <a:cubicBezTo>
                    <a:pt x="649597" y="90450"/>
                    <a:pt x="657820" y="115118"/>
                    <a:pt x="657820" y="148010"/>
                  </a:cubicBezTo>
                  <a:cubicBezTo>
                    <a:pt x="657820" y="164455"/>
                    <a:pt x="646857" y="202828"/>
                    <a:pt x="624929" y="263128"/>
                  </a:cubicBezTo>
                  <a:cubicBezTo>
                    <a:pt x="619447" y="290537"/>
                    <a:pt x="613966" y="309724"/>
                    <a:pt x="608484" y="320687"/>
                  </a:cubicBezTo>
                  <a:cubicBezTo>
                    <a:pt x="635893" y="326169"/>
                    <a:pt x="652338" y="345356"/>
                    <a:pt x="657820" y="378247"/>
                  </a:cubicBezTo>
                  <a:cubicBezTo>
                    <a:pt x="657820" y="378247"/>
                    <a:pt x="649597" y="383728"/>
                    <a:pt x="633152" y="394692"/>
                  </a:cubicBezTo>
                  <a:cubicBezTo>
                    <a:pt x="616706" y="400174"/>
                    <a:pt x="605743" y="405656"/>
                    <a:pt x="600261" y="411138"/>
                  </a:cubicBezTo>
                  <a:cubicBezTo>
                    <a:pt x="600261" y="411138"/>
                    <a:pt x="600261" y="413879"/>
                    <a:pt x="600261" y="419360"/>
                  </a:cubicBezTo>
                  <a:cubicBezTo>
                    <a:pt x="600261" y="424842"/>
                    <a:pt x="603002" y="430324"/>
                    <a:pt x="608484" y="435806"/>
                  </a:cubicBezTo>
                  <a:cubicBezTo>
                    <a:pt x="619447" y="435806"/>
                    <a:pt x="624929" y="438547"/>
                    <a:pt x="624929" y="444029"/>
                  </a:cubicBezTo>
                  <a:cubicBezTo>
                    <a:pt x="652338" y="444029"/>
                    <a:pt x="682489" y="422101"/>
                    <a:pt x="715379" y="378247"/>
                  </a:cubicBezTo>
                  <a:cubicBezTo>
                    <a:pt x="786643" y="246683"/>
                    <a:pt x="822275" y="153491"/>
                    <a:pt x="822275" y="98673"/>
                  </a:cubicBezTo>
                  <a:cubicBezTo>
                    <a:pt x="822275" y="87709"/>
                    <a:pt x="819535" y="76746"/>
                    <a:pt x="814053" y="65782"/>
                  </a:cubicBezTo>
                  <a:cubicBezTo>
                    <a:pt x="808571" y="60300"/>
                    <a:pt x="805830" y="54818"/>
                    <a:pt x="805830" y="49336"/>
                  </a:cubicBezTo>
                  <a:cubicBezTo>
                    <a:pt x="805830" y="21927"/>
                    <a:pt x="827757" y="8223"/>
                    <a:pt x="871612" y="8223"/>
                  </a:cubicBezTo>
                  <a:cubicBezTo>
                    <a:pt x="882575" y="8223"/>
                    <a:pt x="888057" y="8223"/>
                    <a:pt x="888057" y="8223"/>
                  </a:cubicBezTo>
                  <a:cubicBezTo>
                    <a:pt x="893539" y="8223"/>
                    <a:pt x="896280" y="10964"/>
                    <a:pt x="896280" y="16445"/>
                  </a:cubicBezTo>
                  <a:cubicBezTo>
                    <a:pt x="901762" y="10964"/>
                    <a:pt x="904503" y="8223"/>
                    <a:pt x="904503" y="8223"/>
                  </a:cubicBezTo>
                  <a:cubicBezTo>
                    <a:pt x="920948" y="13704"/>
                    <a:pt x="945617" y="35632"/>
                    <a:pt x="978508" y="74005"/>
                  </a:cubicBezTo>
                  <a:cubicBezTo>
                    <a:pt x="989471" y="84968"/>
                    <a:pt x="994953" y="90450"/>
                    <a:pt x="994953" y="90450"/>
                  </a:cubicBezTo>
                  <a:cubicBezTo>
                    <a:pt x="994953" y="117860"/>
                    <a:pt x="981248" y="148010"/>
                    <a:pt x="953839" y="180901"/>
                  </a:cubicBezTo>
                  <a:cubicBezTo>
                    <a:pt x="937394" y="202828"/>
                    <a:pt x="915466" y="241201"/>
                    <a:pt x="888057" y="296019"/>
                  </a:cubicBezTo>
                  <a:cubicBezTo>
                    <a:pt x="833239" y="394692"/>
                    <a:pt x="792125" y="452251"/>
                    <a:pt x="764716" y="468697"/>
                  </a:cubicBezTo>
                  <a:cubicBezTo>
                    <a:pt x="770198" y="496106"/>
                    <a:pt x="756493" y="518033"/>
                    <a:pt x="723602" y="534479"/>
                  </a:cubicBezTo>
                  <a:cubicBezTo>
                    <a:pt x="701675" y="550924"/>
                    <a:pt x="682489" y="559147"/>
                    <a:pt x="666043" y="559147"/>
                  </a:cubicBezTo>
                  <a:cubicBezTo>
                    <a:pt x="660561" y="559147"/>
                    <a:pt x="652338" y="556406"/>
                    <a:pt x="641375" y="550924"/>
                  </a:cubicBezTo>
                  <a:cubicBezTo>
                    <a:pt x="624929" y="545443"/>
                    <a:pt x="611225" y="542702"/>
                    <a:pt x="600261" y="542702"/>
                  </a:cubicBezTo>
                  <a:cubicBezTo>
                    <a:pt x="572852" y="542702"/>
                    <a:pt x="498847" y="564629"/>
                    <a:pt x="378247" y="608484"/>
                  </a:cubicBezTo>
                  <a:cubicBezTo>
                    <a:pt x="257646" y="646857"/>
                    <a:pt x="169937" y="671525"/>
                    <a:pt x="115118" y="682489"/>
                  </a:cubicBezTo>
                  <a:cubicBezTo>
                    <a:pt x="115118" y="677007"/>
                    <a:pt x="109637" y="674266"/>
                    <a:pt x="98673" y="674266"/>
                  </a:cubicBezTo>
                  <a:cubicBezTo>
                    <a:pt x="93191" y="674266"/>
                    <a:pt x="82227" y="668784"/>
                    <a:pt x="65782" y="657820"/>
                  </a:cubicBezTo>
                  <a:cubicBezTo>
                    <a:pt x="38373" y="646857"/>
                    <a:pt x="21927" y="641375"/>
                    <a:pt x="16445" y="641375"/>
                  </a:cubicBezTo>
                  <a:cubicBezTo>
                    <a:pt x="10964" y="641375"/>
                    <a:pt x="5482" y="641375"/>
                    <a:pt x="0" y="641375"/>
                  </a:cubicBezTo>
                  <a:cubicBezTo>
                    <a:pt x="0" y="619447"/>
                    <a:pt x="8223" y="608484"/>
                    <a:pt x="24668" y="608484"/>
                  </a:cubicBezTo>
                  <a:lnTo>
                    <a:pt x="32891" y="608484"/>
                  </a:lnTo>
                  <a:cubicBezTo>
                    <a:pt x="49336" y="619447"/>
                    <a:pt x="71264" y="624929"/>
                    <a:pt x="98673" y="624929"/>
                  </a:cubicBezTo>
                  <a:cubicBezTo>
                    <a:pt x="328910" y="570111"/>
                    <a:pt x="501588" y="523515"/>
                    <a:pt x="616706" y="485142"/>
                  </a:cubicBezTo>
                  <a:cubicBezTo>
                    <a:pt x="589297" y="468697"/>
                    <a:pt x="564629" y="446770"/>
                    <a:pt x="542702" y="419360"/>
                  </a:cubicBezTo>
                  <a:cubicBezTo>
                    <a:pt x="537220" y="413879"/>
                    <a:pt x="534479" y="411138"/>
                    <a:pt x="534479" y="411138"/>
                  </a:cubicBezTo>
                  <a:cubicBezTo>
                    <a:pt x="507070" y="411138"/>
                    <a:pt x="468697" y="416619"/>
                    <a:pt x="419360" y="427583"/>
                  </a:cubicBezTo>
                  <a:cubicBezTo>
                    <a:pt x="402915" y="433065"/>
                    <a:pt x="391951" y="435806"/>
                    <a:pt x="386469" y="435806"/>
                  </a:cubicBezTo>
                  <a:cubicBezTo>
                    <a:pt x="380987" y="435806"/>
                    <a:pt x="372765" y="435806"/>
                    <a:pt x="361801" y="435806"/>
                  </a:cubicBezTo>
                  <a:cubicBezTo>
                    <a:pt x="361801" y="441288"/>
                    <a:pt x="361801" y="446770"/>
                    <a:pt x="361801" y="452251"/>
                  </a:cubicBezTo>
                  <a:cubicBezTo>
                    <a:pt x="339874" y="463215"/>
                    <a:pt x="315205" y="468697"/>
                    <a:pt x="287796" y="468697"/>
                  </a:cubicBezTo>
                  <a:cubicBezTo>
                    <a:pt x="276833" y="468697"/>
                    <a:pt x="271351" y="468697"/>
                    <a:pt x="271351" y="468697"/>
                  </a:cubicBezTo>
                  <a:cubicBezTo>
                    <a:pt x="249423" y="452251"/>
                    <a:pt x="216532" y="389210"/>
                    <a:pt x="172678" y="279574"/>
                  </a:cubicBezTo>
                  <a:cubicBezTo>
                    <a:pt x="156232" y="235719"/>
                    <a:pt x="131564" y="191864"/>
                    <a:pt x="98673" y="148010"/>
                  </a:cubicBezTo>
                  <a:cubicBezTo>
                    <a:pt x="93191" y="142528"/>
                    <a:pt x="87709" y="137046"/>
                    <a:pt x="82227" y="131564"/>
                  </a:cubicBezTo>
                  <a:cubicBezTo>
                    <a:pt x="82227" y="126082"/>
                    <a:pt x="84968" y="123341"/>
                    <a:pt x="90450" y="123341"/>
                  </a:cubicBezTo>
                  <a:cubicBezTo>
                    <a:pt x="90450" y="101414"/>
                    <a:pt x="115118" y="93191"/>
                    <a:pt x="164455" y="98673"/>
                  </a:cubicBezTo>
                  <a:lnTo>
                    <a:pt x="156232" y="106896"/>
                  </a:lnTo>
                  <a:lnTo>
                    <a:pt x="156232" y="115118"/>
                  </a:lnTo>
                  <a:cubicBezTo>
                    <a:pt x="167196" y="137046"/>
                    <a:pt x="180900" y="156232"/>
                    <a:pt x="197346" y="172678"/>
                  </a:cubicBezTo>
                  <a:cubicBezTo>
                    <a:pt x="241201" y="205569"/>
                    <a:pt x="279573" y="274092"/>
                    <a:pt x="312465" y="378247"/>
                  </a:cubicBezTo>
                  <a:cubicBezTo>
                    <a:pt x="339874" y="378247"/>
                    <a:pt x="372765" y="370024"/>
                    <a:pt x="411137" y="353578"/>
                  </a:cubicBezTo>
                  <a:cubicBezTo>
                    <a:pt x="411137" y="348097"/>
                    <a:pt x="402915" y="328910"/>
                    <a:pt x="386469" y="296019"/>
                  </a:cubicBezTo>
                  <a:cubicBezTo>
                    <a:pt x="375506" y="241201"/>
                    <a:pt x="370024" y="186382"/>
                    <a:pt x="370024" y="131564"/>
                  </a:cubicBezTo>
                  <a:cubicBezTo>
                    <a:pt x="331651" y="137046"/>
                    <a:pt x="304242" y="153491"/>
                    <a:pt x="287796" y="180901"/>
                  </a:cubicBezTo>
                  <a:cubicBezTo>
                    <a:pt x="265869" y="186382"/>
                    <a:pt x="249423" y="178160"/>
                    <a:pt x="238460" y="156232"/>
                  </a:cubicBezTo>
                  <a:cubicBezTo>
                    <a:pt x="238460" y="139787"/>
                    <a:pt x="241201" y="126082"/>
                    <a:pt x="246683" y="115118"/>
                  </a:cubicBezTo>
                  <a:cubicBezTo>
                    <a:pt x="252164" y="109637"/>
                    <a:pt x="254905" y="106896"/>
                    <a:pt x="254905" y="106896"/>
                  </a:cubicBezTo>
                  <a:cubicBezTo>
                    <a:pt x="315205" y="52077"/>
                    <a:pt x="465956" y="16445"/>
                    <a:pt x="707157" y="0"/>
                  </a:cubicBezTo>
                  <a:close/>
                  <a:moveTo>
                    <a:pt x="542702" y="82228"/>
                  </a:moveTo>
                  <a:cubicBezTo>
                    <a:pt x="537220" y="87709"/>
                    <a:pt x="520774" y="93191"/>
                    <a:pt x="493365" y="98673"/>
                  </a:cubicBezTo>
                  <a:cubicBezTo>
                    <a:pt x="465956" y="104155"/>
                    <a:pt x="449510" y="106896"/>
                    <a:pt x="444029" y="106896"/>
                  </a:cubicBezTo>
                  <a:cubicBezTo>
                    <a:pt x="438547" y="106896"/>
                    <a:pt x="438547" y="112378"/>
                    <a:pt x="444029" y="123341"/>
                  </a:cubicBezTo>
                  <a:cubicBezTo>
                    <a:pt x="454992" y="200087"/>
                    <a:pt x="471438" y="263128"/>
                    <a:pt x="493365" y="312465"/>
                  </a:cubicBezTo>
                  <a:cubicBezTo>
                    <a:pt x="537220" y="285055"/>
                    <a:pt x="567370" y="230237"/>
                    <a:pt x="583815" y="148010"/>
                  </a:cubicBezTo>
                  <a:cubicBezTo>
                    <a:pt x="578333" y="115118"/>
                    <a:pt x="564629" y="93191"/>
                    <a:pt x="542702" y="82228"/>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107" name="组合 106"/>
          <p:cNvGrpSpPr/>
          <p:nvPr/>
        </p:nvGrpSpPr>
        <p:grpSpPr>
          <a:xfrm>
            <a:off x="6096000" y="2005763"/>
            <a:ext cx="994953" cy="2650751"/>
            <a:chOff x="7545032" y="2348910"/>
            <a:chExt cx="994953" cy="2503377"/>
          </a:xfrm>
        </p:grpSpPr>
        <p:sp>
          <p:nvSpPr>
            <p:cNvPr id="105" name="任意多边形: 形状 104"/>
            <p:cNvSpPr/>
            <p:nvPr/>
          </p:nvSpPr>
          <p:spPr>
            <a:xfrm>
              <a:off x="7661589" y="2348910"/>
              <a:ext cx="830498" cy="1109766"/>
            </a:xfrm>
            <a:custGeom>
              <a:avLst/>
              <a:gdLst/>
              <a:ahLst/>
              <a:cxnLst/>
              <a:rect l="l" t="t" r="r" b="b"/>
              <a:pathLst>
                <a:path w="468697" h="550925">
                  <a:moveTo>
                    <a:pt x="328910" y="0"/>
                  </a:moveTo>
                  <a:cubicBezTo>
                    <a:pt x="339874" y="5482"/>
                    <a:pt x="361801" y="21928"/>
                    <a:pt x="394692" y="49337"/>
                  </a:cubicBezTo>
                  <a:cubicBezTo>
                    <a:pt x="411137" y="60300"/>
                    <a:pt x="422101" y="68523"/>
                    <a:pt x="427583" y="74005"/>
                  </a:cubicBezTo>
                  <a:cubicBezTo>
                    <a:pt x="449510" y="117860"/>
                    <a:pt x="463215" y="164455"/>
                    <a:pt x="468697" y="213792"/>
                  </a:cubicBezTo>
                  <a:cubicBezTo>
                    <a:pt x="468697" y="224756"/>
                    <a:pt x="463215" y="243942"/>
                    <a:pt x="452251" y="271351"/>
                  </a:cubicBezTo>
                  <a:cubicBezTo>
                    <a:pt x="441287" y="287797"/>
                    <a:pt x="435806" y="301501"/>
                    <a:pt x="435806" y="312465"/>
                  </a:cubicBezTo>
                  <a:cubicBezTo>
                    <a:pt x="424842" y="317947"/>
                    <a:pt x="391951" y="345356"/>
                    <a:pt x="337132" y="394693"/>
                  </a:cubicBezTo>
                  <a:cubicBezTo>
                    <a:pt x="326169" y="405656"/>
                    <a:pt x="309723" y="419361"/>
                    <a:pt x="287796" y="435806"/>
                  </a:cubicBezTo>
                  <a:cubicBezTo>
                    <a:pt x="293278" y="430325"/>
                    <a:pt x="287796" y="433066"/>
                    <a:pt x="271351" y="444029"/>
                  </a:cubicBezTo>
                  <a:cubicBezTo>
                    <a:pt x="205568" y="509811"/>
                    <a:pt x="139786" y="545443"/>
                    <a:pt x="74004" y="550925"/>
                  </a:cubicBezTo>
                  <a:cubicBezTo>
                    <a:pt x="63041" y="550925"/>
                    <a:pt x="57559" y="545443"/>
                    <a:pt x="57559" y="534479"/>
                  </a:cubicBezTo>
                  <a:cubicBezTo>
                    <a:pt x="57559" y="528998"/>
                    <a:pt x="54818" y="526257"/>
                    <a:pt x="49336" y="526257"/>
                  </a:cubicBezTo>
                  <a:cubicBezTo>
                    <a:pt x="43854" y="526257"/>
                    <a:pt x="38373" y="523516"/>
                    <a:pt x="32891" y="518034"/>
                  </a:cubicBezTo>
                  <a:cubicBezTo>
                    <a:pt x="10963" y="507070"/>
                    <a:pt x="0" y="490625"/>
                    <a:pt x="0" y="468697"/>
                  </a:cubicBezTo>
                  <a:cubicBezTo>
                    <a:pt x="0" y="446770"/>
                    <a:pt x="16445" y="424843"/>
                    <a:pt x="49336" y="402915"/>
                  </a:cubicBezTo>
                  <a:cubicBezTo>
                    <a:pt x="54818" y="397434"/>
                    <a:pt x="57559" y="394693"/>
                    <a:pt x="57559" y="394693"/>
                  </a:cubicBezTo>
                  <a:cubicBezTo>
                    <a:pt x="172678" y="301501"/>
                    <a:pt x="238460" y="216533"/>
                    <a:pt x="254905" y="139787"/>
                  </a:cubicBezTo>
                  <a:cubicBezTo>
                    <a:pt x="260387" y="90451"/>
                    <a:pt x="285055" y="46596"/>
                    <a:pt x="328910" y="8223"/>
                  </a:cubicBezTo>
                  <a:lnTo>
                    <a:pt x="328910" y="0"/>
                  </a:lnTo>
                  <a:close/>
                </a:path>
              </a:pathLst>
            </a:cu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任意多边形: 形状 102"/>
            <p:cNvSpPr/>
            <p:nvPr/>
          </p:nvSpPr>
          <p:spPr>
            <a:xfrm>
              <a:off x="7545032" y="3371118"/>
              <a:ext cx="994953" cy="1481169"/>
            </a:xfrm>
            <a:custGeom>
              <a:avLst/>
              <a:gdLst/>
              <a:ahLst/>
              <a:cxnLst/>
              <a:rect l="l" t="t" r="r" b="b"/>
              <a:pathLst>
                <a:path w="550924" h="1249858">
                  <a:moveTo>
                    <a:pt x="444028" y="0"/>
                  </a:moveTo>
                  <a:cubicBezTo>
                    <a:pt x="449510" y="5481"/>
                    <a:pt x="460474" y="5481"/>
                    <a:pt x="476919" y="0"/>
                  </a:cubicBezTo>
                  <a:cubicBezTo>
                    <a:pt x="482401" y="0"/>
                    <a:pt x="485142" y="0"/>
                    <a:pt x="485142" y="0"/>
                  </a:cubicBezTo>
                  <a:cubicBezTo>
                    <a:pt x="523515" y="16445"/>
                    <a:pt x="545442" y="52077"/>
                    <a:pt x="550924" y="106896"/>
                  </a:cubicBezTo>
                  <a:cubicBezTo>
                    <a:pt x="539960" y="183641"/>
                    <a:pt x="485142" y="274092"/>
                    <a:pt x="386469" y="378246"/>
                  </a:cubicBezTo>
                  <a:cubicBezTo>
                    <a:pt x="430323" y="449510"/>
                    <a:pt x="452251" y="520774"/>
                    <a:pt x="452251" y="592038"/>
                  </a:cubicBezTo>
                  <a:lnTo>
                    <a:pt x="452251" y="600261"/>
                  </a:lnTo>
                  <a:cubicBezTo>
                    <a:pt x="468696" y="792125"/>
                    <a:pt x="471437" y="986730"/>
                    <a:pt x="460474" y="1184076"/>
                  </a:cubicBezTo>
                  <a:cubicBezTo>
                    <a:pt x="454992" y="1227931"/>
                    <a:pt x="430323" y="1249858"/>
                    <a:pt x="386469" y="1249858"/>
                  </a:cubicBezTo>
                  <a:cubicBezTo>
                    <a:pt x="380987" y="1249858"/>
                    <a:pt x="370023" y="1249858"/>
                    <a:pt x="353578" y="1249858"/>
                  </a:cubicBezTo>
                  <a:cubicBezTo>
                    <a:pt x="342614" y="1244376"/>
                    <a:pt x="331650" y="1241636"/>
                    <a:pt x="320687" y="1241636"/>
                  </a:cubicBezTo>
                  <a:cubicBezTo>
                    <a:pt x="309723" y="1214226"/>
                    <a:pt x="306982" y="1192299"/>
                    <a:pt x="312464" y="1175854"/>
                  </a:cubicBezTo>
                  <a:cubicBezTo>
                    <a:pt x="345355" y="1066217"/>
                    <a:pt x="361801" y="912725"/>
                    <a:pt x="361801" y="715379"/>
                  </a:cubicBezTo>
                  <a:cubicBezTo>
                    <a:pt x="361801" y="561888"/>
                    <a:pt x="353578" y="463215"/>
                    <a:pt x="337132" y="419360"/>
                  </a:cubicBezTo>
                  <a:cubicBezTo>
                    <a:pt x="205568" y="550924"/>
                    <a:pt x="115118" y="619447"/>
                    <a:pt x="65782" y="624929"/>
                  </a:cubicBezTo>
                  <a:lnTo>
                    <a:pt x="57559" y="624929"/>
                  </a:lnTo>
                  <a:cubicBezTo>
                    <a:pt x="57559" y="619447"/>
                    <a:pt x="57559" y="616706"/>
                    <a:pt x="57559" y="616706"/>
                  </a:cubicBezTo>
                  <a:lnTo>
                    <a:pt x="57559" y="608484"/>
                  </a:lnTo>
                  <a:cubicBezTo>
                    <a:pt x="52077" y="592038"/>
                    <a:pt x="41113" y="581074"/>
                    <a:pt x="24668" y="575593"/>
                  </a:cubicBezTo>
                  <a:cubicBezTo>
                    <a:pt x="8222" y="570111"/>
                    <a:pt x="0" y="556406"/>
                    <a:pt x="0" y="534479"/>
                  </a:cubicBezTo>
                  <a:cubicBezTo>
                    <a:pt x="0" y="518033"/>
                    <a:pt x="10963" y="504329"/>
                    <a:pt x="32891" y="493365"/>
                  </a:cubicBezTo>
                  <a:cubicBezTo>
                    <a:pt x="43854" y="487883"/>
                    <a:pt x="52077" y="482401"/>
                    <a:pt x="57559" y="476919"/>
                  </a:cubicBezTo>
                  <a:cubicBezTo>
                    <a:pt x="249423" y="323428"/>
                    <a:pt x="364541" y="200087"/>
                    <a:pt x="402914" y="106896"/>
                  </a:cubicBezTo>
                  <a:cubicBezTo>
                    <a:pt x="402914" y="79486"/>
                    <a:pt x="416619" y="43854"/>
                    <a:pt x="444028" y="0"/>
                  </a:cubicBezTo>
                  <a:close/>
                </a:path>
              </a:pathLst>
            </a:cu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7294091" y="3679475"/>
            <a:ext cx="2160180" cy="1108397"/>
            <a:chOff x="8760222" y="3950616"/>
            <a:chExt cx="2158196" cy="870481"/>
          </a:xfrm>
        </p:grpSpPr>
        <p:sp>
          <p:nvSpPr>
            <p:cNvPr id="102" name="任意多边形: 形状 101"/>
            <p:cNvSpPr/>
            <p:nvPr/>
          </p:nvSpPr>
          <p:spPr>
            <a:xfrm>
              <a:off x="10100489" y="4061668"/>
              <a:ext cx="817929" cy="237806"/>
            </a:xfrm>
            <a:custGeom>
              <a:avLst/>
              <a:gdLst/>
              <a:ahLst/>
              <a:cxnLst/>
              <a:rect l="l" t="t" r="r" b="b"/>
              <a:pathLst>
                <a:path w="567370" h="181415">
                  <a:moveTo>
                    <a:pt x="213406" y="515"/>
                  </a:moveTo>
                  <a:cubicBezTo>
                    <a:pt x="284927" y="-2912"/>
                    <a:pt x="361801" y="10793"/>
                    <a:pt x="444029" y="41628"/>
                  </a:cubicBezTo>
                  <a:cubicBezTo>
                    <a:pt x="526256" y="63556"/>
                    <a:pt x="567370" y="93706"/>
                    <a:pt x="567370" y="132079"/>
                  </a:cubicBezTo>
                  <a:cubicBezTo>
                    <a:pt x="567370" y="164970"/>
                    <a:pt x="539961" y="181415"/>
                    <a:pt x="485143" y="181415"/>
                  </a:cubicBezTo>
                  <a:cubicBezTo>
                    <a:pt x="446769" y="181415"/>
                    <a:pt x="408397" y="164970"/>
                    <a:pt x="370024" y="132079"/>
                  </a:cubicBezTo>
                  <a:cubicBezTo>
                    <a:pt x="342615" y="115633"/>
                    <a:pt x="320687" y="104669"/>
                    <a:pt x="304242" y="99188"/>
                  </a:cubicBezTo>
                  <a:cubicBezTo>
                    <a:pt x="227496" y="55333"/>
                    <a:pt x="169937" y="36146"/>
                    <a:pt x="131564" y="41628"/>
                  </a:cubicBezTo>
                  <a:cubicBezTo>
                    <a:pt x="87709" y="52592"/>
                    <a:pt x="43855" y="63556"/>
                    <a:pt x="0" y="74519"/>
                  </a:cubicBezTo>
                  <a:cubicBezTo>
                    <a:pt x="49337" y="47110"/>
                    <a:pt x="79487" y="30665"/>
                    <a:pt x="90450" y="25183"/>
                  </a:cubicBezTo>
                  <a:cubicBezTo>
                    <a:pt x="129508" y="10793"/>
                    <a:pt x="170494" y="2570"/>
                    <a:pt x="213406" y="515"/>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任意多边形: 形状 100"/>
            <p:cNvSpPr/>
            <p:nvPr/>
          </p:nvSpPr>
          <p:spPr>
            <a:xfrm>
              <a:off x="8760222" y="3950616"/>
              <a:ext cx="1749232" cy="870481"/>
            </a:xfrm>
            <a:custGeom>
              <a:avLst/>
              <a:gdLst/>
              <a:ahLst/>
              <a:cxnLst/>
              <a:rect l="l" t="t" r="r" b="b"/>
              <a:pathLst>
                <a:path w="1159409" h="565725">
                  <a:moveTo>
                    <a:pt x="378247" y="0"/>
                  </a:moveTo>
                  <a:cubicBezTo>
                    <a:pt x="312465" y="60300"/>
                    <a:pt x="265869" y="117859"/>
                    <a:pt x="238460" y="172678"/>
                  </a:cubicBezTo>
                  <a:cubicBezTo>
                    <a:pt x="254906" y="178159"/>
                    <a:pt x="293278" y="205569"/>
                    <a:pt x="353579" y="254905"/>
                  </a:cubicBezTo>
                  <a:cubicBezTo>
                    <a:pt x="457734" y="342614"/>
                    <a:pt x="539961" y="397433"/>
                    <a:pt x="600261" y="419360"/>
                  </a:cubicBezTo>
                  <a:cubicBezTo>
                    <a:pt x="792126" y="479660"/>
                    <a:pt x="915467" y="490624"/>
                    <a:pt x="970285" y="452251"/>
                  </a:cubicBezTo>
                  <a:cubicBezTo>
                    <a:pt x="948358" y="391951"/>
                    <a:pt x="909985" y="334392"/>
                    <a:pt x="855167" y="279573"/>
                  </a:cubicBezTo>
                  <a:cubicBezTo>
                    <a:pt x="937394" y="312464"/>
                    <a:pt x="994954" y="353578"/>
                    <a:pt x="1027845" y="402915"/>
                  </a:cubicBezTo>
                  <a:cubicBezTo>
                    <a:pt x="1027845" y="402915"/>
                    <a:pt x="1027845" y="400174"/>
                    <a:pt x="1027845" y="394692"/>
                  </a:cubicBezTo>
                  <a:cubicBezTo>
                    <a:pt x="1022363" y="383728"/>
                    <a:pt x="1027845" y="378246"/>
                    <a:pt x="1044290" y="378246"/>
                  </a:cubicBezTo>
                  <a:cubicBezTo>
                    <a:pt x="1049772" y="378246"/>
                    <a:pt x="1055254" y="380987"/>
                    <a:pt x="1060736" y="386469"/>
                  </a:cubicBezTo>
                  <a:cubicBezTo>
                    <a:pt x="1066218" y="397433"/>
                    <a:pt x="1068958" y="402915"/>
                    <a:pt x="1068958" y="402915"/>
                  </a:cubicBezTo>
                  <a:cubicBezTo>
                    <a:pt x="1074440" y="408396"/>
                    <a:pt x="1085404" y="411137"/>
                    <a:pt x="1101849" y="411137"/>
                  </a:cubicBezTo>
                  <a:cubicBezTo>
                    <a:pt x="1107331" y="416619"/>
                    <a:pt x="1118295" y="419360"/>
                    <a:pt x="1134740" y="419360"/>
                  </a:cubicBezTo>
                  <a:cubicBezTo>
                    <a:pt x="1140222" y="419360"/>
                    <a:pt x="1145704" y="422101"/>
                    <a:pt x="1151186" y="427583"/>
                  </a:cubicBezTo>
                  <a:cubicBezTo>
                    <a:pt x="1156668" y="427583"/>
                    <a:pt x="1159409" y="430324"/>
                    <a:pt x="1159409" y="435806"/>
                  </a:cubicBezTo>
                  <a:cubicBezTo>
                    <a:pt x="1159409" y="441288"/>
                    <a:pt x="1159409" y="449510"/>
                    <a:pt x="1159409" y="460474"/>
                  </a:cubicBezTo>
                  <a:cubicBezTo>
                    <a:pt x="1153927" y="471438"/>
                    <a:pt x="1153927" y="479660"/>
                    <a:pt x="1159409" y="485142"/>
                  </a:cubicBezTo>
                  <a:cubicBezTo>
                    <a:pt x="1137481" y="523515"/>
                    <a:pt x="1107331" y="545442"/>
                    <a:pt x="1068958" y="550924"/>
                  </a:cubicBezTo>
                  <a:cubicBezTo>
                    <a:pt x="997694" y="567370"/>
                    <a:pt x="918208" y="570111"/>
                    <a:pt x="830498" y="559147"/>
                  </a:cubicBezTo>
                  <a:cubicBezTo>
                    <a:pt x="720862" y="548183"/>
                    <a:pt x="608484" y="504329"/>
                    <a:pt x="493366" y="427583"/>
                  </a:cubicBezTo>
                  <a:cubicBezTo>
                    <a:pt x="411138" y="389210"/>
                    <a:pt x="323429" y="309723"/>
                    <a:pt x="230238" y="189123"/>
                  </a:cubicBezTo>
                  <a:cubicBezTo>
                    <a:pt x="191865" y="254905"/>
                    <a:pt x="161714" y="320687"/>
                    <a:pt x="139787" y="386469"/>
                  </a:cubicBezTo>
                  <a:cubicBezTo>
                    <a:pt x="117860" y="435806"/>
                    <a:pt x="87710" y="460474"/>
                    <a:pt x="49337" y="460474"/>
                  </a:cubicBezTo>
                  <a:cubicBezTo>
                    <a:pt x="16446" y="460474"/>
                    <a:pt x="0" y="449510"/>
                    <a:pt x="0" y="427583"/>
                  </a:cubicBezTo>
                  <a:cubicBezTo>
                    <a:pt x="0" y="422101"/>
                    <a:pt x="2741" y="419360"/>
                    <a:pt x="8223" y="419360"/>
                  </a:cubicBezTo>
                  <a:cubicBezTo>
                    <a:pt x="24669" y="386469"/>
                    <a:pt x="38373" y="359060"/>
                    <a:pt x="49337" y="337133"/>
                  </a:cubicBezTo>
                  <a:cubicBezTo>
                    <a:pt x="126083" y="200087"/>
                    <a:pt x="219274" y="93191"/>
                    <a:pt x="328910" y="16445"/>
                  </a:cubicBezTo>
                  <a:cubicBezTo>
                    <a:pt x="306983" y="38373"/>
                    <a:pt x="285056" y="63041"/>
                    <a:pt x="263128" y="90450"/>
                  </a:cubicBezTo>
                  <a:cubicBezTo>
                    <a:pt x="301501" y="57559"/>
                    <a:pt x="339874" y="27409"/>
                    <a:pt x="378247"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任意多边形: 形状 99"/>
            <p:cNvSpPr/>
            <p:nvPr/>
          </p:nvSpPr>
          <p:spPr>
            <a:xfrm>
              <a:off x="9484980" y="4061668"/>
              <a:ext cx="413089" cy="237806"/>
            </a:xfrm>
            <a:custGeom>
              <a:avLst/>
              <a:gdLst/>
              <a:ahLst/>
              <a:cxnLst/>
              <a:rect l="l" t="t" r="r" b="b"/>
              <a:pathLst>
                <a:path w="254905" h="222014">
                  <a:moveTo>
                    <a:pt x="0" y="0"/>
                  </a:moveTo>
                  <a:cubicBezTo>
                    <a:pt x="5482" y="0"/>
                    <a:pt x="13705" y="0"/>
                    <a:pt x="24668" y="0"/>
                  </a:cubicBezTo>
                  <a:cubicBezTo>
                    <a:pt x="35632" y="5481"/>
                    <a:pt x="41114" y="8222"/>
                    <a:pt x="41114" y="8222"/>
                  </a:cubicBezTo>
                  <a:lnTo>
                    <a:pt x="41114" y="16445"/>
                  </a:lnTo>
                  <a:cubicBezTo>
                    <a:pt x="46596" y="27409"/>
                    <a:pt x="65782" y="38372"/>
                    <a:pt x="98673" y="49336"/>
                  </a:cubicBezTo>
                  <a:cubicBezTo>
                    <a:pt x="115119" y="54818"/>
                    <a:pt x="126082" y="60300"/>
                    <a:pt x="131564" y="65782"/>
                  </a:cubicBezTo>
                  <a:cubicBezTo>
                    <a:pt x="131564" y="65782"/>
                    <a:pt x="134305" y="68522"/>
                    <a:pt x="139787" y="74004"/>
                  </a:cubicBezTo>
                  <a:cubicBezTo>
                    <a:pt x="156232" y="95932"/>
                    <a:pt x="169937" y="106895"/>
                    <a:pt x="180901" y="106895"/>
                  </a:cubicBezTo>
                  <a:cubicBezTo>
                    <a:pt x="186383" y="106895"/>
                    <a:pt x="189123" y="104154"/>
                    <a:pt x="189123" y="98673"/>
                  </a:cubicBezTo>
                  <a:lnTo>
                    <a:pt x="222015" y="65782"/>
                  </a:lnTo>
                  <a:lnTo>
                    <a:pt x="254905" y="49336"/>
                  </a:lnTo>
                  <a:cubicBezTo>
                    <a:pt x="243942" y="65782"/>
                    <a:pt x="238460" y="74004"/>
                    <a:pt x="238460" y="74004"/>
                  </a:cubicBezTo>
                  <a:cubicBezTo>
                    <a:pt x="222015" y="90450"/>
                    <a:pt x="213792" y="109636"/>
                    <a:pt x="213792" y="131564"/>
                  </a:cubicBezTo>
                  <a:cubicBezTo>
                    <a:pt x="213792" y="137045"/>
                    <a:pt x="216533" y="145268"/>
                    <a:pt x="222015" y="156232"/>
                  </a:cubicBezTo>
                  <a:cubicBezTo>
                    <a:pt x="222015" y="161714"/>
                    <a:pt x="222015" y="164455"/>
                    <a:pt x="222015" y="164455"/>
                  </a:cubicBezTo>
                  <a:cubicBezTo>
                    <a:pt x="222015" y="202827"/>
                    <a:pt x="194605" y="222014"/>
                    <a:pt x="139787" y="222014"/>
                  </a:cubicBezTo>
                  <a:cubicBezTo>
                    <a:pt x="106896" y="222014"/>
                    <a:pt x="87710" y="200087"/>
                    <a:pt x="82228" y="156232"/>
                  </a:cubicBezTo>
                  <a:cubicBezTo>
                    <a:pt x="82228" y="150750"/>
                    <a:pt x="79487" y="142527"/>
                    <a:pt x="74005" y="131564"/>
                  </a:cubicBezTo>
                  <a:cubicBezTo>
                    <a:pt x="57559" y="71263"/>
                    <a:pt x="32891" y="27409"/>
                    <a:pt x="0"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1" name="直接箭头连接符 110"/>
          <p:cNvCxnSpPr/>
          <p:nvPr/>
        </p:nvCxnSpPr>
        <p:spPr>
          <a:xfrm>
            <a:off x="6874107" y="4681090"/>
            <a:ext cx="1728676" cy="838949"/>
          </a:xfrm>
          <a:prstGeom prst="straightConnector1">
            <a:avLst/>
          </a:prstGeom>
          <a:ln w="41275" cmpd="sng">
            <a:solidFill>
              <a:srgbClr val="99FF66"/>
            </a:solidFill>
            <a:tailEnd type="stealth"/>
          </a:ln>
        </p:spPr>
        <p:style>
          <a:lnRef idx="1">
            <a:schemeClr val="accent1"/>
          </a:lnRef>
          <a:fillRef idx="0">
            <a:schemeClr val="accent1"/>
          </a:fillRef>
          <a:effectRef idx="0">
            <a:schemeClr val="accent1"/>
          </a:effectRef>
          <a:fontRef idx="minor">
            <a:schemeClr val="tx1"/>
          </a:fontRef>
        </p:style>
      </p:cxnSp>
      <p:sp>
        <p:nvSpPr>
          <p:cNvPr id="112" name="文本框 111"/>
          <p:cNvSpPr txBox="1"/>
          <p:nvPr/>
        </p:nvSpPr>
        <p:spPr>
          <a:xfrm>
            <a:off x="7768735" y="5520039"/>
            <a:ext cx="3851677" cy="646331"/>
          </a:xfrm>
          <a:prstGeom prst="rect">
            <a:avLst/>
          </a:prstGeom>
          <a:noFill/>
          <a:ln>
            <a:solidFill>
              <a:schemeClr val="bg1"/>
            </a:solidFill>
          </a:ln>
        </p:spPr>
        <p:txBody>
          <a:bodyPr wrap="square" rtlCol="0">
            <a:spAutoFit/>
          </a:bodyPr>
          <a:lstStyle/>
          <a:p>
            <a:r>
              <a:rPr lang="zh-CN" altLang="en-US" dirty="0">
                <a:solidFill>
                  <a:schemeClr val="bg1"/>
                </a:solidFill>
              </a:rPr>
              <a:t>“彳”（</a:t>
            </a:r>
            <a:r>
              <a:rPr lang="en-US" altLang="zh-CN" dirty="0">
                <a:solidFill>
                  <a:schemeClr val="bg1"/>
                </a:solidFill>
              </a:rPr>
              <a:t>chi</a:t>
            </a:r>
            <a:r>
              <a:rPr lang="zh-CN" altLang="en-US" dirty="0">
                <a:solidFill>
                  <a:schemeClr val="bg1"/>
                </a:solidFill>
              </a:rPr>
              <a:t>）形符号，表示道路，是慢慢进行的意思</a:t>
            </a:r>
            <a:endParaRPr lang="zh-CN" altLang="en-US" dirty="0">
              <a:solidFill>
                <a:schemeClr val="bg1"/>
              </a:solidFill>
            </a:endParaRPr>
          </a:p>
        </p:txBody>
      </p:sp>
      <p:cxnSp>
        <p:nvCxnSpPr>
          <p:cNvPr id="113" name="直接箭头连接符 112"/>
          <p:cNvCxnSpPr>
            <a:endCxn id="114" idx="1"/>
          </p:cNvCxnSpPr>
          <p:nvPr/>
        </p:nvCxnSpPr>
        <p:spPr>
          <a:xfrm flipV="1">
            <a:off x="9022235" y="2044449"/>
            <a:ext cx="781033" cy="655141"/>
          </a:xfrm>
          <a:prstGeom prst="straightConnector1">
            <a:avLst/>
          </a:prstGeom>
          <a:ln w="41275" cmpd="sng">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14" name="文本框 113"/>
          <p:cNvSpPr txBox="1"/>
          <p:nvPr/>
        </p:nvSpPr>
        <p:spPr>
          <a:xfrm>
            <a:off x="9803268" y="1582784"/>
            <a:ext cx="2126985" cy="923330"/>
          </a:xfrm>
          <a:prstGeom prst="rect">
            <a:avLst/>
          </a:prstGeom>
          <a:noFill/>
          <a:ln>
            <a:solidFill>
              <a:schemeClr val="bg1"/>
            </a:solidFill>
          </a:ln>
        </p:spPr>
        <p:txBody>
          <a:bodyPr wrap="square" rtlCol="0">
            <a:spAutoFit/>
          </a:bodyPr>
          <a:lstStyle/>
          <a:p>
            <a:r>
              <a:rPr lang="zh-CN" altLang="en-US" dirty="0">
                <a:solidFill>
                  <a:schemeClr val="bg1"/>
                </a:solidFill>
              </a:rPr>
              <a:t>表示目不斜视，双脚不偏离道路，直达目标；</a:t>
            </a:r>
            <a:endParaRPr lang="zh-CN" altLang="en-US" dirty="0">
              <a:solidFill>
                <a:schemeClr val="bg1"/>
              </a:solidFill>
            </a:endParaRPr>
          </a:p>
        </p:txBody>
      </p:sp>
      <p:sp>
        <p:nvSpPr>
          <p:cNvPr id="120" name="文本框 119"/>
          <p:cNvSpPr txBox="1"/>
          <p:nvPr/>
        </p:nvSpPr>
        <p:spPr>
          <a:xfrm>
            <a:off x="9803268" y="2998889"/>
            <a:ext cx="2126985" cy="2031325"/>
          </a:xfrm>
          <a:prstGeom prst="rect">
            <a:avLst/>
          </a:prstGeom>
          <a:noFill/>
          <a:ln>
            <a:solidFill>
              <a:schemeClr val="bg1"/>
            </a:solidFill>
          </a:ln>
        </p:spPr>
        <p:txBody>
          <a:bodyPr wrap="square" rtlCol="0">
            <a:spAutoFit/>
          </a:bodyPr>
          <a:lstStyle/>
          <a:p>
            <a:r>
              <a:rPr lang="zh-CN" altLang="en-US" dirty="0">
                <a:solidFill>
                  <a:schemeClr val="bg1"/>
                </a:solidFill>
              </a:rPr>
              <a:t>西周金文中，“惪”字在直下又添加了一个心的象形，强调了不仅要按目光直视，走通行大路的准则去行，而且必须这样去想</a:t>
            </a:r>
            <a:endParaRPr lang="zh-CN" altLang="en-US" dirty="0">
              <a:solidFill>
                <a:schemeClr val="bg1"/>
              </a:solidFill>
            </a:endParaRPr>
          </a:p>
        </p:txBody>
      </p:sp>
      <p:cxnSp>
        <p:nvCxnSpPr>
          <p:cNvPr id="121" name="直接箭头连接符 120"/>
          <p:cNvCxnSpPr/>
          <p:nvPr/>
        </p:nvCxnSpPr>
        <p:spPr>
          <a:xfrm flipV="1">
            <a:off x="8832228" y="3429000"/>
            <a:ext cx="993736" cy="314941"/>
          </a:xfrm>
          <a:prstGeom prst="straightConnector1">
            <a:avLst/>
          </a:prstGeom>
          <a:ln w="41275" cmpd="sng">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151858" y="4656514"/>
            <a:ext cx="5963911" cy="1754326"/>
          </a:xfrm>
          <a:prstGeom prst="rect">
            <a:avLst/>
          </a:prstGeom>
          <a:ln>
            <a:solidFill>
              <a:schemeClr val="bg1"/>
            </a:solidFill>
          </a:ln>
        </p:spPr>
        <p:txBody>
          <a:bodyPr wrap="square">
            <a:spAutoFit/>
          </a:bodyPr>
          <a:lstStyle/>
          <a:p>
            <a:pPr algn="just"/>
            <a:r>
              <a:rPr lang="zh-CN" altLang="en-US" dirty="0">
                <a:solidFill>
                  <a:schemeClr val="bg1"/>
                </a:solidFill>
              </a:rPr>
              <a:t>易中天认为，在甲骨文中，“德”字的构型可看出这个字的表意是“直”与“得”；金文的“德”字与甲骨文相比，构型中多了一个“心”，对此，易中天解释：“这代表‘我心里面看见了我心中的正直’，所以据此可以认为只有金文里的“德”才有“道德”之意。因此，有青铜器和古文字为证，可判定道德之“德”的概念应从周代开始。”</a:t>
            </a:r>
            <a:endParaRPr lang="zh-CN" alt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fld id="{8774FC3C-7161-43D4-939B-A8FA46DE1DA5}"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6" name="Rectangle 2"/>
          <p:cNvSpPr>
            <a:spLocks noGrp="1" noChangeArrowheads="1"/>
          </p:cNvSpPr>
          <p:nvPr>
            <p:ph type="title" idx="4294967295"/>
          </p:nvPr>
        </p:nvSpPr>
        <p:spPr>
          <a:xfrm>
            <a:off x="1847646" y="549386"/>
            <a:ext cx="9074150" cy="1223963"/>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normAutofit fontScale="90000"/>
          </a:bodyPr>
          <a:lstStyle/>
          <a:p>
            <a:pPr algn="ctr" defTabSz="457200"/>
            <a:r>
              <a:rPr lang="zh-CN" altLang="en-US" sz="6000" dirty="0">
                <a:solidFill>
                  <a:schemeClr val="tx1"/>
                </a:solidFill>
                <a:latin typeface="思源黑体 CN Heavy" panose="020B0A00000000000000" pitchFamily="34" charset="-122"/>
                <a:ea typeface="思源黑体 CN Heavy" panose="020B0A00000000000000" pitchFamily="34" charset="-122"/>
              </a:rPr>
              <a:t>教研批判：从四个自问开始</a:t>
            </a:r>
            <a:endParaRPr lang="zh-CN" altLang="en-US" sz="6000" dirty="0">
              <a:solidFill>
                <a:schemeClr val="tx1"/>
              </a:solidFill>
              <a:latin typeface="思源黑体 CN Heavy" panose="020B0A00000000000000" pitchFamily="34" charset="-122"/>
              <a:ea typeface="思源黑体 CN Heavy" panose="020B0A00000000000000" pitchFamily="34" charset="-122"/>
            </a:endParaRPr>
          </a:p>
        </p:txBody>
      </p:sp>
      <p:sp>
        <p:nvSpPr>
          <p:cNvPr id="5" name="TextBox 4"/>
          <p:cNvSpPr txBox="1"/>
          <p:nvPr/>
        </p:nvSpPr>
        <p:spPr>
          <a:xfrm>
            <a:off x="1843897" y="1986141"/>
            <a:ext cx="9508150" cy="3684342"/>
          </a:xfrm>
          <a:prstGeom prst="round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571500" indent="-571500">
              <a:lnSpc>
                <a:spcPct val="150000"/>
              </a:lnSpc>
              <a:buFont typeface="Wingdings" panose="05000000000000000000" pitchFamily="2" charset="2"/>
              <a:buChar char="p"/>
              <a:defRPr/>
            </a:pPr>
            <a:r>
              <a:rPr lang="zh-CN" altLang="en-US" sz="3600" dirty="0">
                <a:solidFill>
                  <a:schemeClr val="tx1">
                    <a:lumMod val="75000"/>
                    <a:lumOff val="25000"/>
                  </a:schemeClr>
                </a:solidFill>
                <a:latin typeface="思源黑体 CN Light" panose="020B0300000000000000" pitchFamily="34" charset="-122"/>
                <a:ea typeface="思源黑体 CN Light" panose="020B0300000000000000" pitchFamily="34" charset="-122"/>
              </a:rPr>
              <a:t>一问：一直这样做，一定对吗</a:t>
            </a:r>
            <a:endParaRPr lang="en-US" altLang="zh-CN" sz="36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marL="571500" indent="-571500">
              <a:lnSpc>
                <a:spcPct val="150000"/>
              </a:lnSpc>
              <a:buFont typeface="Wingdings" panose="05000000000000000000" pitchFamily="2" charset="2"/>
              <a:buChar char="p"/>
              <a:defRPr/>
            </a:pPr>
            <a:r>
              <a:rPr lang="zh-CN" altLang="en-US" sz="3600" dirty="0">
                <a:solidFill>
                  <a:schemeClr val="tx1">
                    <a:lumMod val="75000"/>
                    <a:lumOff val="25000"/>
                  </a:schemeClr>
                </a:solidFill>
                <a:latin typeface="思源黑体 CN Light" panose="020B0300000000000000" pitchFamily="34" charset="-122"/>
                <a:ea typeface="思源黑体 CN Light" panose="020B0300000000000000" pitchFamily="34" charset="-122"/>
              </a:rPr>
              <a:t>二问：这样做效果好，还可以简约吗</a:t>
            </a:r>
            <a:endParaRPr lang="en-US" altLang="zh-CN" sz="36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marL="571500" indent="-571500">
              <a:lnSpc>
                <a:spcPct val="150000"/>
              </a:lnSpc>
              <a:buFont typeface="Wingdings" panose="05000000000000000000" pitchFamily="2" charset="2"/>
              <a:buChar char="p"/>
              <a:defRPr/>
            </a:pPr>
            <a:r>
              <a:rPr lang="zh-CN" altLang="en-US" sz="3600" dirty="0">
                <a:solidFill>
                  <a:schemeClr val="tx1">
                    <a:lumMod val="75000"/>
                    <a:lumOff val="25000"/>
                  </a:schemeClr>
                </a:solidFill>
                <a:latin typeface="思源黑体 CN Light" panose="020B0300000000000000" pitchFamily="34" charset="-122"/>
                <a:ea typeface="思源黑体 CN Light" panose="020B0300000000000000" pitchFamily="34" charset="-122"/>
              </a:rPr>
              <a:t>三问：已经很简约，还可以更高效吗</a:t>
            </a:r>
            <a:endParaRPr lang="en-US" altLang="zh-CN" sz="36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marL="571500" indent="-571500">
              <a:lnSpc>
                <a:spcPct val="150000"/>
              </a:lnSpc>
              <a:buFont typeface="Wingdings" panose="05000000000000000000" pitchFamily="2" charset="2"/>
              <a:buChar char="p"/>
              <a:defRPr/>
            </a:pPr>
            <a:r>
              <a:rPr lang="zh-CN" altLang="en-US" sz="3600" dirty="0">
                <a:solidFill>
                  <a:schemeClr val="tx1">
                    <a:lumMod val="75000"/>
                    <a:lumOff val="25000"/>
                  </a:schemeClr>
                </a:solidFill>
                <a:latin typeface="思源黑体 CN Light" panose="020B0300000000000000" pitchFamily="34" charset="-122"/>
                <a:ea typeface="思源黑体 CN Light" panose="020B0300000000000000" pitchFamily="34" charset="-122"/>
              </a:rPr>
              <a:t>四问：已经很高效，可做得更有魅力吗</a:t>
            </a:r>
            <a:endParaRPr lang="zh-CN" altLang="en-US" sz="3600" dirty="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fld id="{45383483-E77C-4020-A1A2-84A0973ECCEB}"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63491" name="矩形 4"/>
          <p:cNvSpPr>
            <a:spLocks noChangeArrowheads="1"/>
          </p:cNvSpPr>
          <p:nvPr/>
        </p:nvSpPr>
        <p:spPr bwMode="auto">
          <a:xfrm>
            <a:off x="6094412" y="2081050"/>
            <a:ext cx="5834073" cy="3256917"/>
          </a:xfrm>
          <a:prstGeom prst="rect">
            <a:avLst/>
          </a:prstGeom>
          <a:noFill/>
          <a:ln w="9525">
            <a:noFill/>
            <a:miter lim="800000"/>
          </a:ln>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buFontTx/>
              <a:buNone/>
            </a:pPr>
            <a:r>
              <a:rPr lang="zh-CN" altLang="en-US" sz="2800" dirty="0">
                <a:latin typeface="思源黑体 CN Light" panose="020B0300000000000000" pitchFamily="34" charset="-122"/>
                <a:ea typeface="思源黑体 CN Light" panose="020B0300000000000000" pitchFamily="34" charset="-122"/>
                <a:sym typeface="Calibri" panose="020F0502020204030204" pitchFamily="34" charset="0"/>
              </a:rPr>
              <a:t>      你的产品可以不完美，但是只要能打动用户心里最甜的那个点，把一个问题解决好，有时候就是四两拨千斤，这种单点突破就叫“微创新”。</a:t>
            </a:r>
            <a:endParaRPr lang="zh-CN" altLang="en-US" sz="2800" dirty="0">
              <a:latin typeface="思源黑体 CN Light" panose="020B0300000000000000" pitchFamily="34" charset="-122"/>
              <a:ea typeface="思源黑体 CN Light" panose="020B0300000000000000" pitchFamily="34" charset="-122"/>
              <a:sym typeface="Calibri" panose="020F0502020204030204" pitchFamily="34" charset="0"/>
            </a:endParaRPr>
          </a:p>
        </p:txBody>
      </p:sp>
      <p:pic>
        <p:nvPicPr>
          <p:cNvPr id="6" name="图片 5"/>
          <p:cNvPicPr>
            <a:picLocks noChangeAspect="1"/>
          </p:cNvPicPr>
          <p:nvPr/>
        </p:nvPicPr>
        <p:blipFill rotWithShape="1">
          <a:blip r:embed="rId1"/>
          <a:srcRect b="5229"/>
          <a:stretch>
            <a:fillRect/>
          </a:stretch>
        </p:blipFill>
        <p:spPr>
          <a:xfrm>
            <a:off x="503806" y="2081050"/>
            <a:ext cx="5231928" cy="3349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6"/>
          <p:cNvSpPr/>
          <p:nvPr/>
        </p:nvSpPr>
        <p:spPr bwMode="auto">
          <a:xfrm>
            <a:off x="2999581" y="635301"/>
            <a:ext cx="6192838" cy="1112838"/>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algn="ctr"/>
            <a:r>
              <a:rPr lang="zh-CN" altLang="en-US" sz="6000" dirty="0">
                <a:solidFill>
                  <a:schemeClr val="tx1"/>
                </a:solidFill>
                <a:latin typeface="微软雅黑" panose="020B0503020204020204" pitchFamily="34" charset="-122"/>
                <a:ea typeface="微软雅黑" panose="020B0503020204020204" pitchFamily="34" charset="-122"/>
              </a:rPr>
              <a:t>微创新的魅力</a:t>
            </a:r>
            <a:endParaRPr lang="zh-CN" altLang="en-US" sz="6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6415" y="1581364"/>
            <a:ext cx="2934483"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9667" r="22210"/>
          <a:stretch>
            <a:fillRect/>
          </a:stretch>
        </p:blipFill>
        <p:spPr bwMode="auto">
          <a:xfrm>
            <a:off x="2515271" y="1412832"/>
            <a:ext cx="2603018"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64" name="组合 8"/>
          <p:cNvGrpSpPr/>
          <p:nvPr/>
        </p:nvGrpSpPr>
        <p:grpSpPr bwMode="auto">
          <a:xfrm>
            <a:off x="2498726" y="4210050"/>
            <a:ext cx="7173913" cy="2171700"/>
            <a:chOff x="975203" y="4210509"/>
            <a:chExt cx="7173125" cy="2170737"/>
          </a:xfrm>
        </p:grpSpPr>
        <p:sp>
          <p:nvSpPr>
            <p:cNvPr id="4" name="圆角矩形 3"/>
            <p:cNvSpPr/>
            <p:nvPr/>
          </p:nvSpPr>
          <p:spPr bwMode="auto">
            <a:xfrm>
              <a:off x="975203" y="4230482"/>
              <a:ext cx="2636747" cy="1008084"/>
            </a:xfrm>
            <a:prstGeom prst="roundRect">
              <a:avLst/>
            </a:prstGeom>
            <a:solidFill>
              <a:srgbClr val="0070C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algn="ctr">
                <a:buFont typeface="Arial" panose="020B0604020202020204" pitchFamily="34" charset="0"/>
                <a:buNone/>
                <a:defRPr/>
              </a:pPr>
              <a:r>
                <a:rPr lang="zh-CN" altLang="en-US" sz="4000" dirty="0">
                  <a:solidFill>
                    <a:srgbClr val="FFFF00"/>
                  </a:solidFill>
                  <a:latin typeface="黑体" panose="02010609060101010101" pitchFamily="49" charset="-122"/>
                  <a:ea typeface="黑体" panose="02010609060101010101" pitchFamily="49" charset="-122"/>
                </a:rPr>
                <a:t>高效工作</a:t>
              </a:r>
              <a:endParaRPr lang="zh-CN" altLang="en-US" sz="4000" dirty="0">
                <a:solidFill>
                  <a:srgbClr val="FFFF00"/>
                </a:solidFill>
                <a:latin typeface="黑体" panose="02010609060101010101" pitchFamily="49" charset="-122"/>
                <a:ea typeface="黑体" panose="02010609060101010101" pitchFamily="49" charset="-122"/>
              </a:endParaRPr>
            </a:p>
          </p:txBody>
        </p:sp>
        <p:sp>
          <p:nvSpPr>
            <p:cNvPr id="5" name="圆角矩形 4"/>
            <p:cNvSpPr/>
            <p:nvPr/>
          </p:nvSpPr>
          <p:spPr bwMode="auto">
            <a:xfrm>
              <a:off x="5511581" y="4210509"/>
              <a:ext cx="2636747" cy="1008084"/>
            </a:xfrm>
            <a:prstGeom prst="roundRect">
              <a:avLst/>
            </a:prstGeom>
            <a:solidFill>
              <a:srgbClr val="92D05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algn="ctr">
                <a:buFont typeface="Arial" panose="020B0604020202020204" pitchFamily="34" charset="0"/>
                <a:buNone/>
                <a:defRPr/>
              </a:pPr>
              <a:r>
                <a:rPr lang="zh-CN" altLang="en-US" sz="4000" dirty="0">
                  <a:solidFill>
                    <a:srgbClr val="002060"/>
                  </a:solidFill>
                  <a:latin typeface="黑体" panose="02010609060101010101" pitchFamily="49" charset="-122"/>
                  <a:ea typeface="黑体" panose="02010609060101010101" pitchFamily="49" charset="-122"/>
                </a:rPr>
                <a:t>享受工作</a:t>
              </a:r>
              <a:endParaRPr lang="zh-CN" altLang="en-US" sz="4000" dirty="0">
                <a:solidFill>
                  <a:srgbClr val="002060"/>
                </a:solidFill>
                <a:latin typeface="黑体" panose="02010609060101010101" pitchFamily="49" charset="-122"/>
                <a:ea typeface="黑体" panose="02010609060101010101" pitchFamily="49" charset="-122"/>
              </a:endParaRPr>
            </a:p>
          </p:txBody>
        </p:sp>
        <p:sp>
          <p:nvSpPr>
            <p:cNvPr id="6" name="右箭头 5"/>
            <p:cNvSpPr/>
            <p:nvPr/>
          </p:nvSpPr>
          <p:spPr bwMode="auto">
            <a:xfrm rot="1659227">
              <a:off x="2524954" y="5426532"/>
              <a:ext cx="1008084" cy="307997"/>
            </a:xfrm>
            <a:prstGeom prst="rightArrow">
              <a:avLst/>
            </a:prstGeom>
            <a:solidFill>
              <a:srgbClr val="00B05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a:buFont typeface="Arial" panose="020B0604020202020204" pitchFamily="34" charset="0"/>
                <a:buNone/>
                <a:defRPr/>
              </a:pPr>
              <a:endParaRPr lang="zh-CN" altLang="en-US"/>
            </a:p>
          </p:txBody>
        </p:sp>
        <p:sp>
          <p:nvSpPr>
            <p:cNvPr id="8" name="圆角矩形 7"/>
            <p:cNvSpPr/>
            <p:nvPr/>
          </p:nvSpPr>
          <p:spPr bwMode="auto">
            <a:xfrm>
              <a:off x="3546936" y="5520510"/>
              <a:ext cx="2513147" cy="860736"/>
            </a:xfrm>
            <a:prstGeom prst="roundRect">
              <a:avLst/>
            </a:prstGeom>
            <a:solidFill>
              <a:srgbClr val="00B0F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algn="ctr">
                <a:buFont typeface="Arial" panose="020B0604020202020204" pitchFamily="34" charset="0"/>
                <a:buNone/>
                <a:defRPr/>
              </a:pPr>
              <a:r>
                <a:rPr lang="zh-CN" altLang="en-US" sz="4000" dirty="0">
                  <a:latin typeface="黑体" panose="02010609060101010101" pitchFamily="49" charset="-122"/>
                  <a:ea typeface="黑体" panose="02010609060101010101" pitchFamily="49" charset="-122"/>
                </a:rPr>
                <a:t>批判建设</a:t>
              </a:r>
              <a:endParaRPr lang="zh-CN" altLang="en-US" sz="4000" dirty="0">
                <a:latin typeface="黑体" panose="02010609060101010101" pitchFamily="49" charset="-122"/>
                <a:ea typeface="黑体" panose="02010609060101010101" pitchFamily="49" charset="-122"/>
              </a:endParaRPr>
            </a:p>
          </p:txBody>
        </p:sp>
        <p:sp>
          <p:nvSpPr>
            <p:cNvPr id="12" name="右箭头 11"/>
            <p:cNvSpPr/>
            <p:nvPr/>
          </p:nvSpPr>
          <p:spPr bwMode="auto">
            <a:xfrm rot="19607894">
              <a:off x="6101359" y="5426531"/>
              <a:ext cx="1008084" cy="307997"/>
            </a:xfrm>
            <a:prstGeom prst="rightArrow">
              <a:avLst/>
            </a:prstGeom>
            <a:solidFill>
              <a:srgbClr val="00B05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a:buFont typeface="Arial" panose="020B0604020202020204" pitchFamily="34" charset="0"/>
                <a:buNone/>
                <a:defRPr/>
              </a:pPr>
              <a:endParaRPr lang="zh-CN" altLang="en-US"/>
            </a:p>
          </p:txBody>
        </p:sp>
      </p:gr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日期占位符 3"/>
          <p:cNvSpPr>
            <a:spLocks noGrp="1"/>
          </p:cNvSpPr>
          <p:nvPr>
            <p:ph type="dt" sz="quarter" idx="10"/>
          </p:nvPr>
        </p:nvSpPr>
        <p:spPr>
          <a:noFill/>
        </p:spPr>
        <p:txBody>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fld id="{60F965A1-53FC-4AE0-BEB3-81563938DAB7}"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5" name="Rectangle 2"/>
          <p:cNvSpPr>
            <a:spLocks noGrp="1" noChangeArrowheads="1"/>
          </p:cNvSpPr>
          <p:nvPr>
            <p:ph type="title"/>
          </p:nvPr>
        </p:nvSpPr>
        <p:spPr>
          <a:xfrm>
            <a:off x="4062990" y="2492922"/>
            <a:ext cx="6264522" cy="1224102"/>
          </a:xfrm>
          <a:prstGeom prst="roundRect">
            <a:avLst/>
          </a:prstGeom>
          <a:solidFill>
            <a:srgbClr val="00B050"/>
          </a:solidFill>
          <a:scene3d>
            <a:camera prst="orthographicFront">
              <a:rot lat="0" lon="0" rev="0"/>
            </a:camera>
            <a:lightRig rig="contrasting" dir="t">
              <a:rot lat="0" lon="0" rev="7800000"/>
            </a:lightRig>
          </a:scene3d>
          <a:sp3d>
            <a:bevelT w="139700" h="139700"/>
          </a:sp3d>
        </p:spPr>
        <p:txBody>
          <a:bodyPr/>
          <a:lstStyle/>
          <a:p>
            <a:pPr>
              <a:defRPr/>
            </a:pPr>
            <a:r>
              <a:rPr lang="en-US" altLang="zh-CN" sz="4800" b="1" dirty="0">
                <a:solidFill>
                  <a:schemeClr val="tx1"/>
                </a:solidFill>
                <a:ea typeface="华文中宋" panose="02010600040101010101" pitchFamily="2" charset="-122"/>
              </a:rPr>
              <a:t>2.1  </a:t>
            </a:r>
            <a:r>
              <a:rPr lang="zh-CN" altLang="en-US" sz="4800" b="1" dirty="0">
                <a:solidFill>
                  <a:schemeClr val="tx1"/>
                </a:solidFill>
                <a:ea typeface="华文中宋" panose="02010600040101010101" pitchFamily="2" charset="-122"/>
              </a:rPr>
              <a:t>有效的时间管理</a:t>
            </a:r>
            <a:endParaRPr lang="zh-CN" altLang="en-US" sz="4800" b="1" dirty="0">
              <a:solidFill>
                <a:schemeClr val="tx1"/>
              </a:solidFill>
              <a:ea typeface="华文中宋" panose="02010600040101010101" pitchFamily="2"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5640" y="1825464"/>
            <a:ext cx="2276475"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4492625" y="1036638"/>
            <a:ext cx="320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2400" b="1" dirty="0">
                <a:solidFill>
                  <a:srgbClr val="FFFF00"/>
                </a:solidFill>
                <a:latin typeface="华文中宋" panose="02010600040101010101" pitchFamily="2" charset="-122"/>
                <a:ea typeface="华文中宋" panose="02010600040101010101" pitchFamily="2" charset="-122"/>
              </a:rPr>
              <a:t>时间管理的</a:t>
            </a:r>
            <a:r>
              <a:rPr lang="en-US" altLang="zh-CN" sz="2400" b="1" dirty="0">
                <a:solidFill>
                  <a:srgbClr val="FFFF00"/>
                </a:solidFill>
                <a:latin typeface="华文中宋" panose="02010600040101010101" pitchFamily="2" charset="-122"/>
                <a:ea typeface="华文中宋" panose="02010600040101010101" pitchFamily="2" charset="-122"/>
              </a:rPr>
              <a:t>10</a:t>
            </a:r>
            <a:r>
              <a:rPr lang="zh-CN" altLang="en-US" sz="2400" b="1" dirty="0">
                <a:solidFill>
                  <a:srgbClr val="FFFF00"/>
                </a:solidFill>
                <a:latin typeface="华文中宋" panose="02010600040101010101" pitchFamily="2" charset="-122"/>
                <a:ea typeface="华文中宋" panose="02010600040101010101" pitchFamily="2" charset="-122"/>
              </a:rPr>
              <a:t>条原则</a:t>
            </a:r>
            <a:endParaRPr lang="zh-CN" altLang="en-US" sz="2400" b="1" dirty="0">
              <a:solidFill>
                <a:srgbClr val="FFFF00"/>
              </a:solidFill>
              <a:latin typeface="华文中宋" panose="02010600040101010101" pitchFamily="2" charset="-122"/>
              <a:ea typeface="华文中宋" panose="02010600040101010101" pitchFamily="2" charset="-122"/>
            </a:endParaRPr>
          </a:p>
        </p:txBody>
      </p:sp>
      <p:grpSp>
        <p:nvGrpSpPr>
          <p:cNvPr id="44038" name="组合 1"/>
          <p:cNvGrpSpPr/>
          <p:nvPr/>
        </p:nvGrpSpPr>
        <p:grpSpPr bwMode="auto">
          <a:xfrm>
            <a:off x="2265363" y="1679576"/>
            <a:ext cx="7607300" cy="4195763"/>
            <a:chOff x="740770" y="1678782"/>
            <a:chExt cx="7607300" cy="4195762"/>
          </a:xfrm>
        </p:grpSpPr>
        <p:grpSp>
          <p:nvGrpSpPr>
            <p:cNvPr id="44039" name="Group 5"/>
            <p:cNvGrpSpPr/>
            <p:nvPr/>
          </p:nvGrpSpPr>
          <p:grpSpPr bwMode="auto">
            <a:xfrm>
              <a:off x="740770" y="1678782"/>
              <a:ext cx="3575050" cy="4195762"/>
              <a:chOff x="295" y="1071"/>
              <a:chExt cx="2252" cy="2643"/>
            </a:xfrm>
          </p:grpSpPr>
          <p:sp>
            <p:nvSpPr>
              <p:cNvPr id="101382" name="AutoShape 6"/>
              <p:cNvSpPr>
                <a:spLocks noChangeArrowheads="1"/>
              </p:cNvSpPr>
              <p:nvPr/>
            </p:nvSpPr>
            <p:spPr bwMode="gray">
              <a:xfrm>
                <a:off x="295" y="1071"/>
                <a:ext cx="2252" cy="465"/>
              </a:xfrm>
              <a:prstGeom prst="roundRect">
                <a:avLst>
                  <a:gd name="adj" fmla="val 9106"/>
                </a:avLst>
              </a:prstGeom>
              <a:gradFill rotWithShape="1">
                <a:gsLst>
                  <a:gs pos="0">
                    <a:schemeClr val="hlink"/>
                  </a:gs>
                  <a:gs pos="100000">
                    <a:schemeClr val="hlink">
                      <a:gamma/>
                      <a:tint val="69804"/>
                      <a:invGamma/>
                    </a:schemeClr>
                  </a:gs>
                </a:gsLst>
                <a:lin ang="5400000" scaled="1"/>
              </a:gradFill>
              <a:ln w="2540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CN" altLang="en-US" sz="2400" dirty="0">
                    <a:solidFill>
                      <a:schemeClr val="bg1"/>
                    </a:solidFill>
                    <a:ea typeface="楷体" panose="02010609060101010101" pitchFamily="49" charset="-122"/>
                  </a:rPr>
                  <a:t>       </a:t>
                </a:r>
                <a:r>
                  <a:rPr lang="zh-CN" altLang="en-US" sz="2400" dirty="0">
                    <a:solidFill>
                      <a:schemeClr val="bg1"/>
                    </a:solidFill>
                    <a:ea typeface="华文中宋" panose="02010600040101010101" pitchFamily="2" charset="-122"/>
                  </a:rPr>
                  <a:t>目标明确</a:t>
                </a:r>
                <a:endParaRPr lang="en-US" altLang="zh-CN" sz="2400" dirty="0">
                  <a:solidFill>
                    <a:schemeClr val="bg1"/>
                  </a:solidFill>
                  <a:ea typeface="华文中宋" panose="02010600040101010101" pitchFamily="2" charset="-122"/>
                </a:endParaRPr>
              </a:p>
            </p:txBody>
          </p:sp>
          <p:sp>
            <p:nvSpPr>
              <p:cNvPr id="101383" name="AutoShape 7"/>
              <p:cNvSpPr>
                <a:spLocks noChangeArrowheads="1"/>
              </p:cNvSpPr>
              <p:nvPr/>
            </p:nvSpPr>
            <p:spPr bwMode="gray">
              <a:xfrm>
                <a:off x="295" y="1616"/>
                <a:ext cx="2252" cy="465"/>
              </a:xfrm>
              <a:prstGeom prst="roundRect">
                <a:avLst>
                  <a:gd name="adj" fmla="val 9106"/>
                </a:avLst>
              </a:prstGeom>
              <a:gradFill rotWithShape="1">
                <a:gsLst>
                  <a:gs pos="0">
                    <a:schemeClr val="folHlink"/>
                  </a:gs>
                  <a:gs pos="100000">
                    <a:schemeClr val="folHlink">
                      <a:gamma/>
                      <a:tint val="69804"/>
                      <a:invGamma/>
                    </a:schemeClr>
                  </a:gs>
                </a:gsLst>
                <a:lin ang="5400000" scaled="1"/>
              </a:gradFill>
              <a:ln w="254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CN" altLang="en-US" sz="2400">
                    <a:solidFill>
                      <a:schemeClr val="bg1"/>
                    </a:solidFill>
                    <a:ea typeface="楷体" panose="02010609060101010101" pitchFamily="49" charset="-122"/>
                  </a:rPr>
                  <a:t>       </a:t>
                </a:r>
                <a:r>
                  <a:rPr lang="zh-CN" altLang="en-US" sz="2400">
                    <a:solidFill>
                      <a:schemeClr val="bg1"/>
                    </a:solidFill>
                    <a:ea typeface="华文中宋" panose="02010600040101010101" pitchFamily="2" charset="-122"/>
                  </a:rPr>
                  <a:t>事先规划</a:t>
                </a:r>
                <a:endParaRPr lang="en-US" altLang="zh-CN" sz="2400">
                  <a:solidFill>
                    <a:schemeClr val="bg1"/>
                  </a:solidFill>
                  <a:ea typeface="华文中宋" panose="02010600040101010101" pitchFamily="2" charset="-122"/>
                </a:endParaRPr>
              </a:p>
            </p:txBody>
          </p:sp>
          <p:sp>
            <p:nvSpPr>
              <p:cNvPr id="101384" name="AutoShape 8"/>
              <p:cNvSpPr>
                <a:spLocks noChangeArrowheads="1"/>
              </p:cNvSpPr>
              <p:nvPr/>
            </p:nvSpPr>
            <p:spPr bwMode="gray">
              <a:xfrm>
                <a:off x="295" y="2160"/>
                <a:ext cx="2252" cy="465"/>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CN" altLang="en-US" sz="2400">
                    <a:solidFill>
                      <a:schemeClr val="bg1"/>
                    </a:solidFill>
                    <a:ea typeface="楷体" panose="02010609060101010101" pitchFamily="49" charset="-122"/>
                  </a:rPr>
                  <a:t>       </a:t>
                </a:r>
                <a:r>
                  <a:rPr lang="zh-CN" altLang="en-US" sz="2400">
                    <a:solidFill>
                      <a:schemeClr val="bg1"/>
                    </a:solidFill>
                    <a:ea typeface="华文中宋" panose="02010600040101010101" pitchFamily="2" charset="-122"/>
                  </a:rPr>
                  <a:t>设定有限次序</a:t>
                </a:r>
                <a:endParaRPr lang="en-US" altLang="zh-CN" sz="2400">
                  <a:solidFill>
                    <a:schemeClr val="bg1"/>
                  </a:solidFill>
                  <a:ea typeface="华文中宋" panose="02010600040101010101" pitchFamily="2" charset="-122"/>
                </a:endParaRPr>
              </a:p>
            </p:txBody>
          </p:sp>
          <p:grpSp>
            <p:nvGrpSpPr>
              <p:cNvPr id="44104" name="Group 9"/>
              <p:cNvGrpSpPr/>
              <p:nvPr/>
            </p:nvGrpSpPr>
            <p:grpSpPr bwMode="auto">
              <a:xfrm>
                <a:off x="380" y="1178"/>
                <a:ext cx="305" cy="241"/>
                <a:chOff x="5088" y="240"/>
                <a:chExt cx="384" cy="384"/>
              </a:xfrm>
            </p:grpSpPr>
            <p:sp>
              <p:nvSpPr>
                <p:cNvPr id="44152" name="Oval 10"/>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3" name="Oval 11"/>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4" name="Oval 12"/>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5" name="Oval 13"/>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6" name="Oval 14"/>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7" name="Oval 15"/>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8" name="Oval 16"/>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9" name="Oval 17"/>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60" name="Oval 18"/>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105" name="Group 19"/>
              <p:cNvGrpSpPr/>
              <p:nvPr/>
            </p:nvGrpSpPr>
            <p:grpSpPr bwMode="auto">
              <a:xfrm>
                <a:off x="380" y="1714"/>
                <a:ext cx="305" cy="241"/>
                <a:chOff x="5088" y="240"/>
                <a:chExt cx="384" cy="384"/>
              </a:xfrm>
            </p:grpSpPr>
            <p:sp>
              <p:nvSpPr>
                <p:cNvPr id="44143" name="Oval 20"/>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4" name="Oval 21"/>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5" name="Oval 22"/>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6" name="Oval 23"/>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7" name="Oval 24"/>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8" name="Oval 25"/>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9" name="Oval 26"/>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0" name="Oval 27"/>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51" name="Oval 28"/>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106" name="Group 29"/>
              <p:cNvGrpSpPr/>
              <p:nvPr/>
            </p:nvGrpSpPr>
            <p:grpSpPr bwMode="auto">
              <a:xfrm>
                <a:off x="380" y="2251"/>
                <a:ext cx="305" cy="240"/>
                <a:chOff x="5088" y="240"/>
                <a:chExt cx="384" cy="384"/>
              </a:xfrm>
            </p:grpSpPr>
            <p:sp>
              <p:nvSpPr>
                <p:cNvPr id="44134" name="Oval 30"/>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5" name="Oval 31"/>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6" name="Oval 32"/>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7" name="Oval 33"/>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8" name="Oval 34"/>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9" name="Oval 35"/>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0" name="Oval 36"/>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1" name="Oval 37"/>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42" name="Oval 38"/>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sp>
            <p:nvSpPr>
              <p:cNvPr id="44107" name="AutoShape 39"/>
              <p:cNvSpPr>
                <a:spLocks noChangeArrowheads="1"/>
              </p:cNvSpPr>
              <p:nvPr/>
            </p:nvSpPr>
            <p:spPr bwMode="gray">
              <a:xfrm>
                <a:off x="295" y="2704"/>
                <a:ext cx="2252" cy="465"/>
              </a:xfrm>
              <a:prstGeom prst="roundRect">
                <a:avLst>
                  <a:gd name="adj" fmla="val 9106"/>
                </a:avLst>
              </a:prstGeom>
              <a:gradFill rotWithShape="1">
                <a:gsLst>
                  <a:gs pos="0">
                    <a:srgbClr val="7E52CC"/>
                  </a:gs>
                  <a:gs pos="100000">
                    <a:srgbClr val="A586DB"/>
                  </a:gs>
                </a:gsLst>
                <a:lin ang="5400000" scaled="1"/>
              </a:gradFill>
              <a:ln w="254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2400">
                    <a:solidFill>
                      <a:schemeClr val="bg1"/>
                    </a:solidFill>
                    <a:latin typeface="Arial" panose="020B0604020202020204" pitchFamily="34" charset="0"/>
                    <a:ea typeface="楷体" panose="02010609060101010101" pitchFamily="49" charset="-122"/>
                  </a:rPr>
                  <a:t>       </a:t>
                </a:r>
                <a:r>
                  <a:rPr lang="zh-CN" altLang="en-US" sz="2400">
                    <a:solidFill>
                      <a:schemeClr val="bg1"/>
                    </a:solidFill>
                    <a:latin typeface="Arial" panose="020B0604020202020204" pitchFamily="34" charset="0"/>
                    <a:ea typeface="华文中宋" panose="02010600040101010101" pitchFamily="2" charset="-122"/>
                  </a:rPr>
                  <a:t>达成关键成果</a:t>
                </a:r>
                <a:endParaRPr lang="en-US" altLang="zh-CN" sz="2400">
                  <a:solidFill>
                    <a:schemeClr val="bg1"/>
                  </a:solidFill>
                  <a:latin typeface="Arial" panose="020B0604020202020204" pitchFamily="34" charset="0"/>
                  <a:ea typeface="华文中宋" panose="02010600040101010101" pitchFamily="2" charset="-122"/>
                </a:endParaRPr>
              </a:p>
            </p:txBody>
          </p:sp>
          <p:sp>
            <p:nvSpPr>
              <p:cNvPr id="44108" name="AutoShape 40"/>
              <p:cNvSpPr>
                <a:spLocks noChangeArrowheads="1"/>
              </p:cNvSpPr>
              <p:nvPr/>
            </p:nvSpPr>
            <p:spPr bwMode="gray">
              <a:xfrm>
                <a:off x="295" y="3249"/>
                <a:ext cx="2252" cy="465"/>
              </a:xfrm>
              <a:prstGeom prst="roundRect">
                <a:avLst>
                  <a:gd name="adj" fmla="val 9106"/>
                </a:avLst>
              </a:prstGeom>
              <a:gradFill rotWithShape="1">
                <a:gsLst>
                  <a:gs pos="0">
                    <a:srgbClr val="058089"/>
                  </a:gs>
                  <a:gs pos="100000">
                    <a:srgbClr val="50A6AD"/>
                  </a:gs>
                </a:gsLst>
                <a:lin ang="5400000" scaled="1"/>
              </a:gradFill>
              <a:ln w="254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lnSpc>
                    <a:spcPct val="90000"/>
                  </a:lnSpc>
                  <a:buFont typeface="Wingdings" panose="05000000000000000000" pitchFamily="2" charset="2"/>
                  <a:buNone/>
                </a:pPr>
                <a:r>
                  <a:rPr lang="zh-CN" altLang="en-US" sz="2400">
                    <a:solidFill>
                      <a:schemeClr val="bg1"/>
                    </a:solidFill>
                    <a:latin typeface="Arial" panose="020B0604020202020204" pitchFamily="34" charset="0"/>
                    <a:ea typeface="楷体" panose="02010609060101010101" pitchFamily="49" charset="-122"/>
                  </a:rPr>
                  <a:t>      </a:t>
                </a:r>
                <a:r>
                  <a:rPr lang="zh-CN" altLang="en-US" sz="2400">
                    <a:solidFill>
                      <a:schemeClr val="bg1"/>
                    </a:solidFill>
                    <a:latin typeface="Arial" panose="020B0604020202020204" pitchFamily="34" charset="0"/>
                    <a:ea typeface="华文中宋" panose="02010600040101010101" pitchFamily="2" charset="-122"/>
                  </a:rPr>
                  <a:t>专注</a:t>
                </a:r>
                <a:r>
                  <a:rPr lang="en-US" altLang="zh-CN" sz="2400">
                    <a:solidFill>
                      <a:schemeClr val="bg1"/>
                    </a:solidFill>
                    <a:latin typeface="华文中宋" panose="02010600040101010101" pitchFamily="2" charset="-122"/>
                    <a:ea typeface="华文中宋" panose="02010600040101010101" pitchFamily="2" charset="-122"/>
                  </a:rPr>
                  <a:t>——</a:t>
                </a:r>
                <a:r>
                  <a:rPr lang="zh-CN" altLang="en-US" sz="2400">
                    <a:solidFill>
                      <a:schemeClr val="bg1"/>
                    </a:solidFill>
                    <a:latin typeface="Arial" panose="020B0604020202020204" pitchFamily="34" charset="0"/>
                    <a:ea typeface="华文中宋" panose="02010600040101010101" pitchFamily="2" charset="-122"/>
                  </a:rPr>
                  <a:t>现在就开始</a:t>
                </a:r>
                <a:endParaRPr lang="zh-CN" altLang="en-US" sz="2400">
                  <a:solidFill>
                    <a:schemeClr val="bg1"/>
                  </a:solidFill>
                  <a:latin typeface="Arial" panose="020B0604020202020204" pitchFamily="34" charset="0"/>
                  <a:ea typeface="华文中宋" panose="02010600040101010101" pitchFamily="2" charset="-122"/>
                </a:endParaRPr>
              </a:p>
            </p:txBody>
          </p:sp>
          <p:grpSp>
            <p:nvGrpSpPr>
              <p:cNvPr id="44109" name="Group 41"/>
              <p:cNvGrpSpPr/>
              <p:nvPr/>
            </p:nvGrpSpPr>
            <p:grpSpPr bwMode="auto">
              <a:xfrm>
                <a:off x="380" y="2811"/>
                <a:ext cx="305" cy="241"/>
                <a:chOff x="5088" y="240"/>
                <a:chExt cx="384" cy="384"/>
              </a:xfrm>
            </p:grpSpPr>
            <p:sp>
              <p:nvSpPr>
                <p:cNvPr id="44125" name="Oval 42"/>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6" name="Oval 43"/>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7" name="Oval 44"/>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8" name="Oval 45"/>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9" name="Oval 46"/>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0" name="Oval 47"/>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1" name="Oval 48"/>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2" name="Oval 49"/>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33" name="Oval 50"/>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110" name="Group 51"/>
              <p:cNvGrpSpPr/>
              <p:nvPr/>
            </p:nvGrpSpPr>
            <p:grpSpPr bwMode="auto">
              <a:xfrm>
                <a:off x="380" y="3348"/>
                <a:ext cx="305" cy="240"/>
                <a:chOff x="5088" y="240"/>
                <a:chExt cx="384" cy="384"/>
              </a:xfrm>
            </p:grpSpPr>
            <p:sp>
              <p:nvSpPr>
                <p:cNvPr id="44116" name="Oval 52"/>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17" name="Oval 53"/>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18" name="Oval 54"/>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19" name="Oval 55"/>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0" name="Oval 56"/>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1" name="Oval 57"/>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2" name="Oval 58"/>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3" name="Oval 59"/>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24" name="Oval 60"/>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sp>
            <p:nvSpPr>
              <p:cNvPr id="44111" name="Text Box 61"/>
              <p:cNvSpPr txBox="1">
                <a:spLocks noChangeArrowheads="1"/>
              </p:cNvSpPr>
              <p:nvPr/>
            </p:nvSpPr>
            <p:spPr bwMode="auto">
              <a:xfrm>
                <a:off x="431" y="1162"/>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1</a:t>
                </a:r>
                <a:endParaRPr lang="en-US" altLang="zh-CN" sz="2400" b="1">
                  <a:solidFill>
                    <a:schemeClr val="bg1"/>
                  </a:solidFill>
                  <a:latin typeface="Times New Roman" panose="02020603050405020304" pitchFamily="18" charset="0"/>
                </a:endParaRPr>
              </a:p>
            </p:txBody>
          </p:sp>
          <p:sp>
            <p:nvSpPr>
              <p:cNvPr id="44112" name="Text Box 62"/>
              <p:cNvSpPr txBox="1">
                <a:spLocks noChangeArrowheads="1"/>
              </p:cNvSpPr>
              <p:nvPr/>
            </p:nvSpPr>
            <p:spPr bwMode="auto">
              <a:xfrm>
                <a:off x="425" y="1698"/>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2</a:t>
                </a:r>
                <a:endParaRPr lang="en-US" altLang="zh-CN" sz="2400" b="1">
                  <a:solidFill>
                    <a:schemeClr val="bg1"/>
                  </a:solidFill>
                  <a:latin typeface="Times New Roman" panose="02020603050405020304" pitchFamily="18" charset="0"/>
                </a:endParaRPr>
              </a:p>
            </p:txBody>
          </p:sp>
          <p:sp>
            <p:nvSpPr>
              <p:cNvPr id="44113" name="Text Box 63"/>
              <p:cNvSpPr txBox="1">
                <a:spLocks noChangeArrowheads="1"/>
              </p:cNvSpPr>
              <p:nvPr/>
            </p:nvSpPr>
            <p:spPr bwMode="auto">
              <a:xfrm>
                <a:off x="409" y="2227"/>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3</a:t>
                </a:r>
                <a:endParaRPr lang="en-US" altLang="zh-CN" sz="2400" b="1">
                  <a:solidFill>
                    <a:schemeClr val="bg1"/>
                  </a:solidFill>
                  <a:latin typeface="Times New Roman" panose="02020603050405020304" pitchFamily="18" charset="0"/>
                </a:endParaRPr>
              </a:p>
            </p:txBody>
          </p:sp>
          <p:sp>
            <p:nvSpPr>
              <p:cNvPr id="44114" name="Text Box 64"/>
              <p:cNvSpPr txBox="1">
                <a:spLocks noChangeArrowheads="1"/>
              </p:cNvSpPr>
              <p:nvPr/>
            </p:nvSpPr>
            <p:spPr bwMode="auto">
              <a:xfrm>
                <a:off x="409" y="2795"/>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4</a:t>
                </a:r>
                <a:endParaRPr lang="en-US" altLang="zh-CN" sz="2400" b="1">
                  <a:solidFill>
                    <a:schemeClr val="bg1"/>
                  </a:solidFill>
                  <a:latin typeface="Times New Roman" panose="02020603050405020304" pitchFamily="18" charset="0"/>
                </a:endParaRPr>
              </a:p>
            </p:txBody>
          </p:sp>
          <p:sp>
            <p:nvSpPr>
              <p:cNvPr id="44115" name="Text Box 65"/>
              <p:cNvSpPr txBox="1">
                <a:spLocks noChangeArrowheads="1"/>
              </p:cNvSpPr>
              <p:nvPr/>
            </p:nvSpPr>
            <p:spPr bwMode="auto">
              <a:xfrm>
                <a:off x="409" y="3339"/>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5</a:t>
                </a:r>
                <a:endParaRPr lang="en-US" altLang="zh-CN" sz="2400" b="1">
                  <a:solidFill>
                    <a:schemeClr val="bg1"/>
                  </a:solidFill>
                  <a:latin typeface="Times New Roman" panose="02020603050405020304" pitchFamily="18" charset="0"/>
                </a:endParaRPr>
              </a:p>
            </p:txBody>
          </p:sp>
        </p:grpSp>
        <p:grpSp>
          <p:nvGrpSpPr>
            <p:cNvPr id="44040" name="Group 66"/>
            <p:cNvGrpSpPr/>
            <p:nvPr/>
          </p:nvGrpSpPr>
          <p:grpSpPr bwMode="auto">
            <a:xfrm>
              <a:off x="4773020" y="1678782"/>
              <a:ext cx="3575050" cy="4195762"/>
              <a:chOff x="2835" y="1071"/>
              <a:chExt cx="2252" cy="2643"/>
            </a:xfrm>
          </p:grpSpPr>
          <p:sp>
            <p:nvSpPr>
              <p:cNvPr id="44041" name="AutoShape 67"/>
              <p:cNvSpPr>
                <a:spLocks noChangeArrowheads="1"/>
              </p:cNvSpPr>
              <p:nvPr/>
            </p:nvSpPr>
            <p:spPr bwMode="gray">
              <a:xfrm>
                <a:off x="2835" y="1071"/>
                <a:ext cx="2252" cy="465"/>
              </a:xfrm>
              <a:prstGeom prst="roundRect">
                <a:avLst>
                  <a:gd name="adj" fmla="val 9106"/>
                </a:avLst>
              </a:prstGeom>
              <a:gradFill rotWithShape="1">
                <a:gsLst>
                  <a:gs pos="0">
                    <a:srgbClr val="058089"/>
                  </a:gs>
                  <a:gs pos="100000">
                    <a:srgbClr val="50A6AD"/>
                  </a:gs>
                </a:gsLst>
                <a:lin ang="5400000" scaled="1"/>
              </a:gradFill>
              <a:ln w="2540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2400">
                    <a:solidFill>
                      <a:schemeClr val="bg1"/>
                    </a:solidFill>
                    <a:latin typeface="Arial" panose="020B0604020202020204" pitchFamily="34" charset="0"/>
                    <a:ea typeface="楷体" panose="02010609060101010101" pitchFamily="49" charset="-122"/>
                  </a:rPr>
                  <a:t>        </a:t>
                </a:r>
                <a:r>
                  <a:rPr lang="zh-CN" altLang="en-US" sz="2400">
                    <a:solidFill>
                      <a:schemeClr val="bg1"/>
                    </a:solidFill>
                    <a:latin typeface="Arial" panose="020B0604020202020204" pitchFamily="34" charset="0"/>
                    <a:ea typeface="华文中宋" panose="02010600040101010101" pitchFamily="2" charset="-122"/>
                  </a:rPr>
                  <a:t>捍卫你的时间</a:t>
                </a:r>
                <a:endParaRPr lang="en-US" altLang="zh-CN" sz="2400">
                  <a:solidFill>
                    <a:schemeClr val="bg1"/>
                  </a:solidFill>
                  <a:latin typeface="Arial" panose="020B0604020202020204" pitchFamily="34" charset="0"/>
                  <a:ea typeface="华文中宋" panose="02010600040101010101" pitchFamily="2" charset="-122"/>
                </a:endParaRPr>
              </a:p>
            </p:txBody>
          </p:sp>
          <p:sp>
            <p:nvSpPr>
              <p:cNvPr id="44042" name="AutoShape 68"/>
              <p:cNvSpPr>
                <a:spLocks noChangeArrowheads="1"/>
              </p:cNvSpPr>
              <p:nvPr/>
            </p:nvSpPr>
            <p:spPr bwMode="gray">
              <a:xfrm>
                <a:off x="2835" y="1607"/>
                <a:ext cx="2252" cy="465"/>
              </a:xfrm>
              <a:prstGeom prst="roundRect">
                <a:avLst>
                  <a:gd name="adj" fmla="val 9106"/>
                </a:avLst>
              </a:prstGeom>
              <a:gradFill rotWithShape="1">
                <a:gsLst>
                  <a:gs pos="0">
                    <a:srgbClr val="7E52CC"/>
                  </a:gs>
                  <a:gs pos="100000">
                    <a:srgbClr val="A586DB"/>
                  </a:gs>
                </a:gsLst>
                <a:lin ang="5400000" scaled="1"/>
              </a:gradFill>
              <a:ln w="2540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2400">
                    <a:solidFill>
                      <a:schemeClr val="bg1"/>
                    </a:solidFill>
                    <a:latin typeface="Arial" panose="020B0604020202020204" pitchFamily="34" charset="0"/>
                    <a:ea typeface="楷体" panose="02010609060101010101" pitchFamily="49" charset="-122"/>
                  </a:rPr>
                  <a:t>        </a:t>
                </a:r>
                <a:r>
                  <a:rPr lang="zh-CN" altLang="en-US" sz="2400">
                    <a:solidFill>
                      <a:schemeClr val="bg1"/>
                    </a:solidFill>
                    <a:latin typeface="Arial" panose="020B0604020202020204" pitchFamily="34" charset="0"/>
                    <a:ea typeface="华文中宋" panose="02010600040101010101" pitchFamily="2" charset="-122"/>
                  </a:rPr>
                  <a:t>利用零碎时间</a:t>
                </a:r>
                <a:endParaRPr lang="en-US" altLang="zh-CN" sz="2400">
                  <a:solidFill>
                    <a:schemeClr val="bg1"/>
                  </a:solidFill>
                  <a:latin typeface="Arial" panose="020B0604020202020204" pitchFamily="34" charset="0"/>
                  <a:ea typeface="华文中宋" panose="02010600040101010101" pitchFamily="2" charset="-122"/>
                </a:endParaRPr>
              </a:p>
            </p:txBody>
          </p:sp>
          <p:sp>
            <p:nvSpPr>
              <p:cNvPr id="101445" name="AutoShape 69"/>
              <p:cNvSpPr>
                <a:spLocks noChangeArrowheads="1"/>
              </p:cNvSpPr>
              <p:nvPr/>
            </p:nvSpPr>
            <p:spPr bwMode="gray">
              <a:xfrm>
                <a:off x="2835" y="2160"/>
                <a:ext cx="2252" cy="465"/>
              </a:xfrm>
              <a:prstGeom prst="roundRect">
                <a:avLst>
                  <a:gd name="adj" fmla="val 9106"/>
                </a:avLst>
              </a:prstGeom>
              <a:gradFill rotWithShape="1">
                <a:gsLst>
                  <a:gs pos="0">
                    <a:schemeClr val="accent2"/>
                  </a:gs>
                  <a:gs pos="100000">
                    <a:schemeClr val="accent2">
                      <a:gamma/>
                      <a:tint val="69804"/>
                      <a:invGamma/>
                    </a:schemeClr>
                  </a:gs>
                </a:gsLst>
                <a:lin ang="5400000" scaled="1"/>
              </a:gradFill>
              <a:ln w="25400" algn="ctr">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Font typeface="Wingdings" panose="05000000000000000000" pitchFamily="2" charset="2"/>
                  <a:buNone/>
                  <a:defRPr/>
                </a:pPr>
                <a:r>
                  <a:rPr lang="zh-CN" altLang="en-US" sz="2400">
                    <a:solidFill>
                      <a:schemeClr val="bg1"/>
                    </a:solidFill>
                    <a:ea typeface="楷体" panose="02010609060101010101" pitchFamily="49" charset="-122"/>
                  </a:rPr>
                  <a:t>        </a:t>
                </a:r>
                <a:r>
                  <a:rPr lang="zh-CN" altLang="en-US" sz="2400">
                    <a:solidFill>
                      <a:schemeClr val="bg1"/>
                    </a:solidFill>
                    <a:ea typeface="华文中宋" panose="02010600040101010101" pitchFamily="2" charset="-122"/>
                  </a:rPr>
                  <a:t>一时一事</a:t>
                </a:r>
                <a:endParaRPr lang="en-US" altLang="zh-CN" sz="2400">
                  <a:solidFill>
                    <a:schemeClr val="bg1"/>
                  </a:solidFill>
                  <a:ea typeface="华文中宋" panose="02010600040101010101" pitchFamily="2" charset="-122"/>
                </a:endParaRPr>
              </a:p>
            </p:txBody>
          </p:sp>
          <p:grpSp>
            <p:nvGrpSpPr>
              <p:cNvPr id="44044" name="Group 70"/>
              <p:cNvGrpSpPr/>
              <p:nvPr/>
            </p:nvGrpSpPr>
            <p:grpSpPr bwMode="auto">
              <a:xfrm>
                <a:off x="2925" y="1162"/>
                <a:ext cx="305" cy="241"/>
                <a:chOff x="5088" y="240"/>
                <a:chExt cx="384" cy="384"/>
              </a:xfrm>
            </p:grpSpPr>
            <p:sp>
              <p:nvSpPr>
                <p:cNvPr id="44092" name="Oval 71"/>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3" name="Oval 72"/>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4" name="Oval 73"/>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5" name="Oval 74"/>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6" name="Oval 75"/>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7" name="Oval 76"/>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8" name="Oval 77"/>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9" name="Oval 78"/>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100" name="Oval 79"/>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045" name="Group 80"/>
              <p:cNvGrpSpPr/>
              <p:nvPr/>
            </p:nvGrpSpPr>
            <p:grpSpPr bwMode="auto">
              <a:xfrm>
                <a:off x="2920" y="1714"/>
                <a:ext cx="305" cy="241"/>
                <a:chOff x="5088" y="240"/>
                <a:chExt cx="384" cy="384"/>
              </a:xfrm>
            </p:grpSpPr>
            <p:sp>
              <p:nvSpPr>
                <p:cNvPr id="44083" name="Oval 81"/>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4" name="Oval 82"/>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5" name="Oval 83"/>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6" name="Oval 84"/>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7" name="Oval 85"/>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8" name="Oval 86"/>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9" name="Oval 87"/>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0" name="Oval 88"/>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91" name="Oval 89"/>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046" name="Group 90"/>
              <p:cNvGrpSpPr/>
              <p:nvPr/>
            </p:nvGrpSpPr>
            <p:grpSpPr bwMode="auto">
              <a:xfrm>
                <a:off x="2920" y="2251"/>
                <a:ext cx="305" cy="240"/>
                <a:chOff x="5088" y="240"/>
                <a:chExt cx="384" cy="384"/>
              </a:xfrm>
            </p:grpSpPr>
            <p:sp>
              <p:nvSpPr>
                <p:cNvPr id="44074" name="Oval 91"/>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5" name="Oval 92"/>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6" name="Oval 93"/>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7" name="Oval 94"/>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8" name="Oval 95"/>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9" name="Oval 96"/>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0" name="Oval 97"/>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1" name="Oval 98"/>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82" name="Oval 99"/>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sp>
            <p:nvSpPr>
              <p:cNvPr id="101476" name="AutoShape 100"/>
              <p:cNvSpPr>
                <a:spLocks noChangeArrowheads="1"/>
              </p:cNvSpPr>
              <p:nvPr/>
            </p:nvSpPr>
            <p:spPr bwMode="gray">
              <a:xfrm>
                <a:off x="2835" y="2704"/>
                <a:ext cx="2252" cy="465"/>
              </a:xfrm>
              <a:prstGeom prst="roundRect">
                <a:avLst>
                  <a:gd name="adj" fmla="val 9106"/>
                </a:avLst>
              </a:prstGeom>
              <a:gradFill rotWithShape="1">
                <a:gsLst>
                  <a:gs pos="0">
                    <a:schemeClr val="folHlink"/>
                  </a:gs>
                  <a:gs pos="100000">
                    <a:schemeClr val="folHlink">
                      <a:gamma/>
                      <a:tint val="69804"/>
                      <a:invGamma/>
                    </a:schemeClr>
                  </a:gs>
                </a:gsLst>
                <a:lin ang="5400000" scaled="1"/>
              </a:gradFill>
              <a:ln>
                <a:noFill/>
              </a:ln>
              <a:effectLst/>
              <a:extLst>
                <a:ext uri="{91240B29-F687-4F45-9708-019B960494DF}">
                  <a14:hiddenLine xmlns:a14="http://schemas.microsoft.com/office/drawing/2010/main" w="25400">
                    <a:solidFill>
                      <a:schemeClr val="bg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400">
                    <a:solidFill>
                      <a:schemeClr val="bg1"/>
                    </a:solidFill>
                    <a:latin typeface="华文中宋" panose="02010600040101010101" pitchFamily="2" charset="-122"/>
                    <a:ea typeface="华文中宋" panose="02010600040101010101" pitchFamily="2" charset="-122"/>
                  </a:rPr>
                  <a:t>“</a:t>
                </a:r>
                <a:r>
                  <a:rPr lang="zh-CN" altLang="en-US" sz="2400">
                    <a:solidFill>
                      <a:schemeClr val="bg1"/>
                    </a:solidFill>
                    <a:ea typeface="华文中宋" panose="02010600040101010101" pitchFamily="2" charset="-122"/>
                  </a:rPr>
                  <a:t>无情地放弃</a:t>
                </a:r>
                <a:r>
                  <a:rPr lang="zh-CN" altLang="en-US" sz="2400">
                    <a:solidFill>
                      <a:schemeClr val="bg1"/>
                    </a:solidFill>
                    <a:latin typeface="华文中宋" panose="02010600040101010101" pitchFamily="2" charset="-122"/>
                    <a:ea typeface="华文中宋" panose="02010600040101010101" pitchFamily="2" charset="-122"/>
                  </a:rPr>
                  <a:t>”</a:t>
                </a:r>
                <a:endParaRPr lang="en-US" altLang="zh-CN" sz="2400">
                  <a:solidFill>
                    <a:schemeClr val="bg1"/>
                  </a:solidFill>
                  <a:ea typeface="华文中宋" panose="02010600040101010101" pitchFamily="2" charset="-122"/>
                </a:endParaRPr>
              </a:p>
            </p:txBody>
          </p:sp>
          <p:sp>
            <p:nvSpPr>
              <p:cNvPr id="101477" name="AutoShape 101"/>
              <p:cNvSpPr>
                <a:spLocks noChangeArrowheads="1"/>
              </p:cNvSpPr>
              <p:nvPr/>
            </p:nvSpPr>
            <p:spPr bwMode="gray">
              <a:xfrm>
                <a:off x="2835" y="3249"/>
                <a:ext cx="2252" cy="465"/>
              </a:xfrm>
              <a:prstGeom prst="roundRect">
                <a:avLst>
                  <a:gd name="adj" fmla="val 9106"/>
                </a:avLst>
              </a:prstGeom>
              <a:gradFill rotWithShape="1">
                <a:gsLst>
                  <a:gs pos="0">
                    <a:schemeClr val="hlink"/>
                  </a:gs>
                  <a:gs pos="100000">
                    <a:schemeClr val="hlink">
                      <a:gamma/>
                      <a:tint val="69804"/>
                      <a:invGamma/>
                    </a:schemeClr>
                  </a:gs>
                </a:gsLst>
                <a:lin ang="5400000" scaled="1"/>
              </a:gradFill>
              <a:ln>
                <a:noFill/>
              </a:ln>
              <a:effectLst/>
              <a:extLst>
                <a:ext uri="{91240B29-F687-4F45-9708-019B960494DF}">
                  <a14:hiddenLine xmlns:a14="http://schemas.microsoft.com/office/drawing/2010/main" w="25400">
                    <a:solidFill>
                      <a:schemeClr val="bg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zh-CN" altLang="en-US" sz="2400">
                    <a:solidFill>
                      <a:schemeClr val="bg1"/>
                    </a:solidFill>
                    <a:ea typeface="楷体" panose="02010609060101010101" pitchFamily="49" charset="-122"/>
                  </a:rPr>
                  <a:t>        </a:t>
                </a:r>
                <a:r>
                  <a:rPr lang="zh-CN" altLang="en-US" sz="2400">
                    <a:solidFill>
                      <a:schemeClr val="bg1"/>
                    </a:solidFill>
                    <a:ea typeface="华文中宋" panose="02010600040101010101" pitchFamily="2" charset="-122"/>
                  </a:rPr>
                  <a:t>褒奖自己</a:t>
                </a:r>
                <a:endParaRPr lang="en-US" altLang="zh-CN" sz="2400">
                  <a:solidFill>
                    <a:schemeClr val="bg1"/>
                  </a:solidFill>
                  <a:ea typeface="华文中宋" panose="02010600040101010101" pitchFamily="2" charset="-122"/>
                </a:endParaRPr>
              </a:p>
            </p:txBody>
          </p:sp>
          <p:grpSp>
            <p:nvGrpSpPr>
              <p:cNvPr id="44049" name="Group 102"/>
              <p:cNvGrpSpPr/>
              <p:nvPr/>
            </p:nvGrpSpPr>
            <p:grpSpPr bwMode="auto">
              <a:xfrm>
                <a:off x="2920" y="2811"/>
                <a:ext cx="305" cy="241"/>
                <a:chOff x="5088" y="240"/>
                <a:chExt cx="384" cy="384"/>
              </a:xfrm>
            </p:grpSpPr>
            <p:sp>
              <p:nvSpPr>
                <p:cNvPr id="44065" name="Oval 103"/>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6" name="Oval 104"/>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7" name="Oval 105"/>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8" name="Oval 106"/>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9" name="Oval 107"/>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0" name="Oval 108"/>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1" name="Oval 109"/>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2" name="Oval 110"/>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73" name="Oval 111"/>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grpSp>
            <p:nvGrpSpPr>
              <p:cNvPr id="44050" name="Group 112"/>
              <p:cNvGrpSpPr/>
              <p:nvPr/>
            </p:nvGrpSpPr>
            <p:grpSpPr bwMode="auto">
              <a:xfrm>
                <a:off x="2920" y="3348"/>
                <a:ext cx="305" cy="240"/>
                <a:chOff x="5088" y="240"/>
                <a:chExt cx="384" cy="384"/>
              </a:xfrm>
            </p:grpSpPr>
            <p:sp>
              <p:nvSpPr>
                <p:cNvPr id="44056" name="Oval 113"/>
                <p:cNvSpPr>
                  <a:spLocks noChangeArrowheads="1"/>
                </p:cNvSpPr>
                <p:nvPr/>
              </p:nvSpPr>
              <p:spPr bwMode="gray">
                <a:xfrm>
                  <a:off x="5088"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57" name="Oval 114"/>
                <p:cNvSpPr>
                  <a:spLocks noChangeArrowheads="1"/>
                </p:cNvSpPr>
                <p:nvPr/>
              </p:nvSpPr>
              <p:spPr bwMode="gray">
                <a:xfrm>
                  <a:off x="5232"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58" name="Oval 115"/>
                <p:cNvSpPr>
                  <a:spLocks noChangeArrowheads="1"/>
                </p:cNvSpPr>
                <p:nvPr/>
              </p:nvSpPr>
              <p:spPr bwMode="gray">
                <a:xfrm>
                  <a:off x="5376" y="240"/>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59" name="Oval 116"/>
                <p:cNvSpPr>
                  <a:spLocks noChangeArrowheads="1"/>
                </p:cNvSpPr>
                <p:nvPr/>
              </p:nvSpPr>
              <p:spPr bwMode="gray">
                <a:xfrm>
                  <a:off x="5088"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0" name="Oval 117"/>
                <p:cNvSpPr>
                  <a:spLocks noChangeArrowheads="1"/>
                </p:cNvSpPr>
                <p:nvPr/>
              </p:nvSpPr>
              <p:spPr bwMode="gray">
                <a:xfrm>
                  <a:off x="5232"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1" name="Oval 118"/>
                <p:cNvSpPr>
                  <a:spLocks noChangeArrowheads="1"/>
                </p:cNvSpPr>
                <p:nvPr/>
              </p:nvSpPr>
              <p:spPr bwMode="gray">
                <a:xfrm>
                  <a:off x="5376" y="384"/>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2" name="Oval 119"/>
                <p:cNvSpPr>
                  <a:spLocks noChangeArrowheads="1"/>
                </p:cNvSpPr>
                <p:nvPr/>
              </p:nvSpPr>
              <p:spPr bwMode="gray">
                <a:xfrm>
                  <a:off x="5088"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3" name="Oval 120"/>
                <p:cNvSpPr>
                  <a:spLocks noChangeArrowheads="1"/>
                </p:cNvSpPr>
                <p:nvPr/>
              </p:nvSpPr>
              <p:spPr bwMode="gray">
                <a:xfrm>
                  <a:off x="5232"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sp>
              <p:nvSpPr>
                <p:cNvPr id="44064" name="Oval 121"/>
                <p:cNvSpPr>
                  <a:spLocks noChangeArrowheads="1"/>
                </p:cNvSpPr>
                <p:nvPr/>
              </p:nvSpPr>
              <p:spPr bwMode="gray">
                <a:xfrm>
                  <a:off x="5376" y="528"/>
                  <a:ext cx="96" cy="96"/>
                </a:xfrm>
                <a:prstGeom prst="ellipse">
                  <a:avLst/>
                </a:prstGeom>
                <a:solidFill>
                  <a:schemeClr val="bg1">
                    <a:alpha val="50195"/>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endParaRPr lang="zh-CN" altLang="en-US" sz="1800">
                    <a:latin typeface="Arial" panose="020B0604020202020204" pitchFamily="34" charset="0"/>
                  </a:endParaRPr>
                </a:p>
              </p:txBody>
            </p:sp>
          </p:grpSp>
          <p:sp>
            <p:nvSpPr>
              <p:cNvPr id="44051" name="Text Box 122"/>
              <p:cNvSpPr txBox="1">
                <a:spLocks noChangeArrowheads="1"/>
              </p:cNvSpPr>
              <p:nvPr/>
            </p:nvSpPr>
            <p:spPr bwMode="auto">
              <a:xfrm>
                <a:off x="2909" y="3339"/>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10</a:t>
                </a:r>
                <a:endParaRPr lang="en-US" altLang="zh-CN" sz="2400" b="1">
                  <a:solidFill>
                    <a:schemeClr val="bg1"/>
                  </a:solidFill>
                  <a:latin typeface="Times New Roman" panose="02020603050405020304" pitchFamily="18" charset="0"/>
                </a:endParaRPr>
              </a:p>
            </p:txBody>
          </p:sp>
          <p:sp>
            <p:nvSpPr>
              <p:cNvPr id="44052" name="Text Box 123"/>
              <p:cNvSpPr txBox="1">
                <a:spLocks noChangeArrowheads="1"/>
              </p:cNvSpPr>
              <p:nvPr/>
            </p:nvSpPr>
            <p:spPr bwMode="auto">
              <a:xfrm>
                <a:off x="2963" y="2782"/>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9</a:t>
                </a:r>
                <a:endParaRPr lang="en-US" altLang="zh-CN" sz="2400" b="1">
                  <a:solidFill>
                    <a:schemeClr val="bg1"/>
                  </a:solidFill>
                  <a:latin typeface="Times New Roman" panose="02020603050405020304" pitchFamily="18" charset="0"/>
                </a:endParaRPr>
              </a:p>
            </p:txBody>
          </p:sp>
          <p:sp>
            <p:nvSpPr>
              <p:cNvPr id="44053" name="Text Box 124"/>
              <p:cNvSpPr txBox="1">
                <a:spLocks noChangeArrowheads="1"/>
              </p:cNvSpPr>
              <p:nvPr/>
            </p:nvSpPr>
            <p:spPr bwMode="auto">
              <a:xfrm>
                <a:off x="2963" y="2235"/>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8</a:t>
                </a:r>
                <a:endParaRPr lang="en-US" altLang="zh-CN" sz="2400" b="1">
                  <a:solidFill>
                    <a:schemeClr val="bg1"/>
                  </a:solidFill>
                  <a:latin typeface="Times New Roman" panose="02020603050405020304" pitchFamily="18" charset="0"/>
                </a:endParaRPr>
              </a:p>
            </p:txBody>
          </p:sp>
          <p:sp>
            <p:nvSpPr>
              <p:cNvPr id="44054" name="Text Box 125"/>
              <p:cNvSpPr txBox="1">
                <a:spLocks noChangeArrowheads="1"/>
              </p:cNvSpPr>
              <p:nvPr/>
            </p:nvSpPr>
            <p:spPr bwMode="auto">
              <a:xfrm>
                <a:off x="2955" y="1706"/>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7</a:t>
                </a:r>
                <a:endParaRPr lang="en-US" altLang="zh-CN" sz="2400" b="1">
                  <a:solidFill>
                    <a:schemeClr val="bg1"/>
                  </a:solidFill>
                  <a:latin typeface="Times New Roman" panose="02020603050405020304" pitchFamily="18" charset="0"/>
                </a:endParaRPr>
              </a:p>
            </p:txBody>
          </p:sp>
          <p:sp>
            <p:nvSpPr>
              <p:cNvPr id="44055" name="Text Box 126"/>
              <p:cNvSpPr txBox="1">
                <a:spLocks noChangeArrowheads="1"/>
              </p:cNvSpPr>
              <p:nvPr/>
            </p:nvSpPr>
            <p:spPr bwMode="auto">
              <a:xfrm>
                <a:off x="2925" y="1138"/>
                <a:ext cx="2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Tx/>
                  <a:buNone/>
                </a:pPr>
                <a:r>
                  <a:rPr lang="en-US" altLang="zh-CN" sz="2400" b="1">
                    <a:solidFill>
                      <a:schemeClr val="bg1"/>
                    </a:solidFill>
                    <a:latin typeface="Times New Roman" panose="02020603050405020304" pitchFamily="18" charset="0"/>
                  </a:rPr>
                  <a:t> 6</a:t>
                </a:r>
                <a:endParaRPr lang="en-US" altLang="zh-CN" sz="2400" b="1">
                  <a:solidFill>
                    <a:schemeClr val="bg1"/>
                  </a:solidFill>
                  <a:latin typeface="Times New Roman" panose="02020603050405020304" pitchFamily="18" charset="0"/>
                </a:endParaRPr>
              </a:p>
            </p:txBody>
          </p:sp>
        </p:grpSp>
      </p:gr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955925" y="795337"/>
            <a:ext cx="6280150" cy="390525"/>
          </a:xfrm>
        </p:spPr>
        <p:txBody>
          <a:bodyPr>
            <a:normAutofit fontScale="90000"/>
          </a:bodyPr>
          <a:lstStyle/>
          <a:p>
            <a:r>
              <a:rPr lang="zh-CN" altLang="en-US" sz="2400" b="1" dirty="0">
                <a:solidFill>
                  <a:srgbClr val="FFFF00"/>
                </a:solidFill>
                <a:latin typeface="Times New Roman" panose="02020603050405020304" pitchFamily="18" charset="0"/>
                <a:ea typeface="华文中宋" panose="02010600040101010101" pitchFamily="2" charset="-122"/>
              </a:rPr>
              <a:t>时间管理目标法</a:t>
            </a:r>
            <a:r>
              <a:rPr lang="en-US" altLang="zh-CN" sz="2400" b="1" dirty="0">
                <a:solidFill>
                  <a:srgbClr val="FFFF00"/>
                </a:solidFill>
                <a:latin typeface="Times New Roman" panose="02020603050405020304" pitchFamily="18" charset="0"/>
                <a:ea typeface="华文中宋" panose="02010600040101010101" pitchFamily="2" charset="-122"/>
              </a:rPr>
              <a:t>——</a:t>
            </a:r>
            <a:r>
              <a:rPr lang="zh-CN" altLang="en-US" sz="2400" b="1" dirty="0">
                <a:solidFill>
                  <a:srgbClr val="FFFF00"/>
                </a:solidFill>
                <a:latin typeface="Times New Roman" panose="02020603050405020304" pitchFamily="18" charset="0"/>
                <a:ea typeface="华文中宋" panose="02010600040101010101" pitchFamily="2" charset="-122"/>
              </a:rPr>
              <a:t>制定目标的</a:t>
            </a:r>
            <a:r>
              <a:rPr lang="en-US" altLang="zh-CN" sz="2400" b="1" dirty="0">
                <a:solidFill>
                  <a:srgbClr val="FFFF00"/>
                </a:solidFill>
                <a:latin typeface="Times New Roman" panose="02020603050405020304" pitchFamily="18" charset="0"/>
                <a:ea typeface="华文中宋" panose="02010600040101010101" pitchFamily="2" charset="-122"/>
              </a:rPr>
              <a:t>SMART</a:t>
            </a:r>
            <a:r>
              <a:rPr lang="zh-CN" altLang="en-US" sz="2400" b="1" dirty="0">
                <a:solidFill>
                  <a:srgbClr val="FFFF00"/>
                </a:solidFill>
                <a:latin typeface="Times New Roman" panose="02020603050405020304" pitchFamily="18" charset="0"/>
                <a:ea typeface="华文中宋" panose="02010600040101010101" pitchFamily="2" charset="-122"/>
              </a:rPr>
              <a:t>方法</a:t>
            </a:r>
            <a:endParaRPr lang="zh-CN" altLang="en-US" sz="2400" b="1" dirty="0">
              <a:solidFill>
                <a:srgbClr val="FFFF00"/>
              </a:solidFill>
              <a:latin typeface="Times New Roman" panose="02020603050405020304" pitchFamily="18" charset="0"/>
              <a:ea typeface="华文中宋" panose="02010600040101010101" pitchFamily="2" charset="-122"/>
            </a:endParaRPr>
          </a:p>
        </p:txBody>
      </p:sp>
      <p:graphicFrame>
        <p:nvGraphicFramePr>
          <p:cNvPr id="2" name="图示 1"/>
          <p:cNvGraphicFramePr/>
          <p:nvPr/>
        </p:nvGraphicFramePr>
        <p:xfrm>
          <a:off x="1774825" y="1676400"/>
          <a:ext cx="4787900" cy="4191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2416" name="Rectangle 16"/>
          <p:cNvSpPr>
            <a:spLocks noChangeArrowheads="1"/>
          </p:cNvSpPr>
          <p:nvPr/>
        </p:nvSpPr>
        <p:spPr bwMode="auto">
          <a:xfrm>
            <a:off x="6594282" y="1958930"/>
            <a:ext cx="4787900" cy="3779758"/>
          </a:xfrm>
          <a:prstGeom prst="roundRect">
            <a:avLst/>
          </a:prstGeom>
          <a:solidFill>
            <a:schemeClr val="tx1"/>
          </a:solidFill>
          <a:ln>
            <a:noFill/>
          </a:ln>
          <a:effectLst/>
          <a:scene3d>
            <a:camera prst="orthographicFront">
              <a:rot lat="0" lon="0" rev="0"/>
            </a:camera>
            <a:lightRig rig="contrasting" dir="t">
              <a:rot lat="0" lon="0" rev="7800000"/>
            </a:lightRig>
          </a:scene3d>
          <a:sp3d>
            <a:bevelT w="139700" h="139700"/>
          </a:sp3d>
        </p:spPr>
        <p:txBody>
          <a:bodyPr wrap="square" anchor="ctr">
            <a:spAutoFit/>
          </a:bodyPr>
          <a:lstStyle/>
          <a:p>
            <a:pPr>
              <a:defRPr/>
            </a:pPr>
            <a:r>
              <a:rPr lang="en-US" altLang="zh-CN" b="1" dirty="0">
                <a:solidFill>
                  <a:schemeClr val="bg1"/>
                </a:solidFill>
                <a:latin typeface="Times New Roman" panose="02020603050405020304" pitchFamily="18" charset="0"/>
                <a:ea typeface="宋体" panose="02010600030101010101" pitchFamily="2" charset="-122"/>
              </a:rPr>
              <a:t>SPECIFIC</a:t>
            </a:r>
            <a:r>
              <a:rPr lang="zh-CN" altLang="en-US" b="1" dirty="0">
                <a:solidFill>
                  <a:schemeClr val="bg1"/>
                </a:solidFill>
                <a:latin typeface="Times New Roman" panose="02020603050405020304" pitchFamily="18" charset="0"/>
                <a:ea typeface="宋体" panose="02010600030101010101" pitchFamily="2" charset="-122"/>
              </a:rPr>
              <a:t>：具体的，明确的。不能含糊不清的。</a:t>
            </a:r>
            <a:endParaRPr lang="zh-CN" altLang="en-US" b="1" dirty="0">
              <a:solidFill>
                <a:schemeClr val="bg1"/>
              </a:solidFill>
              <a:latin typeface="Times New Roman" panose="02020603050405020304" pitchFamily="18" charset="0"/>
              <a:ea typeface="宋体" panose="02010600030101010101" pitchFamily="2" charset="-122"/>
            </a:endParaRPr>
          </a:p>
          <a:p>
            <a:pPr>
              <a:defRPr/>
            </a:pPr>
            <a:endParaRPr lang="zh-CN" altLang="en-US" b="1" dirty="0">
              <a:solidFill>
                <a:schemeClr val="bg1"/>
              </a:solidFill>
              <a:latin typeface="Times New Roman" panose="02020603050405020304" pitchFamily="18" charset="0"/>
              <a:ea typeface="宋体" panose="02010600030101010101" pitchFamily="2" charset="-122"/>
            </a:endParaRPr>
          </a:p>
          <a:p>
            <a:pPr>
              <a:defRPr/>
            </a:pPr>
            <a:r>
              <a:rPr lang="en-US" altLang="zh-CN" b="1" dirty="0">
                <a:solidFill>
                  <a:schemeClr val="bg1"/>
                </a:solidFill>
                <a:latin typeface="Times New Roman" panose="02020603050405020304" pitchFamily="18" charset="0"/>
                <a:ea typeface="宋体" panose="02010600030101010101" pitchFamily="2" charset="-122"/>
              </a:rPr>
              <a:t>MEASURABLE</a:t>
            </a:r>
            <a:r>
              <a:rPr lang="zh-CN" altLang="en-US" b="1" dirty="0">
                <a:solidFill>
                  <a:schemeClr val="bg1"/>
                </a:solidFill>
                <a:latin typeface="Times New Roman" panose="02020603050405020304" pitchFamily="18" charset="0"/>
                <a:ea typeface="宋体" panose="02010600030101010101" pitchFamily="2" charset="-122"/>
              </a:rPr>
              <a:t>：可以量化的，能度量的</a:t>
            </a:r>
            <a:endParaRPr lang="zh-CN" altLang="en-US" b="1" dirty="0">
              <a:solidFill>
                <a:schemeClr val="bg1"/>
              </a:solidFill>
              <a:latin typeface="Times New Roman" panose="02020603050405020304" pitchFamily="18" charset="0"/>
              <a:ea typeface="宋体" panose="02010600030101010101" pitchFamily="2" charset="-122"/>
            </a:endParaRPr>
          </a:p>
          <a:p>
            <a:pPr>
              <a:defRPr/>
            </a:pPr>
            <a:endParaRPr lang="zh-CN" altLang="en-US" b="1" dirty="0">
              <a:solidFill>
                <a:schemeClr val="bg1"/>
              </a:solidFill>
              <a:latin typeface="Times New Roman" panose="02020603050405020304" pitchFamily="18" charset="0"/>
              <a:ea typeface="宋体" panose="02010600030101010101" pitchFamily="2" charset="-122"/>
            </a:endParaRPr>
          </a:p>
          <a:p>
            <a:pPr>
              <a:defRPr/>
            </a:pPr>
            <a:r>
              <a:rPr lang="en-US" altLang="zh-CN" b="1" dirty="0">
                <a:solidFill>
                  <a:schemeClr val="bg1"/>
                </a:solidFill>
                <a:latin typeface="Times New Roman" panose="02020603050405020304" pitchFamily="18" charset="0"/>
                <a:ea typeface="宋体" panose="02010600030101010101" pitchFamily="2" charset="-122"/>
              </a:rPr>
              <a:t>ACHIEVEABLE &amp; CHALLENGING</a:t>
            </a:r>
            <a:r>
              <a:rPr lang="zh-CN" altLang="en-US" b="1" dirty="0">
                <a:solidFill>
                  <a:schemeClr val="bg1"/>
                </a:solidFill>
                <a:latin typeface="Times New Roman" panose="02020603050405020304" pitchFamily="18" charset="0"/>
                <a:ea typeface="宋体" panose="02010600030101010101" pitchFamily="2" charset="-122"/>
              </a:rPr>
              <a:t>： 可达到但必须有一定挑战。</a:t>
            </a:r>
            <a:endParaRPr lang="zh-CN" altLang="en-US" b="1" dirty="0">
              <a:solidFill>
                <a:schemeClr val="bg1"/>
              </a:solidFill>
              <a:latin typeface="Times New Roman" panose="02020603050405020304" pitchFamily="18" charset="0"/>
              <a:ea typeface="宋体" panose="02010600030101010101" pitchFamily="2" charset="-122"/>
            </a:endParaRPr>
          </a:p>
          <a:p>
            <a:pPr>
              <a:defRPr/>
            </a:pPr>
            <a:endParaRPr lang="zh-CN" altLang="en-US" b="1" dirty="0">
              <a:solidFill>
                <a:schemeClr val="bg1"/>
              </a:solidFill>
              <a:latin typeface="Times New Roman" panose="02020603050405020304" pitchFamily="18" charset="0"/>
              <a:ea typeface="宋体" panose="02010600030101010101" pitchFamily="2" charset="-122"/>
            </a:endParaRPr>
          </a:p>
          <a:p>
            <a:pPr>
              <a:defRPr/>
            </a:pPr>
            <a:r>
              <a:rPr lang="en-US" altLang="zh-CN" b="1" dirty="0">
                <a:solidFill>
                  <a:schemeClr val="bg1"/>
                </a:solidFill>
                <a:latin typeface="Times New Roman" panose="02020603050405020304" pitchFamily="18" charset="0"/>
                <a:ea typeface="宋体" panose="02010600030101010101" pitchFamily="2" charset="-122"/>
              </a:rPr>
              <a:t>REWARDING</a:t>
            </a:r>
            <a:r>
              <a:rPr lang="zh-CN" altLang="en-US" b="1" dirty="0">
                <a:solidFill>
                  <a:schemeClr val="bg1"/>
                </a:solidFill>
                <a:latin typeface="Times New Roman" panose="02020603050405020304" pitchFamily="18" charset="0"/>
                <a:ea typeface="宋体" panose="02010600030101010101" pitchFamily="2" charset="-122"/>
              </a:rPr>
              <a:t>：目标需有一定意义，相关及有价值的</a:t>
            </a:r>
            <a:endParaRPr lang="zh-CN" altLang="en-US" b="1" dirty="0">
              <a:solidFill>
                <a:schemeClr val="bg1"/>
              </a:solidFill>
              <a:latin typeface="Times New Roman" panose="02020603050405020304" pitchFamily="18" charset="0"/>
              <a:ea typeface="宋体" panose="02010600030101010101" pitchFamily="2" charset="-122"/>
            </a:endParaRPr>
          </a:p>
          <a:p>
            <a:pPr>
              <a:defRPr/>
            </a:pPr>
            <a:endParaRPr lang="zh-CN" altLang="en-US" b="1" dirty="0">
              <a:solidFill>
                <a:schemeClr val="bg1"/>
              </a:solidFill>
              <a:latin typeface="Times New Roman" panose="02020603050405020304" pitchFamily="18" charset="0"/>
              <a:ea typeface="宋体" panose="02010600030101010101" pitchFamily="2" charset="-122"/>
            </a:endParaRPr>
          </a:p>
          <a:p>
            <a:pPr>
              <a:defRPr/>
            </a:pPr>
            <a:r>
              <a:rPr lang="en-US" altLang="zh-CN" b="1" dirty="0">
                <a:solidFill>
                  <a:schemeClr val="bg1"/>
                </a:solidFill>
                <a:latin typeface="Times New Roman" panose="02020603050405020304" pitchFamily="18" charset="0"/>
                <a:ea typeface="宋体" panose="02010600030101010101" pitchFamily="2" charset="-122"/>
              </a:rPr>
              <a:t>TIME-BOUNDED</a:t>
            </a:r>
            <a:r>
              <a:rPr lang="zh-CN" altLang="en-US" b="1" dirty="0">
                <a:solidFill>
                  <a:schemeClr val="bg1"/>
                </a:solidFill>
                <a:latin typeface="Times New Roman" panose="02020603050405020304" pitchFamily="18" charset="0"/>
                <a:ea typeface="宋体" panose="02010600030101010101" pitchFamily="2" charset="-122"/>
              </a:rPr>
              <a:t>：有明确时间限制的。</a:t>
            </a:r>
            <a:endParaRPr lang="zh-CN" altLang="en-US" b="1" dirty="0">
              <a:solidFill>
                <a:schemeClr val="bg1"/>
              </a:solidFill>
              <a:latin typeface="Times New Roman" panose="02020603050405020304" pitchFamily="18" charset="0"/>
              <a:ea typeface="宋体" panose="02010600030101010101" pitchFamily="2" charset="-122"/>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276601" y="338138"/>
            <a:ext cx="6399213" cy="717550"/>
          </a:xfrm>
          <a:prstGeom prst="roundRect">
            <a:avLst>
              <a:gd name="adj" fmla="val 16667"/>
            </a:avLst>
          </a:prstGeom>
          <a:solidFill>
            <a:srgbClr val="7030A0"/>
          </a:solidFill>
        </p:spPr>
        <p:txBody>
          <a:bodyPr>
            <a:normAutofit fontScale="90000"/>
          </a:bodyPr>
          <a:lstStyle/>
          <a:p>
            <a:r>
              <a:rPr lang="zh-CN" altLang="en-US" b="1" dirty="0">
                <a:solidFill>
                  <a:schemeClr val="tx1"/>
                </a:solidFill>
                <a:latin typeface="华文中宋" panose="02010600040101010101" pitchFamily="2" charset="-122"/>
                <a:ea typeface="华文中宋" panose="02010600040101010101" pitchFamily="2" charset="-122"/>
              </a:rPr>
              <a:t>帕累托原则</a:t>
            </a:r>
            <a:r>
              <a:rPr lang="en-US" altLang="zh-CN" b="1" dirty="0">
                <a:solidFill>
                  <a:schemeClr val="tx1"/>
                </a:solidFill>
                <a:latin typeface="华文中宋" panose="02010600040101010101" pitchFamily="2" charset="-122"/>
                <a:ea typeface="华文中宋" panose="02010600040101010101" pitchFamily="2" charset="-122"/>
              </a:rPr>
              <a:t>-8020</a:t>
            </a:r>
            <a:r>
              <a:rPr lang="zh-CN" altLang="en-US" b="1" dirty="0">
                <a:solidFill>
                  <a:schemeClr val="tx1"/>
                </a:solidFill>
                <a:latin typeface="华文中宋" panose="02010600040101010101" pitchFamily="2" charset="-122"/>
                <a:ea typeface="华文中宋" panose="02010600040101010101" pitchFamily="2" charset="-122"/>
              </a:rPr>
              <a:t>法则</a:t>
            </a:r>
            <a:r>
              <a:rPr lang="zh-CN" altLang="en-US" dirty="0">
                <a:solidFill>
                  <a:schemeClr val="tx1"/>
                </a:solidFill>
                <a:latin typeface="华文中宋" panose="02010600040101010101" pitchFamily="2" charset="-122"/>
                <a:ea typeface="华文中宋" panose="02010600040101010101" pitchFamily="2" charset="-122"/>
              </a:rPr>
              <a:t> </a:t>
            </a:r>
            <a:endParaRPr lang="zh-CN" altLang="en-US" dirty="0">
              <a:solidFill>
                <a:schemeClr val="tx1"/>
              </a:solidFill>
              <a:latin typeface="华文中宋" panose="02010600040101010101" pitchFamily="2" charset="-122"/>
              <a:ea typeface="华文中宋" panose="02010600040101010101" pitchFamily="2" charset="-122"/>
            </a:endParaRPr>
          </a:p>
        </p:txBody>
      </p:sp>
      <p:sp>
        <p:nvSpPr>
          <p:cNvPr id="46083" name="Rectangle 5"/>
          <p:cNvSpPr>
            <a:spLocks noChangeArrowheads="1"/>
          </p:cNvSpPr>
          <p:nvPr/>
        </p:nvSpPr>
        <p:spPr bwMode="auto">
          <a:xfrm>
            <a:off x="1954213" y="1228726"/>
            <a:ext cx="8496300" cy="119062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1800" dirty="0">
                <a:solidFill>
                  <a:schemeClr val="bg1"/>
                </a:solidFill>
                <a:latin typeface="Arial" panose="020B0604020202020204" pitchFamily="34" charset="0"/>
              </a:rPr>
              <a:t>        </a:t>
            </a:r>
            <a:r>
              <a:rPr lang="zh-CN" altLang="en-US" sz="1800" b="1" dirty="0"/>
              <a:t>这是由</a:t>
            </a:r>
            <a:r>
              <a:rPr lang="en-US" altLang="zh-CN" sz="1800" b="1" dirty="0"/>
              <a:t>19</a:t>
            </a:r>
            <a:r>
              <a:rPr lang="zh-CN" altLang="en-US" sz="1800" b="1" dirty="0"/>
              <a:t>世纪意大利经济学家帕累托提出的。其核心内容是生活中</a:t>
            </a:r>
            <a:r>
              <a:rPr lang="en-US" altLang="zh-CN" sz="1800" b="1" dirty="0"/>
              <a:t>80%</a:t>
            </a:r>
            <a:r>
              <a:rPr lang="zh-CN" altLang="en-US" sz="1800" b="1" dirty="0"/>
              <a:t>的结果几乎源于</a:t>
            </a:r>
            <a:r>
              <a:rPr lang="en-US" altLang="zh-CN" sz="1800" b="1" dirty="0"/>
              <a:t>20%</a:t>
            </a:r>
            <a:r>
              <a:rPr lang="zh-CN" altLang="en-US" sz="1800" b="1" dirty="0"/>
              <a:t>的活动。比如，是那</a:t>
            </a:r>
            <a:r>
              <a:rPr lang="en-US" altLang="zh-CN" sz="1800" b="1" dirty="0"/>
              <a:t>20%</a:t>
            </a:r>
            <a:r>
              <a:rPr lang="zh-CN" altLang="en-US" sz="1800" b="1" dirty="0"/>
              <a:t>的客户给你带来了</a:t>
            </a:r>
            <a:r>
              <a:rPr lang="en-US" altLang="zh-CN" sz="1800" b="1" dirty="0"/>
              <a:t>80%</a:t>
            </a:r>
            <a:r>
              <a:rPr lang="zh-CN" altLang="en-US" sz="1800" b="1" dirty="0"/>
              <a:t>的业绩，可能创造了</a:t>
            </a:r>
            <a:r>
              <a:rPr lang="en-US" altLang="zh-CN" sz="1800" b="1" dirty="0"/>
              <a:t>80%</a:t>
            </a:r>
            <a:r>
              <a:rPr lang="zh-CN" altLang="en-US" sz="1800" b="1" dirty="0"/>
              <a:t>的利润，世界上</a:t>
            </a:r>
            <a:r>
              <a:rPr lang="en-US" altLang="zh-CN" sz="1800" b="1" dirty="0"/>
              <a:t>80%</a:t>
            </a:r>
            <a:r>
              <a:rPr lang="zh-CN" altLang="en-US" sz="1800" b="1" dirty="0"/>
              <a:t>的财富是被</a:t>
            </a:r>
            <a:r>
              <a:rPr lang="en-US" altLang="zh-CN" sz="1800" b="1" dirty="0"/>
              <a:t>20%</a:t>
            </a:r>
            <a:r>
              <a:rPr lang="zh-CN" altLang="en-US" sz="1800" b="1" dirty="0"/>
              <a:t>的人掌握着，世界上</a:t>
            </a:r>
            <a:r>
              <a:rPr lang="en-US" altLang="zh-CN" sz="1800" b="1" dirty="0"/>
              <a:t>80%</a:t>
            </a:r>
            <a:r>
              <a:rPr lang="zh-CN" altLang="en-US" sz="1800" b="1" dirty="0"/>
              <a:t>的人只分享了</a:t>
            </a:r>
            <a:r>
              <a:rPr lang="en-US" altLang="zh-CN" sz="1800" b="1" dirty="0"/>
              <a:t>20%</a:t>
            </a:r>
            <a:r>
              <a:rPr lang="zh-CN" altLang="en-US" sz="1800" b="1" dirty="0"/>
              <a:t>的财富。因此，要把注意力放在</a:t>
            </a:r>
            <a:r>
              <a:rPr lang="en-US" altLang="zh-CN" sz="1800" b="1" dirty="0"/>
              <a:t>20%</a:t>
            </a:r>
            <a:r>
              <a:rPr lang="zh-CN" altLang="en-US" sz="1800" b="1" dirty="0"/>
              <a:t>的关键事情上。</a:t>
            </a:r>
            <a:endParaRPr lang="zh-CN" altLang="en-US" sz="1800" b="1" dirty="0"/>
          </a:p>
        </p:txBody>
      </p:sp>
      <p:sp>
        <p:nvSpPr>
          <p:cNvPr id="104475" name="Rectangle 27"/>
          <p:cNvSpPr>
            <a:spLocks noChangeArrowheads="1"/>
          </p:cNvSpPr>
          <p:nvPr/>
        </p:nvSpPr>
        <p:spPr bwMode="auto">
          <a:xfrm>
            <a:off x="4524376" y="6397626"/>
            <a:ext cx="31670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Tx/>
              <a:buNone/>
            </a:pPr>
            <a:r>
              <a:rPr lang="zh-CN" altLang="en-US" sz="4400" b="1">
                <a:solidFill>
                  <a:schemeClr val="tx2"/>
                </a:solidFill>
                <a:latin typeface="Times New Roman" panose="02020603050405020304" pitchFamily="18" charset="0"/>
              </a:rPr>
              <a:t> </a:t>
            </a:r>
            <a:r>
              <a:rPr lang="en-US" altLang="zh-CN" sz="1800" b="1">
                <a:solidFill>
                  <a:schemeClr val="accent2"/>
                </a:solidFill>
                <a:latin typeface="Times New Roman" panose="02020603050405020304" pitchFamily="18" charset="0"/>
              </a:rPr>
              <a:t>Time Categories </a:t>
            </a:r>
            <a:r>
              <a:rPr lang="zh-CN" altLang="en-US" sz="1800" b="1">
                <a:solidFill>
                  <a:schemeClr val="accent2"/>
                </a:solidFill>
                <a:latin typeface="Times New Roman" panose="02020603050405020304" pitchFamily="18" charset="0"/>
              </a:rPr>
              <a:t>时间分类</a:t>
            </a:r>
            <a:endParaRPr lang="zh-CN" altLang="en-US" sz="1800" b="1">
              <a:solidFill>
                <a:schemeClr val="accent2"/>
              </a:solidFill>
              <a:latin typeface="Times New Roman" panose="02020603050405020304" pitchFamily="18" charset="0"/>
            </a:endParaRPr>
          </a:p>
        </p:txBody>
      </p:sp>
      <p:grpSp>
        <p:nvGrpSpPr>
          <p:cNvPr id="46085" name="Group 70"/>
          <p:cNvGrpSpPr/>
          <p:nvPr/>
        </p:nvGrpSpPr>
        <p:grpSpPr bwMode="auto">
          <a:xfrm>
            <a:off x="2676526" y="2554289"/>
            <a:ext cx="6837451" cy="3843337"/>
            <a:chOff x="709" y="814"/>
            <a:chExt cx="4322" cy="3218"/>
          </a:xfrm>
          <a:solidFill>
            <a:srgbClr val="00B050"/>
          </a:solidFill>
        </p:grpSpPr>
        <p:sp>
          <p:nvSpPr>
            <p:cNvPr id="104519" name="Rectangle 71"/>
            <p:cNvSpPr>
              <a:spLocks noChangeArrowheads="1"/>
            </p:cNvSpPr>
            <p:nvPr/>
          </p:nvSpPr>
          <p:spPr bwMode="auto">
            <a:xfrm>
              <a:off x="709" y="817"/>
              <a:ext cx="2016" cy="1825"/>
            </a:xfrm>
            <a:prstGeom prst="rect">
              <a:avLst/>
            </a:prstGeom>
            <a:grpFill/>
            <a:ln w="12700" cap="sq">
              <a:solidFill>
                <a:schemeClr val="tx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defRPr/>
              </a:pPr>
              <a:endParaRPr lang="zh-CN" altLang="en-US" sz="2400">
                <a:effectLst>
                  <a:outerShdw blurRad="38100" dist="38100" dir="2700000" algn="tl">
                    <a:srgbClr val="000000"/>
                  </a:outerShdw>
                </a:effectLst>
                <a:latin typeface="Times New Roman" panose="02020603050405020304" pitchFamily="18" charset="0"/>
                <a:ea typeface="宋体" panose="02010600030101010101" pitchFamily="2" charset="-122"/>
              </a:endParaRPr>
            </a:p>
          </p:txBody>
        </p:sp>
        <p:sp>
          <p:nvSpPr>
            <p:cNvPr id="104520" name="Rectangle 72"/>
            <p:cNvSpPr>
              <a:spLocks noChangeArrowheads="1"/>
            </p:cNvSpPr>
            <p:nvPr/>
          </p:nvSpPr>
          <p:spPr bwMode="auto">
            <a:xfrm>
              <a:off x="2703" y="817"/>
              <a:ext cx="2259" cy="1825"/>
            </a:xfrm>
            <a:prstGeom prst="rect">
              <a:avLst/>
            </a:prstGeom>
            <a:grpFill/>
            <a:ln w="12700" cap="sq">
              <a:solidFill>
                <a:schemeClr val="tx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defRPr/>
              </a:pPr>
              <a:endParaRPr lang="zh-CN" altLang="en-US" sz="2400">
                <a:effectLst>
                  <a:outerShdw blurRad="38100" dist="38100" dir="2700000" algn="tl">
                    <a:srgbClr val="000000"/>
                  </a:outerShdw>
                </a:effectLst>
                <a:latin typeface="Times New Roman" panose="02020603050405020304" pitchFamily="18" charset="0"/>
                <a:ea typeface="宋体" panose="02010600030101010101" pitchFamily="2" charset="-122"/>
              </a:endParaRPr>
            </a:p>
          </p:txBody>
        </p:sp>
        <p:sp>
          <p:nvSpPr>
            <p:cNvPr id="46088" name="Rectangle 73"/>
            <p:cNvSpPr>
              <a:spLocks noChangeArrowheads="1"/>
            </p:cNvSpPr>
            <p:nvPr/>
          </p:nvSpPr>
          <p:spPr bwMode="auto">
            <a:xfrm>
              <a:off x="709" y="2640"/>
              <a:ext cx="1997" cy="1392"/>
            </a:xfrm>
            <a:prstGeom prst="rect">
              <a:avLst/>
            </a:prstGeom>
            <a:grpFill/>
            <a:ln w="12700" cap="sq">
              <a:solidFill>
                <a:schemeClr val="tx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endParaRPr lang="zh-CN" altLang="en-US" sz="2400">
                <a:latin typeface="Times New Roman" panose="02020603050405020304" pitchFamily="18" charset="0"/>
              </a:endParaRPr>
            </a:p>
          </p:txBody>
        </p:sp>
        <p:sp>
          <p:nvSpPr>
            <p:cNvPr id="104522" name="Rectangle 74"/>
            <p:cNvSpPr>
              <a:spLocks noChangeArrowheads="1"/>
            </p:cNvSpPr>
            <p:nvPr/>
          </p:nvSpPr>
          <p:spPr bwMode="auto">
            <a:xfrm>
              <a:off x="2706" y="2640"/>
              <a:ext cx="2256" cy="1392"/>
            </a:xfrm>
            <a:prstGeom prst="rect">
              <a:avLst/>
            </a:prstGeom>
            <a:grpFill/>
            <a:ln w="12700" cap="sq">
              <a:solidFill>
                <a:schemeClr val="tx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defRPr/>
              </a:pPr>
              <a:endParaRPr lang="zh-CN" altLang="en-US" sz="2400">
                <a:effectLst>
                  <a:outerShdw blurRad="38100" dist="38100" dir="2700000" algn="tl">
                    <a:srgbClr val="000000"/>
                  </a:outerShdw>
                </a:effectLst>
                <a:latin typeface="Times New Roman" panose="02020603050405020304" pitchFamily="18" charset="0"/>
                <a:ea typeface="宋体" panose="02010600030101010101" pitchFamily="2" charset="-122"/>
              </a:endParaRPr>
            </a:p>
          </p:txBody>
        </p:sp>
        <p:sp>
          <p:nvSpPr>
            <p:cNvPr id="46090" name="Line 75"/>
            <p:cNvSpPr>
              <a:spLocks noChangeShapeType="1"/>
            </p:cNvSpPr>
            <p:nvPr/>
          </p:nvSpPr>
          <p:spPr bwMode="auto">
            <a:xfrm>
              <a:off x="709" y="1200"/>
              <a:ext cx="4253" cy="0"/>
            </a:xfrm>
            <a:prstGeom prst="line">
              <a:avLst/>
            </a:prstGeom>
            <a:grpFill/>
            <a:ln w="12700" cap="sq">
              <a:solidFill>
                <a:schemeClr val="tx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6091" name="Text Box 76"/>
            <p:cNvSpPr txBox="1">
              <a:spLocks noChangeArrowheads="1"/>
            </p:cNvSpPr>
            <p:nvPr/>
          </p:nvSpPr>
          <p:spPr bwMode="auto">
            <a:xfrm>
              <a:off x="3516" y="814"/>
              <a:ext cx="654" cy="387"/>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solidFill>
                    <a:srgbClr val="FF0000"/>
                  </a:solidFill>
                  <a:latin typeface="Times New Roman" panose="02020603050405020304" pitchFamily="18" charset="0"/>
                </a:rPr>
                <a:t>紧   急</a:t>
              </a:r>
              <a:endParaRPr lang="zh-CN" altLang="en-US" sz="2400" b="1">
                <a:solidFill>
                  <a:srgbClr val="FF0000"/>
                </a:solidFill>
                <a:latin typeface="Times New Roman" panose="02020603050405020304" pitchFamily="18" charset="0"/>
              </a:endParaRPr>
            </a:p>
          </p:txBody>
        </p:sp>
        <p:sp>
          <p:nvSpPr>
            <p:cNvPr id="46092" name="Rectangle 77"/>
            <p:cNvSpPr>
              <a:spLocks noChangeArrowheads="1"/>
            </p:cNvSpPr>
            <p:nvPr/>
          </p:nvSpPr>
          <p:spPr bwMode="auto">
            <a:xfrm>
              <a:off x="1210" y="814"/>
              <a:ext cx="703" cy="387"/>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solidFill>
                    <a:srgbClr val="00B050"/>
                  </a:solidFill>
                  <a:latin typeface="Times New Roman" panose="02020603050405020304" pitchFamily="18" charset="0"/>
                </a:rPr>
                <a:t>不紧急</a:t>
              </a:r>
              <a:endParaRPr lang="zh-CN" altLang="en-US" sz="2400" b="1">
                <a:solidFill>
                  <a:srgbClr val="00B050"/>
                </a:solidFill>
                <a:latin typeface="Times New Roman" panose="02020603050405020304" pitchFamily="18" charset="0"/>
              </a:endParaRPr>
            </a:p>
          </p:txBody>
        </p:sp>
        <p:sp>
          <p:nvSpPr>
            <p:cNvPr id="46093" name="Text Box 78"/>
            <p:cNvSpPr txBox="1">
              <a:spLocks noChangeArrowheads="1"/>
            </p:cNvSpPr>
            <p:nvPr/>
          </p:nvSpPr>
          <p:spPr bwMode="auto">
            <a:xfrm>
              <a:off x="4681" y="1536"/>
              <a:ext cx="350" cy="824"/>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solidFill>
                    <a:srgbClr val="FF0000"/>
                  </a:solidFill>
                  <a:latin typeface="Times New Roman" panose="02020603050405020304" pitchFamily="18" charset="0"/>
                </a:rPr>
                <a:t>重   </a:t>
              </a:r>
              <a:r>
                <a:rPr lang="zh-CN" altLang="en-US" sz="2000" b="1">
                  <a:solidFill>
                    <a:srgbClr val="FF0000"/>
                  </a:solidFill>
                  <a:latin typeface="Times New Roman" panose="02020603050405020304" pitchFamily="18" charset="0"/>
                </a:rPr>
                <a:t>要</a:t>
              </a:r>
              <a:endParaRPr lang="zh-CN" altLang="en-US" sz="2000" b="1">
                <a:solidFill>
                  <a:srgbClr val="FF0000"/>
                </a:solidFill>
                <a:latin typeface="Times New Roman" panose="02020603050405020304" pitchFamily="18" charset="0"/>
              </a:endParaRPr>
            </a:p>
          </p:txBody>
        </p:sp>
        <p:sp>
          <p:nvSpPr>
            <p:cNvPr id="46094" name="Text Box 79"/>
            <p:cNvSpPr txBox="1">
              <a:spLocks noChangeArrowheads="1"/>
            </p:cNvSpPr>
            <p:nvPr/>
          </p:nvSpPr>
          <p:spPr bwMode="auto">
            <a:xfrm>
              <a:off x="4702" y="2833"/>
              <a:ext cx="311" cy="766"/>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000" b="1">
                  <a:solidFill>
                    <a:srgbClr val="00B050"/>
                  </a:solidFill>
                  <a:latin typeface="Times New Roman" panose="02020603050405020304" pitchFamily="18" charset="0"/>
                </a:rPr>
                <a:t>不重要</a:t>
              </a:r>
              <a:endParaRPr lang="zh-CN" altLang="en-US" sz="2000" b="1">
                <a:solidFill>
                  <a:srgbClr val="00B050"/>
                </a:solidFill>
                <a:latin typeface="Times New Roman" panose="02020603050405020304" pitchFamily="18" charset="0"/>
              </a:endParaRPr>
            </a:p>
          </p:txBody>
        </p:sp>
        <p:sp>
          <p:nvSpPr>
            <p:cNvPr id="46095" name="Text Box 80"/>
            <p:cNvSpPr txBox="1">
              <a:spLocks noChangeArrowheads="1"/>
            </p:cNvSpPr>
            <p:nvPr/>
          </p:nvSpPr>
          <p:spPr bwMode="auto">
            <a:xfrm>
              <a:off x="3102" y="1496"/>
              <a:ext cx="1074" cy="696"/>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latin typeface="Times New Roman" panose="02020603050405020304" pitchFamily="18" charset="0"/>
                </a:rPr>
                <a:t>重    要</a:t>
              </a:r>
              <a:endParaRPr lang="zh-CN" altLang="en-US" sz="2400" b="1">
                <a:latin typeface="Times New Roman" panose="02020603050405020304" pitchFamily="18" charset="0"/>
              </a:endParaRPr>
            </a:p>
            <a:p>
              <a:pPr algn="ctr">
                <a:spcBef>
                  <a:spcPct val="0"/>
                </a:spcBef>
                <a:buFontTx/>
                <a:buNone/>
              </a:pPr>
              <a:r>
                <a:rPr lang="zh-CN" altLang="en-US" sz="2400" b="1">
                  <a:latin typeface="Times New Roman" panose="02020603050405020304" pitchFamily="18" charset="0"/>
                </a:rPr>
                <a:t>紧    急</a:t>
              </a:r>
              <a:endParaRPr lang="zh-CN" altLang="en-US" sz="2400">
                <a:latin typeface="Times New Roman" panose="02020603050405020304" pitchFamily="18" charset="0"/>
              </a:endParaRPr>
            </a:p>
          </p:txBody>
        </p:sp>
        <p:sp>
          <p:nvSpPr>
            <p:cNvPr id="46096" name="Text Box 81"/>
            <p:cNvSpPr txBox="1">
              <a:spLocks noChangeArrowheads="1"/>
            </p:cNvSpPr>
            <p:nvPr/>
          </p:nvSpPr>
          <p:spPr bwMode="auto">
            <a:xfrm>
              <a:off x="1285" y="1448"/>
              <a:ext cx="1063" cy="696"/>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latin typeface="Times New Roman" panose="02020603050405020304" pitchFamily="18" charset="0"/>
                </a:rPr>
                <a:t>重    要</a:t>
              </a:r>
              <a:endParaRPr lang="zh-CN" altLang="en-US" sz="2400" b="1">
                <a:latin typeface="Times New Roman" panose="02020603050405020304" pitchFamily="18" charset="0"/>
              </a:endParaRPr>
            </a:p>
            <a:p>
              <a:pPr algn="ctr">
                <a:spcBef>
                  <a:spcPct val="0"/>
                </a:spcBef>
                <a:buFontTx/>
                <a:buNone/>
              </a:pPr>
              <a:r>
                <a:rPr lang="zh-CN" altLang="en-US" sz="2400" b="1">
                  <a:latin typeface="Times New Roman" panose="02020603050405020304" pitchFamily="18" charset="0"/>
                </a:rPr>
                <a:t>不紧急</a:t>
              </a:r>
              <a:endParaRPr lang="zh-CN" altLang="en-US" sz="2400">
                <a:latin typeface="Times New Roman" panose="02020603050405020304" pitchFamily="18" charset="0"/>
              </a:endParaRPr>
            </a:p>
          </p:txBody>
        </p:sp>
        <p:sp>
          <p:nvSpPr>
            <p:cNvPr id="46097" name="Text Box 82"/>
            <p:cNvSpPr txBox="1">
              <a:spLocks noChangeArrowheads="1"/>
            </p:cNvSpPr>
            <p:nvPr/>
          </p:nvSpPr>
          <p:spPr bwMode="auto">
            <a:xfrm>
              <a:off x="1285" y="2984"/>
              <a:ext cx="1026" cy="696"/>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latin typeface="Times New Roman" panose="02020603050405020304" pitchFamily="18" charset="0"/>
                </a:rPr>
                <a:t>不重要</a:t>
              </a:r>
              <a:endParaRPr lang="zh-CN" altLang="en-US" sz="2400" b="1">
                <a:latin typeface="Times New Roman" panose="02020603050405020304" pitchFamily="18" charset="0"/>
              </a:endParaRPr>
            </a:p>
            <a:p>
              <a:pPr algn="ctr">
                <a:spcBef>
                  <a:spcPct val="0"/>
                </a:spcBef>
                <a:buFontTx/>
                <a:buNone/>
              </a:pPr>
              <a:r>
                <a:rPr lang="zh-CN" altLang="en-US" sz="2400" b="1">
                  <a:latin typeface="Times New Roman" panose="02020603050405020304" pitchFamily="18" charset="0"/>
                </a:rPr>
                <a:t>不紧急</a:t>
              </a:r>
              <a:endParaRPr lang="zh-CN" altLang="en-US" sz="2400" b="1">
                <a:latin typeface="Times New Roman" panose="02020603050405020304" pitchFamily="18" charset="0"/>
              </a:endParaRPr>
            </a:p>
          </p:txBody>
        </p:sp>
        <p:sp>
          <p:nvSpPr>
            <p:cNvPr id="46098" name="Text Box 83"/>
            <p:cNvSpPr txBox="1">
              <a:spLocks noChangeArrowheads="1"/>
            </p:cNvSpPr>
            <p:nvPr/>
          </p:nvSpPr>
          <p:spPr bwMode="auto">
            <a:xfrm>
              <a:off x="3102" y="2984"/>
              <a:ext cx="1122" cy="696"/>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spcBef>
                  <a:spcPct val="0"/>
                </a:spcBef>
                <a:buFontTx/>
                <a:buNone/>
              </a:pPr>
              <a:r>
                <a:rPr lang="zh-CN" altLang="en-US" sz="2400" b="1">
                  <a:latin typeface="Times New Roman" panose="02020603050405020304" pitchFamily="18" charset="0"/>
                </a:rPr>
                <a:t>不重要</a:t>
              </a:r>
              <a:endParaRPr lang="zh-CN" altLang="en-US" sz="2400" b="1">
                <a:latin typeface="Times New Roman" panose="02020603050405020304" pitchFamily="18" charset="0"/>
              </a:endParaRPr>
            </a:p>
            <a:p>
              <a:pPr algn="ctr">
                <a:spcBef>
                  <a:spcPct val="0"/>
                </a:spcBef>
                <a:buFontTx/>
                <a:buNone/>
              </a:pPr>
              <a:r>
                <a:rPr lang="zh-CN" altLang="en-US" sz="2400" b="1">
                  <a:latin typeface="Times New Roman" panose="02020603050405020304" pitchFamily="18" charset="0"/>
                </a:rPr>
                <a:t>紧    急</a:t>
              </a:r>
              <a:endParaRPr lang="zh-CN" altLang="en-US" sz="2400">
                <a:latin typeface="Times New Roman" panose="02020603050405020304" pitchFamily="18" charset="0"/>
              </a:endParaRPr>
            </a:p>
          </p:txBody>
        </p:sp>
        <p:sp>
          <p:nvSpPr>
            <p:cNvPr id="104534" name="Text Box 86"/>
            <p:cNvSpPr txBox="1">
              <a:spLocks noChangeArrowheads="1"/>
            </p:cNvSpPr>
            <p:nvPr/>
          </p:nvSpPr>
          <p:spPr bwMode="auto">
            <a:xfrm>
              <a:off x="4170" y="1226"/>
              <a:ext cx="258" cy="38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A</a:t>
              </a:r>
              <a:endPar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sp>
          <p:nvSpPr>
            <p:cNvPr id="104535" name="Text Box 87"/>
            <p:cNvSpPr txBox="1">
              <a:spLocks noChangeArrowheads="1"/>
            </p:cNvSpPr>
            <p:nvPr/>
          </p:nvSpPr>
          <p:spPr bwMode="auto">
            <a:xfrm>
              <a:off x="4195" y="2735"/>
              <a:ext cx="344" cy="38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B1</a:t>
              </a:r>
              <a:endPar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sp>
          <p:nvSpPr>
            <p:cNvPr id="104536" name="Text Box 88"/>
            <p:cNvSpPr txBox="1">
              <a:spLocks noChangeArrowheads="1"/>
            </p:cNvSpPr>
            <p:nvPr/>
          </p:nvSpPr>
          <p:spPr bwMode="auto">
            <a:xfrm>
              <a:off x="2287" y="1199"/>
              <a:ext cx="344" cy="38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B2</a:t>
              </a:r>
              <a:endPar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sp>
          <p:nvSpPr>
            <p:cNvPr id="104537" name="Text Box 89"/>
            <p:cNvSpPr txBox="1">
              <a:spLocks noChangeArrowheads="1"/>
            </p:cNvSpPr>
            <p:nvPr/>
          </p:nvSpPr>
          <p:spPr bwMode="auto">
            <a:xfrm>
              <a:off x="2314" y="2666"/>
              <a:ext cx="246" cy="38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C</a:t>
              </a:r>
              <a:endParaRPr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endParaRPr>
            </a:p>
          </p:txBody>
        </p:sp>
        <p:sp>
          <p:nvSpPr>
            <p:cNvPr id="46103" name="Line 90"/>
            <p:cNvSpPr>
              <a:spLocks noChangeShapeType="1"/>
            </p:cNvSpPr>
            <p:nvPr/>
          </p:nvSpPr>
          <p:spPr bwMode="auto">
            <a:xfrm>
              <a:off x="4608" y="816"/>
              <a:ext cx="0" cy="3216"/>
            </a:xfrm>
            <a:prstGeom prst="line">
              <a:avLst/>
            </a:prstGeom>
            <a:grp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75"/>
                                        </p:tgtEl>
                                        <p:attrNameLst>
                                          <p:attrName>style.visibility</p:attrName>
                                        </p:attrNameLst>
                                      </p:cBhvr>
                                      <p:to>
                                        <p:strVal val="visible"/>
                                      </p:to>
                                    </p:set>
                                    <p:anim calcmode="lin" valueType="num">
                                      <p:cBhvr additive="base">
                                        <p:cTn id="7" dur="500" fill="hold"/>
                                        <p:tgtEl>
                                          <p:spTgt spid="104475"/>
                                        </p:tgtEl>
                                        <p:attrNameLst>
                                          <p:attrName>ppt_x</p:attrName>
                                        </p:attrNameLst>
                                      </p:cBhvr>
                                      <p:tavLst>
                                        <p:tav tm="0">
                                          <p:val>
                                            <p:strVal val="0-#ppt_w/2"/>
                                          </p:val>
                                        </p:tav>
                                        <p:tav tm="100000">
                                          <p:val>
                                            <p:strVal val="#ppt_x"/>
                                          </p:val>
                                        </p:tav>
                                      </p:tavLst>
                                    </p:anim>
                                    <p:anim calcmode="lin" valueType="num">
                                      <p:cBhvr additive="base">
                                        <p:cTn id="8" dur="500" fill="hold"/>
                                        <p:tgtEl>
                                          <p:spTgt spid="1044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日期占位符 3"/>
          <p:cNvSpPr>
            <a:spLocks noGrp="1"/>
          </p:cNvSpPr>
          <p:nvPr>
            <p:ph type="dt" sz="quarter" idx="10"/>
          </p:nvPr>
        </p:nvSpPr>
        <p:spPr>
          <a:noFill/>
        </p:spPr>
        <p:txBody>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fld id="{21B42ED8-A0D4-4395-BE03-14BA7E2941E9}"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5" name="Rectangle 2"/>
          <p:cNvSpPr>
            <a:spLocks noGrp="1" noChangeArrowheads="1"/>
          </p:cNvSpPr>
          <p:nvPr>
            <p:ph type="title"/>
          </p:nvPr>
        </p:nvSpPr>
        <p:spPr>
          <a:xfrm>
            <a:off x="4439862" y="2456919"/>
            <a:ext cx="6264522" cy="1224102"/>
          </a:xfrm>
          <a:prstGeom prst="roundRect">
            <a:avLst/>
          </a:prstGeom>
          <a:solidFill>
            <a:srgbClr val="00B050"/>
          </a:solidFill>
          <a:scene3d>
            <a:camera prst="orthographicFront">
              <a:rot lat="0" lon="0" rev="0"/>
            </a:camera>
            <a:lightRig rig="contrasting" dir="t">
              <a:rot lat="0" lon="0" rev="7800000"/>
            </a:lightRig>
          </a:scene3d>
          <a:sp3d>
            <a:bevelT w="139700" h="139700"/>
          </a:sp3d>
        </p:spPr>
        <p:txBody>
          <a:bodyPr/>
          <a:lstStyle/>
          <a:p>
            <a:pPr>
              <a:defRPr/>
            </a:pPr>
            <a:r>
              <a:rPr lang="en-US" altLang="zh-CN" sz="4800" b="1" dirty="0">
                <a:solidFill>
                  <a:schemeClr val="tx1"/>
                </a:solidFill>
                <a:ea typeface="华文中宋" panose="02010600040101010101" pitchFamily="2" charset="-122"/>
              </a:rPr>
              <a:t>2.2  </a:t>
            </a:r>
            <a:r>
              <a:rPr lang="zh-CN" altLang="en-US" sz="4800" b="1" dirty="0">
                <a:solidFill>
                  <a:schemeClr val="tx1"/>
                </a:solidFill>
                <a:ea typeface="华文中宋" panose="02010600040101010101" pitchFamily="2" charset="-122"/>
              </a:rPr>
              <a:t>创新的工作思维</a:t>
            </a:r>
            <a:endParaRPr lang="zh-CN" altLang="en-US" sz="4800" b="1" dirty="0">
              <a:solidFill>
                <a:schemeClr val="tx1"/>
              </a:solidFill>
              <a:ea typeface="华文中宋" panose="02010600040101010101" pitchFamily="2"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5640" y="2204898"/>
            <a:ext cx="2301574" cy="1728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日期占位符 3"/>
          <p:cNvSpPr>
            <a:spLocks noGrp="1"/>
          </p:cNvSpPr>
          <p:nvPr>
            <p:ph type="dt" sz="quarter" idx="10"/>
          </p:nvPr>
        </p:nvSpPr>
        <p:spPr>
          <a:noFill/>
        </p:spPr>
        <p:txBody>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fld id="{BA5A2611-3BD5-46B2-B871-35E11BFF98C1}"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48131" name="矩形 4"/>
          <p:cNvSpPr>
            <a:spLocks noChangeArrowheads="1"/>
          </p:cNvSpPr>
          <p:nvPr/>
        </p:nvSpPr>
        <p:spPr bwMode="auto">
          <a:xfrm>
            <a:off x="1981201" y="1125539"/>
            <a:ext cx="82915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marL="857250" indent="-857250">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lgn="ctr">
              <a:lnSpc>
                <a:spcPct val="150000"/>
              </a:lnSpc>
              <a:spcBef>
                <a:spcPct val="0"/>
              </a:spcBef>
              <a:buFont typeface="Wingdings" panose="05000000000000000000" pitchFamily="2" charset="2"/>
              <a:buChar char="p"/>
            </a:pPr>
            <a:r>
              <a:rPr lang="zh-CN" altLang="en-US" sz="6000">
                <a:latin typeface="微软雅黑" panose="020B0503020204020204" pitchFamily="34" charset="-122"/>
                <a:ea typeface="微软雅黑" panose="020B0503020204020204" pitchFamily="34" charset="-122"/>
              </a:rPr>
              <a:t>有</a:t>
            </a:r>
            <a:r>
              <a:rPr lang="zh-CN" altLang="en-US" sz="6600">
                <a:solidFill>
                  <a:srgbClr val="FF0000"/>
                </a:solidFill>
                <a:latin typeface="微软雅黑" panose="020B0503020204020204" pitchFamily="34" charset="-122"/>
                <a:ea typeface="微软雅黑" panose="020B0503020204020204" pitchFamily="34" charset="-122"/>
              </a:rPr>
              <a:t>思考</a:t>
            </a:r>
            <a:r>
              <a:rPr lang="zh-CN" altLang="en-US" sz="6000">
                <a:latin typeface="微软雅黑" panose="020B0503020204020204" pitchFamily="34" charset="-122"/>
                <a:ea typeface="微软雅黑" panose="020B0503020204020204" pitchFamily="34" charset="-122"/>
              </a:rPr>
              <a:t>的实践</a:t>
            </a:r>
            <a:endParaRPr lang="en-US" altLang="zh-CN" sz="6000">
              <a:latin typeface="微软雅黑" panose="020B0503020204020204" pitchFamily="34" charset="-122"/>
              <a:ea typeface="微软雅黑" panose="020B0503020204020204" pitchFamily="34" charset="-122"/>
            </a:endParaRPr>
          </a:p>
          <a:p>
            <a:pPr algn="ctr">
              <a:lnSpc>
                <a:spcPct val="150000"/>
              </a:lnSpc>
              <a:spcBef>
                <a:spcPct val="0"/>
              </a:spcBef>
              <a:buFont typeface="Wingdings" panose="05000000000000000000" pitchFamily="2" charset="2"/>
              <a:buChar char="p"/>
            </a:pPr>
            <a:r>
              <a:rPr lang="zh-CN" altLang="en-US" sz="6000">
                <a:latin typeface="微软雅黑" panose="020B0503020204020204" pitchFamily="34" charset="-122"/>
                <a:ea typeface="微软雅黑" panose="020B0503020204020204" pitchFamily="34" charset="-122"/>
              </a:rPr>
              <a:t>有</a:t>
            </a:r>
            <a:r>
              <a:rPr lang="zh-CN" altLang="en-US" sz="6600">
                <a:solidFill>
                  <a:srgbClr val="FF0000"/>
                </a:solidFill>
                <a:latin typeface="微软雅黑" panose="020B0503020204020204" pitchFamily="34" charset="-122"/>
                <a:ea typeface="微软雅黑" panose="020B0503020204020204" pitchFamily="34" charset="-122"/>
              </a:rPr>
              <a:t>意义</a:t>
            </a:r>
            <a:r>
              <a:rPr lang="zh-CN" altLang="en-US" sz="6000">
                <a:latin typeface="微软雅黑" panose="020B0503020204020204" pitchFamily="34" charset="-122"/>
                <a:ea typeface="微软雅黑" panose="020B0503020204020204" pitchFamily="34" charset="-122"/>
              </a:rPr>
              <a:t>的质疑</a:t>
            </a:r>
            <a:endParaRPr lang="en-US" altLang="zh-CN" sz="6000">
              <a:latin typeface="微软雅黑" panose="020B0503020204020204" pitchFamily="34" charset="-122"/>
              <a:ea typeface="微软雅黑" panose="020B0503020204020204" pitchFamily="34" charset="-122"/>
            </a:endParaRPr>
          </a:p>
          <a:p>
            <a:pPr algn="ctr">
              <a:lnSpc>
                <a:spcPct val="150000"/>
              </a:lnSpc>
              <a:spcBef>
                <a:spcPct val="0"/>
              </a:spcBef>
              <a:buFont typeface="Wingdings" panose="05000000000000000000" pitchFamily="2" charset="2"/>
              <a:buChar char="p"/>
            </a:pPr>
            <a:r>
              <a:rPr lang="zh-CN" altLang="en-US" sz="6000">
                <a:latin typeface="微软雅黑" panose="020B0503020204020204" pitchFamily="34" charset="-122"/>
                <a:ea typeface="微软雅黑" panose="020B0503020204020204" pitchFamily="34" charset="-122"/>
              </a:rPr>
              <a:t>有</a:t>
            </a:r>
            <a:r>
              <a:rPr lang="zh-CN" altLang="en-US" sz="6000">
                <a:solidFill>
                  <a:srgbClr val="FF0000"/>
                </a:solidFill>
                <a:latin typeface="微软雅黑" panose="020B0503020204020204" pitchFamily="34" charset="-122"/>
                <a:ea typeface="微软雅黑" panose="020B0503020204020204" pitchFamily="34" charset="-122"/>
              </a:rPr>
              <a:t>价值</a:t>
            </a:r>
            <a:r>
              <a:rPr lang="zh-CN" altLang="en-US" sz="6000">
                <a:latin typeface="微软雅黑" panose="020B0503020204020204" pitchFamily="34" charset="-122"/>
                <a:ea typeface="微软雅黑" panose="020B0503020204020204" pitchFamily="34" charset="-122"/>
              </a:rPr>
              <a:t>的创新</a:t>
            </a:r>
            <a:endParaRPr lang="zh-CN" altLang="en-US" sz="6000">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69292" y="2420916"/>
            <a:ext cx="1151937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50000"/>
              </a:spcBef>
              <a:buFont typeface="Wingdings" panose="05000000000000000000" pitchFamily="2" charset="2"/>
              <a:buChar char="Ø"/>
            </a:pPr>
            <a:r>
              <a:rPr lang="zh-CN" altLang="en-US" sz="4400" dirty="0">
                <a:latin typeface="Arial" panose="020B0604020202020204" pitchFamily="34" charset="0"/>
                <a:ea typeface="黑体" panose="02010609060101010101" pitchFamily="49" charset="-122"/>
              </a:rPr>
              <a:t> 第一能力：学习的能力（终身、随时）</a:t>
            </a:r>
            <a:endParaRPr lang="zh-CN" altLang="en-US" sz="4400" dirty="0">
              <a:latin typeface="Arial" panose="020B0604020202020204" pitchFamily="34" charset="0"/>
              <a:ea typeface="黑体" panose="02010609060101010101" pitchFamily="49" charset="-122"/>
            </a:endParaRPr>
          </a:p>
          <a:p>
            <a:pPr>
              <a:spcBef>
                <a:spcPct val="50000"/>
              </a:spcBef>
              <a:buFont typeface="Wingdings" panose="05000000000000000000" pitchFamily="2" charset="2"/>
              <a:buChar char="Ø"/>
            </a:pPr>
            <a:r>
              <a:rPr lang="zh-CN" altLang="en-US" sz="4400" dirty="0">
                <a:latin typeface="Times New Roman" panose="02020603050405020304" pitchFamily="18" charset="0"/>
                <a:ea typeface="黑体" panose="02010609060101010101" pitchFamily="49" charset="-122"/>
              </a:rPr>
              <a:t> 最重要的能力：吐槽能力（批判、吸纳）</a:t>
            </a:r>
            <a:endParaRPr lang="en-US" altLang="zh-CN" sz="4400" dirty="0">
              <a:latin typeface="Times New Roman" panose="02020603050405020304" pitchFamily="18" charset="0"/>
              <a:ea typeface="黑体" panose="02010609060101010101" pitchFamily="49" charset="-122"/>
            </a:endParaRPr>
          </a:p>
          <a:p>
            <a:pPr>
              <a:spcBef>
                <a:spcPct val="50000"/>
              </a:spcBef>
              <a:buFont typeface="Wingdings" panose="05000000000000000000" pitchFamily="2" charset="2"/>
              <a:buChar char="Ø"/>
            </a:pPr>
            <a:r>
              <a:rPr lang="en-US" altLang="zh-CN" sz="4400" dirty="0">
                <a:latin typeface="Times New Roman" panose="02020603050405020304" pitchFamily="18" charset="0"/>
                <a:ea typeface="黑体" panose="02010609060101010101" pitchFamily="49" charset="-122"/>
              </a:rPr>
              <a:t> </a:t>
            </a:r>
            <a:r>
              <a:rPr lang="zh-CN" altLang="en-US" sz="4400" dirty="0">
                <a:latin typeface="Times New Roman" panose="02020603050405020304" pitchFamily="18" charset="0"/>
                <a:ea typeface="黑体" panose="02010609060101010101" pitchFamily="49" charset="-122"/>
              </a:rPr>
              <a:t>更重要的品质：改变能力（设计、马上办）</a:t>
            </a:r>
            <a:endParaRPr lang="en-US" altLang="zh-CN" sz="4400" dirty="0">
              <a:latin typeface="Times New Roman" panose="02020603050405020304" pitchFamily="18" charset="0"/>
              <a:ea typeface="黑体" panose="02010609060101010101" pitchFamily="49" charset="-122"/>
            </a:endParaRPr>
          </a:p>
        </p:txBody>
      </p:sp>
      <p:sp>
        <p:nvSpPr>
          <p:cNvPr id="4" name="圆角矩形 3"/>
          <p:cNvSpPr/>
          <p:nvPr/>
        </p:nvSpPr>
        <p:spPr bwMode="auto">
          <a:xfrm>
            <a:off x="2639712" y="1143651"/>
            <a:ext cx="7566680" cy="985332"/>
          </a:xfrm>
          <a:prstGeom prst="roundRect">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algn="ctr">
              <a:defRPr/>
            </a:pPr>
            <a:r>
              <a:rPr lang="zh-CN" altLang="en-US" sz="4400" dirty="0">
                <a:latin typeface="黑体" panose="02010609060101010101" pitchFamily="49" charset="-122"/>
                <a:ea typeface="黑体" panose="02010609060101010101" pitchFamily="49" charset="-122"/>
              </a:rPr>
              <a:t>新能力：学能</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思能</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变能</a:t>
            </a:r>
            <a:endParaRPr lang="zh-CN" altLang="en-US" sz="4400" dirty="0">
              <a:solidFill>
                <a:schemeClr val="tx1"/>
              </a:solidFill>
              <a:latin typeface="黑体" panose="02010609060101010101" pitchFamily="49" charset="-122"/>
              <a:ea typeface="黑体" panose="02010609060101010101" pitchFamily="49" charset="-122"/>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764778"/>
            <a:ext cx="10972800" cy="1143000"/>
          </a:xfrm>
        </p:spPr>
        <p:txBody>
          <a:bodyPr>
            <a:normAutofit/>
          </a:bodyPr>
          <a:lstStyle/>
          <a:p>
            <a:pPr algn="ctr"/>
            <a:r>
              <a:rPr lang="zh-CN" altLang="en-US" sz="4800" dirty="0">
                <a:solidFill>
                  <a:schemeClr val="bg1"/>
                </a:solidFill>
                <a:latin typeface="思源宋体 CN Heavy" panose="02020900000000000000" pitchFamily="18" charset="-122"/>
                <a:ea typeface="思源宋体 CN Heavy" panose="02020900000000000000" pitchFamily="18" charset="-122"/>
              </a:rPr>
              <a:t>学科育人：尊重生命的无限可能</a:t>
            </a:r>
            <a:endParaRPr lang="zh-CN" altLang="en-US" sz="4800" dirty="0">
              <a:solidFill>
                <a:schemeClr val="bg1"/>
              </a:solidFill>
              <a:latin typeface="思源宋体 CN Heavy" panose="02020900000000000000" pitchFamily="18" charset="-122"/>
              <a:ea typeface="思源宋体 CN Heavy" panose="02020900000000000000" pitchFamily="18" charset="-122"/>
            </a:endParaRPr>
          </a:p>
        </p:txBody>
      </p:sp>
      <p:sp>
        <p:nvSpPr>
          <p:cNvPr id="3" name="日期占位符 2"/>
          <p:cNvSpPr>
            <a:spLocks noGrp="1"/>
          </p:cNvSpPr>
          <p:nvPr>
            <p:ph type="dt" sz="half" idx="10"/>
          </p:nvPr>
        </p:nvSpPr>
        <p:spPr/>
        <p:txBody>
          <a:bodyPr/>
          <a:lstStyle/>
          <a:p>
            <a:pPr>
              <a:defRPr/>
            </a:pPr>
            <a:fld id="{7AA7719A-41A8-49C1-BF68-6E0EE3FCA9C5}" type="datetime1">
              <a:rPr lang="zh-CN" altLang="en-US" smtClean="0"/>
            </a:fld>
            <a:endParaRPr lang="zh-CN" altLang="en-US" sz="1800">
              <a:solidFill>
                <a:schemeClr val="tx1"/>
              </a:solidFill>
            </a:endParaRPr>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Lst>
          </a:blip>
          <a:stretch>
            <a:fillRect/>
          </a:stretch>
        </p:blipFill>
        <p:spPr>
          <a:xfrm>
            <a:off x="863929" y="2461717"/>
            <a:ext cx="3281737" cy="2483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图片 6"/>
          <p:cNvPicPr>
            <a:picLocks noChangeAspect="1"/>
          </p:cNvPicPr>
          <p:nvPr/>
        </p:nvPicPr>
        <p:blipFill>
          <a:blip r:embed="rId3"/>
          <a:stretch>
            <a:fillRect/>
          </a:stretch>
        </p:blipFill>
        <p:spPr>
          <a:xfrm>
            <a:off x="7451455" y="2456596"/>
            <a:ext cx="3281737" cy="2483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338" name="Picture 2" descr="See the source image"/>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99892" y="2710217"/>
            <a:ext cx="1997337" cy="1997337"/>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028674" y="5247460"/>
            <a:ext cx="2952246" cy="523220"/>
          </a:xfrm>
          <a:prstGeom prst="rect">
            <a:avLst/>
          </a:prstGeom>
          <a:noFill/>
        </p:spPr>
        <p:txBody>
          <a:bodyPr wrap="square" rtlCol="0">
            <a:spAutoFit/>
          </a:bodyPr>
          <a:lstStyle/>
          <a:p>
            <a:pPr algn="ctr"/>
            <a:r>
              <a:rPr lang="zh-CN" altLang="en-US" sz="2800" dirty="0">
                <a:solidFill>
                  <a:schemeClr val="bg1"/>
                </a:solidFill>
                <a:latin typeface="思源黑体 CN ExtraLight" panose="020B0200000000000000" pitchFamily="34" charset="-122"/>
                <a:ea typeface="思源黑体 CN ExtraLight" panose="020B0200000000000000" pitchFamily="34" charset="-122"/>
              </a:rPr>
              <a:t>复杂系统</a:t>
            </a:r>
            <a:endParaRPr lang="zh-CN" altLang="en-US" sz="2800" dirty="0">
              <a:solidFill>
                <a:schemeClr val="bg1"/>
              </a:solidFill>
              <a:latin typeface="思源黑体 CN ExtraLight" panose="020B0200000000000000" pitchFamily="34" charset="-122"/>
              <a:ea typeface="思源黑体 CN ExtraLight" panose="020B0200000000000000" pitchFamily="34" charset="-122"/>
            </a:endParaRPr>
          </a:p>
        </p:txBody>
      </p:sp>
      <p:sp>
        <p:nvSpPr>
          <p:cNvPr id="10" name="文本框 9"/>
          <p:cNvSpPr txBox="1"/>
          <p:nvPr/>
        </p:nvSpPr>
        <p:spPr>
          <a:xfrm>
            <a:off x="7780946" y="5218592"/>
            <a:ext cx="2952246" cy="523220"/>
          </a:xfrm>
          <a:prstGeom prst="rect">
            <a:avLst/>
          </a:prstGeom>
          <a:noFill/>
        </p:spPr>
        <p:txBody>
          <a:bodyPr wrap="square" rtlCol="0">
            <a:spAutoFit/>
          </a:bodyPr>
          <a:lstStyle>
            <a:defPPr>
              <a:defRPr lang="en-US"/>
            </a:defPPr>
            <a:lvl1pPr algn="ctr">
              <a:defRPr sz="2800">
                <a:solidFill>
                  <a:schemeClr val="bg1"/>
                </a:solidFill>
                <a:latin typeface="思源黑体 CN ExtraLight" panose="020B0200000000000000" pitchFamily="34" charset="-122"/>
                <a:ea typeface="思源黑体 CN ExtraLight" panose="020B0200000000000000" pitchFamily="34" charset="-122"/>
              </a:defRPr>
            </a:lvl1pPr>
          </a:lstStyle>
          <a:p>
            <a:r>
              <a:rPr lang="zh-CN" altLang="en-US" dirty="0"/>
              <a:t>简单系统</a:t>
            </a:r>
            <a:endParaRPr lang="zh-CN" altLang="en-US" dirty="0"/>
          </a:p>
        </p:txBody>
      </p:sp>
      <p:sp>
        <p:nvSpPr>
          <p:cNvPr id="11" name="文本框 10"/>
          <p:cNvSpPr txBox="1"/>
          <p:nvPr/>
        </p:nvSpPr>
        <p:spPr>
          <a:xfrm>
            <a:off x="3409068" y="5595142"/>
            <a:ext cx="5373863" cy="523220"/>
          </a:xfrm>
          <a:prstGeom prst="rect">
            <a:avLst/>
          </a:prstGeom>
          <a:noFill/>
          <a:ln>
            <a:solidFill>
              <a:schemeClr val="bg1"/>
            </a:solidFill>
          </a:ln>
        </p:spPr>
        <p:txBody>
          <a:bodyPr wrap="square" rtlCol="0">
            <a:spAutoFit/>
          </a:bodyPr>
          <a:lstStyle>
            <a:defPPr>
              <a:defRPr lang="en-US"/>
            </a:defPPr>
            <a:lvl1pPr algn="ctr">
              <a:defRPr sz="2800">
                <a:solidFill>
                  <a:schemeClr val="bg1"/>
                </a:solidFill>
                <a:latin typeface="思源黑体 CN ExtraLight" panose="020B0200000000000000" pitchFamily="34" charset="-122"/>
                <a:ea typeface="思源黑体 CN ExtraLight" panose="020B0200000000000000" pitchFamily="34" charset="-122"/>
              </a:defRPr>
            </a:lvl1pPr>
          </a:lstStyle>
          <a:p>
            <a:r>
              <a:rPr lang="zh-CN" altLang="en-US" dirty="0">
                <a:latin typeface="思源宋体 CN Heavy" panose="02020900000000000000" pitchFamily="18" charset="-122"/>
                <a:ea typeface="思源宋体 CN Heavy" panose="02020900000000000000" pitchFamily="18" charset="-122"/>
              </a:rPr>
              <a:t>难事，作于易；大事，作于细。</a:t>
            </a:r>
            <a:endParaRPr lang="zh-CN" altLang="en-US" dirty="0">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日期占位符 3"/>
          <p:cNvSpPr>
            <a:spLocks noGrp="1"/>
          </p:cNvSpPr>
          <p:nvPr>
            <p:ph type="dt" sz="quarter" idx="10"/>
          </p:nvPr>
        </p:nvSpPr>
        <p:spPr>
          <a:noFill/>
        </p:spPr>
        <p:txBody>
          <a:bodyPr/>
          <a:lstStyle>
            <a:lvl1pPr>
              <a:spcBef>
                <a:spcPct val="20000"/>
              </a:spcBef>
              <a:buFont typeface="Arial" panose="020B0604020202020204" pitchFamily="34" charset="0"/>
              <a:buChar char="•"/>
              <a:defRPr sz="3200">
                <a:solidFill>
                  <a:schemeClr val="tx1"/>
                </a:solidFill>
                <a:latin typeface="宋体" panose="02010600030101010101" pitchFamily="2" charset="-122"/>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宋体" panose="02010600030101010101" pitchFamily="2" charset="-122"/>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宋体" panose="02010600030101010101" pitchFamily="2" charset="-122"/>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宋体" panose="02010600030101010101" pitchFamily="2" charset="-122"/>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fld id="{5038D534-E974-4688-B5EA-2E34629B3DB7}" type="datetime1">
              <a:rPr lang="zh-CN" altLang="en-US" sz="1200">
                <a:solidFill>
                  <a:srgbClr val="898989"/>
                </a:solidFill>
                <a:latin typeface="Arial" panose="020B0604020202020204" pitchFamily="34" charset="0"/>
                <a:sym typeface="Arial" panose="020B0604020202020204" pitchFamily="34" charset="0"/>
              </a:rPr>
            </a:fld>
            <a:endParaRPr lang="zh-CN" altLang="en-US" sz="1800">
              <a:latin typeface="Arial" panose="020B0604020202020204" pitchFamily="34" charset="0"/>
              <a:sym typeface="Arial" panose="020B0604020202020204" pitchFamily="34" charset="0"/>
            </a:endParaRPr>
          </a:p>
        </p:txBody>
      </p:sp>
      <p:sp>
        <p:nvSpPr>
          <p:cNvPr id="5" name="Rectangle 2"/>
          <p:cNvSpPr>
            <a:spLocks noGrp="1" noChangeArrowheads="1"/>
          </p:cNvSpPr>
          <p:nvPr>
            <p:ph type="title"/>
          </p:nvPr>
        </p:nvSpPr>
        <p:spPr>
          <a:xfrm>
            <a:off x="4178353" y="2564928"/>
            <a:ext cx="6264522" cy="1224102"/>
          </a:xfrm>
          <a:prstGeom prst="roundRect">
            <a:avLst/>
          </a:prstGeom>
          <a:solidFill>
            <a:srgbClr val="00B050"/>
          </a:solidFill>
          <a:scene3d>
            <a:camera prst="orthographicFront">
              <a:rot lat="0" lon="0" rev="0"/>
            </a:camera>
            <a:lightRig rig="contrasting" dir="t">
              <a:rot lat="0" lon="0" rev="7800000"/>
            </a:lightRig>
          </a:scene3d>
          <a:sp3d>
            <a:bevelT w="139700" h="139700"/>
          </a:sp3d>
        </p:spPr>
        <p:txBody>
          <a:bodyPr/>
          <a:lstStyle/>
          <a:p>
            <a:pPr>
              <a:defRPr/>
            </a:pPr>
            <a:r>
              <a:rPr lang="en-US" altLang="zh-CN" sz="4800" b="1" dirty="0">
                <a:solidFill>
                  <a:schemeClr val="tx1"/>
                </a:solidFill>
                <a:ea typeface="华文中宋" panose="02010600040101010101" pitchFamily="2" charset="-122"/>
              </a:rPr>
              <a:t>2.3  </a:t>
            </a:r>
            <a:r>
              <a:rPr lang="zh-CN" altLang="en-US" sz="4800" b="1" dirty="0">
                <a:solidFill>
                  <a:schemeClr val="tx1"/>
                </a:solidFill>
                <a:ea typeface="华文中宋" panose="02010600040101010101" pitchFamily="2" charset="-122"/>
              </a:rPr>
              <a:t>批判的工作素养</a:t>
            </a:r>
            <a:endParaRPr lang="zh-CN" altLang="en-US" sz="4800" b="1" dirty="0">
              <a:solidFill>
                <a:schemeClr val="tx1"/>
              </a:solidFill>
              <a:ea typeface="华文中宋" panose="02010600040101010101" pitchFamily="2" charset="-122"/>
            </a:endParaRPr>
          </a:p>
        </p:txBody>
      </p:sp>
      <p:pic>
        <p:nvPicPr>
          <p:cNvPr id="6146" name="Picture 2"/>
          <p:cNvPicPr>
            <a:picLocks noChangeAspect="1" noChangeArrowheads="1"/>
          </p:cNvPicPr>
          <p:nvPr/>
        </p:nvPicPr>
        <p:blipFill>
          <a:blip r:embed="rId1"/>
          <a:srcRect/>
          <a:stretch>
            <a:fillRect/>
          </a:stretch>
        </p:blipFill>
        <p:spPr bwMode="auto">
          <a:xfrm>
            <a:off x="767556" y="2344893"/>
            <a:ext cx="3093813" cy="16641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823111" y="2420916"/>
            <a:ext cx="6120511" cy="3744312"/>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t">
            <a:noAutofit/>
          </a:bodyPr>
          <a:lst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30" indent="0">
              <a:lnSpc>
                <a:spcPct val="150000"/>
              </a:lnSpc>
              <a:buClr>
                <a:srgbClr val="FF0000"/>
              </a:buClr>
              <a:buFont typeface="Wingdings 2" panose="05020102010507070707" charset="2"/>
              <a:buNone/>
            </a:pPr>
            <a:r>
              <a:rPr lang="zh-CN" altLang="en-US" sz="2400" dirty="0">
                <a:solidFill>
                  <a:schemeClr val="tx1"/>
                </a:solidFill>
                <a:latin typeface="微软雅黑" panose="020B0503020204020204" pitchFamily="34" charset="-122"/>
                <a:ea typeface="微软雅黑" panose="020B0503020204020204" pitchFamily="34" charset="-122"/>
              </a:rPr>
              <a:t>欣赏：老师的课到底好在哪里？精炼概括、基于证据、结构逻辑、育人价值等</a:t>
            </a:r>
            <a:endParaRPr lang="en-US" altLang="zh-CN"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Font typeface="Wingdings 2" panose="05020102010507070707" charset="2"/>
              <a:buNone/>
            </a:pPr>
            <a:r>
              <a:rPr lang="zh-CN" altLang="en-US" sz="2400" dirty="0">
                <a:solidFill>
                  <a:schemeClr val="tx1"/>
                </a:solidFill>
                <a:latin typeface="微软雅黑" panose="020B0503020204020204" pitchFamily="34" charset="-122"/>
                <a:ea typeface="微软雅黑" panose="020B0503020204020204" pitchFamily="34" charset="-122"/>
              </a:rPr>
              <a:t>赞赏：要为老师设计自己的教学主张、设计未来方向</a:t>
            </a:r>
            <a:r>
              <a:rPr lang="en-US" altLang="zh-CN"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带动、推动）</a:t>
            </a:r>
            <a:endParaRPr lang="en-US" altLang="zh-CN"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Font typeface="Wingdings 2" panose="05020102010507070707" charset="2"/>
              <a:buNone/>
            </a:pPr>
            <a:r>
              <a:rPr lang="zh-CN" altLang="en-US" sz="2400" dirty="0">
                <a:solidFill>
                  <a:schemeClr val="tx1"/>
                </a:solidFill>
                <a:latin typeface="微软雅黑" panose="020B0503020204020204" pitchFamily="34" charset="-122"/>
                <a:ea typeface="微软雅黑" panose="020B0503020204020204" pitchFamily="34" charset="-122"/>
              </a:rPr>
              <a:t>激赏：基于文献，别人怎么处理的？如果我来上这节课，还能怎么处理？</a:t>
            </a:r>
            <a:endParaRPr lang="zh-CN" altLang="en-US" sz="2400" dirty="0">
              <a:solidFill>
                <a:schemeClr val="tx1"/>
              </a:solidFill>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sz="2400" dirty="0">
                <a:solidFill>
                  <a:schemeClr val="tx1"/>
                </a:solidFill>
                <a:latin typeface="微软雅黑" panose="020B0503020204020204" pitchFamily="34" charset="-122"/>
                <a:ea typeface="微软雅黑" panose="020B0503020204020204" pitchFamily="34" charset="-122"/>
              </a:rPr>
              <a:t>                                          </a:t>
            </a:r>
            <a:endParaRPr lang="zh-CN" altLang="en-US" sz="2400" dirty="0">
              <a:solidFill>
                <a:schemeClr val="tx1"/>
              </a:solidFill>
              <a:latin typeface="微软雅黑" panose="020B0503020204020204" pitchFamily="34" charset="-122"/>
              <a:ea typeface="微软雅黑" panose="020B0503020204020204" pitchFamily="34" charset="-122"/>
            </a:endParaRPr>
          </a:p>
          <a:p>
            <a:pPr>
              <a:buFont typeface="Wingdings" panose="05000000000000000000" pitchFamily="2" charset="2"/>
              <a:buNone/>
            </a:pP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5" name="Rectangle 2"/>
          <p:cNvSpPr txBox="1">
            <a:spLocks noChangeArrowheads="1"/>
          </p:cNvSpPr>
          <p:nvPr/>
        </p:nvSpPr>
        <p:spPr>
          <a:xfrm>
            <a:off x="47496" y="548760"/>
            <a:ext cx="11520960"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zh-CN" altLang="en-US" sz="5400" b="1" dirty="0">
                <a:solidFill>
                  <a:schemeClr val="tx1"/>
                </a:solidFill>
                <a:latin typeface="微软雅黑" panose="020B0503020204020204" pitchFamily="34" charset="-122"/>
                <a:ea typeface="微软雅黑" panose="020B0503020204020204" pitchFamily="34" charset="-122"/>
              </a:rPr>
              <a:t>评课的三赏功夫</a:t>
            </a:r>
            <a:endParaRPr lang="zh-CN" altLang="en-US" sz="5400" b="1" dirty="0">
              <a:solidFill>
                <a:schemeClr val="tx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39979" y="2416368"/>
            <a:ext cx="5451979" cy="3744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823111" y="2420916"/>
            <a:ext cx="6120511" cy="3744312"/>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t">
            <a:noAutofit/>
          </a:bodyPr>
          <a:lst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30" marR="0" lvl="0" indent="0" algn="l" defTabSz="457200" rtl="0" eaLnBrk="1" fontAlgn="auto" latinLnBrk="0" hangingPunct="1">
              <a:lnSpc>
                <a:spcPct val="150000"/>
              </a:lnSpc>
              <a:spcBef>
                <a:spcPct val="20000"/>
              </a:spcBef>
              <a:spcAft>
                <a:spcPts val="600"/>
              </a:spcAft>
              <a:buClr>
                <a:srgbClr val="FF0000"/>
              </a:buClr>
              <a:buSzPct val="70000"/>
              <a:buFont typeface="Wingdings 2" panose="05020102010507070707" charset="2"/>
              <a:buNone/>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学生：是否以学习者为中心？</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6830" marR="0" lvl="0" indent="0" algn="l" defTabSz="457200" rtl="0" eaLnBrk="1" fontAlgn="auto" latinLnBrk="0" hangingPunct="1">
              <a:lnSpc>
                <a:spcPct val="150000"/>
              </a:lnSpc>
              <a:spcBef>
                <a:spcPct val="20000"/>
              </a:spcBef>
              <a:spcAft>
                <a:spcPts val="600"/>
              </a:spcAft>
              <a:buClr>
                <a:srgbClr val="FF0000"/>
              </a:buClr>
              <a:buSzPct val="70000"/>
              <a:buFont typeface="Wingdings 2" panose="05020102010507070707" charset="2"/>
              <a:buNone/>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沟通：是否有尊重、探讨、等待、搀扶、仰望心态？</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6830" marR="0" lvl="0" indent="0" algn="l" defTabSz="457200" rtl="0" eaLnBrk="1" fontAlgn="auto" latinLnBrk="0" hangingPunct="1">
              <a:lnSpc>
                <a:spcPct val="150000"/>
              </a:lnSpc>
              <a:spcBef>
                <a:spcPct val="20000"/>
              </a:spcBef>
              <a:spcAft>
                <a:spcPts val="600"/>
              </a:spcAft>
              <a:buClr>
                <a:srgbClr val="FF0000"/>
              </a:buClr>
              <a:buSzPct val="70000"/>
              <a:buFont typeface="Wingdings 2" panose="05020102010507070707" charset="2"/>
              <a:buNone/>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思维：问题质量怎样？深度思考的时间？问题的价值？</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6830" marR="0" lvl="0" indent="0" algn="l" defTabSz="457200" rtl="0" eaLnBrk="1" fontAlgn="auto" latinLnBrk="0" hangingPunct="1">
              <a:lnSpc>
                <a:spcPct val="150000"/>
              </a:lnSpc>
              <a:spcBef>
                <a:spcPct val="20000"/>
              </a:spcBef>
              <a:spcAft>
                <a:spcPts val="600"/>
              </a:spcAft>
              <a:buClr>
                <a:srgbClr val="FF0000"/>
              </a:buClr>
              <a:buSzPct val="70000"/>
              <a:buFont typeface="Wingdings 2" panose="05020102010507070707" charset="2"/>
              <a:buNone/>
              <a:defRPr/>
            </a:pPr>
            <a:r>
              <a:rPr lang="zh-CN" altLang="en-US"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训练：训练时间分布？反馈方式？展示？</a:t>
            </a: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42900" marR="0" lvl="0" indent="-306070" algn="l" defTabSz="457200" rtl="0" eaLnBrk="1" fontAlgn="auto" latinLnBrk="0" hangingPunct="1">
              <a:lnSpc>
                <a:spcPct val="100000"/>
              </a:lnSpc>
              <a:spcBef>
                <a:spcPct val="20000"/>
              </a:spcBef>
              <a:spcAft>
                <a:spcPts val="600"/>
              </a:spcAft>
              <a:buClr>
                <a:srgbClr val="DADADA"/>
              </a:buClr>
              <a:buSzPct val="70000"/>
              <a:buFont typeface="Wingdings" panose="05000000000000000000" pitchFamily="2" charset="2"/>
              <a:buNone/>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                                          </a:t>
            </a: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42900" marR="0" lvl="0" indent="-306070" algn="l" defTabSz="457200" rtl="0" eaLnBrk="1" fontAlgn="auto" latinLnBrk="0" hangingPunct="1">
              <a:lnSpc>
                <a:spcPct val="100000"/>
              </a:lnSpc>
              <a:spcBef>
                <a:spcPct val="20000"/>
              </a:spcBef>
              <a:spcAft>
                <a:spcPts val="600"/>
              </a:spcAft>
              <a:buClr>
                <a:srgbClr val="DADADA"/>
              </a:buClr>
              <a:buSzPct val="70000"/>
              <a:buFont typeface="Wingdings" panose="05000000000000000000" pitchFamily="2" charset="2"/>
              <a:buNone/>
              <a:defRPr/>
            </a:pP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Rectangle 2"/>
          <p:cNvSpPr txBox="1">
            <a:spLocks noChangeArrowheads="1"/>
          </p:cNvSpPr>
          <p:nvPr/>
        </p:nvSpPr>
        <p:spPr>
          <a:xfrm>
            <a:off x="191508" y="548760"/>
            <a:ext cx="11520960"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评课的四个视角</a:t>
            </a:r>
            <a:endPar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srcRect l="14301" t="14002"/>
          <a:stretch>
            <a:fillRect/>
          </a:stretch>
        </p:blipFill>
        <p:spPr>
          <a:xfrm>
            <a:off x="191508" y="2420916"/>
            <a:ext cx="5513195" cy="3744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895515" y="2221452"/>
            <a:ext cx="6120511" cy="4068566"/>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t">
            <a:noAutofit/>
          </a:bodyPr>
          <a:lst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活动目标决定邀请专家类型</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学科专业专家、学科教育专家、教育专家</a:t>
            </a:r>
            <a:r>
              <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约请规则：点题、契合、现场听过、幽默深邃、专业通透</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lvl="0">
              <a:buClr>
                <a:schemeClr val="tx1"/>
              </a:buClr>
              <a:buFont typeface="Arial" panose="020B0604020202020204" pitchFamily="34" charset="0"/>
              <a:buChar char="•"/>
              <a:defRPr/>
            </a:pPr>
            <a:r>
              <a:rPr lang="zh-CN" altLang="en-US"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“土” 专家：要给一线教师舞台</a:t>
            </a: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                                         </a:t>
            </a: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42900" marR="0" lvl="0" indent="-306070" algn="l" defTabSz="457200" rtl="0" eaLnBrk="1" fontAlgn="auto" latinLnBrk="0" hangingPunct="1">
              <a:lnSpc>
                <a:spcPct val="100000"/>
              </a:lnSpc>
              <a:spcBef>
                <a:spcPct val="20000"/>
              </a:spcBef>
              <a:spcAft>
                <a:spcPts val="600"/>
              </a:spcAft>
              <a:buClr>
                <a:srgbClr val="DADADA"/>
              </a:buClr>
              <a:buSzPct val="70000"/>
              <a:buFont typeface="Wingdings" panose="05000000000000000000" pitchFamily="2" charset="2"/>
              <a:buNone/>
              <a:defRPr/>
            </a:pP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Rectangle 2"/>
          <p:cNvSpPr txBox="1">
            <a:spLocks noChangeArrowheads="1"/>
          </p:cNvSpPr>
          <p:nvPr/>
        </p:nvSpPr>
        <p:spPr>
          <a:xfrm>
            <a:off x="191508" y="548760"/>
            <a:ext cx="11520960"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邀请专家</a:t>
            </a:r>
            <a:endPar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pic>
        <p:nvPicPr>
          <p:cNvPr id="1026" name="Picture 2" descr="教育, 手, 写, 技能, 可以, 人才, 培训, 教学, 概念, 教练, 研讨会, 改进, 导师, 业务"/>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508" y="2221452"/>
            <a:ext cx="5436072" cy="40877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727886" y="1772722"/>
            <a:ext cx="7272606" cy="4752535"/>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t">
            <a:noAutofit/>
          </a:bodyPr>
          <a:lstStyle>
            <a:lvl1pPr marL="342900" indent="-306070" algn="l" defTabSz="457200" rtl="0" eaLnBrk="1" latinLnBrk="0" hangingPunct="1">
              <a:spcBef>
                <a:spcPct val="20000"/>
              </a:spcBef>
              <a:spcAft>
                <a:spcPts val="600"/>
              </a:spcAft>
              <a:buClr>
                <a:schemeClr val="tx2"/>
              </a:buClr>
              <a:buSzPct val="70000"/>
              <a:buFont typeface="Wingdings 2" panose="05020102010507070707"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活动类型：以课堂为中心，学术性与实践性</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活动方式：专业引领、良性互动、现场生成</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lang="zh-CN" altLang="en-US"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精神感召：人人都是在场者、人人都是责任者</a:t>
            </a:r>
            <a:endParaRPr lang="en-US" altLang="zh-CN"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负责人的表达</a:t>
            </a:r>
            <a:endParaRPr kumimoji="0" lang="en-US" altLang="zh-CN"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R="0" lvl="0" algn="l" defTabSz="457200" rtl="0" eaLnBrk="1" fontAlgn="auto" latinLnBrk="0" hangingPunct="1">
              <a:lnSpc>
                <a:spcPct val="150000"/>
              </a:lnSpc>
              <a:spcBef>
                <a:spcPct val="20000"/>
              </a:spcBef>
              <a:spcAft>
                <a:spcPts val="600"/>
              </a:spcAft>
              <a:buClr>
                <a:schemeClr val="tx1"/>
              </a:buClr>
              <a:buSzPct val="70000"/>
              <a:buFont typeface="Arial" panose="020B0604020202020204" pitchFamily="34" charset="0"/>
              <a:buChar char="•"/>
              <a:defRPr/>
            </a:pPr>
            <a:r>
              <a:rPr lang="zh-CN" altLang="en-US"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特别提醒：教研员要有口德（三讲三不讲：讲证据、讲亮色、讲逻辑；不讲个人偏好、不讲别人的学科缺陷（公众场合）、不讲“官话”</a:t>
            </a:r>
            <a:r>
              <a:rPr lang="en-US" altLang="zh-CN"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a:t>
            </a:r>
            <a:r>
              <a:rPr lang="zh-CN" altLang="en-US" sz="24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东林书院）</a:t>
            </a:r>
            <a:r>
              <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                                         </a:t>
            </a: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a:p>
            <a:pPr marL="342900" marR="0" lvl="0" indent="-306070" algn="l" defTabSz="457200" rtl="0" eaLnBrk="1" fontAlgn="auto" latinLnBrk="0" hangingPunct="1">
              <a:lnSpc>
                <a:spcPct val="100000"/>
              </a:lnSpc>
              <a:spcBef>
                <a:spcPct val="20000"/>
              </a:spcBef>
              <a:spcAft>
                <a:spcPts val="600"/>
              </a:spcAft>
              <a:buClr>
                <a:srgbClr val="DADADA"/>
              </a:buClr>
              <a:buSzPct val="70000"/>
              <a:buFont typeface="Wingdings" panose="05000000000000000000" pitchFamily="2" charset="2"/>
              <a:buNone/>
              <a:defRPr/>
            </a:pPr>
            <a:endParaRPr kumimoji="0" lang="zh-CN" altLang="en-US" sz="24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Rectangle 2"/>
          <p:cNvSpPr txBox="1">
            <a:spLocks noChangeArrowheads="1"/>
          </p:cNvSpPr>
          <p:nvPr/>
        </p:nvSpPr>
        <p:spPr>
          <a:xfrm>
            <a:off x="191508" y="548760"/>
            <a:ext cx="11520960"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活动组织</a:t>
            </a:r>
            <a:endParaRPr kumimoji="0" lang="zh-CN" altLang="en-US" sz="5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pic>
        <p:nvPicPr>
          <p:cNvPr id="2050" name="Picture 2" descr="教练, 导师, 业务, 工作, 概念, 老师, 计划, 研讨会, 实践, 演示文稿, 分析, 理论, 管理"/>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508" y="1772720"/>
            <a:ext cx="4248354" cy="4752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263514" y="2636934"/>
            <a:ext cx="11520960" cy="1223963"/>
          </a:xfrm>
          <a:prstGeom prst="roundRect">
            <a:avLst/>
          </a:prstGeom>
          <a:noFill/>
          <a:scene3d>
            <a:camera prst="orthographicFront">
              <a:rot lat="0" lon="0" rev="0"/>
            </a:camera>
            <a:lightRig rig="contrasting" dir="t">
              <a:rot lat="0" lon="0" rev="7800000"/>
            </a:lightRig>
          </a:scene3d>
          <a:sp3d>
            <a:bevelT w="139700" h="139700"/>
          </a:sp3d>
        </p:spPr>
        <p:txBody>
          <a:bodyPr rtlCol="0">
            <a:noAutofit/>
          </a:bodyPr>
          <a:lstStyle/>
          <a:p>
            <a:pPr>
              <a:defRPr/>
            </a:pPr>
            <a:r>
              <a:rPr lang="en-US" altLang="zh-CN" sz="6000" b="1" dirty="0">
                <a:solidFill>
                  <a:schemeClr val="tx1"/>
                </a:solidFill>
                <a:latin typeface="微软雅黑" panose="020B0503020204020204" pitchFamily="34" charset="-122"/>
                <a:ea typeface="微软雅黑" panose="020B0503020204020204" pitchFamily="34" charset="-122"/>
              </a:rPr>
              <a:t>3   </a:t>
            </a:r>
            <a:r>
              <a:rPr lang="zh-CN" altLang="en-US" sz="6000" b="1" dirty="0">
                <a:solidFill>
                  <a:schemeClr val="tx1"/>
                </a:solidFill>
                <a:latin typeface="微软雅黑" panose="020B0503020204020204" pitchFamily="34" charset="-122"/>
                <a:ea typeface="微软雅黑" panose="020B0503020204020204" pitchFamily="34" charset="-122"/>
              </a:rPr>
              <a:t>课堂：专业理解，返朴归真</a:t>
            </a:r>
            <a:endParaRPr lang="zh-CN" altLang="en-US" sz="6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190164" y="3641974"/>
            <a:ext cx="7270438" cy="2132699"/>
          </a:xfrm>
        </p:spPr>
        <p:txBody>
          <a:bodyPr/>
          <a:lstStyle/>
          <a:p>
            <a:pPr algn="ctr">
              <a:buFont typeface="Wingdings" panose="05000000000000000000" pitchFamily="2" charset="2"/>
              <a:buNone/>
            </a:pPr>
            <a:r>
              <a:rPr lang="zh-CN" altLang="en-US" sz="3200" dirty="0">
                <a:latin typeface="微软雅黑" panose="020B0503020204020204" pitchFamily="34" charset="-122"/>
                <a:ea typeface="微软雅黑" panose="020B0503020204020204" pitchFamily="34" charset="-122"/>
              </a:rPr>
              <a:t>文字演变的启示</a:t>
            </a:r>
            <a:endParaRPr lang="zh-CN" altLang="en-US" sz="3200" dirty="0">
              <a:latin typeface="微软雅黑" panose="020B0503020204020204" pitchFamily="34" charset="-122"/>
              <a:ea typeface="微软雅黑" panose="020B0503020204020204" pitchFamily="34" charset="-122"/>
            </a:endParaRPr>
          </a:p>
          <a:p>
            <a:pPr>
              <a:buFont typeface="Wingdings" panose="05000000000000000000" pitchFamily="2" charset="2"/>
              <a:buNone/>
            </a:pPr>
            <a:endParaRPr lang="zh-CN" altLang="en-US" dirty="0">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基本字义：临摹、仿照（摹仿）   功用和成果        致力和尽力</a:t>
            </a:r>
            <a:endParaRPr lang="zh-CN" altLang="en-US" dirty="0">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高效课堂： 高级临摹    高标成果     高度尽力</a:t>
            </a:r>
            <a:endParaRPr lang="zh-CN" altLang="en-US" dirty="0">
              <a:latin typeface="微软雅黑" panose="020B0503020204020204" pitchFamily="34" charset="-122"/>
              <a:ea typeface="微软雅黑" panose="020B0503020204020204" pitchFamily="34" charset="-122"/>
            </a:endParaRPr>
          </a:p>
        </p:txBody>
      </p:sp>
      <p:sp>
        <p:nvSpPr>
          <p:cNvPr id="172035" name="Text Box 3"/>
          <p:cNvSpPr txBox="1">
            <a:spLocks noChangeArrowheads="1"/>
          </p:cNvSpPr>
          <p:nvPr/>
        </p:nvSpPr>
        <p:spPr bwMode="auto">
          <a:xfrm>
            <a:off x="169984" y="836784"/>
            <a:ext cx="6982414" cy="1020762"/>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由“效”的起源说起</a:t>
            </a:r>
            <a:endParaRPr kumimoji="0" lang="zh-CN" altLang="en-US" sz="4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p:nvGrpSpPr>
        <p:grpSpPr>
          <a:xfrm>
            <a:off x="8904234" y="1268820"/>
            <a:ext cx="3041756" cy="5246621"/>
            <a:chOff x="8094664" y="1557338"/>
            <a:chExt cx="2251075" cy="4874910"/>
          </a:xfrm>
        </p:grpSpPr>
        <p:pic>
          <p:nvPicPr>
            <p:cNvPr id="172038" name="Picture 6" descr="65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12126" y="1584325"/>
              <a:ext cx="11684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2039" name="Picture 7" descr="65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6" y="2839967"/>
              <a:ext cx="1150938" cy="1095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2040" name="Picture 8" descr="65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4103688"/>
              <a:ext cx="1150938" cy="1079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2041" name="Picture 9" descr="65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64" y="5351534"/>
              <a:ext cx="1168400" cy="10807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2042" name="Rectangle 10"/>
            <p:cNvSpPr>
              <a:spLocks noChangeArrowheads="1"/>
            </p:cNvSpPr>
            <p:nvPr/>
          </p:nvSpPr>
          <p:spPr bwMode="auto">
            <a:xfrm>
              <a:off x="9409114" y="1557338"/>
              <a:ext cx="936625" cy="482441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457200" rtl="0" eaLnBrk="1" fontAlgn="auto" latinLnBrk="0" hangingPunct="1">
                <a:lnSpc>
                  <a:spcPct val="100000"/>
                </a:lnSpc>
                <a:spcBef>
                  <a:spcPct val="0"/>
                </a:spcBef>
                <a:spcAft>
                  <a:spcPts val="0"/>
                </a:spcAft>
                <a:buClrTx/>
                <a:buSzTx/>
                <a:buFontTx/>
                <a:buNone/>
                <a:defRPr/>
              </a:pPr>
              <a:r>
                <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甲骨文</a:t>
              </a: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r>
                <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金    文</a:t>
              </a: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r>
                <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小    篆</a:t>
              </a: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r>
                <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楷    体</a:t>
              </a:r>
              <a:endParaRPr kumimoji="1"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grpSp>
      <p:pic>
        <p:nvPicPr>
          <p:cNvPr id="3" name="图片 2"/>
          <p:cNvPicPr>
            <a:picLocks noChangeAspect="1"/>
          </p:cNvPicPr>
          <p:nvPr/>
        </p:nvPicPr>
        <p:blipFill>
          <a:blip r:embed="rId5">
            <a:duotone>
              <a:prstClr val="black"/>
              <a:schemeClr val="tx2">
                <a:tint val="45000"/>
                <a:satMod val="400000"/>
              </a:schemeClr>
            </a:duotone>
          </a:blip>
          <a:stretch>
            <a:fillRect/>
          </a:stretch>
        </p:blipFill>
        <p:spPr>
          <a:xfrm>
            <a:off x="150862" y="2156507"/>
            <a:ext cx="8438772" cy="1276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407853" y="5845712"/>
            <a:ext cx="7046677" cy="8309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r>
              <a:rPr kumimoji="1" lang="zh-CN" altLang="en-US" sz="2400" b="1" dirty="0">
                <a:solidFill>
                  <a:schemeClr val="tx1"/>
                </a:solidFill>
                <a:latin typeface="微软雅黑" panose="020B0503020204020204" pitchFamily="34" charset="-122"/>
                <a:ea typeface="微软雅黑" panose="020B0503020204020204" pitchFamily="34" charset="-122"/>
                <a:cs typeface="+mn-cs"/>
              </a:rPr>
            </a:br>
            <a:r>
              <a:rPr kumimoji="1" lang="zh-CN" altLang="en-US" sz="2400" b="1" dirty="0">
                <a:solidFill>
                  <a:schemeClr val="tx1"/>
                </a:solidFill>
                <a:latin typeface="微软雅黑" panose="020B0503020204020204" pitchFamily="34" charset="-122"/>
                <a:ea typeface="微软雅黑" panose="020B0503020204020204" pitchFamily="34" charset="-122"/>
                <a:cs typeface="+mn-cs"/>
              </a:rPr>
              <a:t>精致型（于丹）   创新型（易中天）  常态型（？）</a:t>
            </a:r>
            <a:r>
              <a:rPr kumimoji="1" lang="en-US" altLang="zh-CN" sz="2400" b="1" dirty="0">
                <a:solidFill>
                  <a:schemeClr val="tx1"/>
                </a:solidFill>
                <a:latin typeface="微软雅黑" panose="020B0503020204020204" pitchFamily="34" charset="-122"/>
                <a:ea typeface="微软雅黑" panose="020B0503020204020204" pitchFamily="34" charset="-122"/>
                <a:cs typeface="+mn-cs"/>
              </a:rPr>
              <a:t>      </a:t>
            </a:r>
            <a:endParaRPr kumimoji="1" lang="en-US" altLang="zh-CN" sz="2400" b="1" dirty="0">
              <a:solidFill>
                <a:schemeClr val="tx1"/>
              </a:solidFill>
              <a:latin typeface="微软雅黑" panose="020B0503020204020204" pitchFamily="34" charset="-122"/>
              <a:ea typeface="微软雅黑" panose="020B0503020204020204" pitchFamily="34" charset="-122"/>
              <a:cs typeface="+mn-cs"/>
            </a:endParaRPr>
          </a:p>
        </p:txBody>
      </p:sp>
      <p:sp>
        <p:nvSpPr>
          <p:cNvPr id="177156" name="AutoShape 4"/>
          <p:cNvSpPr>
            <a:spLocks noChangeArrowheads="1"/>
          </p:cNvSpPr>
          <p:nvPr/>
        </p:nvSpPr>
        <p:spPr bwMode="gray">
          <a:xfrm>
            <a:off x="2855914" y="260351"/>
            <a:ext cx="7634287" cy="1223963"/>
          </a:xfrm>
          <a:prstGeom prst="roundRect">
            <a:avLst>
              <a:gd name="adj" fmla="val 7935"/>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7157" name="Text Box 5"/>
          <p:cNvSpPr txBox="1">
            <a:spLocks noChangeArrowheads="1"/>
          </p:cNvSpPr>
          <p:nvPr/>
        </p:nvSpPr>
        <p:spPr bwMode="gray">
          <a:xfrm>
            <a:off x="1055580" y="437220"/>
            <a:ext cx="9232665" cy="1065213"/>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课堂教学：课有温度</a:t>
            </a:r>
            <a:r>
              <a:rPr kumimoji="0" lang="en-US" altLang="zh-CN"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练有效度</a:t>
            </a:r>
            <a:r>
              <a:rPr kumimoji="0" lang="en-US" altLang="zh-CN"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思有深度</a:t>
            </a:r>
            <a:endPar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7158" name="AutoShape 6"/>
          <p:cNvSpPr>
            <a:spLocks noChangeArrowheads="1"/>
          </p:cNvSpPr>
          <p:nvPr/>
        </p:nvSpPr>
        <p:spPr bwMode="gray">
          <a:xfrm flipV="1">
            <a:off x="3863976" y="1195389"/>
            <a:ext cx="5697537" cy="215900"/>
          </a:xfrm>
          <a:prstGeom prst="roundRect">
            <a:avLst>
              <a:gd name="adj" fmla="val 50000"/>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77159" name="Group 7"/>
          <p:cNvGrpSpPr/>
          <p:nvPr/>
        </p:nvGrpSpPr>
        <p:grpSpPr bwMode="auto">
          <a:xfrm>
            <a:off x="1725917" y="1543162"/>
            <a:ext cx="8282525" cy="4357652"/>
            <a:chOff x="793" y="1162"/>
            <a:chExt cx="4246" cy="2617"/>
          </a:xfrm>
        </p:grpSpPr>
        <p:sp>
          <p:nvSpPr>
            <p:cNvPr id="177160" name="AutoShape 8"/>
            <p:cNvSpPr>
              <a:spLocks noChangeArrowheads="1"/>
            </p:cNvSpPr>
            <p:nvPr/>
          </p:nvSpPr>
          <p:spPr bwMode="gray">
            <a:xfrm>
              <a:off x="1338" y="1162"/>
              <a:ext cx="3348" cy="327"/>
            </a:xfrm>
            <a:prstGeom prst="roundRect">
              <a:avLst>
                <a:gd name="adj" fmla="val 50000"/>
              </a:avLst>
            </a:prstGeom>
            <a:solidFill>
              <a:schemeClr val="accent1">
                <a:lumMod val="60000"/>
                <a:lumOff val="40000"/>
              </a:schemeClr>
            </a:solidFill>
            <a:ln w="38100" algn="ctr">
              <a:noFill/>
              <a:round/>
            </a:ln>
            <a:effectLst/>
            <a:scene3d>
              <a:camera prst="orthographicFront">
                <a:rot lat="0" lon="0" rev="0"/>
              </a:camera>
              <a:lightRig rig="contrasting" dir="t">
                <a:rot lat="0" lon="0" rev="7800000"/>
              </a:lightRig>
            </a:scene3d>
            <a:sp3d>
              <a:bevelT w="139700" h="139700"/>
            </a:sp3d>
          </p:spPr>
          <p:txBody>
            <a:bodyPr wrap="none" anchor="ctr"/>
            <a:lstStyle/>
            <a:p>
              <a:pPr marL="0" marR="0" lvl="0" indent="0" algn="ctr" defTabSz="457200" rtl="0" eaLnBrk="0" fontAlgn="auto" latinLnBrk="0" hangingPunct="0">
                <a:lnSpc>
                  <a:spcPct val="100000"/>
                </a:lnSpc>
                <a:spcBef>
                  <a:spcPct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mn-cs"/>
                </a:rPr>
                <a:t>课的两种理解</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mn-cs"/>
              </a:endParaRPr>
            </a:p>
          </p:txBody>
        </p:sp>
        <p:sp>
          <p:nvSpPr>
            <p:cNvPr id="177161" name="AutoShape 9"/>
            <p:cNvSpPr>
              <a:spLocks noChangeArrowheads="1"/>
            </p:cNvSpPr>
            <p:nvPr/>
          </p:nvSpPr>
          <p:spPr bwMode="gray">
            <a:xfrm>
              <a:off x="2239" y="1532"/>
              <a:ext cx="1415" cy="1089"/>
            </a:xfrm>
            <a:prstGeom prst="upArrow">
              <a:avLst>
                <a:gd name="adj1" fmla="val 57824"/>
                <a:gd name="adj2" fmla="val 54398"/>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nvGrpSpPr>
            <p:cNvPr id="177162" name="Group 10"/>
            <p:cNvGrpSpPr/>
            <p:nvPr/>
          </p:nvGrpSpPr>
          <p:grpSpPr bwMode="auto">
            <a:xfrm>
              <a:off x="793" y="2555"/>
              <a:ext cx="859" cy="862"/>
              <a:chOff x="2016" y="1920"/>
              <a:chExt cx="1680" cy="1680"/>
            </a:xfrm>
          </p:grpSpPr>
          <p:sp>
            <p:nvSpPr>
              <p:cNvPr id="177163" name="Oval 11"/>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63529"/>
                      <a:invGamma/>
                    </a:scheme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64" name="Freeform 12"/>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7165" name="Text Box 13"/>
            <p:cNvSpPr txBox="1">
              <a:spLocks noChangeArrowheads="1"/>
            </p:cNvSpPr>
            <p:nvPr/>
          </p:nvSpPr>
          <p:spPr bwMode="gray">
            <a:xfrm>
              <a:off x="884" y="2976"/>
              <a:ext cx="6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言必行</a:t>
              </a:r>
              <a:endPar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77166" name="Oval 14"/>
            <p:cNvSpPr>
              <a:spLocks noChangeArrowheads="1"/>
            </p:cNvSpPr>
            <p:nvPr/>
          </p:nvSpPr>
          <p:spPr bwMode="gray">
            <a:xfrm>
              <a:off x="856" y="3501"/>
              <a:ext cx="698" cy="221"/>
            </a:xfrm>
            <a:prstGeom prst="ellipse">
              <a:avLst/>
            </a:prstGeom>
            <a:gradFill rotWithShape="1">
              <a:gsLst>
                <a:gs pos="0">
                  <a:schemeClr val="bg2"/>
                </a:gs>
                <a:gs pos="100000">
                  <a:schemeClr val="bg2">
                    <a:gamma/>
                    <a:tint val="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nvGrpSpPr>
            <p:cNvPr id="177167" name="Group 15"/>
            <p:cNvGrpSpPr/>
            <p:nvPr/>
          </p:nvGrpSpPr>
          <p:grpSpPr bwMode="auto">
            <a:xfrm>
              <a:off x="4140" y="2565"/>
              <a:ext cx="899" cy="872"/>
              <a:chOff x="2376" y="1488"/>
              <a:chExt cx="1176" cy="1152"/>
            </a:xfrm>
          </p:grpSpPr>
          <p:grpSp>
            <p:nvGrpSpPr>
              <p:cNvPr id="177168" name="Group 16"/>
              <p:cNvGrpSpPr/>
              <p:nvPr/>
            </p:nvGrpSpPr>
            <p:grpSpPr bwMode="auto">
              <a:xfrm>
                <a:off x="2400" y="1488"/>
                <a:ext cx="1152" cy="1152"/>
                <a:chOff x="2016" y="1920"/>
                <a:chExt cx="1680" cy="1680"/>
              </a:xfrm>
            </p:grpSpPr>
            <p:sp>
              <p:nvSpPr>
                <p:cNvPr id="177169" name="Oval 17"/>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70" name="Freeform 18"/>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7171" name="Text Box 19"/>
              <p:cNvSpPr txBox="1">
                <a:spLocks noChangeArrowheads="1"/>
              </p:cNvSpPr>
              <p:nvPr/>
            </p:nvSpPr>
            <p:spPr bwMode="gray">
              <a:xfrm>
                <a:off x="2376" y="2012"/>
                <a:ext cx="117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eaLnBrk="0" hangingPunct="0">
                  <a:lnSpc>
                    <a:spcPct val="100000"/>
                  </a:lnSpc>
                  <a:spcBef>
                    <a:spcPct val="0"/>
                  </a:spcBef>
                  <a:buClrTx/>
                  <a:buFontTx/>
                  <a:buNone/>
                  <a:defRPr kumimoji="1" sz="2400" b="1">
                    <a:latin typeface="Times New Roman" panose="02020603050405020304" pitchFamily="18" charset="0"/>
                    <a:ea typeface="宋体" panose="02010600030101010101" pitchFamily="2" charset="-122"/>
                  </a:defRPr>
                </a:lvl1pPr>
              </a:lstStyle>
              <a:p>
                <a:pPr marL="0" marR="0" lvl="0" indent="0" algn="ctr" defTabSz="457200" rtl="0" eaLnBrk="0" fontAlgn="auto" latinLnBrk="0" hangingPunct="0">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物有其果</a:t>
                </a:r>
                <a:endPar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grpSp>
        <p:sp>
          <p:nvSpPr>
            <p:cNvPr id="177172" name="Oval 20"/>
            <p:cNvSpPr>
              <a:spLocks noChangeArrowheads="1"/>
            </p:cNvSpPr>
            <p:nvPr/>
          </p:nvSpPr>
          <p:spPr bwMode="gray">
            <a:xfrm>
              <a:off x="4184" y="3464"/>
              <a:ext cx="841" cy="277"/>
            </a:xfrm>
            <a:prstGeom prst="ellipse">
              <a:avLst/>
            </a:prstGeom>
            <a:gradFill rotWithShape="1">
              <a:gsLst>
                <a:gs pos="0">
                  <a:schemeClr val="bg2"/>
                </a:gs>
                <a:gs pos="100000">
                  <a:schemeClr val="bg2">
                    <a:gamma/>
                    <a:tint val="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73" name="Oval 21"/>
            <p:cNvSpPr>
              <a:spLocks noChangeArrowheads="1"/>
            </p:cNvSpPr>
            <p:nvPr/>
          </p:nvSpPr>
          <p:spPr bwMode="gray">
            <a:xfrm>
              <a:off x="1869" y="2590"/>
              <a:ext cx="881" cy="866"/>
            </a:xfrm>
            <a:prstGeom prst="ellipse">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74" name="Freeform 22"/>
            <p:cNvSpPr/>
            <p:nvPr/>
          </p:nvSpPr>
          <p:spPr bwMode="gray">
            <a:xfrm>
              <a:off x="1970" y="2604"/>
              <a:ext cx="679" cy="327"/>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a:noFill/>
            </a:ln>
            <a:effectLst/>
            <a:extLst>
              <a:ext uri="{91240B29-F687-4F45-9708-019B960494DF}">
                <a14:hiddenLine xmlns:a14="http://schemas.microsoft.com/office/drawing/2010/main" w="0">
                  <a:solidFill>
                    <a:srgbClr val="000000"/>
                  </a:solidFill>
                  <a:prstDash val="solid"/>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75" name="Text Box 23"/>
            <p:cNvSpPr txBox="1">
              <a:spLocks noChangeArrowheads="1"/>
            </p:cNvSpPr>
            <p:nvPr/>
          </p:nvSpPr>
          <p:spPr bwMode="gray">
            <a:xfrm>
              <a:off x="1959" y="3006"/>
              <a:ext cx="70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eaLnBrk="0" hangingPunct="0">
                <a:lnSpc>
                  <a:spcPct val="100000"/>
                </a:lnSpc>
                <a:spcBef>
                  <a:spcPct val="0"/>
                </a:spcBef>
                <a:buClrTx/>
                <a:buFontTx/>
                <a:buNone/>
                <a:defRPr kumimoji="1" sz="2400" b="1">
                  <a:latin typeface="Times New Roman" panose="02020603050405020304" pitchFamily="18" charset="0"/>
                  <a:ea typeface="宋体" panose="02010600030101010101" pitchFamily="2" charset="-122"/>
                </a:defRPr>
              </a:lvl1pPr>
            </a:lstStyle>
            <a:p>
              <a:pPr marL="0" marR="0" lvl="0" indent="0" algn="ctr" defTabSz="457200" rtl="0" eaLnBrk="0" fontAlgn="auto" latinLnBrk="0" hangingPunct="0">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行必果</a:t>
              </a:r>
              <a:endPar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77176" name="Oval 24"/>
            <p:cNvSpPr>
              <a:spLocks noChangeArrowheads="1"/>
            </p:cNvSpPr>
            <p:nvPr/>
          </p:nvSpPr>
          <p:spPr bwMode="gray">
            <a:xfrm>
              <a:off x="1869" y="3501"/>
              <a:ext cx="841" cy="278"/>
            </a:xfrm>
            <a:prstGeom prst="ellipse">
              <a:avLst/>
            </a:prstGeom>
            <a:gradFill rotWithShape="1">
              <a:gsLst>
                <a:gs pos="0">
                  <a:schemeClr val="bg2"/>
                </a:gs>
                <a:gs pos="100000">
                  <a:schemeClr val="bg2">
                    <a:gamma/>
                    <a:tint val="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nvGrpSpPr>
            <p:cNvPr id="177177" name="Group 25"/>
            <p:cNvGrpSpPr/>
            <p:nvPr/>
          </p:nvGrpSpPr>
          <p:grpSpPr bwMode="auto">
            <a:xfrm>
              <a:off x="3054" y="2568"/>
              <a:ext cx="896" cy="1189"/>
              <a:chOff x="1960" y="2784"/>
              <a:chExt cx="976" cy="1316"/>
            </a:xfrm>
          </p:grpSpPr>
          <p:grpSp>
            <p:nvGrpSpPr>
              <p:cNvPr id="177178" name="Group 26"/>
              <p:cNvGrpSpPr/>
              <p:nvPr/>
            </p:nvGrpSpPr>
            <p:grpSpPr bwMode="auto">
              <a:xfrm>
                <a:off x="1968" y="2784"/>
                <a:ext cx="960" cy="958"/>
                <a:chOff x="2016" y="1920"/>
                <a:chExt cx="1680" cy="1680"/>
              </a:xfrm>
            </p:grpSpPr>
            <p:sp>
              <p:nvSpPr>
                <p:cNvPr id="177179" name="Oval 27"/>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7180" name="Freeform 28"/>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schemeClr>
                    </a:gs>
                    <a:gs pos="100000">
                      <a:schemeClr val="accent1"/>
                    </a:gs>
                  </a:gsLst>
                  <a:lin ang="5400000" scaled="1"/>
                </a:gradFill>
                <a:ln>
                  <a:noFill/>
                </a:ln>
                <a:effectLst/>
                <a:extLst>
                  <a:ext uri="{91240B29-F687-4F45-9708-019B960494DF}">
                    <a14:hiddenLine xmlns:a14="http://schemas.microsoft.com/office/drawing/2010/main" w="0">
                      <a:solidFill>
                        <a:srgbClr val="000000"/>
                      </a:solidFill>
                      <a:prstDash val="solid"/>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7181" name="Text Box 29"/>
              <p:cNvSpPr txBox="1">
                <a:spLocks noChangeArrowheads="1"/>
              </p:cNvSpPr>
              <p:nvPr/>
            </p:nvSpPr>
            <p:spPr bwMode="gray">
              <a:xfrm>
                <a:off x="1960" y="3244"/>
                <a:ext cx="976"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eaLnBrk="0" hangingPunct="0">
                  <a:lnSpc>
                    <a:spcPct val="100000"/>
                  </a:lnSpc>
                  <a:spcBef>
                    <a:spcPct val="0"/>
                  </a:spcBef>
                  <a:buClrTx/>
                  <a:buFontTx/>
                  <a:buNone/>
                  <a:defRPr kumimoji="1" sz="2400" b="1">
                    <a:latin typeface="Times New Roman" panose="02020603050405020304" pitchFamily="18" charset="0"/>
                    <a:ea typeface="宋体" panose="02010600030101010101" pitchFamily="2" charset="-122"/>
                  </a:defRPr>
                </a:lvl1pPr>
              </a:lstStyle>
              <a:p>
                <a:pPr marL="0" marR="0" lvl="0" indent="0" algn="ctr" defTabSz="457200" rtl="0" eaLnBrk="0" fontAlgn="auto" latinLnBrk="0" hangingPunct="0">
                  <a:lnSpc>
                    <a:spcPct val="100000"/>
                  </a:lnSpc>
                  <a:spcBef>
                    <a:spcPct val="0"/>
                  </a:spcBef>
                  <a:spcAft>
                    <a:spcPts val="0"/>
                  </a:spcAft>
                  <a:buClrTx/>
                  <a:buSzTx/>
                  <a:buFontTx/>
                  <a:buNone/>
                  <a:defRPr/>
                </a:pPr>
                <a:r>
                  <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rPr>
                  <a:t>言之有物</a:t>
                </a:r>
                <a:endParaRPr kumimoji="1"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77182" name="Oval 30"/>
              <p:cNvSpPr>
                <a:spLocks noChangeArrowheads="1"/>
              </p:cNvSpPr>
              <p:nvPr/>
            </p:nvSpPr>
            <p:spPr bwMode="gray">
              <a:xfrm>
                <a:off x="1968" y="3792"/>
                <a:ext cx="916" cy="308"/>
              </a:xfrm>
              <a:prstGeom prst="ellipse">
                <a:avLst/>
              </a:prstGeom>
              <a:gradFill rotWithShape="1">
                <a:gsLst>
                  <a:gs pos="0">
                    <a:schemeClr val="bg2"/>
                  </a:gs>
                  <a:gs pos="100000">
                    <a:schemeClr val="bg2">
                      <a:gamma/>
                      <a:tint val="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tretch>
            <a:fillRect/>
          </a:stretch>
        </p:blipFill>
        <p:spPr>
          <a:xfrm>
            <a:off x="-8872" y="0"/>
            <a:ext cx="12200872" cy="6845364"/>
          </a:xfrm>
          <a:prstGeom prst="rect">
            <a:avLst/>
          </a:prstGeom>
        </p:spPr>
      </p:pic>
      <p:sp>
        <p:nvSpPr>
          <p:cNvPr id="179202" name="Rectangle 2"/>
          <p:cNvSpPr>
            <a:spLocks noChangeArrowheads="1"/>
          </p:cNvSpPr>
          <p:nvPr/>
        </p:nvSpPr>
        <p:spPr bwMode="auto">
          <a:xfrm>
            <a:off x="6456030" y="766847"/>
            <a:ext cx="5649290" cy="1143000"/>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深度学习时代的课堂追求</a:t>
            </a:r>
            <a:endParaRPr kumimoji="0" lang="zh-CN" altLang="en-US" sz="3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79203" name="Group 3"/>
          <p:cNvGrpSpPr/>
          <p:nvPr/>
        </p:nvGrpSpPr>
        <p:grpSpPr bwMode="auto">
          <a:xfrm>
            <a:off x="-8872" y="1412832"/>
            <a:ext cx="6048504" cy="4906445"/>
            <a:chOff x="816" y="624"/>
            <a:chExt cx="3984" cy="3312"/>
          </a:xfrm>
        </p:grpSpPr>
        <p:sp>
          <p:nvSpPr>
            <p:cNvPr id="179204" name="Rectangle 4"/>
            <p:cNvSpPr>
              <a:spLocks noChangeArrowheads="1"/>
            </p:cNvSpPr>
            <p:nvPr/>
          </p:nvSpPr>
          <p:spPr bwMode="gray">
            <a:xfrm rot="13770025">
              <a:off x="3148" y="2393"/>
              <a:ext cx="695" cy="137"/>
            </a:xfrm>
            <a:prstGeom prst="rect">
              <a:avLst/>
            </a:prstGeom>
            <a:gradFill rotWithShape="1">
              <a:gsLst>
                <a:gs pos="0">
                  <a:schemeClr val="bg2"/>
                </a:gs>
                <a:gs pos="50000">
                  <a:schemeClr val="bg2">
                    <a:gamma/>
                    <a:tint val="51373"/>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05" name="Rectangle 5"/>
            <p:cNvSpPr>
              <a:spLocks noChangeArrowheads="1"/>
            </p:cNvSpPr>
            <p:nvPr/>
          </p:nvSpPr>
          <p:spPr bwMode="gray">
            <a:xfrm rot="-743917">
              <a:off x="1728" y="2064"/>
              <a:ext cx="722" cy="125"/>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06" name="Rectangle 6"/>
            <p:cNvSpPr>
              <a:spLocks noChangeArrowheads="1"/>
            </p:cNvSpPr>
            <p:nvPr/>
          </p:nvSpPr>
          <p:spPr bwMode="gray">
            <a:xfrm rot="-3205350">
              <a:off x="3240" y="1272"/>
              <a:ext cx="432" cy="95"/>
            </a:xfrm>
            <a:prstGeom prst="rect">
              <a:avLst/>
            </a:prstGeom>
            <a:gradFill rotWithShape="1">
              <a:gsLst>
                <a:gs pos="0">
                  <a:schemeClr val="bg2"/>
                </a:gs>
                <a:gs pos="50000">
                  <a:schemeClr val="bg2">
                    <a:gamma/>
                    <a:tint val="30196"/>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nvGrpSpPr>
            <p:cNvPr id="179207" name="Group 7"/>
            <p:cNvGrpSpPr/>
            <p:nvPr/>
          </p:nvGrpSpPr>
          <p:grpSpPr bwMode="auto">
            <a:xfrm>
              <a:off x="2400" y="1296"/>
              <a:ext cx="1152" cy="1152"/>
              <a:chOff x="2400" y="1488"/>
              <a:chExt cx="1152" cy="1152"/>
            </a:xfrm>
          </p:grpSpPr>
          <p:grpSp>
            <p:nvGrpSpPr>
              <p:cNvPr id="179208" name="Group 8"/>
              <p:cNvGrpSpPr/>
              <p:nvPr/>
            </p:nvGrpSpPr>
            <p:grpSpPr bwMode="auto">
              <a:xfrm>
                <a:off x="2400" y="1488"/>
                <a:ext cx="1152" cy="1152"/>
                <a:chOff x="2016" y="1920"/>
                <a:chExt cx="1680" cy="1680"/>
              </a:xfrm>
            </p:grpSpPr>
            <p:sp>
              <p:nvSpPr>
                <p:cNvPr id="179209" name="Oval 9"/>
                <p:cNvSpPr>
                  <a:spLocks noChangeArrowheads="1"/>
                </p:cNvSpPr>
                <p:nvPr/>
              </p:nvSpPr>
              <p:spPr bwMode="gray">
                <a:xfrm>
                  <a:off x="2016" y="1920"/>
                  <a:ext cx="1680" cy="1680"/>
                </a:xfrm>
                <a:prstGeom prst="ellipse">
                  <a:avLst/>
                </a:prstGeom>
                <a:solidFill>
                  <a:srgbClr val="7030A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10" name="Freeform 10"/>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99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0">
                      <a:solidFill>
                        <a:srgbClr val="BBF6EE"/>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9211" name="Text Box 11"/>
              <p:cNvSpPr txBox="1">
                <a:spLocks noChangeArrowheads="1"/>
              </p:cNvSpPr>
              <p:nvPr/>
            </p:nvSpPr>
            <p:spPr bwMode="gray">
              <a:xfrm>
                <a:off x="2477" y="1990"/>
                <a:ext cx="993"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学习者课堂</a:t>
                </a:r>
                <a:endPar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endParaRPr>
              </a:p>
            </p:txBody>
          </p:sp>
        </p:grpSp>
        <p:grpSp>
          <p:nvGrpSpPr>
            <p:cNvPr id="179212" name="Group 12"/>
            <p:cNvGrpSpPr/>
            <p:nvPr/>
          </p:nvGrpSpPr>
          <p:grpSpPr bwMode="auto">
            <a:xfrm>
              <a:off x="3408" y="624"/>
              <a:ext cx="640" cy="624"/>
              <a:chOff x="3600" y="960"/>
              <a:chExt cx="640" cy="624"/>
            </a:xfrm>
          </p:grpSpPr>
          <p:grpSp>
            <p:nvGrpSpPr>
              <p:cNvPr id="179213" name="Group 13"/>
              <p:cNvGrpSpPr/>
              <p:nvPr/>
            </p:nvGrpSpPr>
            <p:grpSpPr bwMode="auto">
              <a:xfrm>
                <a:off x="3600" y="960"/>
                <a:ext cx="624" cy="624"/>
                <a:chOff x="2016" y="1920"/>
                <a:chExt cx="1680" cy="1680"/>
              </a:xfrm>
            </p:grpSpPr>
            <p:sp>
              <p:nvSpPr>
                <p:cNvPr id="179214" name="Oval 14"/>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15" name="Freeform 15"/>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9216" name="Text Box 16"/>
              <p:cNvSpPr txBox="1">
                <a:spLocks noChangeArrowheads="1"/>
              </p:cNvSpPr>
              <p:nvPr/>
            </p:nvSpPr>
            <p:spPr bwMode="gray">
              <a:xfrm>
                <a:off x="3616" y="1195"/>
                <a:ext cx="624"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ct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Verdana" panose="020B0604030504040204" pitchFamily="34" charset="0"/>
                    <a:ea typeface="宋体" panose="02010600030101010101" pitchFamily="2" charset="-122"/>
                    <a:cs typeface="+mn-cs"/>
                  </a:rPr>
                  <a:t>高效是底线</a:t>
                </a:r>
                <a:endParaRPr kumimoji="0" lang="zh-CN" altLang="en-US" sz="1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Verdana" panose="020B0604030504040204" pitchFamily="34" charset="0"/>
                  <a:ea typeface="宋体" panose="02010600030101010101" pitchFamily="2" charset="-122"/>
                  <a:cs typeface="+mn-cs"/>
                </a:endParaRPr>
              </a:p>
            </p:txBody>
          </p:sp>
        </p:grpSp>
        <p:grpSp>
          <p:nvGrpSpPr>
            <p:cNvPr id="179217" name="Group 17"/>
            <p:cNvGrpSpPr/>
            <p:nvPr/>
          </p:nvGrpSpPr>
          <p:grpSpPr bwMode="auto">
            <a:xfrm>
              <a:off x="816" y="1536"/>
              <a:ext cx="1248" cy="1296"/>
              <a:chOff x="624" y="1584"/>
              <a:chExt cx="1248" cy="1296"/>
            </a:xfrm>
          </p:grpSpPr>
          <p:grpSp>
            <p:nvGrpSpPr>
              <p:cNvPr id="179218" name="Group 18"/>
              <p:cNvGrpSpPr/>
              <p:nvPr/>
            </p:nvGrpSpPr>
            <p:grpSpPr bwMode="auto">
              <a:xfrm>
                <a:off x="624" y="1584"/>
                <a:ext cx="1248" cy="1296"/>
                <a:chOff x="2016" y="1920"/>
                <a:chExt cx="1680" cy="1680"/>
              </a:xfrm>
            </p:grpSpPr>
            <p:sp>
              <p:nvSpPr>
                <p:cNvPr id="179219" name="Oval 19"/>
                <p:cNvSpPr>
                  <a:spLocks noChangeArrowheads="1"/>
                </p:cNvSpPr>
                <p:nvPr/>
              </p:nvSpPr>
              <p:spPr bwMode="gray">
                <a:xfrm>
                  <a:off x="2016" y="1920"/>
                  <a:ext cx="1680" cy="1680"/>
                </a:xfrm>
                <a:prstGeom prst="ellipse">
                  <a:avLst/>
                </a:prstGeom>
                <a:solidFill>
                  <a:srgbClr val="00B05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20" name="Freeform 20"/>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33CC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0">
                      <a:solidFill>
                        <a:srgbClr val="BBF6EE"/>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9221" name="Text Box 21"/>
              <p:cNvSpPr txBox="1">
                <a:spLocks noChangeArrowheads="1"/>
              </p:cNvSpPr>
              <p:nvPr/>
            </p:nvSpPr>
            <p:spPr bwMode="gray">
              <a:xfrm>
                <a:off x="748" y="2144"/>
                <a:ext cx="993"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eaLnBrk="0" hangingPunct="0">
                  <a:lnSpc>
                    <a:spcPct val="100000"/>
                  </a:lnSpc>
                  <a:spcBef>
                    <a:spcPct val="0"/>
                  </a:spcBef>
                  <a:buClrTx/>
                  <a:buFontTx/>
                  <a:buNone/>
                  <a:defRPr sz="2400" b="1">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defRPr>
                </a:lvl1pPr>
              </a:lstStyle>
              <a:p>
                <a:pPr marL="0" marR="0" lvl="0" indent="0" algn="ctr" defTabSz="457200" rtl="0" eaLnBrk="0" fontAlgn="auto" latinLnBrk="0" hangingPunct="0">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思悟是目标</a:t>
                </a:r>
                <a:endPar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endParaRPr>
              </a:p>
            </p:txBody>
          </p:sp>
        </p:grpSp>
        <p:grpSp>
          <p:nvGrpSpPr>
            <p:cNvPr id="179222" name="Group 22"/>
            <p:cNvGrpSpPr/>
            <p:nvPr/>
          </p:nvGrpSpPr>
          <p:grpSpPr bwMode="auto">
            <a:xfrm>
              <a:off x="3360" y="2496"/>
              <a:ext cx="1440" cy="1440"/>
              <a:chOff x="3360" y="2688"/>
              <a:chExt cx="1440" cy="1440"/>
            </a:xfrm>
          </p:grpSpPr>
          <p:grpSp>
            <p:nvGrpSpPr>
              <p:cNvPr id="179223" name="Group 23"/>
              <p:cNvGrpSpPr/>
              <p:nvPr/>
            </p:nvGrpSpPr>
            <p:grpSpPr bwMode="auto">
              <a:xfrm>
                <a:off x="3360" y="2688"/>
                <a:ext cx="1440" cy="1440"/>
                <a:chOff x="2016" y="1920"/>
                <a:chExt cx="1680" cy="1680"/>
              </a:xfrm>
            </p:grpSpPr>
            <p:sp>
              <p:nvSpPr>
                <p:cNvPr id="179224" name="Oval 24"/>
                <p:cNvSpPr>
                  <a:spLocks noChangeArrowheads="1"/>
                </p:cNvSpPr>
                <p:nvPr/>
              </p:nvSpPr>
              <p:spPr bwMode="gray">
                <a:xfrm>
                  <a:off x="2016" y="1920"/>
                  <a:ext cx="1680" cy="1680"/>
                </a:xfrm>
                <a:prstGeom prst="ellipse">
                  <a:avLst/>
                </a:prstGeom>
                <a:solidFill>
                  <a:srgbClr val="00B0F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79225" name="Freeform 25"/>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66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0">
                      <a:solidFill>
                        <a:srgbClr val="000000"/>
                      </a:solidFill>
                      <a:prstDash val="solid"/>
                      <a:rou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grpSp>
          <p:sp>
            <p:nvSpPr>
              <p:cNvPr id="179226" name="Text Box 26"/>
              <p:cNvSpPr txBox="1">
                <a:spLocks noChangeArrowheads="1"/>
              </p:cNvSpPr>
              <p:nvPr/>
            </p:nvSpPr>
            <p:spPr bwMode="gray">
              <a:xfrm>
                <a:off x="3642" y="3295"/>
                <a:ext cx="993"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eaLnBrk="0" hangingPunct="0">
                  <a:lnSpc>
                    <a:spcPct val="100000"/>
                  </a:lnSpc>
                  <a:spcBef>
                    <a:spcPct val="0"/>
                  </a:spcBef>
                  <a:buClrTx/>
                  <a:buFontTx/>
                  <a:buNone/>
                  <a:defRPr sz="2400" b="1">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defRPr>
                </a:lvl1pPr>
              </a:lstStyle>
              <a:p>
                <a:pPr marL="0" marR="0" lvl="0" indent="0" algn="ctr" defTabSz="457200" rtl="0" eaLnBrk="0" fontAlgn="auto" latinLnBrk="0" hangingPunct="0">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魅力是追求</a:t>
                </a:r>
                <a:endParaRPr kumimoji="0" lang="zh-CN"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1250" name="Rectangle 2"/>
          <p:cNvSpPr>
            <a:spLocks noGrp="1" noChangeArrowheads="1"/>
          </p:cNvSpPr>
          <p:nvPr>
            <p:ph type="body" idx="1"/>
          </p:nvPr>
        </p:nvSpPr>
        <p:spPr>
          <a:xfrm>
            <a:off x="97719" y="4359483"/>
            <a:ext cx="8136678" cy="1512126"/>
          </a:xfrm>
        </p:spPr>
        <p:txBody>
          <a:bodyPr/>
          <a:lstStyle/>
          <a:p>
            <a:pPr>
              <a:lnSpc>
                <a:spcPct val="150000"/>
              </a:lnSpc>
              <a:buFont typeface="Wingdings" panose="05000000000000000000" pitchFamily="2" charset="2"/>
              <a:buChar char="p"/>
            </a:pPr>
            <a:r>
              <a:rPr lang="zh-CN" altLang="en-US" sz="2400" b="0" dirty="0">
                <a:latin typeface="微软雅黑" panose="020B0503020204020204" pitchFamily="34" charset="-122"/>
                <a:ea typeface="微软雅黑" panose="020B0503020204020204" pitchFamily="34" charset="-122"/>
              </a:rPr>
              <a:t>教学设计最优化</a:t>
            </a:r>
            <a:endParaRPr lang="zh-CN" altLang="en-US" sz="2400" b="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2400" dirty="0">
                <a:latin typeface="微软雅黑" panose="020B0503020204020204" pitchFamily="34" charset="-122"/>
                <a:ea typeface="微软雅黑" panose="020B0503020204020204" pitchFamily="34" charset="-122"/>
              </a:rPr>
              <a:t>依据课标   资源整合   教材开发   精致环节  激情幽默</a:t>
            </a:r>
            <a:endParaRPr lang="zh-CN" altLang="en-US" sz="2400" dirty="0">
              <a:latin typeface="微软雅黑" panose="020B0503020204020204" pitchFamily="34" charset="-122"/>
              <a:ea typeface="微软雅黑" panose="020B0503020204020204" pitchFamily="34" charset="-122"/>
            </a:endParaRPr>
          </a:p>
        </p:txBody>
      </p:sp>
      <p:sp>
        <p:nvSpPr>
          <p:cNvPr id="181253" name="Text Box 5"/>
          <p:cNvSpPr txBox="1">
            <a:spLocks noChangeArrowheads="1"/>
          </p:cNvSpPr>
          <p:nvPr/>
        </p:nvSpPr>
        <p:spPr bwMode="gray">
          <a:xfrm>
            <a:off x="-528552" y="617839"/>
            <a:ext cx="6074451" cy="939005"/>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问题</a:t>
            </a:r>
            <a:r>
              <a:rPr lang="en-US" altLang="zh-CN" dirty="0"/>
              <a:t>1</a:t>
            </a:r>
            <a:r>
              <a:rPr lang="zh-CN" altLang="en-US" dirty="0"/>
              <a:t>：有效设计</a:t>
            </a:r>
            <a:endParaRPr lang="zh-CN" altLang="en-US" dirty="0"/>
          </a:p>
        </p:txBody>
      </p:sp>
      <p:sp>
        <p:nvSpPr>
          <p:cNvPr id="3" name="矩形 2"/>
          <p:cNvSpPr/>
          <p:nvPr/>
        </p:nvSpPr>
        <p:spPr>
          <a:xfrm>
            <a:off x="6384024" y="1481214"/>
            <a:ext cx="5544462" cy="1351139"/>
          </a:xfrm>
          <a:prstGeom prst="rect">
            <a:avLst/>
          </a:prstGeom>
        </p:spPr>
        <p:txBody>
          <a:bodyPr wrap="square">
            <a:spAutoFit/>
          </a:bodyPr>
          <a:lstStyle/>
          <a:p>
            <a:pPr marL="342900" lvl="0" indent="-306070">
              <a:lnSpc>
                <a:spcPct val="150000"/>
              </a:lnSpc>
              <a:spcBef>
                <a:spcPct val="20000"/>
              </a:spcBef>
              <a:spcAft>
                <a:spcPts val="600"/>
              </a:spcAft>
              <a:buClr>
                <a:srgbClr val="DADADA"/>
              </a:buClr>
              <a:buSzPct val="70000"/>
              <a:buFont typeface="Wingdings" panose="05000000000000000000" pitchFamily="2" charset="2"/>
              <a:buChar char="p"/>
            </a:pPr>
            <a:r>
              <a:rPr lang="zh-CN" altLang="en-US" sz="2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学习方式最灵活</a:t>
            </a:r>
            <a:endParaRPr lang="zh-CN" altLang="en-US" sz="2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endParaRPr>
          </a:p>
          <a:p>
            <a:pPr marL="342900" lvl="0" indent="-306070">
              <a:lnSpc>
                <a:spcPct val="150000"/>
              </a:lnSpc>
              <a:spcBef>
                <a:spcPct val="20000"/>
              </a:spcBef>
              <a:spcAft>
                <a:spcPts val="600"/>
              </a:spcAft>
              <a:buClr>
                <a:srgbClr val="DADADA"/>
              </a:buClr>
              <a:buSzPct val="70000"/>
              <a:buFont typeface="Wingdings" panose="05000000000000000000" pitchFamily="2" charset="2"/>
              <a:buChar char="p"/>
            </a:pPr>
            <a:r>
              <a:rPr lang="zh-CN" altLang="en-US" sz="2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rPr>
              <a:t>注重留白   自主探究   丰富活动</a:t>
            </a:r>
            <a:endParaRPr lang="zh-CN" altLang="en-US" sz="24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764778"/>
            <a:ext cx="10972800" cy="1143000"/>
          </a:xfrm>
        </p:spPr>
        <p:txBody>
          <a:bodyPr>
            <a:normAutofit/>
          </a:bodyPr>
          <a:lstStyle/>
          <a:p>
            <a:pPr algn="ctr"/>
            <a:r>
              <a:rPr lang="zh-CN" altLang="en-US" sz="4800" dirty="0">
                <a:solidFill>
                  <a:schemeClr val="bg1"/>
                </a:solidFill>
                <a:latin typeface="思源宋体 CN Heavy" panose="02020900000000000000" pitchFamily="18" charset="-122"/>
                <a:ea typeface="思源宋体 CN Heavy" panose="02020900000000000000" pitchFamily="18" charset="-122"/>
              </a:rPr>
              <a:t>学科育人：尊重生命的无限可能</a:t>
            </a:r>
            <a:endParaRPr lang="zh-CN" altLang="en-US" sz="4800" dirty="0">
              <a:solidFill>
                <a:schemeClr val="bg1"/>
              </a:solidFill>
              <a:latin typeface="思源宋体 CN Heavy" panose="02020900000000000000" pitchFamily="18" charset="-122"/>
              <a:ea typeface="思源宋体 CN Heavy" panose="02020900000000000000" pitchFamily="18" charset="-122"/>
            </a:endParaRPr>
          </a:p>
        </p:txBody>
      </p:sp>
      <p:sp>
        <p:nvSpPr>
          <p:cNvPr id="3" name="日期占位符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7AA7719A-41A8-49C1-BF68-6E0EE3FCA9C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aphicFrame>
        <p:nvGraphicFramePr>
          <p:cNvPr id="9" name="图示 8"/>
          <p:cNvGraphicFramePr/>
          <p:nvPr/>
        </p:nvGraphicFramePr>
        <p:xfrm>
          <a:off x="2241170" y="2012947"/>
          <a:ext cx="7511428" cy="416476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2274" name="Rectangle 2"/>
          <p:cNvSpPr>
            <a:spLocks noGrp="1" noChangeArrowheads="1"/>
          </p:cNvSpPr>
          <p:nvPr>
            <p:ph type="body" idx="1"/>
          </p:nvPr>
        </p:nvSpPr>
        <p:spPr>
          <a:xfrm>
            <a:off x="119502" y="2708940"/>
            <a:ext cx="4032336" cy="3672306"/>
          </a:xfrm>
        </p:spPr>
        <p:txBody>
          <a:bodyPr>
            <a:noAutofit/>
          </a:bodyPr>
          <a:lstStyle/>
          <a:p>
            <a:pPr>
              <a:lnSpc>
                <a:spcPct val="150000"/>
              </a:lnSpc>
              <a:buFont typeface="Wingdings" panose="05000000000000000000" pitchFamily="2" charset="2"/>
              <a:buNone/>
            </a:pPr>
            <a:r>
              <a:rPr lang="zh-CN" altLang="en-US" sz="2400" dirty="0">
                <a:solidFill>
                  <a:schemeClr val="tx1"/>
                </a:solidFill>
                <a:latin typeface="微软雅黑" panose="020B0503020204020204" pitchFamily="34" charset="-122"/>
                <a:ea typeface="微软雅黑" panose="020B0503020204020204" pitchFamily="34" charset="-122"/>
              </a:rPr>
              <a:t>问题驱动最实效</a:t>
            </a:r>
            <a:endParaRPr lang="zh-CN" altLang="en-US"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None/>
            </a:pPr>
            <a:r>
              <a:rPr lang="zh-CN" altLang="en-US" sz="2400" dirty="0">
                <a:solidFill>
                  <a:schemeClr val="tx1"/>
                </a:solidFill>
                <a:latin typeface="微软雅黑" panose="020B0503020204020204" pitchFamily="34" charset="-122"/>
                <a:ea typeface="微软雅黑" panose="020B0503020204020204" pitchFamily="34" charset="-122"/>
              </a:rPr>
              <a:t>？满堂问</a:t>
            </a:r>
            <a:r>
              <a:rPr lang="en-US" altLang="zh-CN"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思维容量</a:t>
            </a:r>
            <a:endParaRPr lang="zh-CN" altLang="en-US"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None/>
            </a:pPr>
            <a:r>
              <a:rPr lang="zh-CN" altLang="en-US" sz="2400" dirty="0">
                <a:solidFill>
                  <a:schemeClr val="tx1"/>
                </a:solidFill>
                <a:latin typeface="微软雅黑" panose="020B0503020204020204" pitchFamily="34" charset="-122"/>
                <a:ea typeface="微软雅黑" panose="020B0503020204020204" pitchFamily="34" charset="-122"/>
              </a:rPr>
              <a:t>？讨论多</a:t>
            </a:r>
            <a:r>
              <a:rPr lang="en-US" altLang="zh-CN"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合作学习</a:t>
            </a:r>
            <a:endParaRPr lang="zh-CN" altLang="en-US"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None/>
            </a:pPr>
            <a:r>
              <a:rPr lang="zh-CN" altLang="en-US" sz="2400" dirty="0">
                <a:solidFill>
                  <a:schemeClr val="tx1"/>
                </a:solidFill>
                <a:latin typeface="微软雅黑" panose="020B0503020204020204" pitchFamily="34" charset="-122"/>
                <a:ea typeface="微软雅黑" panose="020B0503020204020204" pitchFamily="34" charset="-122"/>
              </a:rPr>
              <a:t>？活动多</a:t>
            </a:r>
            <a:r>
              <a:rPr lang="en-US" altLang="zh-CN"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探究学习</a:t>
            </a:r>
            <a:endParaRPr lang="zh-CN" altLang="en-US" sz="2400" dirty="0">
              <a:solidFill>
                <a:schemeClr val="tx1"/>
              </a:solidFill>
              <a:latin typeface="微软雅黑" panose="020B0503020204020204" pitchFamily="34" charset="-122"/>
              <a:ea typeface="微软雅黑" panose="020B0503020204020204" pitchFamily="34" charset="-122"/>
            </a:endParaRPr>
          </a:p>
          <a:p>
            <a:pPr marL="36830" indent="0">
              <a:lnSpc>
                <a:spcPct val="150000"/>
              </a:lnSpc>
              <a:buClr>
                <a:srgbClr val="FF0000"/>
              </a:buClr>
              <a:buNone/>
            </a:pPr>
            <a:r>
              <a:rPr lang="zh-CN" altLang="en-US" sz="2400" dirty="0">
                <a:solidFill>
                  <a:schemeClr val="tx1"/>
                </a:solidFill>
                <a:latin typeface="微软雅黑" panose="020B0503020204020204" pitchFamily="34" charset="-122"/>
                <a:ea typeface="微软雅黑" panose="020B0503020204020204" pitchFamily="34" charset="-122"/>
              </a:rPr>
              <a:t>？多媒体</a:t>
            </a:r>
            <a:r>
              <a:rPr lang="en-US" altLang="zh-CN"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资源整合</a:t>
            </a:r>
            <a:endParaRPr lang="zh-CN" altLang="en-US" sz="2400" dirty="0">
              <a:solidFill>
                <a:schemeClr val="tx1"/>
              </a:solidFill>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sz="2400" dirty="0">
                <a:solidFill>
                  <a:schemeClr val="tx1"/>
                </a:solidFill>
                <a:latin typeface="微软雅黑" panose="020B0503020204020204" pitchFamily="34" charset="-122"/>
                <a:ea typeface="微软雅黑" panose="020B0503020204020204" pitchFamily="34" charset="-122"/>
              </a:rPr>
              <a:t>                                          </a:t>
            </a:r>
            <a:endParaRPr lang="zh-CN" altLang="en-US" sz="2400" dirty="0">
              <a:solidFill>
                <a:schemeClr val="tx1"/>
              </a:solidFill>
              <a:latin typeface="微软雅黑" panose="020B0503020204020204" pitchFamily="34" charset="-122"/>
              <a:ea typeface="微软雅黑" panose="020B0503020204020204" pitchFamily="34" charset="-122"/>
            </a:endParaRPr>
          </a:p>
          <a:p>
            <a:pPr>
              <a:buFont typeface="Wingdings" panose="05000000000000000000" pitchFamily="2" charset="2"/>
              <a:buNone/>
            </a:pP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182277" name="Text Box 5"/>
          <p:cNvSpPr txBox="1">
            <a:spLocks noChangeArrowheads="1"/>
          </p:cNvSpPr>
          <p:nvPr/>
        </p:nvSpPr>
        <p:spPr bwMode="gray">
          <a:xfrm>
            <a:off x="-600558" y="476754"/>
            <a:ext cx="6061980" cy="826925"/>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问题</a:t>
            </a:r>
            <a:r>
              <a:rPr lang="en-US" altLang="zh-CN" dirty="0"/>
              <a:t>1</a:t>
            </a:r>
            <a:r>
              <a:rPr lang="zh-CN" altLang="en-US" dirty="0"/>
              <a:t>：有效设计</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98"/>
            <a:ext cx="12192000" cy="6857001"/>
          </a:xfrm>
          <a:prstGeom prst="rect">
            <a:avLst/>
          </a:prstGeom>
        </p:spPr>
      </p:pic>
      <p:sp>
        <p:nvSpPr>
          <p:cNvPr id="183300" name="Text Box 4"/>
          <p:cNvSpPr txBox="1">
            <a:spLocks noChangeArrowheads="1"/>
          </p:cNvSpPr>
          <p:nvPr/>
        </p:nvSpPr>
        <p:spPr bwMode="gray">
          <a:xfrm>
            <a:off x="-168522" y="387439"/>
            <a:ext cx="5811838" cy="953387"/>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latin typeface="微软雅黑" panose="020B0503020204020204" pitchFamily="34" charset="-122"/>
                <a:ea typeface="微软雅黑" panose="020B0503020204020204" pitchFamily="34" charset="-122"/>
              </a:defRPr>
            </a:lvl1pPr>
          </a:lstStyle>
          <a:p>
            <a:r>
              <a:rPr lang="zh-CN" altLang="en-US" dirty="0"/>
              <a:t>问题</a:t>
            </a:r>
            <a:r>
              <a:rPr lang="en-US" altLang="zh-CN" dirty="0"/>
              <a:t>2</a:t>
            </a:r>
            <a:r>
              <a:rPr lang="zh-CN" altLang="en-US" dirty="0"/>
              <a:t>：精准诊断</a:t>
            </a:r>
            <a:endParaRPr lang="zh-CN" altLang="en-US" dirty="0"/>
          </a:p>
        </p:txBody>
      </p:sp>
      <p:sp>
        <p:nvSpPr>
          <p:cNvPr id="183302" name="Rectangle 6"/>
          <p:cNvSpPr>
            <a:spLocks noChangeArrowheads="1"/>
          </p:cNvSpPr>
          <p:nvPr/>
        </p:nvSpPr>
        <p:spPr bwMode="auto">
          <a:xfrm>
            <a:off x="209963" y="2420916"/>
            <a:ext cx="54004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发现问题的方式：作业、课堂</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处理问题的方式：展示、交流</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点评问题的方式：师评、生悟</a:t>
            </a:r>
            <a:endParaRPr kumimoji="1" lang="zh-CN" alt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4324" name="Text Box 4"/>
          <p:cNvSpPr txBox="1">
            <a:spLocks noChangeArrowheads="1"/>
          </p:cNvSpPr>
          <p:nvPr/>
        </p:nvSpPr>
        <p:spPr bwMode="gray">
          <a:xfrm>
            <a:off x="-240528" y="681898"/>
            <a:ext cx="5811838" cy="830263"/>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latin typeface="微软雅黑" panose="020B0503020204020204" pitchFamily="34" charset="-122"/>
                <a:ea typeface="微软雅黑" panose="020B0503020204020204" pitchFamily="34" charset="-122"/>
              </a:defRPr>
            </a:lvl1pPr>
          </a:lstStyle>
          <a:p>
            <a:r>
              <a:rPr lang="zh-CN" altLang="en-US" dirty="0"/>
              <a:t>问题</a:t>
            </a:r>
            <a:r>
              <a:rPr lang="en-US" altLang="zh-CN" dirty="0"/>
              <a:t>3</a:t>
            </a:r>
            <a:r>
              <a:rPr lang="zh-CN" altLang="en-US" dirty="0"/>
              <a:t>：灵动理答</a:t>
            </a:r>
            <a:endParaRPr lang="zh-CN" altLang="en-US" dirty="0"/>
          </a:p>
        </p:txBody>
      </p:sp>
      <p:sp>
        <p:nvSpPr>
          <p:cNvPr id="184326" name="Rectangle 6"/>
          <p:cNvSpPr>
            <a:spLocks noChangeArrowheads="1"/>
          </p:cNvSpPr>
          <p:nvPr/>
        </p:nvSpPr>
        <p:spPr bwMode="auto">
          <a:xfrm>
            <a:off x="335520" y="4005048"/>
            <a:ext cx="54724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注重问题质量：体现思考深度</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注重回答方式：体现倾听艺术</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注重有效评价：体现民主激励</a:t>
            </a:r>
            <a:endParaRPr kumimoji="1" lang="zh-CN" alt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 y="0"/>
            <a:ext cx="12194573" cy="6858000"/>
          </a:xfrm>
          <a:prstGeom prst="rect">
            <a:avLst/>
          </a:prstGeom>
        </p:spPr>
      </p:pic>
      <p:sp>
        <p:nvSpPr>
          <p:cNvPr id="235522" name="Rectangle 2"/>
          <p:cNvSpPr>
            <a:spLocks noGrp="1" noChangeArrowheads="1"/>
          </p:cNvSpPr>
          <p:nvPr>
            <p:ph type="title"/>
          </p:nvPr>
        </p:nvSpPr>
        <p:spPr>
          <a:xfrm>
            <a:off x="-403964" y="620766"/>
            <a:ext cx="5940114" cy="563562"/>
          </a:xfr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normAutofit fontScale="90000"/>
          </a:bodyPr>
          <a:lstStyle/>
          <a:p>
            <a:r>
              <a:rPr lang="zh-CN" altLang="en-US" sz="4800" dirty="0">
                <a:solidFill>
                  <a:schemeClr val="lt1"/>
                </a:solidFill>
                <a:latin typeface="微软雅黑" panose="020B0503020204020204" pitchFamily="34" charset="-122"/>
                <a:ea typeface="微软雅黑" panose="020B0503020204020204" pitchFamily="34" charset="-122"/>
                <a:cs typeface="+mn-cs"/>
              </a:rPr>
              <a:t>教学语言要慎重</a:t>
            </a:r>
            <a:endParaRPr lang="zh-CN" altLang="en-US" sz="4800" dirty="0">
              <a:solidFill>
                <a:schemeClr val="lt1"/>
              </a:solidFill>
              <a:latin typeface="微软雅黑" panose="020B0503020204020204" pitchFamily="34" charset="-122"/>
              <a:ea typeface="微软雅黑" panose="020B0503020204020204" pitchFamily="34" charset="-122"/>
              <a:cs typeface="+mn-cs"/>
            </a:endParaRPr>
          </a:p>
        </p:txBody>
      </p:sp>
      <p:sp>
        <p:nvSpPr>
          <p:cNvPr id="235530" name="Text Box 10"/>
          <p:cNvSpPr txBox="1">
            <a:spLocks noChangeArrowheads="1"/>
          </p:cNvSpPr>
          <p:nvPr/>
        </p:nvSpPr>
        <p:spPr bwMode="auto">
          <a:xfrm>
            <a:off x="5087916" y="3501006"/>
            <a:ext cx="6496820" cy="3785652"/>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课霸：你给我说说看</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棒杀：我一看就出来了</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捧杀：非你莫属、一看就是清华预科班的</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虐杀：就你这智商</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群杀：你们班弱爆了，看来只能上</a:t>
            </a:r>
            <a:r>
              <a:rPr lang="en-US" altLang="zh-CN" sz="2400" dirty="0">
                <a:latin typeface="微软雅黑" panose="020B0503020204020204" pitchFamily="34" charset="-122"/>
                <a:ea typeface="微软雅黑" panose="020B0503020204020204" pitchFamily="34" charset="-122"/>
              </a:rPr>
              <a:t>xxx</a:t>
            </a:r>
            <a:r>
              <a:rPr lang="zh-CN" altLang="en-US" sz="2400" dirty="0">
                <a:latin typeface="微软雅黑" panose="020B0503020204020204" pitchFamily="34" charset="-122"/>
                <a:ea typeface="微软雅黑" panose="020B0503020204020204" pitchFamily="34" charset="-122"/>
              </a:rPr>
              <a:t>大学</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自杀：讲了</a:t>
            </a:r>
            <a:r>
              <a:rPr lang="en-US" altLang="zh-CN" sz="2400" dirty="0">
                <a:latin typeface="微软雅黑" panose="020B0503020204020204" pitchFamily="34" charset="-122"/>
                <a:ea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遍了，还错</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spcBef>
                <a:spcPct val="50000"/>
              </a:spcBef>
              <a:buFont typeface="Wingdings" panose="05000000000000000000" pitchFamily="2" charset="2"/>
              <a:buNone/>
            </a:pP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916"/>
            <a:ext cx="12192000" cy="6858000"/>
          </a:xfrm>
          <a:prstGeom prst="rect">
            <a:avLst/>
          </a:prstGeom>
        </p:spPr>
      </p:pic>
      <p:sp>
        <p:nvSpPr>
          <p:cNvPr id="185348" name="Text Box 4"/>
          <p:cNvSpPr txBox="1">
            <a:spLocks noChangeArrowheads="1"/>
          </p:cNvSpPr>
          <p:nvPr/>
        </p:nvSpPr>
        <p:spPr bwMode="gray">
          <a:xfrm rot="21374806">
            <a:off x="576700" y="1208760"/>
            <a:ext cx="5811838" cy="830263"/>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97500"/>
          </a:bodyPr>
          <a:lstStyle>
            <a:lvl1pPr algn="ctr">
              <a:spcBef>
                <a:spcPct val="0"/>
              </a:spcBef>
              <a:buNone/>
              <a:defRPr sz="4800">
                <a:ln>
                  <a:solidFill>
                    <a:schemeClr val="bg1">
                      <a:lumMod val="75000"/>
                      <a:lumOff val="25000"/>
                      <a:alpha val="10000"/>
                    </a:schemeClr>
                  </a:solidFill>
                </a:ln>
                <a:effectLst>
                  <a:outerShdw blurRad="9525" dist="25400" dir="14640000" algn="tl" rotWithShape="0">
                    <a:schemeClr val="bg1">
                      <a:alpha val="30000"/>
                    </a:schemeClr>
                  </a:outerShdw>
                </a:effectLst>
                <a:latin typeface="微软雅黑" panose="020B0503020204020204" pitchFamily="34" charset="-122"/>
                <a:ea typeface="微软雅黑" panose="020B0503020204020204" pitchFamily="34" charset="-122"/>
              </a:defRPr>
            </a:lvl1pPr>
          </a:lstStyle>
          <a:p>
            <a:r>
              <a:rPr lang="zh-CN" altLang="en-US" dirty="0"/>
              <a:t>问题</a:t>
            </a:r>
            <a:r>
              <a:rPr lang="en-US" altLang="zh-CN" dirty="0"/>
              <a:t>3</a:t>
            </a:r>
            <a:r>
              <a:rPr lang="zh-CN" altLang="en-US" dirty="0"/>
              <a:t>：灵动理答</a:t>
            </a:r>
            <a:endParaRPr lang="zh-CN" altLang="en-US" dirty="0"/>
          </a:p>
        </p:txBody>
      </p:sp>
      <p:sp>
        <p:nvSpPr>
          <p:cNvPr id="16" name="Text Box 10"/>
          <p:cNvSpPr txBox="1">
            <a:spLocks noChangeArrowheads="1"/>
          </p:cNvSpPr>
          <p:nvPr/>
        </p:nvSpPr>
        <p:spPr bwMode="auto">
          <a:xfrm rot="21295834">
            <a:off x="1343604" y="2492922"/>
            <a:ext cx="7416618" cy="2797048"/>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50000"/>
              </a:lnSpc>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一个核心：使用疑问句和反问句（学习者心态）</a:t>
            </a:r>
            <a:endParaRPr lang="en-US" altLang="zh-CN" sz="2400" dirty="0">
              <a:latin typeface="微软雅黑" panose="020B0503020204020204" pitchFamily="34" charset="-122"/>
              <a:ea typeface="微软雅黑" panose="020B0503020204020204" pitchFamily="34" charset="-122"/>
            </a:endParaRPr>
          </a:p>
          <a:p>
            <a:pPr>
              <a:lnSpc>
                <a:spcPct val="150000"/>
              </a:lnSpc>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二条铁律：不将话说绝、不带固定答案（能婴儿乎）</a:t>
            </a:r>
            <a:endParaRPr lang="en-US" altLang="zh-CN" sz="2400" dirty="0">
              <a:latin typeface="微软雅黑" panose="020B0503020204020204" pitchFamily="34" charset="-122"/>
              <a:ea typeface="微软雅黑" panose="020B0503020204020204" pitchFamily="34" charset="-122"/>
            </a:endParaRPr>
          </a:p>
          <a:p>
            <a:pPr>
              <a:lnSpc>
                <a:spcPct val="150000"/>
              </a:lnSpc>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三种方法：递进式、并列式、发散式</a:t>
            </a:r>
            <a:endParaRPr lang="en-US" altLang="zh-CN" sz="2400" dirty="0">
              <a:latin typeface="微软雅黑" panose="020B0503020204020204" pitchFamily="34" charset="-122"/>
              <a:ea typeface="微软雅黑" panose="020B0503020204020204" pitchFamily="34" charset="-122"/>
            </a:endParaRPr>
          </a:p>
          <a:p>
            <a:pPr>
              <a:lnSpc>
                <a:spcPct val="150000"/>
              </a:lnSpc>
              <a:spcBef>
                <a:spcPct val="5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四重心态：尊重、搀扶、仰望、托起</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89444" name="Text Box 4"/>
          <p:cNvSpPr txBox="1">
            <a:spLocks noChangeArrowheads="1"/>
          </p:cNvSpPr>
          <p:nvPr/>
        </p:nvSpPr>
        <p:spPr bwMode="gray">
          <a:xfrm>
            <a:off x="0" y="476754"/>
            <a:ext cx="5643316" cy="1008084"/>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问题</a:t>
            </a:r>
            <a:r>
              <a:rPr lang="en-US" altLang="zh-CN" dirty="0"/>
              <a:t>4</a:t>
            </a:r>
            <a:r>
              <a:rPr lang="zh-CN" altLang="en-US" dirty="0"/>
              <a:t>：学科理解</a:t>
            </a:r>
            <a:endParaRPr lang="zh-CN" altLang="en-US" dirty="0"/>
          </a:p>
        </p:txBody>
      </p:sp>
      <p:sp>
        <p:nvSpPr>
          <p:cNvPr id="189446" name="Rectangle 6"/>
          <p:cNvSpPr>
            <a:spLocks noChangeArrowheads="1"/>
          </p:cNvSpPr>
          <p:nvPr/>
        </p:nvSpPr>
        <p:spPr bwMode="auto">
          <a:xfrm>
            <a:off x="6672048" y="1628850"/>
            <a:ext cx="5040420" cy="219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indent="-5715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学科味道：情境创设的艺术</a:t>
            </a:r>
            <a:endParaRPr kumimoji="1" lang="zh-CN" altLang="en-US" sz="2400" b="1" dirty="0">
              <a:latin typeface="微软雅黑" panose="020B0503020204020204" pitchFamily="34" charset="-122"/>
              <a:ea typeface="微软雅黑" panose="020B0503020204020204" pitchFamily="34" charset="-122"/>
            </a:endParaRPr>
          </a:p>
          <a:p>
            <a:pPr marL="571500" indent="-5715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学法指导：引领学生的艺术</a:t>
            </a:r>
            <a:endParaRPr kumimoji="1" lang="zh-CN" altLang="en-US" sz="2400" b="1" dirty="0">
              <a:latin typeface="微软雅黑" panose="020B0503020204020204" pitchFamily="34" charset="-122"/>
              <a:ea typeface="微软雅黑" panose="020B0503020204020204" pitchFamily="34" charset="-122"/>
            </a:endParaRPr>
          </a:p>
          <a:p>
            <a:pPr marL="571500" indent="-5715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跨界思维：学科理解的追问</a:t>
            </a:r>
            <a:endParaRPr kumimoji="1" lang="zh-CN" alt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296"/>
          </a:xfrm>
          <a:prstGeom prst="rect">
            <a:avLst/>
          </a:prstGeom>
        </p:spPr>
      </p:pic>
      <p:sp>
        <p:nvSpPr>
          <p:cNvPr id="196612" name="Text Box 4"/>
          <p:cNvSpPr txBox="1">
            <a:spLocks noChangeArrowheads="1"/>
          </p:cNvSpPr>
          <p:nvPr/>
        </p:nvSpPr>
        <p:spPr bwMode="gray">
          <a:xfrm>
            <a:off x="-240528" y="400051"/>
            <a:ext cx="5811838" cy="1012781"/>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8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问题</a:t>
            </a:r>
            <a:r>
              <a:rPr lang="en-US" altLang="zh-CN" dirty="0"/>
              <a:t>5</a:t>
            </a:r>
            <a:r>
              <a:rPr lang="zh-CN" altLang="en-US" dirty="0"/>
              <a:t>：科学训练</a:t>
            </a:r>
            <a:endParaRPr lang="en-US" altLang="zh-CN" dirty="0"/>
          </a:p>
        </p:txBody>
      </p:sp>
      <p:sp>
        <p:nvSpPr>
          <p:cNvPr id="196614" name="Rectangle 6"/>
          <p:cNvSpPr>
            <a:spLocks noChangeArrowheads="1"/>
          </p:cNvSpPr>
          <p:nvPr/>
        </p:nvSpPr>
        <p:spPr bwMode="auto">
          <a:xfrm>
            <a:off x="551538" y="1611362"/>
            <a:ext cx="4680390" cy="219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精致练习：习题应注重层次</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高效批阅：批阅应注重生成</a:t>
            </a:r>
            <a:endParaRPr kumimoji="1" lang="zh-CN" altLang="en-US" sz="2400" b="1" dirty="0">
              <a:latin typeface="微软雅黑" panose="020B0503020204020204" pitchFamily="34" charset="-122"/>
              <a:ea typeface="微软雅黑" panose="020B0503020204020204" pitchFamily="34" charset="-122"/>
            </a:endParaRPr>
          </a:p>
          <a:p>
            <a:pPr marL="342900" indent="-342900">
              <a:lnSpc>
                <a:spcPct val="200000"/>
              </a:lnSpc>
              <a:spcBef>
                <a:spcPct val="0"/>
              </a:spcBef>
              <a:buClr>
                <a:schemeClr val="tx1"/>
              </a:buClr>
              <a:buFont typeface="Wingdings" panose="05000000000000000000" pitchFamily="2" charset="2"/>
              <a:buChar char="p"/>
            </a:pPr>
            <a:r>
              <a:rPr kumimoji="1" lang="zh-CN" altLang="en-US" sz="2400" b="1" dirty="0">
                <a:latin typeface="微软雅黑" panose="020B0503020204020204" pitchFamily="34" charset="-122"/>
                <a:ea typeface="微软雅黑" panose="020B0503020204020204" pitchFamily="34" charset="-122"/>
              </a:rPr>
              <a:t>个性评讲：评讲应注重效益</a:t>
            </a:r>
            <a:endParaRPr kumimoji="1" lang="zh-CN" alt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defRPr/>
            </a:pPr>
            <a:fld id="{F7A695D3-8574-4C79-A4F4-140B355BE59D}" type="datetime1">
              <a:rPr kumimoji="0" lang="zh-CN" altLang="en-US" sz="1200" b="0" i="0" u="none" strike="noStrike" kern="1200" cap="none" spc="0" normalizeH="0" baseline="0" noProof="0">
                <a:ln>
                  <a:noFill/>
                </a:ln>
                <a:solidFill>
                  <a:srgbClr val="898989"/>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white"/>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Rectangle 2"/>
          <p:cNvSpPr>
            <a:spLocks noGrp="1" noChangeArrowheads="1"/>
          </p:cNvSpPr>
          <p:nvPr>
            <p:ph type="title" idx="4294967295"/>
          </p:nvPr>
        </p:nvSpPr>
        <p:spPr>
          <a:xfrm>
            <a:off x="1703634" y="2421056"/>
            <a:ext cx="10152846" cy="1223962"/>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p>
            <a:r>
              <a:rPr lang="en-US" altLang="zh-CN" sz="6600" b="1" dirty="0">
                <a:solidFill>
                  <a:schemeClr val="tx1"/>
                </a:solidFill>
                <a:latin typeface="微软雅黑" panose="020B0503020204020204" pitchFamily="34" charset="-122"/>
                <a:ea typeface="微软雅黑" panose="020B0503020204020204" pitchFamily="34" charset="-122"/>
              </a:rPr>
              <a:t>4  </a:t>
            </a:r>
            <a:r>
              <a:rPr lang="zh-CN" altLang="en-US" sz="6600" b="1" dirty="0">
                <a:solidFill>
                  <a:schemeClr val="tx1"/>
                </a:solidFill>
                <a:latin typeface="微软雅黑" panose="020B0503020204020204" pitchFamily="34" charset="-122"/>
                <a:ea typeface="微软雅黑" panose="020B0503020204020204" pitchFamily="34" charset="-122"/>
              </a:rPr>
              <a:t>论文与课题： 专业表达</a:t>
            </a:r>
            <a:endParaRPr lang="zh-CN" altLang="en-US" sz="6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tretch>
            <a:fillRect/>
          </a:stretch>
        </p:blipFill>
        <p:spPr>
          <a:xfrm>
            <a:off x="0" y="2421056"/>
            <a:ext cx="1835943" cy="1223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图片 30-111786"/>
          <p:cNvPicPr/>
          <p:nvPr>
            <p:custDataLst>
              <p:tags r:id="rId1"/>
            </p:custDataLst>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933" t="22643" r="2752" b="22643"/>
          <a:stretch>
            <a:fillRect/>
          </a:stretch>
        </p:blipFill>
        <p:spPr>
          <a:xfrm>
            <a:off x="0" y="1893615"/>
            <a:ext cx="12192000" cy="2751266"/>
          </a:xfrm>
          <a:prstGeom prst="rect">
            <a:avLst/>
          </a:prstGeom>
        </p:spPr>
      </p:pic>
      <p:cxnSp>
        <p:nvCxnSpPr>
          <p:cNvPr id="41" name="直接连接符 40"/>
          <p:cNvCxnSpPr/>
          <p:nvPr/>
        </p:nvCxnSpPr>
        <p:spPr>
          <a:xfrm>
            <a:off x="8591501" y="4180766"/>
            <a:ext cx="1574493" cy="0"/>
          </a:xfrm>
          <a:prstGeom prst="line">
            <a:avLst/>
          </a:prstGeom>
          <a:ln w="28575">
            <a:solidFill>
              <a:srgbClr val="9A794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Autofit/>
          </a:bodyPr>
          <a:lstStyle/>
          <a:p>
            <a:r>
              <a:rPr lang="zh-CN" altLang="en-US" sz="6000" dirty="0">
                <a:solidFill>
                  <a:schemeClr val="tx1"/>
                </a:solidFill>
                <a:latin typeface="思源黑体 CN Heavy" panose="020B0A00000000000000" pitchFamily="34" charset="-122"/>
                <a:ea typeface="思源黑体 CN Heavy" panose="020B0A00000000000000" pitchFamily="34" charset="-122"/>
              </a:rPr>
              <a:t>五项基本功目录</a:t>
            </a:r>
            <a:endParaRPr lang="zh-CN" altLang="en-US" sz="6000" dirty="0">
              <a:solidFill>
                <a:schemeClr val="tx1"/>
              </a:solidFill>
              <a:latin typeface="思源黑体 CN Heavy" panose="020B0A00000000000000" pitchFamily="34" charset="-122"/>
              <a:ea typeface="思源黑体 CN Heavy" panose="020B0A00000000000000" pitchFamily="34" charset="-122"/>
            </a:endParaRPr>
          </a:p>
        </p:txBody>
      </p:sp>
      <p:grpSp>
        <p:nvGrpSpPr>
          <p:cNvPr id="27" name="组合 26"/>
          <p:cNvGrpSpPr/>
          <p:nvPr/>
        </p:nvGrpSpPr>
        <p:grpSpPr>
          <a:xfrm>
            <a:off x="91877" y="3690024"/>
            <a:ext cx="11531362" cy="2205932"/>
            <a:chOff x="858260" y="3690024"/>
            <a:chExt cx="13303839" cy="2205932"/>
          </a:xfrm>
        </p:grpSpPr>
        <p:cxnSp>
          <p:nvCxnSpPr>
            <p:cNvPr id="6" name="直接箭头连接符 5"/>
            <p:cNvCxnSpPr/>
            <p:nvPr/>
          </p:nvCxnSpPr>
          <p:spPr>
            <a:xfrm>
              <a:off x="2467545" y="4154139"/>
              <a:ext cx="7256910" cy="26627"/>
            </a:xfrm>
            <a:prstGeom prst="straightConnector1">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7" name="ïṡḷïḍe"/>
            <p:cNvSpPr/>
            <p:nvPr/>
          </p:nvSpPr>
          <p:spPr>
            <a:xfrm>
              <a:off x="3199035" y="3997770"/>
              <a:ext cx="339364" cy="339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8" name="ïŝľidé"/>
            <p:cNvSpPr/>
            <p:nvPr/>
          </p:nvSpPr>
          <p:spPr>
            <a:xfrm>
              <a:off x="3298867" y="4082131"/>
              <a:ext cx="139700" cy="17064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9" name="iṩḻídé"/>
            <p:cNvSpPr/>
            <p:nvPr/>
          </p:nvSpPr>
          <p:spPr>
            <a:xfrm>
              <a:off x="5926319" y="3997770"/>
              <a:ext cx="339364" cy="339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0" name="is1iḑè"/>
            <p:cNvSpPr/>
            <p:nvPr/>
          </p:nvSpPr>
          <p:spPr>
            <a:xfrm>
              <a:off x="6026151" y="4082131"/>
              <a:ext cx="139700" cy="17064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1" name="išḷiḋé"/>
            <p:cNvSpPr/>
            <p:nvPr/>
          </p:nvSpPr>
          <p:spPr>
            <a:xfrm>
              <a:off x="8653603" y="3997770"/>
              <a:ext cx="339364" cy="339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2" name="îSļiḓè"/>
            <p:cNvSpPr/>
            <p:nvPr/>
          </p:nvSpPr>
          <p:spPr>
            <a:xfrm>
              <a:off x="8753435" y="4082131"/>
              <a:ext cx="139700" cy="17064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3" name="ísḷïḑê"/>
            <p:cNvSpPr/>
            <p:nvPr/>
          </p:nvSpPr>
          <p:spPr>
            <a:xfrm>
              <a:off x="1527646" y="3690024"/>
              <a:ext cx="954857" cy="954857"/>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225425" marR="0" lvl="0" indent="-225425" algn="ctr"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Calisto MT" panose="02040603050505030304"/>
                  <a:ea typeface="方正舒体" panose="02010601030101010101" pitchFamily="2" charset="-122"/>
                  <a:cs typeface="+mn-cs"/>
                </a:rPr>
                <a:t>Keyword</a:t>
              </a:r>
              <a:endParaRPr kumimoji="0" lang="en-US" sz="1600" b="1" i="0" u="none" strike="noStrike" kern="0" cap="none" spc="0" normalizeH="0" baseline="0" noProof="0" dirty="0">
                <a:ln>
                  <a:noFill/>
                </a:ln>
                <a:solidFill>
                  <a:prstClr val="black"/>
                </a:solidFill>
                <a:effectLst/>
                <a:uLnTx/>
                <a:uFillTx/>
                <a:latin typeface="Calisto MT" panose="02040603050505030304"/>
                <a:ea typeface="+mn-ea"/>
                <a:cs typeface="+mn-cs"/>
              </a:endParaRPr>
            </a:p>
          </p:txBody>
        </p:sp>
        <p:sp>
          <p:nvSpPr>
            <p:cNvPr id="14" name="íṧlïḍê"/>
            <p:cNvSpPr/>
            <p:nvPr/>
          </p:nvSpPr>
          <p:spPr bwMode="auto">
            <a:xfrm>
              <a:off x="858260" y="4763820"/>
              <a:ext cx="2340775" cy="1129964"/>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rPr>
                <a:t>实事求是</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：提供有效数据和真实故事</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5" name="ïŝḷiḋe"/>
            <p:cNvSpPr txBox="1"/>
            <p:nvPr/>
          </p:nvSpPr>
          <p:spPr bwMode="auto">
            <a:xfrm>
              <a:off x="988782" y="3912510"/>
              <a:ext cx="2108063" cy="5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Calisto MT" panose="02040603050505030304"/>
                  <a:ea typeface="方正舒体" panose="02010601030101010101" pitchFamily="2" charset="-122"/>
                  <a:cs typeface="+mn-cs"/>
                </a:rPr>
                <a:t>1</a:t>
              </a:r>
              <a:endParaRPr kumimoji="0" lang="en-US" altLang="zh-CN" sz="4000" b="1" i="0" u="none" strike="noStrike" kern="1200" cap="none" spc="0" normalizeH="0" baseline="0" noProof="0" dirty="0">
                <a:ln>
                  <a:noFill/>
                </a:ln>
                <a:solidFill>
                  <a:prstClr val="white"/>
                </a:solidFill>
                <a:effectLst/>
                <a:uLnTx/>
                <a:uFillTx/>
                <a:latin typeface="Calisto MT" panose="02040603050505030304"/>
                <a:ea typeface="方正舒体" panose="02010601030101010101" pitchFamily="2" charset="-122"/>
                <a:cs typeface="+mn-cs"/>
              </a:endParaRPr>
            </a:p>
          </p:txBody>
        </p:sp>
        <p:sp>
          <p:nvSpPr>
            <p:cNvPr id="16" name="îŝḷíḓé"/>
            <p:cNvSpPr/>
            <p:nvPr/>
          </p:nvSpPr>
          <p:spPr>
            <a:xfrm>
              <a:off x="4254930" y="3690024"/>
              <a:ext cx="954857" cy="954857"/>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225425" marR="0" lvl="0" indent="-225425" algn="ctr"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Calisto MT" panose="02040603050505030304"/>
                  <a:ea typeface="方正舒体" panose="02010601030101010101" pitchFamily="2" charset="-122"/>
                  <a:cs typeface="+mn-cs"/>
                </a:rPr>
                <a:t>Keyword</a:t>
              </a:r>
              <a:endParaRPr kumimoji="0" lang="en-US" sz="1600" b="1" i="0" u="none" strike="noStrike" kern="0" cap="none" spc="0" normalizeH="0" baseline="0" noProof="0" dirty="0">
                <a:ln>
                  <a:noFill/>
                </a:ln>
                <a:solidFill>
                  <a:prstClr val="black"/>
                </a:solidFill>
                <a:effectLst/>
                <a:uLnTx/>
                <a:uFillTx/>
                <a:latin typeface="Calisto MT" panose="02040603050505030304"/>
                <a:ea typeface="+mn-ea"/>
                <a:cs typeface="+mn-cs"/>
              </a:endParaRPr>
            </a:p>
          </p:txBody>
        </p:sp>
        <p:sp>
          <p:nvSpPr>
            <p:cNvPr id="19" name="ï$ļiḓê"/>
            <p:cNvSpPr/>
            <p:nvPr/>
          </p:nvSpPr>
          <p:spPr>
            <a:xfrm>
              <a:off x="6982214" y="3690024"/>
              <a:ext cx="954857" cy="954857"/>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225425" marR="0" lvl="0" indent="-225425" algn="ctr"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Calisto MT" panose="02040603050505030304"/>
                  <a:ea typeface="方正舒体" panose="02010601030101010101" pitchFamily="2" charset="-122"/>
                  <a:cs typeface="+mn-cs"/>
                </a:rPr>
                <a:t>Keyword</a:t>
              </a:r>
              <a:endParaRPr kumimoji="0" lang="en-US" sz="1600" b="1" i="0" u="none" strike="noStrike" kern="0" cap="none" spc="0" normalizeH="0" baseline="0" noProof="0" dirty="0">
                <a:ln>
                  <a:noFill/>
                </a:ln>
                <a:solidFill>
                  <a:prstClr val="black"/>
                </a:solidFill>
                <a:effectLst/>
                <a:uLnTx/>
                <a:uFillTx/>
                <a:latin typeface="Calisto MT" panose="02040603050505030304"/>
                <a:ea typeface="+mn-ea"/>
                <a:cs typeface="+mn-cs"/>
              </a:endParaRPr>
            </a:p>
          </p:txBody>
        </p:sp>
        <p:sp>
          <p:nvSpPr>
            <p:cNvPr id="22" name="îšľiḑé"/>
            <p:cNvSpPr/>
            <p:nvPr/>
          </p:nvSpPr>
          <p:spPr>
            <a:xfrm>
              <a:off x="9709498" y="3690024"/>
              <a:ext cx="954857" cy="954857"/>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225425" marR="0" lvl="0" indent="-225425" algn="ctr"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Calisto MT" panose="02040603050505030304"/>
                  <a:ea typeface="方正舒体" panose="02010601030101010101" pitchFamily="2" charset="-122"/>
                  <a:cs typeface="+mn-cs"/>
                </a:rPr>
                <a:t>Keyword</a:t>
              </a:r>
              <a:endParaRPr kumimoji="0" lang="en-US" sz="1600" b="1" i="0" u="none" strike="noStrike" kern="0" cap="none" spc="0" normalizeH="0" baseline="0" noProof="0" dirty="0">
                <a:ln>
                  <a:noFill/>
                </a:ln>
                <a:solidFill>
                  <a:prstClr val="black"/>
                </a:solidFill>
                <a:effectLst/>
                <a:uLnTx/>
                <a:uFillTx/>
                <a:latin typeface="Calisto MT" panose="02040603050505030304"/>
                <a:ea typeface="+mn-ea"/>
                <a:cs typeface="+mn-cs"/>
              </a:endParaRPr>
            </a:p>
          </p:txBody>
        </p:sp>
        <p:sp>
          <p:nvSpPr>
            <p:cNvPr id="32" name="ïŝḷiḋe"/>
            <p:cNvSpPr txBox="1"/>
            <p:nvPr/>
          </p:nvSpPr>
          <p:spPr bwMode="auto">
            <a:xfrm>
              <a:off x="3698200" y="3882476"/>
              <a:ext cx="2108063" cy="5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srgbClr val="00B050"/>
                  </a:solidFill>
                  <a:effectLst/>
                  <a:uLnTx/>
                  <a:uFillTx/>
                  <a:latin typeface="Calisto MT" panose="02040603050505030304"/>
                  <a:ea typeface="方正舒体" panose="02010601030101010101" pitchFamily="2" charset="-122"/>
                  <a:cs typeface="+mn-cs"/>
                </a:rPr>
                <a:t>2</a:t>
              </a:r>
              <a:endParaRPr kumimoji="0" lang="en-US" altLang="zh-CN" sz="4000" b="1" i="0" u="none" strike="noStrike" kern="1200" cap="none" spc="0" normalizeH="0" baseline="0" noProof="0" dirty="0">
                <a:ln>
                  <a:noFill/>
                </a:ln>
                <a:solidFill>
                  <a:srgbClr val="00B050"/>
                </a:solidFill>
                <a:effectLst/>
                <a:uLnTx/>
                <a:uFillTx/>
                <a:latin typeface="Calisto MT" panose="02040603050505030304"/>
                <a:ea typeface="方正舒体" panose="02010601030101010101" pitchFamily="2" charset="-122"/>
                <a:cs typeface="+mn-cs"/>
              </a:endParaRPr>
            </a:p>
          </p:txBody>
        </p:sp>
        <p:sp>
          <p:nvSpPr>
            <p:cNvPr id="33" name="ïŝḷiḋe"/>
            <p:cNvSpPr txBox="1"/>
            <p:nvPr/>
          </p:nvSpPr>
          <p:spPr bwMode="auto">
            <a:xfrm>
              <a:off x="6405610" y="3882476"/>
              <a:ext cx="2108063" cy="5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srgbClr val="FFFF00"/>
                  </a:solidFill>
                  <a:effectLst/>
                  <a:uLnTx/>
                  <a:uFillTx/>
                  <a:latin typeface="Calisto MT" panose="02040603050505030304"/>
                  <a:ea typeface="方正舒体" panose="02010601030101010101" pitchFamily="2" charset="-122"/>
                  <a:cs typeface="+mn-cs"/>
                </a:rPr>
                <a:t>3</a:t>
              </a:r>
              <a:endParaRPr kumimoji="0" lang="en-US" altLang="zh-CN" sz="4000" b="1" i="0" u="none" strike="noStrike" kern="1200" cap="none" spc="0" normalizeH="0" baseline="0" noProof="0" dirty="0">
                <a:ln>
                  <a:noFill/>
                </a:ln>
                <a:solidFill>
                  <a:srgbClr val="FFFF00"/>
                </a:solidFill>
                <a:effectLst/>
                <a:uLnTx/>
                <a:uFillTx/>
                <a:latin typeface="Calisto MT" panose="02040603050505030304"/>
                <a:ea typeface="方正舒体" panose="02010601030101010101" pitchFamily="2" charset="-122"/>
                <a:cs typeface="+mn-cs"/>
              </a:endParaRPr>
            </a:p>
          </p:txBody>
        </p:sp>
        <p:sp>
          <p:nvSpPr>
            <p:cNvPr id="34" name="ïŝḷiḋe"/>
            <p:cNvSpPr txBox="1"/>
            <p:nvPr/>
          </p:nvSpPr>
          <p:spPr bwMode="auto">
            <a:xfrm>
              <a:off x="9166316" y="3915623"/>
              <a:ext cx="2108063" cy="5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srgbClr val="FF0000"/>
                  </a:solidFill>
                  <a:effectLst/>
                  <a:uLnTx/>
                  <a:uFillTx/>
                  <a:latin typeface="Calisto MT" panose="02040603050505030304"/>
                  <a:ea typeface="方正舒体" panose="02010601030101010101" pitchFamily="2" charset="-122"/>
                  <a:cs typeface="+mn-cs"/>
                </a:rPr>
                <a:t>4</a:t>
              </a:r>
              <a:endParaRPr kumimoji="0" lang="en-US" altLang="zh-CN" sz="4000" b="1" i="0" u="none" strike="noStrike" kern="1200" cap="none" spc="0" normalizeH="0" baseline="0" noProof="0" dirty="0">
                <a:ln>
                  <a:noFill/>
                </a:ln>
                <a:solidFill>
                  <a:srgbClr val="FF0000"/>
                </a:solidFill>
                <a:effectLst/>
                <a:uLnTx/>
                <a:uFillTx/>
                <a:latin typeface="Calisto MT" panose="02040603050505030304"/>
                <a:ea typeface="方正舒体" panose="02010601030101010101" pitchFamily="2" charset="-122"/>
                <a:cs typeface="+mn-cs"/>
              </a:endParaRPr>
            </a:p>
          </p:txBody>
        </p:sp>
        <p:sp>
          <p:nvSpPr>
            <p:cNvPr id="35" name="išḷiḋé"/>
            <p:cNvSpPr/>
            <p:nvPr/>
          </p:nvSpPr>
          <p:spPr>
            <a:xfrm>
              <a:off x="11424967" y="4011083"/>
              <a:ext cx="339364" cy="339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36" name="îšľiḑé"/>
            <p:cNvSpPr/>
            <p:nvPr/>
          </p:nvSpPr>
          <p:spPr>
            <a:xfrm>
              <a:off x="12480862" y="3703337"/>
              <a:ext cx="954857" cy="954857"/>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marL="225425" marR="0" lvl="0" indent="-225425" algn="ctr" defTabSz="457200" rtl="0" eaLnBrk="1" fontAlgn="base" latinLnBrk="0" hangingPunct="1">
                <a:lnSpc>
                  <a:spcPct val="100000"/>
                </a:lnSpc>
                <a:spcBef>
                  <a:spcPct val="0"/>
                </a:spcBef>
                <a:spcAft>
                  <a:spcPct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Calisto MT" panose="02040603050505030304"/>
                  <a:ea typeface="方正舒体" panose="02010601030101010101" pitchFamily="2" charset="-122"/>
                  <a:cs typeface="+mn-cs"/>
                </a:rPr>
                <a:t>Keyword</a:t>
              </a:r>
              <a:endParaRPr kumimoji="0" lang="en-US" sz="1600" b="1" i="0" u="none" strike="noStrike" kern="0" cap="none" spc="0" normalizeH="0" baseline="0" noProof="0" dirty="0">
                <a:ln>
                  <a:noFill/>
                </a:ln>
                <a:solidFill>
                  <a:prstClr val="black"/>
                </a:solidFill>
                <a:effectLst/>
                <a:uLnTx/>
                <a:uFillTx/>
                <a:latin typeface="Calisto MT" panose="02040603050505030304"/>
                <a:ea typeface="+mn-ea"/>
                <a:cs typeface="+mn-cs"/>
              </a:endParaRPr>
            </a:p>
          </p:txBody>
        </p:sp>
        <p:sp>
          <p:nvSpPr>
            <p:cNvPr id="38" name="ïŝḷiḋe"/>
            <p:cNvSpPr txBox="1"/>
            <p:nvPr/>
          </p:nvSpPr>
          <p:spPr bwMode="auto">
            <a:xfrm>
              <a:off x="11937681" y="3928936"/>
              <a:ext cx="2108063" cy="59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srgbClr val="00B0F0"/>
                  </a:solidFill>
                  <a:effectLst/>
                  <a:uLnTx/>
                  <a:uFillTx/>
                  <a:latin typeface="Calisto MT" panose="02040603050505030304"/>
                  <a:ea typeface="方正舒体" panose="02010601030101010101" pitchFamily="2" charset="-122"/>
                  <a:cs typeface="+mn-cs"/>
                </a:rPr>
                <a:t>5</a:t>
              </a:r>
              <a:endParaRPr kumimoji="0" lang="en-US" altLang="zh-CN" sz="4000" b="1" i="0" u="none" strike="noStrike" kern="1200" cap="none" spc="0" normalizeH="0" baseline="0" noProof="0" dirty="0">
                <a:ln>
                  <a:noFill/>
                </a:ln>
                <a:solidFill>
                  <a:srgbClr val="00B0F0"/>
                </a:solidFill>
                <a:effectLst/>
                <a:uLnTx/>
                <a:uFillTx/>
                <a:latin typeface="Calisto MT" panose="02040603050505030304"/>
                <a:ea typeface="方正舒体" panose="02010601030101010101" pitchFamily="2" charset="-122"/>
                <a:cs typeface="+mn-cs"/>
              </a:endParaRPr>
            </a:p>
          </p:txBody>
        </p:sp>
        <p:sp>
          <p:nvSpPr>
            <p:cNvPr id="42" name="íṧlïḍê"/>
            <p:cNvSpPr/>
            <p:nvPr/>
          </p:nvSpPr>
          <p:spPr bwMode="auto">
            <a:xfrm>
              <a:off x="3607800" y="4765993"/>
              <a:ext cx="2340775" cy="11299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3CC33"/>
                  </a:solidFill>
                  <a:effectLst/>
                  <a:uLnTx/>
                  <a:uFillTx/>
                  <a:latin typeface="思源黑体 CN Light" panose="020B0300000000000000" pitchFamily="34" charset="-122"/>
                  <a:ea typeface="思源黑体 CN Light" panose="020B0300000000000000" pitchFamily="34" charset="-122"/>
                  <a:cs typeface="+mn-cs"/>
                </a:rPr>
                <a:t>问题意识</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启动真正的思考与研究</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3" name="íṧlïḍê"/>
            <p:cNvSpPr/>
            <p:nvPr/>
          </p:nvSpPr>
          <p:spPr bwMode="auto">
            <a:xfrm>
              <a:off x="6283432" y="4750719"/>
              <a:ext cx="2340775" cy="11299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rPr>
                <a:t>批判思维：</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呈现效度良好的研究结论</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4" name="íṧlïḍê"/>
            <p:cNvSpPr/>
            <p:nvPr/>
          </p:nvSpPr>
          <p:spPr bwMode="auto">
            <a:xfrm>
              <a:off x="9016538" y="4748593"/>
              <a:ext cx="2340775" cy="11299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思源黑体 CN Light" panose="020B0300000000000000" pitchFamily="34" charset="-122"/>
                  <a:ea typeface="思源黑体 CN Light" panose="020B0300000000000000" pitchFamily="34" charset="-122"/>
                  <a:cs typeface="+mn-cs"/>
                </a:rPr>
                <a:t>遵从规范</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合理构建论文框架与参考文献</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5" name="íṧlïḍê"/>
            <p:cNvSpPr/>
            <p:nvPr/>
          </p:nvSpPr>
          <p:spPr bwMode="auto">
            <a:xfrm>
              <a:off x="11821324" y="4763820"/>
              <a:ext cx="2340775" cy="11299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思源黑体 CN Light" panose="020B0300000000000000" pitchFamily="34" charset="-122"/>
                  <a:ea typeface="思源黑体 CN Light" panose="020B0300000000000000" pitchFamily="34" charset="-122"/>
                  <a:cs typeface="+mn-cs"/>
                </a:rPr>
                <a:t>语言能力</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力求论文内外兼修、文从字顺</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39" name="îSļiḓè"/>
          <p:cNvSpPr/>
          <p:nvPr/>
        </p:nvSpPr>
        <p:spPr>
          <a:xfrm>
            <a:off x="9336270" y="4077054"/>
            <a:ext cx="121088" cy="17064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24552" y="980796"/>
            <a:ext cx="102130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实事求是：提供有效数据和真实故事</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sp>
        <p:nvSpPr>
          <p:cNvPr id="3" name="矩形 2"/>
          <p:cNvSpPr/>
          <p:nvPr/>
        </p:nvSpPr>
        <p:spPr>
          <a:xfrm>
            <a:off x="189921" y="2276904"/>
            <a:ext cx="11808984" cy="335886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      观点</a:t>
            </a:r>
            <a:r>
              <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1</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Wingdings" panose="05000000000000000000" pitchFamily="2" charset="2"/>
              </a:rPr>
              <a:t>（真实）</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论文是表达教育研究成果的一种手段。可以是结构比较严谨的学术论文，也可以是充满故事性的教育叙事。无论采用何种体裁和形式，必须是非虚构写作。</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      观点</a:t>
            </a:r>
            <a:r>
              <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2</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Wingdings" panose="05000000000000000000" pitchFamily="2" charset="2"/>
              </a:rPr>
              <a:t>（信度）</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论文不能写成小说，不能编造数据或故事，必须实事求是，求真务实。真实可靠、准确有效的数据，才能确保研究的信效度。</a:t>
            </a:r>
            <a:endPar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      观点</a:t>
            </a:r>
            <a:r>
              <a:rPr kumimoji="0" lang="en-US" altLang="zh-CN"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3</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Wingdings" panose="05000000000000000000" pitchFamily="2" charset="2"/>
              </a:rPr>
              <a:t>（实证）</a:t>
            </a:r>
            <a:r>
              <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论文表达的内容必须是发生在身边、不加渲染的故事，才能让叙事具有实证性，从中生发出具有实践意义的启示。</a:t>
            </a:r>
            <a:endParaRPr kumimoji="0" lang="zh-CN" altLang="en-US" sz="24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29703" name="组合 29702"/>
          <p:cNvGrpSpPr/>
          <p:nvPr/>
        </p:nvGrpSpPr>
        <p:grpSpPr>
          <a:xfrm>
            <a:off x="551538" y="908790"/>
            <a:ext cx="5904492" cy="5448501"/>
            <a:chOff x="695550" y="620766"/>
            <a:chExt cx="5904492" cy="5448501"/>
          </a:xfrm>
        </p:grpSpPr>
        <p:sp>
          <p:nvSpPr>
            <p:cNvPr id="3" name="椭圆 2"/>
            <p:cNvSpPr/>
            <p:nvPr/>
          </p:nvSpPr>
          <p:spPr>
            <a:xfrm>
              <a:off x="2783724" y="620766"/>
              <a:ext cx="1512126" cy="1584132"/>
            </a:xfrm>
            <a:prstGeom prst="ellipse">
              <a:avLst/>
            </a:prstGeom>
            <a:solidFill>
              <a:srgbClr val="FF0000"/>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rPr>
                <a:t>教育情怀</a:t>
              </a:r>
              <a:endPar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endParaRPr>
            </a:p>
          </p:txBody>
        </p:sp>
        <p:sp>
          <p:nvSpPr>
            <p:cNvPr id="6" name="椭圆 5"/>
            <p:cNvSpPr/>
            <p:nvPr/>
          </p:nvSpPr>
          <p:spPr>
            <a:xfrm>
              <a:off x="695550" y="2920957"/>
              <a:ext cx="1512126" cy="1584132"/>
            </a:xfrm>
            <a:prstGeom prst="ellipse">
              <a:avLst/>
            </a:prstGeom>
            <a:solidFill>
              <a:srgbClr val="FF0000"/>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rPr>
                <a:t>课堂理解</a:t>
              </a:r>
              <a:endPar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endParaRPr>
            </a:p>
          </p:txBody>
        </p:sp>
        <p:sp>
          <p:nvSpPr>
            <p:cNvPr id="7" name="椭圆 6"/>
            <p:cNvSpPr/>
            <p:nvPr/>
          </p:nvSpPr>
          <p:spPr>
            <a:xfrm>
              <a:off x="2607407" y="4485135"/>
              <a:ext cx="1512126" cy="1584132"/>
            </a:xfrm>
            <a:prstGeom prst="ellipse">
              <a:avLst/>
            </a:prstGeom>
            <a:solidFill>
              <a:srgbClr val="FF0000"/>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rPr>
                <a:t>学术功底</a:t>
              </a:r>
              <a:endPar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endParaRPr>
            </a:p>
          </p:txBody>
        </p:sp>
        <p:sp>
          <p:nvSpPr>
            <p:cNvPr id="8" name="椭圆 7"/>
            <p:cNvSpPr/>
            <p:nvPr/>
          </p:nvSpPr>
          <p:spPr>
            <a:xfrm>
              <a:off x="4933546" y="2924958"/>
              <a:ext cx="1666496" cy="1584132"/>
            </a:xfrm>
            <a:prstGeom prst="ellipse">
              <a:avLst/>
            </a:prstGeom>
            <a:solidFill>
              <a:srgbClr val="FF0000"/>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rPr>
                <a:t>试题研究</a:t>
              </a:r>
              <a:endParaRPr kumimoji="0" lang="zh-CN" altLang="en-US" sz="3200" b="0" i="0" u="none" strike="noStrike" kern="1200" cap="none" spc="0" normalizeH="0" baseline="0" noProof="0" dirty="0">
                <a:ln>
                  <a:noFill/>
                </a:ln>
                <a:solidFill>
                  <a:prstClr val="white"/>
                </a:solidFill>
                <a:effectLst/>
                <a:uLnTx/>
                <a:uFillTx/>
                <a:latin typeface="华光综艺_CNKI" panose="02000500000000000000" pitchFamily="2" charset="-122"/>
                <a:ea typeface="华光综艺_CNKI" panose="02000500000000000000" pitchFamily="2" charset="-122"/>
                <a:cs typeface="+mn-cs"/>
              </a:endParaRPr>
            </a:p>
          </p:txBody>
        </p:sp>
        <p:cxnSp>
          <p:nvCxnSpPr>
            <p:cNvPr id="9" name="直接连接符 8"/>
            <p:cNvCxnSpPr>
              <a:stCxn id="3" idx="3"/>
            </p:cNvCxnSpPr>
            <p:nvPr/>
          </p:nvCxnSpPr>
          <p:spPr>
            <a:xfrm flipH="1">
              <a:off x="1883650" y="1972907"/>
              <a:ext cx="1121520" cy="1168069"/>
            </a:xfrm>
            <a:prstGeom prst="line">
              <a:avLst/>
            </a:prstGeom>
            <a:ln w="1524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2" name="直接连接符 11"/>
            <p:cNvCxnSpPr>
              <a:stCxn id="3" idx="4"/>
              <a:endCxn id="7" idx="0"/>
            </p:cNvCxnSpPr>
            <p:nvPr/>
          </p:nvCxnSpPr>
          <p:spPr>
            <a:xfrm flipH="1">
              <a:off x="3363470" y="2204898"/>
              <a:ext cx="176317" cy="2280237"/>
            </a:xfrm>
            <a:prstGeom prst="line">
              <a:avLst/>
            </a:prstGeom>
            <a:ln w="1524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6" name="直接连接符 15"/>
            <p:cNvCxnSpPr>
              <a:stCxn id="3" idx="5"/>
            </p:cNvCxnSpPr>
            <p:nvPr/>
          </p:nvCxnSpPr>
          <p:spPr>
            <a:xfrm>
              <a:off x="4074404" y="1972907"/>
              <a:ext cx="1229530" cy="1096063"/>
            </a:xfrm>
            <a:prstGeom prst="line">
              <a:avLst/>
            </a:prstGeom>
            <a:ln w="1524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20" name="直接连接符 19"/>
            <p:cNvCxnSpPr/>
            <p:nvPr/>
          </p:nvCxnSpPr>
          <p:spPr>
            <a:xfrm>
              <a:off x="2269324" y="3789030"/>
              <a:ext cx="2746586" cy="29752"/>
            </a:xfrm>
            <a:prstGeom prst="line">
              <a:avLst/>
            </a:prstGeom>
            <a:ln w="152400">
              <a:solidFill>
                <a:srgbClr val="FFFF00"/>
              </a:solidFill>
              <a:prstDash val="sysDot"/>
            </a:ln>
          </p:spPr>
          <p:style>
            <a:lnRef idx="3">
              <a:schemeClr val="accent2"/>
            </a:lnRef>
            <a:fillRef idx="0">
              <a:schemeClr val="accent2"/>
            </a:fillRef>
            <a:effectRef idx="2">
              <a:schemeClr val="accent2"/>
            </a:effectRef>
            <a:fontRef idx="minor">
              <a:schemeClr val="tx1"/>
            </a:fontRef>
          </p:style>
        </p:cxnSp>
        <p:cxnSp>
          <p:nvCxnSpPr>
            <p:cNvPr id="24" name="直接连接符 23"/>
            <p:cNvCxnSpPr>
              <a:stCxn id="7" idx="1"/>
              <a:endCxn id="6" idx="5"/>
            </p:cNvCxnSpPr>
            <p:nvPr/>
          </p:nvCxnSpPr>
          <p:spPr>
            <a:xfrm flipH="1" flipV="1">
              <a:off x="1986230" y="4273098"/>
              <a:ext cx="842623" cy="444028"/>
            </a:xfrm>
            <a:prstGeom prst="line">
              <a:avLst/>
            </a:prstGeom>
            <a:ln w="1524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28" name="直接连接符 27"/>
            <p:cNvCxnSpPr/>
            <p:nvPr/>
          </p:nvCxnSpPr>
          <p:spPr>
            <a:xfrm flipH="1">
              <a:off x="3981067" y="4181327"/>
              <a:ext cx="1094526" cy="687793"/>
            </a:xfrm>
            <a:prstGeom prst="line">
              <a:avLst/>
            </a:prstGeom>
            <a:ln w="152400">
              <a:solidFill>
                <a:srgbClr val="FFFF00"/>
              </a:solidFill>
            </a:ln>
          </p:spPr>
          <p:style>
            <a:lnRef idx="3">
              <a:schemeClr val="accent2"/>
            </a:lnRef>
            <a:fillRef idx="0">
              <a:schemeClr val="accent2"/>
            </a:fillRef>
            <a:effectRef idx="2">
              <a:schemeClr val="accent2"/>
            </a:effectRef>
            <a:fontRef idx="minor">
              <a:schemeClr val="tx1"/>
            </a:fontRef>
          </p:style>
        </p:cxnSp>
      </p:grpSp>
      <p:sp>
        <p:nvSpPr>
          <p:cNvPr id="29704" name="文本框 29703"/>
          <p:cNvSpPr txBox="1"/>
          <p:nvPr/>
        </p:nvSpPr>
        <p:spPr>
          <a:xfrm>
            <a:off x="6584418" y="1410483"/>
            <a:ext cx="4912031" cy="3892412"/>
          </a:xfrm>
          <a:prstGeom prst="rect">
            <a:avLst/>
          </a:prstGeom>
          <a:noFill/>
          <a:ln>
            <a:solidFill>
              <a:schemeClr val="accent6">
                <a:lumMod val="60000"/>
                <a:lumOff val="40000"/>
              </a:schemeClr>
            </a:solidFill>
          </a:ln>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教师的两把刷子：</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r" defTabSz="4572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           </a:t>
            </a: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课堂理解和试题研究</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教师的关键能力：</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r"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学术功底和学习能力</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教师的职业灵魂：</a:t>
            </a:r>
            <a:endParaRPr kumimoji="0" lang="en-US" altLang="zh-CN"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a:p>
            <a:pPr marL="0" marR="0" lvl="0" indent="0" algn="r"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rPr>
              <a:t>教育情怀和德性思考</a:t>
            </a:r>
            <a:endParaRPr kumimoji="0" lang="zh-CN" altLang="en-US" sz="2800" b="0" i="0" u="none" strike="noStrike" kern="1200" cap="none" spc="0" normalizeH="0" baseline="0" noProof="0" dirty="0">
              <a:ln>
                <a:noFill/>
              </a:ln>
              <a:solidFill>
                <a:prstClr val="white"/>
              </a:solidFill>
              <a:effectLst/>
              <a:uLnTx/>
              <a:uFillTx/>
              <a:latin typeface="方正宋刻本秀楷简体" panose="02000000000000000000" pitchFamily="2" charset="-122"/>
              <a:ea typeface="方正宋刻本秀楷简体" panose="02000000000000000000"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defRPr/>
            </a:pPr>
            <a:fld id="{F7A695D3-8574-4C79-A4F4-140B355BE59D}" type="datetime1">
              <a:rPr kumimoji="0" lang="zh-CN" altLang="en-US" sz="1200" b="0" i="0" u="none" strike="noStrike" kern="1200" cap="none" spc="0" normalizeH="0" baseline="0" noProof="0">
                <a:ln>
                  <a:noFill/>
                </a:ln>
                <a:solidFill>
                  <a:srgbClr val="898989"/>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white"/>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Rectangle 2"/>
          <p:cNvSpPr>
            <a:spLocks noGrp="1" noChangeArrowheads="1"/>
          </p:cNvSpPr>
          <p:nvPr>
            <p:ph type="title" idx="4294967295"/>
          </p:nvPr>
        </p:nvSpPr>
        <p:spPr>
          <a:xfrm>
            <a:off x="2534207" y="2430807"/>
            <a:ext cx="8856738" cy="1223962"/>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p>
            <a:r>
              <a:rPr lang="zh-CN" altLang="en-US" sz="4400" b="1" dirty="0">
                <a:solidFill>
                  <a:schemeClr val="tx1"/>
                </a:solidFill>
                <a:latin typeface="微软雅黑" panose="020B0503020204020204" pitchFamily="34" charset="-122"/>
                <a:ea typeface="微软雅黑" panose="020B0503020204020204" pitchFamily="34" charset="-122"/>
              </a:rPr>
              <a:t>教研与科研：有底气、接地气</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63514" y="2430667"/>
            <a:ext cx="2288196" cy="1224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468" y="2332618"/>
            <a:ext cx="3604351" cy="2883481"/>
          </a:xfrm>
          <a:prstGeom prst="ellipse">
            <a:avLst/>
          </a:prstGeom>
        </p:spPr>
      </p:pic>
      <p:grpSp>
        <p:nvGrpSpPr>
          <p:cNvPr id="2" name="组合 1"/>
          <p:cNvGrpSpPr/>
          <p:nvPr/>
        </p:nvGrpSpPr>
        <p:grpSpPr>
          <a:xfrm>
            <a:off x="3503784" y="1340826"/>
            <a:ext cx="7416824" cy="4775373"/>
            <a:chOff x="2567608" y="813867"/>
            <a:chExt cx="7416824" cy="4775373"/>
          </a:xfrm>
        </p:grpSpPr>
        <p:sp>
          <p:nvSpPr>
            <p:cNvPr id="3" name="椭圆 2"/>
            <p:cNvSpPr/>
            <p:nvPr/>
          </p:nvSpPr>
          <p:spPr>
            <a:xfrm>
              <a:off x="2567608" y="1412776"/>
              <a:ext cx="1584176" cy="1080120"/>
            </a:xfrm>
            <a:prstGeom prst="ellipse">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论</a:t>
              </a:r>
              <a:endParaRPr kumimoji="0" lang="zh-CN" altLang="en-US" sz="4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4" name="椭圆 3"/>
            <p:cNvSpPr/>
            <p:nvPr/>
          </p:nvSpPr>
          <p:spPr>
            <a:xfrm>
              <a:off x="2567608" y="4149080"/>
              <a:ext cx="1584176" cy="1080120"/>
            </a:xfrm>
            <a:prstGeom prst="ellipse">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rPr>
                <a:t>文</a:t>
              </a:r>
              <a:endParaRPr kumimoji="0" lang="zh-CN" altLang="en-US" sz="4800" b="0"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mn-cs"/>
              </a:endParaRPr>
            </a:p>
          </p:txBody>
        </p:sp>
        <p:sp>
          <p:nvSpPr>
            <p:cNvPr id="5" name="虚尾箭头 4"/>
            <p:cNvSpPr/>
            <p:nvPr/>
          </p:nvSpPr>
          <p:spPr>
            <a:xfrm>
              <a:off x="4295800" y="1533947"/>
              <a:ext cx="2232248" cy="684076"/>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6" name="虚尾箭头 5"/>
            <p:cNvSpPr/>
            <p:nvPr/>
          </p:nvSpPr>
          <p:spPr>
            <a:xfrm>
              <a:off x="4295800" y="4347102"/>
              <a:ext cx="2232248" cy="684076"/>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sto MT" panose="02040603050505030304"/>
                <a:ea typeface="方正舒体" panose="02010601030101010101" pitchFamily="2" charset="-122"/>
                <a:cs typeface="+mn-cs"/>
              </a:endParaRPr>
            </a:p>
          </p:txBody>
        </p:sp>
        <p:sp>
          <p:nvSpPr>
            <p:cNvPr id="7" name="圆角矩形 6"/>
            <p:cNvSpPr/>
            <p:nvPr/>
          </p:nvSpPr>
          <p:spPr>
            <a:xfrm>
              <a:off x="6682878" y="819076"/>
              <a:ext cx="330155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言：文字传递</a:t>
              </a:r>
              <a:endPar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8" name="圆角矩形 7"/>
            <p:cNvSpPr/>
            <p:nvPr/>
          </p:nvSpPr>
          <p:spPr>
            <a:xfrm>
              <a:off x="6672064" y="2132856"/>
              <a:ext cx="3312368"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仑：条理</a:t>
              </a:r>
              <a:r>
                <a:rPr kumimoji="0" lang="en-US" altLang="zh-CN"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a:t>
              </a:r>
              <a:r>
                <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反思</a:t>
              </a:r>
              <a:endPar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9" name="椭圆 8"/>
            <p:cNvSpPr/>
            <p:nvPr/>
          </p:nvSpPr>
          <p:spPr>
            <a:xfrm>
              <a:off x="4151784" y="813867"/>
              <a:ext cx="2376264" cy="72008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言之有物</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10" name="椭圆 9"/>
            <p:cNvSpPr/>
            <p:nvPr/>
          </p:nvSpPr>
          <p:spPr>
            <a:xfrm>
              <a:off x="4067783" y="3627022"/>
              <a:ext cx="2376264" cy="72008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言之有理</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11" name="圆角矩形 10"/>
            <p:cNvSpPr/>
            <p:nvPr/>
          </p:nvSpPr>
          <p:spPr>
            <a:xfrm>
              <a:off x="6682878" y="3596760"/>
              <a:ext cx="330155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文：符号文字</a:t>
              </a:r>
              <a:endPar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12" name="圆角矩形 11"/>
            <p:cNvSpPr/>
            <p:nvPr/>
          </p:nvSpPr>
          <p:spPr>
            <a:xfrm>
              <a:off x="6682878" y="4869160"/>
              <a:ext cx="3301554"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文字：美德文德</a:t>
              </a:r>
              <a:endParaRPr kumimoji="0" lang="zh-CN" altLang="en-US"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991658" y="769477"/>
            <a:ext cx="873252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   </a:t>
            </a: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三个经典：热点、课堂、试题</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grpSp>
        <p:nvGrpSpPr>
          <p:cNvPr id="6" name="组合 5"/>
          <p:cNvGrpSpPr/>
          <p:nvPr/>
        </p:nvGrpSpPr>
        <p:grpSpPr>
          <a:xfrm>
            <a:off x="2351688" y="1657349"/>
            <a:ext cx="9144762" cy="4536378"/>
            <a:chOff x="911568" y="1916874"/>
            <a:chExt cx="7128594" cy="3719660"/>
          </a:xfrm>
        </p:grpSpPr>
        <p:graphicFrame>
          <p:nvGraphicFramePr>
            <p:cNvPr id="3" name="图示 2"/>
            <p:cNvGraphicFramePr/>
            <p:nvPr/>
          </p:nvGraphicFramePr>
          <p:xfrm>
            <a:off x="911568" y="1916874"/>
            <a:ext cx="7128594" cy="37196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 name="图片 1"/>
            <p:cNvPicPr>
              <a:picLocks noChangeAspect="1"/>
            </p:cNvPicPr>
            <p:nvPr/>
          </p:nvPicPr>
          <p:blipFill>
            <a:blip r:embed="rId6"/>
            <a:stretch>
              <a:fillRect/>
            </a:stretch>
          </p:blipFill>
          <p:spPr>
            <a:xfrm>
              <a:off x="1388919" y="3453588"/>
              <a:ext cx="566977" cy="646232"/>
            </a:xfrm>
            <a:prstGeom prst="rect">
              <a:avLst/>
            </a:prstGeom>
          </p:spPr>
        </p:pic>
        <p:grpSp>
          <p:nvGrpSpPr>
            <p:cNvPr id="9" name="组合 8"/>
            <p:cNvGrpSpPr/>
            <p:nvPr/>
          </p:nvGrpSpPr>
          <p:grpSpPr>
            <a:xfrm>
              <a:off x="1165265" y="2420490"/>
              <a:ext cx="561975" cy="506413"/>
              <a:chOff x="9592261" y="5824115"/>
              <a:chExt cx="561975" cy="506413"/>
            </a:xfrm>
          </p:grpSpPr>
          <p:sp>
            <p:nvSpPr>
              <p:cNvPr id="10" name="Freeform 870"/>
              <p:cNvSpPr/>
              <p:nvPr/>
            </p:nvSpPr>
            <p:spPr bwMode="auto">
              <a:xfrm>
                <a:off x="9734550" y="5930900"/>
                <a:ext cx="312738" cy="314325"/>
              </a:xfrm>
              <a:custGeom>
                <a:avLst/>
                <a:gdLst>
                  <a:gd name="T0" fmla="*/ 140 w 179"/>
                  <a:gd name="T1" fmla="*/ 67 h 180"/>
                  <a:gd name="T2" fmla="*/ 145 w 179"/>
                  <a:gd name="T3" fmla="*/ 90 h 180"/>
                  <a:gd name="T4" fmla="*/ 89 w 179"/>
                  <a:gd name="T5" fmla="*/ 146 h 180"/>
                  <a:gd name="T6" fmla="*/ 33 w 179"/>
                  <a:gd name="T7" fmla="*/ 90 h 180"/>
                  <a:gd name="T8" fmla="*/ 89 w 179"/>
                  <a:gd name="T9" fmla="*/ 34 h 180"/>
                  <a:gd name="T10" fmla="*/ 129 w 179"/>
                  <a:gd name="T11" fmla="*/ 51 h 180"/>
                  <a:gd name="T12" fmla="*/ 157 w 179"/>
                  <a:gd name="T13" fmla="*/ 32 h 180"/>
                  <a:gd name="T14" fmla="*/ 89 w 179"/>
                  <a:gd name="T15" fmla="*/ 0 h 180"/>
                  <a:gd name="T16" fmla="*/ 0 w 179"/>
                  <a:gd name="T17" fmla="*/ 90 h 180"/>
                  <a:gd name="T18" fmla="*/ 89 w 179"/>
                  <a:gd name="T19" fmla="*/ 180 h 180"/>
                  <a:gd name="T20" fmla="*/ 179 w 179"/>
                  <a:gd name="T21" fmla="*/ 90 h 180"/>
                  <a:gd name="T22" fmla="*/ 169 w 179"/>
                  <a:gd name="T23" fmla="*/ 49 h 180"/>
                  <a:gd name="T24" fmla="*/ 140 w 179"/>
                  <a:gd name="T25" fmla="*/ 6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0">
                    <a:moveTo>
                      <a:pt x="140" y="67"/>
                    </a:moveTo>
                    <a:cubicBezTo>
                      <a:pt x="143" y="74"/>
                      <a:pt x="145" y="82"/>
                      <a:pt x="145" y="90"/>
                    </a:cubicBezTo>
                    <a:cubicBezTo>
                      <a:pt x="145" y="121"/>
                      <a:pt x="120" y="146"/>
                      <a:pt x="89" y="146"/>
                    </a:cubicBezTo>
                    <a:cubicBezTo>
                      <a:pt x="58" y="146"/>
                      <a:pt x="33" y="121"/>
                      <a:pt x="33" y="90"/>
                    </a:cubicBezTo>
                    <a:cubicBezTo>
                      <a:pt x="33" y="59"/>
                      <a:pt x="58" y="34"/>
                      <a:pt x="89" y="34"/>
                    </a:cubicBezTo>
                    <a:cubicBezTo>
                      <a:pt x="105" y="34"/>
                      <a:pt x="119" y="41"/>
                      <a:pt x="129" y="51"/>
                    </a:cubicBezTo>
                    <a:cubicBezTo>
                      <a:pt x="157" y="32"/>
                      <a:pt x="157" y="32"/>
                      <a:pt x="157" y="32"/>
                    </a:cubicBezTo>
                    <a:cubicBezTo>
                      <a:pt x="141" y="13"/>
                      <a:pt x="116" y="0"/>
                      <a:pt x="89" y="0"/>
                    </a:cubicBezTo>
                    <a:cubicBezTo>
                      <a:pt x="40" y="0"/>
                      <a:pt x="0" y="41"/>
                      <a:pt x="0" y="90"/>
                    </a:cubicBezTo>
                    <a:cubicBezTo>
                      <a:pt x="0" y="139"/>
                      <a:pt x="40" y="180"/>
                      <a:pt x="89" y="180"/>
                    </a:cubicBezTo>
                    <a:cubicBezTo>
                      <a:pt x="139" y="180"/>
                      <a:pt x="179" y="139"/>
                      <a:pt x="179" y="90"/>
                    </a:cubicBezTo>
                    <a:cubicBezTo>
                      <a:pt x="179" y="75"/>
                      <a:pt x="175" y="61"/>
                      <a:pt x="169" y="49"/>
                    </a:cubicBezTo>
                    <a:lnTo>
                      <a:pt x="140" y="67"/>
                    </a:lnTo>
                    <a:close/>
                  </a:path>
                </a:pathLst>
              </a:custGeom>
              <a:solidFill>
                <a:srgbClr val="DA4B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11" name="Freeform 871"/>
              <p:cNvSpPr/>
              <p:nvPr/>
            </p:nvSpPr>
            <p:spPr bwMode="auto">
              <a:xfrm>
                <a:off x="9592261" y="5824115"/>
                <a:ext cx="561975" cy="506413"/>
              </a:xfrm>
              <a:custGeom>
                <a:avLst/>
                <a:gdLst>
                  <a:gd name="T0" fmla="*/ 275 w 321"/>
                  <a:gd name="T1" fmla="*/ 98 h 290"/>
                  <a:gd name="T2" fmla="*/ 251 w 321"/>
                  <a:gd name="T3" fmla="*/ 86 h 290"/>
                  <a:gd name="T4" fmla="*/ 242 w 321"/>
                  <a:gd name="T5" fmla="*/ 93 h 290"/>
                  <a:gd name="T6" fmla="*/ 255 w 321"/>
                  <a:gd name="T7" fmla="*/ 145 h 290"/>
                  <a:gd name="T8" fmla="*/ 145 w 321"/>
                  <a:gd name="T9" fmla="*/ 255 h 290"/>
                  <a:gd name="T10" fmla="*/ 35 w 321"/>
                  <a:gd name="T11" fmla="*/ 145 h 290"/>
                  <a:gd name="T12" fmla="*/ 145 w 321"/>
                  <a:gd name="T13" fmla="*/ 35 h 290"/>
                  <a:gd name="T14" fmla="*/ 230 w 321"/>
                  <a:gd name="T15" fmla="*/ 76 h 290"/>
                  <a:gd name="T16" fmla="*/ 166 w 321"/>
                  <a:gd name="T17" fmla="*/ 119 h 290"/>
                  <a:gd name="T18" fmla="*/ 145 w 321"/>
                  <a:gd name="T19" fmla="*/ 111 h 290"/>
                  <a:gd name="T20" fmla="*/ 111 w 321"/>
                  <a:gd name="T21" fmla="*/ 145 h 290"/>
                  <a:gd name="T22" fmla="*/ 145 w 321"/>
                  <a:gd name="T23" fmla="*/ 179 h 290"/>
                  <a:gd name="T24" fmla="*/ 179 w 321"/>
                  <a:gd name="T25" fmla="*/ 145 h 290"/>
                  <a:gd name="T26" fmla="*/ 177 w 321"/>
                  <a:gd name="T27" fmla="*/ 135 h 290"/>
                  <a:gd name="T28" fmla="*/ 150 w 321"/>
                  <a:gd name="T29" fmla="*/ 153 h 290"/>
                  <a:gd name="T30" fmla="*/ 146 w 321"/>
                  <a:gd name="T31" fmla="*/ 147 h 290"/>
                  <a:gd name="T32" fmla="*/ 253 w 321"/>
                  <a:gd name="T33" fmla="*/ 77 h 290"/>
                  <a:gd name="T34" fmla="*/ 279 w 321"/>
                  <a:gd name="T35" fmla="*/ 88 h 290"/>
                  <a:gd name="T36" fmla="*/ 321 w 321"/>
                  <a:gd name="T37" fmla="*/ 60 h 290"/>
                  <a:gd name="T38" fmla="*/ 295 w 321"/>
                  <a:gd name="T39" fmla="*/ 49 h 290"/>
                  <a:gd name="T40" fmla="*/ 303 w 321"/>
                  <a:gd name="T41" fmla="*/ 44 h 290"/>
                  <a:gd name="T42" fmla="*/ 296 w 321"/>
                  <a:gd name="T43" fmla="*/ 33 h 290"/>
                  <a:gd name="T44" fmla="*/ 288 w 321"/>
                  <a:gd name="T45" fmla="*/ 38 h 290"/>
                  <a:gd name="T46" fmla="*/ 288 w 321"/>
                  <a:gd name="T47" fmla="*/ 10 h 290"/>
                  <a:gd name="T48" fmla="*/ 245 w 321"/>
                  <a:gd name="T49" fmla="*/ 38 h 290"/>
                  <a:gd name="T50" fmla="*/ 246 w 321"/>
                  <a:gd name="T51" fmla="*/ 66 h 290"/>
                  <a:gd name="T52" fmla="*/ 237 w 321"/>
                  <a:gd name="T53" fmla="*/ 72 h 290"/>
                  <a:gd name="T54" fmla="*/ 237 w 321"/>
                  <a:gd name="T55" fmla="*/ 40 h 290"/>
                  <a:gd name="T56" fmla="*/ 241 w 321"/>
                  <a:gd name="T57" fmla="*/ 37 h 290"/>
                  <a:gd name="T58" fmla="*/ 145 w 321"/>
                  <a:gd name="T59" fmla="*/ 0 h 290"/>
                  <a:gd name="T60" fmla="*/ 0 w 321"/>
                  <a:gd name="T61" fmla="*/ 145 h 290"/>
                  <a:gd name="T62" fmla="*/ 145 w 321"/>
                  <a:gd name="T63" fmla="*/ 290 h 290"/>
                  <a:gd name="T64" fmla="*/ 290 w 321"/>
                  <a:gd name="T65" fmla="*/ 145 h 290"/>
                  <a:gd name="T66" fmla="*/ 281 w 321"/>
                  <a:gd name="T67" fmla="*/ 94 h 290"/>
                  <a:gd name="T68" fmla="*/ 275 w 321"/>
                  <a:gd name="T69" fmla="*/ 9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1" h="290">
                    <a:moveTo>
                      <a:pt x="275" y="98"/>
                    </a:moveTo>
                    <a:cubicBezTo>
                      <a:pt x="251" y="86"/>
                      <a:pt x="251" y="86"/>
                      <a:pt x="251" y="86"/>
                    </a:cubicBezTo>
                    <a:cubicBezTo>
                      <a:pt x="242" y="93"/>
                      <a:pt x="242" y="93"/>
                      <a:pt x="242" y="93"/>
                    </a:cubicBezTo>
                    <a:cubicBezTo>
                      <a:pt x="250" y="108"/>
                      <a:pt x="255" y="126"/>
                      <a:pt x="255" y="145"/>
                    </a:cubicBezTo>
                    <a:cubicBezTo>
                      <a:pt x="255" y="206"/>
                      <a:pt x="206" y="255"/>
                      <a:pt x="145" y="255"/>
                    </a:cubicBezTo>
                    <a:cubicBezTo>
                      <a:pt x="85" y="255"/>
                      <a:pt x="35" y="206"/>
                      <a:pt x="35" y="145"/>
                    </a:cubicBezTo>
                    <a:cubicBezTo>
                      <a:pt x="35" y="84"/>
                      <a:pt x="85" y="35"/>
                      <a:pt x="145" y="35"/>
                    </a:cubicBezTo>
                    <a:cubicBezTo>
                      <a:pt x="180" y="35"/>
                      <a:pt x="210" y="51"/>
                      <a:pt x="230" y="76"/>
                    </a:cubicBezTo>
                    <a:cubicBezTo>
                      <a:pt x="166" y="119"/>
                      <a:pt x="166" y="119"/>
                      <a:pt x="166" y="119"/>
                    </a:cubicBezTo>
                    <a:cubicBezTo>
                      <a:pt x="160" y="114"/>
                      <a:pt x="153" y="111"/>
                      <a:pt x="145" y="111"/>
                    </a:cubicBezTo>
                    <a:cubicBezTo>
                      <a:pt x="126" y="111"/>
                      <a:pt x="111" y="126"/>
                      <a:pt x="111" y="145"/>
                    </a:cubicBezTo>
                    <a:cubicBezTo>
                      <a:pt x="111" y="164"/>
                      <a:pt x="126" y="179"/>
                      <a:pt x="145" y="179"/>
                    </a:cubicBezTo>
                    <a:cubicBezTo>
                      <a:pt x="164" y="179"/>
                      <a:pt x="179" y="164"/>
                      <a:pt x="179" y="145"/>
                    </a:cubicBezTo>
                    <a:cubicBezTo>
                      <a:pt x="179" y="141"/>
                      <a:pt x="178" y="138"/>
                      <a:pt x="177" y="135"/>
                    </a:cubicBezTo>
                    <a:cubicBezTo>
                      <a:pt x="150" y="153"/>
                      <a:pt x="150" y="153"/>
                      <a:pt x="150" y="153"/>
                    </a:cubicBezTo>
                    <a:cubicBezTo>
                      <a:pt x="146" y="147"/>
                      <a:pt x="146" y="147"/>
                      <a:pt x="146" y="147"/>
                    </a:cubicBezTo>
                    <a:cubicBezTo>
                      <a:pt x="253" y="77"/>
                      <a:pt x="253" y="77"/>
                      <a:pt x="253" y="77"/>
                    </a:cubicBezTo>
                    <a:cubicBezTo>
                      <a:pt x="279" y="88"/>
                      <a:pt x="279" y="88"/>
                      <a:pt x="279" y="88"/>
                    </a:cubicBezTo>
                    <a:cubicBezTo>
                      <a:pt x="321" y="60"/>
                      <a:pt x="321" y="60"/>
                      <a:pt x="321" y="60"/>
                    </a:cubicBezTo>
                    <a:cubicBezTo>
                      <a:pt x="295" y="49"/>
                      <a:pt x="295" y="49"/>
                      <a:pt x="295" y="49"/>
                    </a:cubicBezTo>
                    <a:cubicBezTo>
                      <a:pt x="303" y="44"/>
                      <a:pt x="303" y="44"/>
                      <a:pt x="303" y="44"/>
                    </a:cubicBezTo>
                    <a:cubicBezTo>
                      <a:pt x="296" y="33"/>
                      <a:pt x="296" y="33"/>
                      <a:pt x="296" y="33"/>
                    </a:cubicBezTo>
                    <a:cubicBezTo>
                      <a:pt x="288" y="38"/>
                      <a:pt x="288" y="38"/>
                      <a:pt x="288" y="38"/>
                    </a:cubicBezTo>
                    <a:cubicBezTo>
                      <a:pt x="288" y="10"/>
                      <a:pt x="288" y="10"/>
                      <a:pt x="288" y="10"/>
                    </a:cubicBezTo>
                    <a:cubicBezTo>
                      <a:pt x="245" y="38"/>
                      <a:pt x="245" y="38"/>
                      <a:pt x="245" y="38"/>
                    </a:cubicBezTo>
                    <a:cubicBezTo>
                      <a:pt x="246" y="66"/>
                      <a:pt x="246" y="66"/>
                      <a:pt x="246" y="66"/>
                    </a:cubicBezTo>
                    <a:cubicBezTo>
                      <a:pt x="237" y="72"/>
                      <a:pt x="237" y="72"/>
                      <a:pt x="237" y="72"/>
                    </a:cubicBezTo>
                    <a:cubicBezTo>
                      <a:pt x="237" y="40"/>
                      <a:pt x="237" y="40"/>
                      <a:pt x="237" y="40"/>
                    </a:cubicBezTo>
                    <a:cubicBezTo>
                      <a:pt x="241" y="37"/>
                      <a:pt x="241" y="37"/>
                      <a:pt x="241" y="37"/>
                    </a:cubicBezTo>
                    <a:cubicBezTo>
                      <a:pt x="216" y="14"/>
                      <a:pt x="182" y="0"/>
                      <a:pt x="145" y="0"/>
                    </a:cubicBezTo>
                    <a:cubicBezTo>
                      <a:pt x="65" y="0"/>
                      <a:pt x="0" y="65"/>
                      <a:pt x="0" y="145"/>
                    </a:cubicBezTo>
                    <a:cubicBezTo>
                      <a:pt x="0" y="225"/>
                      <a:pt x="65" y="290"/>
                      <a:pt x="145" y="290"/>
                    </a:cubicBezTo>
                    <a:cubicBezTo>
                      <a:pt x="225" y="290"/>
                      <a:pt x="290" y="225"/>
                      <a:pt x="290" y="145"/>
                    </a:cubicBezTo>
                    <a:cubicBezTo>
                      <a:pt x="290" y="127"/>
                      <a:pt x="287" y="110"/>
                      <a:pt x="281" y="94"/>
                    </a:cubicBezTo>
                    <a:lnTo>
                      <a:pt x="275" y="98"/>
                    </a:ln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grpSp>
        <p:sp>
          <p:nvSpPr>
            <p:cNvPr id="18" name="Freeform 485"/>
            <p:cNvSpPr/>
            <p:nvPr/>
          </p:nvSpPr>
          <p:spPr bwMode="auto">
            <a:xfrm>
              <a:off x="1427339" y="4696917"/>
              <a:ext cx="264489" cy="470770"/>
            </a:xfrm>
            <a:custGeom>
              <a:avLst/>
              <a:gdLst>
                <a:gd name="T0" fmla="*/ 195 w 210"/>
                <a:gd name="T1" fmla="*/ 0 h 307"/>
                <a:gd name="T2" fmla="*/ 0 w 210"/>
                <a:gd name="T3" fmla="*/ 0 h 307"/>
                <a:gd name="T4" fmla="*/ 0 w 210"/>
                <a:gd name="T5" fmla="*/ 307 h 307"/>
                <a:gd name="T6" fmla="*/ 195 w 210"/>
                <a:gd name="T7" fmla="*/ 307 h 307"/>
                <a:gd name="T8" fmla="*/ 210 w 210"/>
                <a:gd name="T9" fmla="*/ 291 h 307"/>
                <a:gd name="T10" fmla="*/ 210 w 210"/>
                <a:gd name="T11" fmla="*/ 16 h 307"/>
                <a:gd name="T12" fmla="*/ 195 w 210"/>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210" h="307">
                  <a:moveTo>
                    <a:pt x="195" y="0"/>
                  </a:moveTo>
                  <a:cubicBezTo>
                    <a:pt x="0" y="0"/>
                    <a:pt x="0" y="0"/>
                    <a:pt x="0" y="0"/>
                  </a:cubicBezTo>
                  <a:cubicBezTo>
                    <a:pt x="0" y="307"/>
                    <a:pt x="0" y="307"/>
                    <a:pt x="0" y="307"/>
                  </a:cubicBezTo>
                  <a:cubicBezTo>
                    <a:pt x="195" y="307"/>
                    <a:pt x="195" y="307"/>
                    <a:pt x="195" y="307"/>
                  </a:cubicBezTo>
                  <a:cubicBezTo>
                    <a:pt x="203" y="307"/>
                    <a:pt x="210" y="300"/>
                    <a:pt x="210" y="291"/>
                  </a:cubicBezTo>
                  <a:cubicBezTo>
                    <a:pt x="210" y="16"/>
                    <a:pt x="210" y="16"/>
                    <a:pt x="210" y="16"/>
                  </a:cubicBezTo>
                  <a:cubicBezTo>
                    <a:pt x="210" y="7"/>
                    <a:pt x="203" y="0"/>
                    <a:pt x="195" y="0"/>
                  </a:cubicBezTo>
                </a:path>
              </a:pathLst>
            </a:custGeom>
            <a:solidFill>
              <a:srgbClr val="264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19" name="Freeform 486"/>
            <p:cNvSpPr/>
            <p:nvPr/>
          </p:nvSpPr>
          <p:spPr bwMode="auto">
            <a:xfrm>
              <a:off x="1427339" y="4726019"/>
              <a:ext cx="240636" cy="412565"/>
            </a:xfrm>
            <a:custGeom>
              <a:avLst/>
              <a:gdLst>
                <a:gd name="T0" fmla="*/ 176 w 191"/>
                <a:gd name="T1" fmla="*/ 0 h 269"/>
                <a:gd name="T2" fmla="*/ 0 w 191"/>
                <a:gd name="T3" fmla="*/ 0 h 269"/>
                <a:gd name="T4" fmla="*/ 0 w 191"/>
                <a:gd name="T5" fmla="*/ 269 h 269"/>
                <a:gd name="T6" fmla="*/ 176 w 191"/>
                <a:gd name="T7" fmla="*/ 269 h 269"/>
                <a:gd name="T8" fmla="*/ 191 w 191"/>
                <a:gd name="T9" fmla="*/ 254 h 269"/>
                <a:gd name="T10" fmla="*/ 191 w 191"/>
                <a:gd name="T11" fmla="*/ 15 h 269"/>
                <a:gd name="T12" fmla="*/ 176 w 191"/>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191" h="269">
                  <a:moveTo>
                    <a:pt x="176" y="0"/>
                  </a:moveTo>
                  <a:cubicBezTo>
                    <a:pt x="0" y="0"/>
                    <a:pt x="0" y="0"/>
                    <a:pt x="0" y="0"/>
                  </a:cubicBezTo>
                  <a:cubicBezTo>
                    <a:pt x="0" y="269"/>
                    <a:pt x="0" y="269"/>
                    <a:pt x="0" y="269"/>
                  </a:cubicBezTo>
                  <a:cubicBezTo>
                    <a:pt x="176" y="269"/>
                    <a:pt x="176" y="269"/>
                    <a:pt x="176" y="269"/>
                  </a:cubicBezTo>
                  <a:cubicBezTo>
                    <a:pt x="184" y="269"/>
                    <a:pt x="191" y="263"/>
                    <a:pt x="191" y="254"/>
                  </a:cubicBezTo>
                  <a:cubicBezTo>
                    <a:pt x="191" y="15"/>
                    <a:pt x="191" y="15"/>
                    <a:pt x="191" y="15"/>
                  </a:cubicBezTo>
                  <a:cubicBezTo>
                    <a:pt x="191" y="6"/>
                    <a:pt x="184" y="0"/>
                    <a:pt x="176" y="0"/>
                  </a:cubicBezTo>
                </a:path>
              </a:pathLst>
            </a:custGeom>
            <a:solidFill>
              <a:srgbClr val="D1B6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0" name="Freeform 487"/>
            <p:cNvSpPr/>
            <p:nvPr/>
          </p:nvSpPr>
          <p:spPr bwMode="auto">
            <a:xfrm>
              <a:off x="1625881" y="4708900"/>
              <a:ext cx="30167" cy="18831"/>
            </a:xfrm>
            <a:custGeom>
              <a:avLst/>
              <a:gdLst>
                <a:gd name="T0" fmla="*/ 12 w 24"/>
                <a:gd name="T1" fmla="*/ 0 h 12"/>
                <a:gd name="T2" fmla="*/ 0 w 24"/>
                <a:gd name="T3" fmla="*/ 1 h 12"/>
                <a:gd name="T4" fmla="*/ 7 w 24"/>
                <a:gd name="T5" fmla="*/ 11 h 12"/>
                <a:gd name="T6" fmla="*/ 18 w 24"/>
                <a:gd name="T7" fmla="*/ 11 h 12"/>
                <a:gd name="T8" fmla="*/ 24 w 24"/>
                <a:gd name="T9" fmla="*/ 12 h 12"/>
                <a:gd name="T10" fmla="*/ 12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12" y="0"/>
                  </a:moveTo>
                  <a:cubicBezTo>
                    <a:pt x="0" y="1"/>
                    <a:pt x="0" y="1"/>
                    <a:pt x="0" y="1"/>
                  </a:cubicBezTo>
                  <a:cubicBezTo>
                    <a:pt x="3" y="3"/>
                    <a:pt x="6" y="6"/>
                    <a:pt x="7" y="11"/>
                  </a:cubicBezTo>
                  <a:cubicBezTo>
                    <a:pt x="18" y="11"/>
                    <a:pt x="18" y="11"/>
                    <a:pt x="18" y="11"/>
                  </a:cubicBezTo>
                  <a:cubicBezTo>
                    <a:pt x="20" y="11"/>
                    <a:pt x="22" y="11"/>
                    <a:pt x="24" y="12"/>
                  </a:cubicBezTo>
                  <a:cubicBezTo>
                    <a:pt x="23" y="5"/>
                    <a:pt x="18" y="0"/>
                    <a:pt x="12" y="0"/>
                  </a:cubicBezTo>
                </a:path>
              </a:pathLst>
            </a:custGeom>
            <a:solidFill>
              <a:srgbClr val="213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2" name="Freeform 488"/>
            <p:cNvSpPr/>
            <p:nvPr/>
          </p:nvSpPr>
          <p:spPr bwMode="auto">
            <a:xfrm>
              <a:off x="1427339" y="4726019"/>
              <a:ext cx="228709" cy="412565"/>
            </a:xfrm>
            <a:custGeom>
              <a:avLst/>
              <a:gdLst>
                <a:gd name="T0" fmla="*/ 176 w 182"/>
                <a:gd name="T1" fmla="*/ 0 h 269"/>
                <a:gd name="T2" fmla="*/ 165 w 182"/>
                <a:gd name="T3" fmla="*/ 0 h 269"/>
                <a:gd name="T4" fmla="*/ 166 w 182"/>
                <a:gd name="T5" fmla="*/ 4 h 269"/>
                <a:gd name="T6" fmla="*/ 166 w 182"/>
                <a:gd name="T7" fmla="*/ 244 h 269"/>
                <a:gd name="T8" fmla="*/ 154 w 182"/>
                <a:gd name="T9" fmla="*/ 259 h 269"/>
                <a:gd name="T10" fmla="*/ 0 w 182"/>
                <a:gd name="T11" fmla="*/ 269 h 269"/>
                <a:gd name="T12" fmla="*/ 170 w 182"/>
                <a:gd name="T13" fmla="*/ 261 h 269"/>
                <a:gd name="T14" fmla="*/ 182 w 182"/>
                <a:gd name="T15" fmla="*/ 246 h 269"/>
                <a:gd name="T16" fmla="*/ 182 w 182"/>
                <a:gd name="T17" fmla="*/ 4 h 269"/>
                <a:gd name="T18" fmla="*/ 182 w 182"/>
                <a:gd name="T19" fmla="*/ 1 h 269"/>
                <a:gd name="T20" fmla="*/ 176 w 182"/>
                <a:gd name="T2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269">
                  <a:moveTo>
                    <a:pt x="176" y="0"/>
                  </a:moveTo>
                  <a:cubicBezTo>
                    <a:pt x="165" y="0"/>
                    <a:pt x="165" y="0"/>
                    <a:pt x="165" y="0"/>
                  </a:cubicBezTo>
                  <a:cubicBezTo>
                    <a:pt x="165" y="1"/>
                    <a:pt x="166" y="3"/>
                    <a:pt x="166" y="4"/>
                  </a:cubicBezTo>
                  <a:cubicBezTo>
                    <a:pt x="166" y="244"/>
                    <a:pt x="166" y="244"/>
                    <a:pt x="166" y="244"/>
                  </a:cubicBezTo>
                  <a:cubicBezTo>
                    <a:pt x="166" y="252"/>
                    <a:pt x="160" y="259"/>
                    <a:pt x="154" y="259"/>
                  </a:cubicBezTo>
                  <a:cubicBezTo>
                    <a:pt x="0" y="269"/>
                    <a:pt x="0" y="269"/>
                    <a:pt x="0" y="269"/>
                  </a:cubicBezTo>
                  <a:cubicBezTo>
                    <a:pt x="170" y="261"/>
                    <a:pt x="170" y="261"/>
                    <a:pt x="170" y="261"/>
                  </a:cubicBezTo>
                  <a:cubicBezTo>
                    <a:pt x="177" y="261"/>
                    <a:pt x="182" y="254"/>
                    <a:pt x="182" y="246"/>
                  </a:cubicBezTo>
                  <a:cubicBezTo>
                    <a:pt x="182" y="4"/>
                    <a:pt x="182" y="4"/>
                    <a:pt x="182" y="4"/>
                  </a:cubicBezTo>
                  <a:cubicBezTo>
                    <a:pt x="182" y="3"/>
                    <a:pt x="182" y="2"/>
                    <a:pt x="182" y="1"/>
                  </a:cubicBezTo>
                  <a:cubicBezTo>
                    <a:pt x="180" y="0"/>
                    <a:pt x="178" y="0"/>
                    <a:pt x="176" y="0"/>
                  </a:cubicBezTo>
                </a:path>
              </a:pathLst>
            </a:custGeom>
            <a:solidFill>
              <a:srgbClr val="B796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3" name="Freeform 489"/>
            <p:cNvSpPr/>
            <p:nvPr/>
          </p:nvSpPr>
          <p:spPr bwMode="auto">
            <a:xfrm>
              <a:off x="1427339" y="4708900"/>
              <a:ext cx="209065" cy="429684"/>
            </a:xfrm>
            <a:custGeom>
              <a:avLst/>
              <a:gdLst>
                <a:gd name="T0" fmla="*/ 154 w 166"/>
                <a:gd name="T1" fmla="*/ 0 h 280"/>
                <a:gd name="T2" fmla="*/ 0 w 166"/>
                <a:gd name="T3" fmla="*/ 11 h 280"/>
                <a:gd name="T4" fmla="*/ 0 w 166"/>
                <a:gd name="T5" fmla="*/ 280 h 280"/>
                <a:gd name="T6" fmla="*/ 154 w 166"/>
                <a:gd name="T7" fmla="*/ 270 h 280"/>
                <a:gd name="T8" fmla="*/ 166 w 166"/>
                <a:gd name="T9" fmla="*/ 255 h 280"/>
                <a:gd name="T10" fmla="*/ 166 w 166"/>
                <a:gd name="T11" fmla="*/ 15 h 280"/>
                <a:gd name="T12" fmla="*/ 154 w 16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66" h="280">
                  <a:moveTo>
                    <a:pt x="154" y="0"/>
                  </a:moveTo>
                  <a:cubicBezTo>
                    <a:pt x="0" y="11"/>
                    <a:pt x="0" y="11"/>
                    <a:pt x="0" y="11"/>
                  </a:cubicBezTo>
                  <a:cubicBezTo>
                    <a:pt x="0" y="280"/>
                    <a:pt x="0" y="280"/>
                    <a:pt x="0" y="280"/>
                  </a:cubicBezTo>
                  <a:cubicBezTo>
                    <a:pt x="154" y="270"/>
                    <a:pt x="154" y="270"/>
                    <a:pt x="154" y="270"/>
                  </a:cubicBezTo>
                  <a:cubicBezTo>
                    <a:pt x="160" y="270"/>
                    <a:pt x="166" y="263"/>
                    <a:pt x="166" y="255"/>
                  </a:cubicBezTo>
                  <a:cubicBezTo>
                    <a:pt x="166" y="15"/>
                    <a:pt x="166" y="15"/>
                    <a:pt x="166" y="15"/>
                  </a:cubicBezTo>
                  <a:cubicBezTo>
                    <a:pt x="166" y="7"/>
                    <a:pt x="160" y="0"/>
                    <a:pt x="154" y="0"/>
                  </a:cubicBezTo>
                </a:path>
              </a:pathLst>
            </a:custGeom>
            <a:solidFill>
              <a:srgbClr val="F2E6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4" name="Freeform 490"/>
            <p:cNvSpPr/>
            <p:nvPr/>
          </p:nvSpPr>
          <p:spPr bwMode="auto">
            <a:xfrm>
              <a:off x="1163552" y="4696917"/>
              <a:ext cx="263787" cy="470770"/>
            </a:xfrm>
            <a:custGeom>
              <a:avLst/>
              <a:gdLst>
                <a:gd name="T0" fmla="*/ 16 w 210"/>
                <a:gd name="T1" fmla="*/ 0 h 307"/>
                <a:gd name="T2" fmla="*/ 210 w 210"/>
                <a:gd name="T3" fmla="*/ 0 h 307"/>
                <a:gd name="T4" fmla="*/ 210 w 210"/>
                <a:gd name="T5" fmla="*/ 307 h 307"/>
                <a:gd name="T6" fmla="*/ 16 w 210"/>
                <a:gd name="T7" fmla="*/ 307 h 307"/>
                <a:gd name="T8" fmla="*/ 0 w 210"/>
                <a:gd name="T9" fmla="*/ 291 h 307"/>
                <a:gd name="T10" fmla="*/ 0 w 210"/>
                <a:gd name="T11" fmla="*/ 16 h 307"/>
                <a:gd name="T12" fmla="*/ 16 w 210"/>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210" h="307">
                  <a:moveTo>
                    <a:pt x="16" y="0"/>
                  </a:moveTo>
                  <a:cubicBezTo>
                    <a:pt x="210" y="0"/>
                    <a:pt x="210" y="0"/>
                    <a:pt x="210" y="0"/>
                  </a:cubicBezTo>
                  <a:cubicBezTo>
                    <a:pt x="210" y="307"/>
                    <a:pt x="210" y="307"/>
                    <a:pt x="210" y="307"/>
                  </a:cubicBezTo>
                  <a:cubicBezTo>
                    <a:pt x="16" y="307"/>
                    <a:pt x="16" y="307"/>
                    <a:pt x="16" y="307"/>
                  </a:cubicBezTo>
                  <a:cubicBezTo>
                    <a:pt x="7" y="307"/>
                    <a:pt x="0" y="300"/>
                    <a:pt x="0" y="291"/>
                  </a:cubicBezTo>
                  <a:cubicBezTo>
                    <a:pt x="0" y="16"/>
                    <a:pt x="0" y="16"/>
                    <a:pt x="0" y="16"/>
                  </a:cubicBezTo>
                  <a:cubicBezTo>
                    <a:pt x="0" y="7"/>
                    <a:pt x="7" y="0"/>
                    <a:pt x="16" y="0"/>
                  </a:cubicBezTo>
                </a:path>
              </a:pathLst>
            </a:custGeom>
            <a:solidFill>
              <a:srgbClr val="004F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5" name="Freeform 491"/>
            <p:cNvSpPr/>
            <p:nvPr/>
          </p:nvSpPr>
          <p:spPr bwMode="auto">
            <a:xfrm>
              <a:off x="1187405" y="4726019"/>
              <a:ext cx="231515" cy="412565"/>
            </a:xfrm>
            <a:custGeom>
              <a:avLst/>
              <a:gdLst>
                <a:gd name="T0" fmla="*/ 16 w 184"/>
                <a:gd name="T1" fmla="*/ 0 h 269"/>
                <a:gd name="T2" fmla="*/ 184 w 184"/>
                <a:gd name="T3" fmla="*/ 0 h 269"/>
                <a:gd name="T4" fmla="*/ 184 w 184"/>
                <a:gd name="T5" fmla="*/ 269 h 269"/>
                <a:gd name="T6" fmla="*/ 16 w 184"/>
                <a:gd name="T7" fmla="*/ 269 h 269"/>
                <a:gd name="T8" fmla="*/ 0 w 184"/>
                <a:gd name="T9" fmla="*/ 254 h 269"/>
                <a:gd name="T10" fmla="*/ 0 w 184"/>
                <a:gd name="T11" fmla="*/ 15 h 269"/>
                <a:gd name="T12" fmla="*/ 16 w 184"/>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184" h="269">
                  <a:moveTo>
                    <a:pt x="16" y="0"/>
                  </a:moveTo>
                  <a:cubicBezTo>
                    <a:pt x="184" y="0"/>
                    <a:pt x="184" y="0"/>
                    <a:pt x="184" y="0"/>
                  </a:cubicBezTo>
                  <a:cubicBezTo>
                    <a:pt x="184" y="269"/>
                    <a:pt x="184" y="269"/>
                    <a:pt x="184" y="269"/>
                  </a:cubicBezTo>
                  <a:cubicBezTo>
                    <a:pt x="16" y="269"/>
                    <a:pt x="16" y="269"/>
                    <a:pt x="16" y="269"/>
                  </a:cubicBezTo>
                  <a:cubicBezTo>
                    <a:pt x="7" y="269"/>
                    <a:pt x="0" y="263"/>
                    <a:pt x="0" y="254"/>
                  </a:cubicBezTo>
                  <a:cubicBezTo>
                    <a:pt x="0" y="15"/>
                    <a:pt x="0" y="15"/>
                    <a:pt x="0" y="15"/>
                  </a:cubicBezTo>
                  <a:cubicBezTo>
                    <a:pt x="0" y="6"/>
                    <a:pt x="7" y="0"/>
                    <a:pt x="16" y="0"/>
                  </a:cubicBezTo>
                </a:path>
              </a:pathLst>
            </a:custGeom>
            <a:solidFill>
              <a:srgbClr val="BFA5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6" name="Freeform 492"/>
            <p:cNvSpPr/>
            <p:nvPr/>
          </p:nvSpPr>
          <p:spPr bwMode="auto">
            <a:xfrm>
              <a:off x="1455401" y="4720884"/>
              <a:ext cx="27361" cy="370624"/>
            </a:xfrm>
            <a:custGeom>
              <a:avLst/>
              <a:gdLst>
                <a:gd name="T0" fmla="*/ 39 w 39"/>
                <a:gd name="T1" fmla="*/ 424 h 433"/>
                <a:gd name="T2" fmla="*/ 19 w 39"/>
                <a:gd name="T3" fmla="*/ 404 h 433"/>
                <a:gd name="T4" fmla="*/ 0 w 39"/>
                <a:gd name="T5" fmla="*/ 433 h 433"/>
                <a:gd name="T6" fmla="*/ 0 w 39"/>
                <a:gd name="T7" fmla="*/ 2 h 433"/>
                <a:gd name="T8" fmla="*/ 39 w 39"/>
                <a:gd name="T9" fmla="*/ 0 h 433"/>
                <a:gd name="T10" fmla="*/ 39 w 39"/>
                <a:gd name="T11" fmla="*/ 424 h 433"/>
              </a:gdLst>
              <a:ahLst/>
              <a:cxnLst>
                <a:cxn ang="0">
                  <a:pos x="T0" y="T1"/>
                </a:cxn>
                <a:cxn ang="0">
                  <a:pos x="T2" y="T3"/>
                </a:cxn>
                <a:cxn ang="0">
                  <a:pos x="T4" y="T5"/>
                </a:cxn>
                <a:cxn ang="0">
                  <a:pos x="T6" y="T7"/>
                </a:cxn>
                <a:cxn ang="0">
                  <a:pos x="T8" y="T9"/>
                </a:cxn>
                <a:cxn ang="0">
                  <a:pos x="T10" y="T11"/>
                </a:cxn>
              </a:cxnLst>
              <a:rect l="0" t="0" r="r" b="b"/>
              <a:pathLst>
                <a:path w="39" h="433">
                  <a:moveTo>
                    <a:pt x="39" y="424"/>
                  </a:moveTo>
                  <a:lnTo>
                    <a:pt x="19" y="404"/>
                  </a:lnTo>
                  <a:lnTo>
                    <a:pt x="0" y="433"/>
                  </a:lnTo>
                  <a:lnTo>
                    <a:pt x="0" y="2"/>
                  </a:lnTo>
                  <a:lnTo>
                    <a:pt x="39" y="0"/>
                  </a:lnTo>
                  <a:lnTo>
                    <a:pt x="39" y="424"/>
                  </a:ln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7" name="Freeform 493"/>
            <p:cNvSpPr/>
            <p:nvPr/>
          </p:nvSpPr>
          <p:spPr bwMode="auto">
            <a:xfrm>
              <a:off x="1201436" y="4708900"/>
              <a:ext cx="184511" cy="17119"/>
            </a:xfrm>
            <a:custGeom>
              <a:avLst/>
              <a:gdLst>
                <a:gd name="T0" fmla="*/ 12 w 147"/>
                <a:gd name="T1" fmla="*/ 0 h 11"/>
                <a:gd name="T2" fmla="*/ 0 w 147"/>
                <a:gd name="T3" fmla="*/ 11 h 11"/>
                <a:gd name="T4" fmla="*/ 5 w 147"/>
                <a:gd name="T5" fmla="*/ 11 h 11"/>
                <a:gd name="T6" fmla="*/ 147 w 147"/>
                <a:gd name="T7" fmla="*/ 11 h 11"/>
                <a:gd name="T8" fmla="*/ 12 w 147"/>
                <a:gd name="T9" fmla="*/ 0 h 11"/>
              </a:gdLst>
              <a:ahLst/>
              <a:cxnLst>
                <a:cxn ang="0">
                  <a:pos x="T0" y="T1"/>
                </a:cxn>
                <a:cxn ang="0">
                  <a:pos x="T2" y="T3"/>
                </a:cxn>
                <a:cxn ang="0">
                  <a:pos x="T4" y="T5"/>
                </a:cxn>
                <a:cxn ang="0">
                  <a:pos x="T6" y="T7"/>
                </a:cxn>
                <a:cxn ang="0">
                  <a:pos x="T8" y="T9"/>
                </a:cxn>
              </a:cxnLst>
              <a:rect l="0" t="0" r="r" b="b"/>
              <a:pathLst>
                <a:path w="147" h="11">
                  <a:moveTo>
                    <a:pt x="12" y="0"/>
                  </a:moveTo>
                  <a:cubicBezTo>
                    <a:pt x="6" y="0"/>
                    <a:pt x="2" y="5"/>
                    <a:pt x="0" y="11"/>
                  </a:cubicBezTo>
                  <a:cubicBezTo>
                    <a:pt x="2" y="11"/>
                    <a:pt x="3" y="11"/>
                    <a:pt x="5" y="11"/>
                  </a:cubicBezTo>
                  <a:cubicBezTo>
                    <a:pt x="147" y="11"/>
                    <a:pt x="147" y="11"/>
                    <a:pt x="147" y="11"/>
                  </a:cubicBezTo>
                  <a:cubicBezTo>
                    <a:pt x="12" y="0"/>
                    <a:pt x="12" y="0"/>
                    <a:pt x="12" y="0"/>
                  </a:cubicBezTo>
                </a:path>
              </a:pathLst>
            </a:custGeom>
            <a:solidFill>
              <a:srgbClr val="004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8" name="Freeform 494"/>
            <p:cNvSpPr/>
            <p:nvPr/>
          </p:nvSpPr>
          <p:spPr bwMode="auto">
            <a:xfrm>
              <a:off x="1418920" y="5054702"/>
              <a:ext cx="8419" cy="83883"/>
            </a:xfrm>
            <a:custGeom>
              <a:avLst/>
              <a:gdLst>
                <a:gd name="T0" fmla="*/ 0 w 12"/>
                <a:gd name="T1" fmla="*/ 0 h 98"/>
                <a:gd name="T2" fmla="*/ 0 w 12"/>
                <a:gd name="T3" fmla="*/ 98 h 98"/>
                <a:gd name="T4" fmla="*/ 12 w 12"/>
                <a:gd name="T5" fmla="*/ 98 h 98"/>
                <a:gd name="T6" fmla="*/ 0 w 12"/>
                <a:gd name="T7" fmla="*/ 0 h 98"/>
              </a:gdLst>
              <a:ahLst/>
              <a:cxnLst>
                <a:cxn ang="0">
                  <a:pos x="T0" y="T1"/>
                </a:cxn>
                <a:cxn ang="0">
                  <a:pos x="T2" y="T3"/>
                </a:cxn>
                <a:cxn ang="0">
                  <a:pos x="T4" y="T5"/>
                </a:cxn>
                <a:cxn ang="0">
                  <a:pos x="T6" y="T7"/>
                </a:cxn>
              </a:cxnLst>
              <a:rect l="0" t="0" r="r" b="b"/>
              <a:pathLst>
                <a:path w="12" h="98">
                  <a:moveTo>
                    <a:pt x="0" y="0"/>
                  </a:moveTo>
                  <a:lnTo>
                    <a:pt x="0" y="98"/>
                  </a:lnTo>
                  <a:lnTo>
                    <a:pt x="12" y="98"/>
                  </a:lnTo>
                  <a:lnTo>
                    <a:pt x="0" y="0"/>
                  </a:lnTo>
                  <a:close/>
                </a:path>
              </a:pathLst>
            </a:custGeom>
            <a:solidFill>
              <a:srgbClr val="004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9" name="Freeform 495"/>
            <p:cNvSpPr/>
            <p:nvPr/>
          </p:nvSpPr>
          <p:spPr bwMode="auto">
            <a:xfrm>
              <a:off x="1418920" y="5054702"/>
              <a:ext cx="8419" cy="83883"/>
            </a:xfrm>
            <a:custGeom>
              <a:avLst/>
              <a:gdLst>
                <a:gd name="T0" fmla="*/ 0 w 12"/>
                <a:gd name="T1" fmla="*/ 0 h 98"/>
                <a:gd name="T2" fmla="*/ 0 w 12"/>
                <a:gd name="T3" fmla="*/ 98 h 98"/>
                <a:gd name="T4" fmla="*/ 12 w 12"/>
                <a:gd name="T5" fmla="*/ 98 h 98"/>
                <a:gd name="T6" fmla="*/ 0 w 12"/>
                <a:gd name="T7" fmla="*/ 0 h 98"/>
              </a:gdLst>
              <a:ahLst/>
              <a:cxnLst>
                <a:cxn ang="0">
                  <a:pos x="T0" y="T1"/>
                </a:cxn>
                <a:cxn ang="0">
                  <a:pos x="T2" y="T3"/>
                </a:cxn>
                <a:cxn ang="0">
                  <a:pos x="T4" y="T5"/>
                </a:cxn>
                <a:cxn ang="0">
                  <a:pos x="T6" y="T7"/>
                </a:cxn>
              </a:cxnLst>
              <a:rect l="0" t="0" r="r" b="b"/>
              <a:pathLst>
                <a:path w="12" h="98">
                  <a:moveTo>
                    <a:pt x="0" y="0"/>
                  </a:moveTo>
                  <a:lnTo>
                    <a:pt x="0" y="98"/>
                  </a:lnTo>
                  <a:lnTo>
                    <a:pt x="12" y="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30" name="Freeform 496"/>
            <p:cNvSpPr/>
            <p:nvPr/>
          </p:nvSpPr>
          <p:spPr bwMode="auto">
            <a:xfrm>
              <a:off x="1201436" y="4726019"/>
              <a:ext cx="217484" cy="412565"/>
            </a:xfrm>
            <a:custGeom>
              <a:avLst/>
              <a:gdLst>
                <a:gd name="T0" fmla="*/ 147 w 173"/>
                <a:gd name="T1" fmla="*/ 0 h 269"/>
                <a:gd name="T2" fmla="*/ 5 w 173"/>
                <a:gd name="T3" fmla="*/ 0 h 269"/>
                <a:gd name="T4" fmla="*/ 0 w 173"/>
                <a:gd name="T5" fmla="*/ 0 h 269"/>
                <a:gd name="T6" fmla="*/ 0 w 173"/>
                <a:gd name="T7" fmla="*/ 4 h 269"/>
                <a:gd name="T8" fmla="*/ 0 w 173"/>
                <a:gd name="T9" fmla="*/ 246 h 269"/>
                <a:gd name="T10" fmla="*/ 12 w 173"/>
                <a:gd name="T11" fmla="*/ 261 h 269"/>
                <a:gd name="T12" fmla="*/ 173 w 173"/>
                <a:gd name="T13" fmla="*/ 269 h 269"/>
                <a:gd name="T14" fmla="*/ 173 w 173"/>
                <a:gd name="T15" fmla="*/ 214 h 269"/>
                <a:gd name="T16" fmla="*/ 147 w 173"/>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269">
                  <a:moveTo>
                    <a:pt x="147" y="0"/>
                  </a:moveTo>
                  <a:cubicBezTo>
                    <a:pt x="5" y="0"/>
                    <a:pt x="5" y="0"/>
                    <a:pt x="5" y="0"/>
                  </a:cubicBezTo>
                  <a:cubicBezTo>
                    <a:pt x="3" y="0"/>
                    <a:pt x="2" y="0"/>
                    <a:pt x="0" y="0"/>
                  </a:cubicBezTo>
                  <a:cubicBezTo>
                    <a:pt x="0" y="2"/>
                    <a:pt x="0" y="3"/>
                    <a:pt x="0" y="4"/>
                  </a:cubicBezTo>
                  <a:cubicBezTo>
                    <a:pt x="0" y="246"/>
                    <a:pt x="0" y="246"/>
                    <a:pt x="0" y="246"/>
                  </a:cubicBezTo>
                  <a:cubicBezTo>
                    <a:pt x="0" y="254"/>
                    <a:pt x="5" y="261"/>
                    <a:pt x="12" y="261"/>
                  </a:cubicBezTo>
                  <a:cubicBezTo>
                    <a:pt x="173" y="269"/>
                    <a:pt x="173" y="269"/>
                    <a:pt x="173" y="269"/>
                  </a:cubicBezTo>
                  <a:cubicBezTo>
                    <a:pt x="173" y="214"/>
                    <a:pt x="173" y="214"/>
                    <a:pt x="173" y="214"/>
                  </a:cubicBezTo>
                  <a:cubicBezTo>
                    <a:pt x="147" y="0"/>
                    <a:pt x="147" y="0"/>
                    <a:pt x="147" y="0"/>
                  </a:cubicBezTo>
                </a:path>
              </a:pathLst>
            </a:custGeom>
            <a:solidFill>
              <a:srgbClr val="A788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31" name="Freeform 497"/>
            <p:cNvSpPr/>
            <p:nvPr/>
          </p:nvSpPr>
          <p:spPr bwMode="auto">
            <a:xfrm>
              <a:off x="1219677" y="4708900"/>
              <a:ext cx="207662" cy="429684"/>
            </a:xfrm>
            <a:custGeom>
              <a:avLst/>
              <a:gdLst>
                <a:gd name="T0" fmla="*/ 12 w 165"/>
                <a:gd name="T1" fmla="*/ 0 h 280"/>
                <a:gd name="T2" fmla="*/ 165 w 165"/>
                <a:gd name="T3" fmla="*/ 11 h 280"/>
                <a:gd name="T4" fmla="*/ 165 w 165"/>
                <a:gd name="T5" fmla="*/ 280 h 280"/>
                <a:gd name="T6" fmla="*/ 12 w 165"/>
                <a:gd name="T7" fmla="*/ 270 h 280"/>
                <a:gd name="T8" fmla="*/ 0 w 165"/>
                <a:gd name="T9" fmla="*/ 255 h 280"/>
                <a:gd name="T10" fmla="*/ 0 w 165"/>
                <a:gd name="T11" fmla="*/ 15 h 280"/>
                <a:gd name="T12" fmla="*/ 12 w 165"/>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65" h="280">
                  <a:moveTo>
                    <a:pt x="12" y="0"/>
                  </a:moveTo>
                  <a:cubicBezTo>
                    <a:pt x="165" y="11"/>
                    <a:pt x="165" y="11"/>
                    <a:pt x="165" y="11"/>
                  </a:cubicBezTo>
                  <a:cubicBezTo>
                    <a:pt x="165" y="280"/>
                    <a:pt x="165" y="280"/>
                    <a:pt x="165" y="280"/>
                  </a:cubicBezTo>
                  <a:cubicBezTo>
                    <a:pt x="12" y="270"/>
                    <a:pt x="12" y="270"/>
                    <a:pt x="12" y="270"/>
                  </a:cubicBezTo>
                  <a:cubicBezTo>
                    <a:pt x="5" y="270"/>
                    <a:pt x="0" y="263"/>
                    <a:pt x="0" y="255"/>
                  </a:cubicBezTo>
                  <a:cubicBezTo>
                    <a:pt x="0" y="15"/>
                    <a:pt x="0" y="15"/>
                    <a:pt x="0" y="15"/>
                  </a:cubicBezTo>
                  <a:cubicBezTo>
                    <a:pt x="0" y="7"/>
                    <a:pt x="5" y="0"/>
                    <a:pt x="12" y="0"/>
                  </a:cubicBezTo>
                  <a:close/>
                </a:path>
              </a:pathLst>
            </a:custGeom>
            <a:solidFill>
              <a:srgbClr val="FFFFF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ackgroundRemoval t="0" b="99879" l="0" r="100000"/>
                    </a14:imgEffect>
                  </a14:imgLayer>
                </a14:imgProps>
              </a:ext>
              <a:ext uri="{28A0092B-C50C-407E-A947-70E740481C1C}">
                <a14:useLocalDpi xmlns:a14="http://schemas.microsoft.com/office/drawing/2010/main" val="0"/>
              </a:ext>
            </a:extLst>
          </a:blip>
          <a:stretch>
            <a:fillRect/>
          </a:stretch>
        </p:blipFill>
        <p:spPr>
          <a:xfrm>
            <a:off x="-240528" y="2335075"/>
            <a:ext cx="5337970" cy="3979929"/>
          </a:xfrm>
          <a:prstGeom prst="rect">
            <a:avLst/>
          </a:prstGeom>
        </p:spPr>
      </p:pic>
      <p:sp>
        <p:nvSpPr>
          <p:cNvPr id="4" name="Rectangle 5"/>
          <p:cNvSpPr>
            <a:spLocks noGrp="1" noChangeArrowheads="1"/>
          </p:cNvSpPr>
          <p:nvPr>
            <p:ph type="title"/>
          </p:nvPr>
        </p:nvSpPr>
        <p:spPr bwMode="auto">
          <a:xfrm>
            <a:off x="407526" y="548760"/>
            <a:ext cx="5313878" cy="851297"/>
          </a:xfrm>
          <a:prstGeom prst="roundRect">
            <a:avLst/>
          </a:prstGeom>
        </p:spPr>
        <p:txBody>
          <a:bodyPr wrap="none">
            <a:spAutoFit/>
          </a:bodyPr>
          <a:lstStyle/>
          <a:p>
            <a:pPr algn="l"/>
            <a:r>
              <a:rPr lang="zh-CN" altLang="en-US" sz="4400" dirty="0">
                <a:solidFill>
                  <a:prstClr val="white"/>
                </a:solidFill>
                <a:latin typeface="微软雅黑" panose="020B0503020204020204" pitchFamily="34" charset="-122"/>
                <a:ea typeface="微软雅黑" panose="020B0503020204020204" pitchFamily="34" charset="-122"/>
                <a:cs typeface="+mn-cs"/>
              </a:rPr>
              <a:t>源于课堂，高于课堂</a:t>
            </a:r>
            <a:endParaRPr lang="zh-CN" altLang="en-US" sz="4400" dirty="0">
              <a:solidFill>
                <a:prstClr val="white"/>
              </a:solidFill>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4223844" y="1994530"/>
            <a:ext cx="8458200" cy="4320474"/>
          </a:xfrm>
          <a:prstGeom prst="round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写课堂细节：情境创设</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图片资源</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视频资源</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实验情境</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写课堂细节：提问方式</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问题结构</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理答技巧</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对话技巧</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写课堂细节：展示设计</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白板展示</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视频展示</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现场拍摄</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写课堂细节：分组实验</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实验分组</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实验展示</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实验报告</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写课堂细节：课堂默写</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默写内容</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默写形式</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默写资源</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写课堂细节：环节过渡</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过渡句式</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过渡设计</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过渡方法</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写课堂细节：巩固训练</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练习安排</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时间设计</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练习设计</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734" y="1628850"/>
            <a:ext cx="4476134" cy="2664222"/>
          </a:xfrm>
          <a:prstGeom prst="rect">
            <a:avLst/>
          </a:prstGeom>
        </p:spPr>
      </p:pic>
      <p:sp>
        <p:nvSpPr>
          <p:cNvPr id="4" name="Rectangle 5"/>
          <p:cNvSpPr>
            <a:spLocks noGrp="1" noChangeArrowheads="1"/>
          </p:cNvSpPr>
          <p:nvPr>
            <p:ph type="title"/>
          </p:nvPr>
        </p:nvSpPr>
        <p:spPr bwMode="auto">
          <a:xfrm>
            <a:off x="191508" y="519145"/>
            <a:ext cx="5313878" cy="851297"/>
          </a:xfrm>
          <a:prstGeom prst="roundRect">
            <a:avLst/>
          </a:prstGeom>
        </p:spPr>
        <p:txBody>
          <a:bodyPr wrap="none">
            <a:spAutoFit/>
          </a:bodyPr>
          <a:lstStyle/>
          <a:p>
            <a:pPr algn="l"/>
            <a:r>
              <a:rPr lang="zh-CN" altLang="en-US" sz="4400" dirty="0">
                <a:solidFill>
                  <a:prstClr val="white"/>
                </a:solidFill>
                <a:latin typeface="微软雅黑" panose="020B0503020204020204" pitchFamily="34" charset="-122"/>
                <a:ea typeface="微软雅黑" panose="020B0503020204020204" pitchFamily="34" charset="-122"/>
                <a:cs typeface="+mn-cs"/>
              </a:rPr>
              <a:t>源于设计，高于设计</a:t>
            </a:r>
            <a:endParaRPr lang="zh-CN" altLang="en-US" sz="4400" dirty="0">
              <a:solidFill>
                <a:prstClr val="white"/>
              </a:solidFill>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4367856" y="2060886"/>
            <a:ext cx="8256180" cy="2553891"/>
          </a:xfrm>
          <a:prstGeom prst="round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写教学设计：夹叙夹议</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片段深化</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对比案例</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发展眼光</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写教学设计：基于观念</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立足整体</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功能价值</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反思批判</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写教学设计：特殊案例</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忽略案例</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边缘案例</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活动案例</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511868" y="4307140"/>
            <a:ext cx="7680132" cy="256492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772304" y="1052802"/>
            <a:ext cx="6012170" cy="3155676"/>
          </a:xfrm>
          <a:prstGeom prst="ellipse">
            <a:avLst/>
          </a:prstGeom>
        </p:spPr>
      </p:pic>
      <p:sp>
        <p:nvSpPr>
          <p:cNvPr id="4" name="Rectangle 5"/>
          <p:cNvSpPr>
            <a:spLocks noGrp="1" noChangeArrowheads="1"/>
          </p:cNvSpPr>
          <p:nvPr>
            <p:ph type="title"/>
          </p:nvPr>
        </p:nvSpPr>
        <p:spPr bwMode="auto">
          <a:xfrm>
            <a:off x="407526" y="301402"/>
            <a:ext cx="5364778" cy="1093491"/>
          </a:xfrm>
          <a:prstGeom prst="roundRect">
            <a:avLst/>
          </a:prstGeom>
        </p:spPr>
        <p:txBody>
          <a:bodyPr wrap="none">
            <a:spAutoFit/>
          </a:bodyPr>
          <a:lstStyle/>
          <a:p>
            <a:pPr algn="l">
              <a:lnSpc>
                <a:spcPct val="150000"/>
              </a:lnSpc>
            </a:pPr>
            <a:r>
              <a:rPr lang="zh-CN" altLang="en-US" sz="4400" dirty="0">
                <a:solidFill>
                  <a:prstClr val="white"/>
                </a:solidFill>
                <a:latin typeface="微软雅黑" panose="020B0503020204020204" pitchFamily="34" charset="-122"/>
                <a:ea typeface="微软雅黑" panose="020B0503020204020204" pitchFamily="34" charset="-122"/>
                <a:cs typeface="+mn-cs"/>
              </a:rPr>
              <a:t>源于原创，高于原创</a:t>
            </a:r>
            <a:endParaRPr lang="zh-CN" altLang="en-US" sz="4400" dirty="0">
              <a:solidFill>
                <a:prstClr val="white"/>
              </a:solidFill>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191508" y="3429000"/>
            <a:ext cx="6840570" cy="3166824"/>
          </a:xfrm>
          <a:prstGeom prst="round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写试题原创：原创方法</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变化路径</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发展趋势</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写试题原创：素材选择</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素材特征</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素材加工</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写试题原创：问题设计</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逻辑特点</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答案推敲</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写试题原创：评价导向</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试题立意</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能力要求</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写试题原创：测评结果</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反映问题</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改进策略</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5"/>
          <p:cNvSpPr>
            <a:spLocks noGrp="1" noChangeArrowheads="1"/>
          </p:cNvSpPr>
          <p:nvPr>
            <p:ph type="title"/>
          </p:nvPr>
        </p:nvSpPr>
        <p:spPr bwMode="auto">
          <a:xfrm>
            <a:off x="407526" y="476754"/>
            <a:ext cx="5313878" cy="851297"/>
          </a:xfrm>
          <a:prstGeom prst="roundRect">
            <a:avLst/>
          </a:prstGeom>
        </p:spPr>
        <p:txBody>
          <a:bodyPr wrap="none">
            <a:spAutoFit/>
          </a:bodyPr>
          <a:lstStyle/>
          <a:p>
            <a:pPr algn="l"/>
            <a:r>
              <a:rPr lang="zh-CN" altLang="en-US" sz="4400" dirty="0">
                <a:solidFill>
                  <a:prstClr val="white"/>
                </a:solidFill>
                <a:latin typeface="微软雅黑" panose="020B0503020204020204" pitchFamily="34" charset="-122"/>
                <a:ea typeface="微软雅黑" panose="020B0503020204020204" pitchFamily="34" charset="-122"/>
                <a:cs typeface="+mn-cs"/>
              </a:rPr>
              <a:t>热点问题，冷却反思</a:t>
            </a:r>
            <a:endParaRPr lang="zh-CN" altLang="en-US" sz="4400" dirty="0">
              <a:solidFill>
                <a:prstClr val="white"/>
              </a:solidFill>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4835" y="4324011"/>
            <a:ext cx="8640720" cy="2553891"/>
          </a:xfrm>
          <a:prstGeom prst="round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写微课创作：哪些课题值得创作？呈现方式？</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APP</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资源：</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OS</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系统有哪些？安卓？有价值</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APP</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的特点？</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写微信公众号：哪些公众号？怎么用？未来发展趋势？</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写课件创作载体：</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的深度应用？</a:t>
            </a:r>
            <a:r>
              <a:rPr kumimoji="0" lang="en-US" altLang="zh-CN" sz="2400" b="0"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mn-cs"/>
              </a:rPr>
              <a:t>Focusky</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的应用？</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7183532-13DB-49A0-9D50-C922C1D2A791}" type="datetime1">
              <a:rPr kumimoji="0" lang="zh-CN" alt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方正舒体" panose="02010601030101010101" pitchFamily="2" charset="-122"/>
                <a:cs typeface="+mn-cs"/>
              </a:rPr>
            </a:fld>
            <a:endParaRPr kumimoji="0" lang="zh-CN" altLang="en-US" sz="1800" b="0" i="0" u="none" strike="noStrike" kern="1200" cap="none" spc="0" normalizeH="0" baseline="0" noProof="0">
              <a:ln>
                <a:noFill/>
              </a:ln>
              <a:solidFill>
                <a:prstClr val="white"/>
              </a:solidFill>
              <a:effectLst>
                <a:outerShdw blurRad="50800" dist="38100" dir="2700000" algn="tl" rotWithShape="0">
                  <a:prstClr val="black">
                    <a:alpha val="43000"/>
                  </a:prstClr>
                </a:outerShdw>
              </a:effectLst>
              <a:uLnTx/>
              <a:uFillTx/>
              <a:latin typeface="Calisto MT" panose="02040603050505030304"/>
              <a:ea typeface="方正舒体" panose="02010601030101010101" pitchFamily="2" charset="-122"/>
              <a:cs typeface="+mn-cs"/>
            </a:endParaRPr>
          </a:p>
        </p:txBody>
      </p:sp>
      <p:sp>
        <p:nvSpPr>
          <p:cNvPr id="4" name="圆角矩形 3"/>
          <p:cNvSpPr/>
          <p:nvPr/>
        </p:nvSpPr>
        <p:spPr bwMode="auto">
          <a:xfrm>
            <a:off x="2063664" y="2204898"/>
            <a:ext cx="8507166" cy="3456288"/>
          </a:xfrm>
          <a:prstGeom prst="roundRect">
            <a:avLst/>
          </a:prstGeom>
          <a:no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marL="571500" marR="0" lvl="0" indent="-571500" algn="ctr"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好想法：要转化为逻辑的表达</a:t>
            </a:r>
            <a:endPar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571500" marR="0" lvl="0" indent="-571500" algn="ctr"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好实践：要凝练为理性的陈述</a:t>
            </a:r>
            <a:endPar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571500" marR="0" lvl="0" indent="-571500" algn="ctr"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好论文：首先要让自己很受用</a:t>
            </a:r>
            <a:endPar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圆角矩形 4"/>
          <p:cNvSpPr/>
          <p:nvPr/>
        </p:nvSpPr>
        <p:spPr bwMode="auto">
          <a:xfrm>
            <a:off x="167760" y="1157776"/>
            <a:ext cx="11856480" cy="936078"/>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4.2   </a:t>
            </a: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三好：学术论文的专业表达</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3"/>
          <p:cNvSpPr>
            <a:spLocks noGrp="1" noChangeArrowheads="1"/>
          </p:cNvSpPr>
          <p:nvPr>
            <p:ph idx="4294967295"/>
          </p:nvPr>
        </p:nvSpPr>
        <p:spPr>
          <a:xfrm>
            <a:off x="1991658" y="2132892"/>
            <a:ext cx="8093075" cy="3816350"/>
          </a:xfrm>
          <a:noFill/>
        </p:spPr>
        <p:txBody>
          <a:bodyPr>
            <a:normAutofit lnSpcReduction="10000"/>
          </a:bodyPr>
          <a:lstStyle/>
          <a:p>
            <a:pPr lvl="2" eaLnBrk="1" hangingPunct="1">
              <a:lnSpc>
                <a:spcPct val="150000"/>
              </a:lnSpc>
              <a:spcBef>
                <a:spcPct val="25000"/>
              </a:spcBef>
              <a:buFont typeface="Wingdings" panose="05000000000000000000" pitchFamily="2" charset="2"/>
              <a:buChar char="p"/>
            </a:pPr>
            <a:r>
              <a:rPr lang="zh-CN" altLang="en-US" sz="3600" b="1" dirty="0">
                <a:solidFill>
                  <a:schemeClr val="tx1"/>
                </a:solidFill>
                <a:latin typeface="微软雅黑" panose="020B0503020204020204" pitchFamily="34" charset="-122"/>
                <a:ea typeface="微软雅黑" panose="020B0503020204020204" pitchFamily="34" charset="-122"/>
              </a:rPr>
              <a:t> 缺乏准确定位    缺失问题意识</a:t>
            </a:r>
            <a:endParaRPr lang="zh-CN" altLang="en-US" sz="3600" b="1" dirty="0">
              <a:solidFill>
                <a:schemeClr val="tx1"/>
              </a:solidFill>
              <a:latin typeface="微软雅黑" panose="020B0503020204020204" pitchFamily="34" charset="-122"/>
              <a:ea typeface="微软雅黑" panose="020B0503020204020204" pitchFamily="34" charset="-122"/>
            </a:endParaRPr>
          </a:p>
          <a:p>
            <a:pPr lvl="2" eaLnBrk="1" hangingPunct="1">
              <a:lnSpc>
                <a:spcPct val="150000"/>
              </a:lnSpc>
              <a:spcBef>
                <a:spcPct val="25000"/>
              </a:spcBef>
              <a:buFont typeface="Wingdings" panose="05000000000000000000" pitchFamily="2" charset="2"/>
              <a:buChar char="p"/>
            </a:pPr>
            <a:r>
              <a:rPr lang="zh-CN" altLang="en-US" sz="3600" b="1" dirty="0">
                <a:solidFill>
                  <a:schemeClr val="tx1"/>
                </a:solidFill>
                <a:latin typeface="微软雅黑" panose="020B0503020204020204" pitchFamily="34" charset="-122"/>
                <a:ea typeface="微软雅黑" panose="020B0503020204020204" pitchFamily="34" charset="-122"/>
              </a:rPr>
              <a:t> 缺乏调查分析    缺失实践操作</a:t>
            </a:r>
            <a:endParaRPr lang="zh-CN" altLang="en-US" sz="3600" b="1" dirty="0">
              <a:solidFill>
                <a:schemeClr val="tx1"/>
              </a:solidFill>
              <a:latin typeface="微软雅黑" panose="020B0503020204020204" pitchFamily="34" charset="-122"/>
              <a:ea typeface="微软雅黑" panose="020B0503020204020204" pitchFamily="34" charset="-122"/>
            </a:endParaRPr>
          </a:p>
          <a:p>
            <a:pPr lvl="2" eaLnBrk="1" hangingPunct="1">
              <a:lnSpc>
                <a:spcPct val="150000"/>
              </a:lnSpc>
              <a:spcBef>
                <a:spcPct val="25000"/>
              </a:spcBef>
              <a:buFont typeface="Wingdings" panose="05000000000000000000" pitchFamily="2" charset="2"/>
              <a:buChar char="p"/>
            </a:pPr>
            <a:r>
              <a:rPr lang="zh-CN" altLang="en-US" sz="3600" b="1" dirty="0">
                <a:solidFill>
                  <a:schemeClr val="tx1"/>
                </a:solidFill>
                <a:latin typeface="微软雅黑" panose="020B0503020204020204" pitchFamily="34" charset="-122"/>
                <a:ea typeface="微软雅黑" panose="020B0503020204020204" pitchFamily="34" charset="-122"/>
              </a:rPr>
              <a:t> 缺乏研究过程    缺失有效结论</a:t>
            </a:r>
            <a:endParaRPr lang="zh-CN" altLang="en-US" sz="3600" b="1" dirty="0">
              <a:solidFill>
                <a:schemeClr val="tx1"/>
              </a:solidFill>
              <a:latin typeface="微软雅黑" panose="020B0503020204020204" pitchFamily="34" charset="-122"/>
              <a:ea typeface="微软雅黑" panose="020B0503020204020204" pitchFamily="34" charset="-122"/>
            </a:endParaRPr>
          </a:p>
          <a:p>
            <a:pPr lvl="2" eaLnBrk="1" hangingPunct="1">
              <a:lnSpc>
                <a:spcPct val="150000"/>
              </a:lnSpc>
              <a:spcBef>
                <a:spcPct val="25000"/>
              </a:spcBef>
              <a:buFont typeface="Wingdings" panose="05000000000000000000" pitchFamily="2" charset="2"/>
              <a:buChar char="p"/>
            </a:pPr>
            <a:r>
              <a:rPr lang="zh-CN" altLang="en-US" sz="3600" b="1" dirty="0">
                <a:solidFill>
                  <a:schemeClr val="tx1"/>
                </a:solidFill>
                <a:latin typeface="微软雅黑" panose="020B0503020204020204" pitchFamily="34" charset="-122"/>
                <a:ea typeface="微软雅黑" panose="020B0503020204020204" pitchFamily="34" charset="-122"/>
              </a:rPr>
              <a:t> 缺乏反思分析    缺失写作规范</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120837" name="Text Box 5"/>
          <p:cNvSpPr txBox="1">
            <a:spLocks noChangeArrowheads="1"/>
          </p:cNvSpPr>
          <p:nvPr/>
        </p:nvSpPr>
        <p:spPr bwMode="auto">
          <a:xfrm>
            <a:off x="653324" y="911486"/>
            <a:ext cx="11520960" cy="820008"/>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400">
                <a:solidFill>
                  <a:prstClr val="white"/>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反思教学研究论文的撰写</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4294967295"/>
          </p:nvPr>
        </p:nvSpPr>
        <p:spPr>
          <a:xfrm>
            <a:off x="2639712" y="1988880"/>
            <a:ext cx="8783562" cy="4176713"/>
          </a:xfrm>
          <a:noFill/>
          <a:ln>
            <a:miter lim="800000"/>
          </a:ln>
        </p:spPr>
        <p:txBody>
          <a:bodyPr rtlCol="0">
            <a:normAutofit fontScale="92500" lnSpcReduction="10000"/>
          </a:bodyPr>
          <a:lstStyle/>
          <a:p>
            <a:pPr lvl="2" eaLnBrk="1" fontAlgn="auto" hangingPunct="1">
              <a:lnSpc>
                <a:spcPct val="150000"/>
              </a:lnSpc>
              <a:spcAft>
                <a:spcPts val="0"/>
              </a:spcAft>
              <a:buFont typeface="Wingdings" panose="05000000000000000000" pitchFamily="2" charset="2"/>
              <a:buChar char="p"/>
              <a:defRPr/>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大作小题（蚂蚁眼）</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2" eaLnBrk="1" fontAlgn="auto" hangingPunct="1">
              <a:lnSpc>
                <a:spcPct val="150000"/>
              </a:lnSpc>
              <a:spcAft>
                <a:spcPts val="0"/>
              </a:spcAft>
              <a:buFont typeface="Wingdings" panose="05000000000000000000" pitchFamily="2" charset="2"/>
              <a:buChar char="p"/>
              <a:defRPr/>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大言不谄（狼之眼）</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2" eaLnBrk="1" fontAlgn="auto" hangingPunct="1">
              <a:lnSpc>
                <a:spcPct val="150000"/>
              </a:lnSpc>
              <a:spcAft>
                <a:spcPts val="0"/>
              </a:spcAft>
              <a:buFont typeface="Wingdings" panose="05000000000000000000" pitchFamily="2" charset="2"/>
              <a:buChar char="p"/>
              <a:defRPr/>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大放绝词（蜻蜓眼）</a:t>
            </a:r>
            <a:endParaRPr lang="en-US" altLang="zh-CN"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lvl="2" eaLnBrk="1" fontAlgn="auto" hangingPunct="1">
              <a:lnSpc>
                <a:spcPct val="150000"/>
              </a:lnSpc>
              <a:spcAft>
                <a:spcPts val="0"/>
              </a:spcAft>
              <a:buFont typeface="Wingdings" panose="05000000000000000000" pitchFamily="2" charset="2"/>
              <a:buChar char="p"/>
              <a:defRPr/>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大象无形（鹰之眼）</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1861" name="Text Box 5"/>
          <p:cNvSpPr txBox="1">
            <a:spLocks noChangeArrowheads="1"/>
          </p:cNvSpPr>
          <p:nvPr/>
        </p:nvSpPr>
        <p:spPr bwMode="auto">
          <a:xfrm>
            <a:off x="1546713" y="908790"/>
            <a:ext cx="9098574"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4400">
                <a:solidFill>
                  <a:prstClr val="white"/>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好标题：眼睛为之一亮</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3604" y="1351508"/>
            <a:ext cx="1036206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好课：</a:t>
            </a:r>
            <a:endParaRPr kumimoji="0" lang="en-US" altLang="zh-CN" sz="6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结构明净，如剥笋、如抽丝</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语言干净，如滴水、如梵音</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思维通净，如叶脉、如冰晶</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问题洗净，如水磨、如穿针</a:t>
            </a: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en-US" altLang="zh-CN" sz="48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  </a:t>
            </a:r>
            <a:endParaRPr kumimoji="0" lang="zh-CN" altLang="en-US" sz="48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idx="4294967295"/>
          </p:nvPr>
        </p:nvSpPr>
        <p:spPr>
          <a:xfrm>
            <a:off x="1703634" y="1988880"/>
            <a:ext cx="8304212" cy="4040187"/>
          </a:xfrm>
          <a:noFill/>
        </p:spPr>
        <p:txBody>
          <a:bodyPr/>
          <a:lstStyle/>
          <a:p>
            <a:pPr algn="ctr" eaLnBrk="1" hangingPunct="1">
              <a:lnSpc>
                <a:spcPct val="150000"/>
              </a:lnSpc>
              <a:buFont typeface="Wingdings" panose="05000000000000000000" pitchFamily="2" charset="2"/>
              <a:buChar char="p"/>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层次明晰     句式工整</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eaLnBrk="1" hangingPunct="1">
              <a:lnSpc>
                <a:spcPct val="150000"/>
              </a:lnSpc>
              <a:buFont typeface="Wingdings" panose="05000000000000000000" pitchFamily="2" charset="2"/>
              <a:buChar char="p"/>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紧扣主题     言简意赅</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eaLnBrk="1" hangingPunct="1">
              <a:lnSpc>
                <a:spcPct val="150000"/>
              </a:lnSpc>
              <a:buFont typeface="Wingdings" panose="05000000000000000000" pitchFamily="2" charset="2"/>
              <a:buChar char="p"/>
            </a:pPr>
            <a:r>
              <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rPr>
              <a:t> 创新创意      表述到位</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eaLnBrk="1" hangingPunct="1">
              <a:buFont typeface="Wingdings" panose="05000000000000000000" pitchFamily="2" charset="2"/>
              <a:buNone/>
            </a:pPr>
            <a:endParaRPr lang="zh-CN" altLang="en-US" sz="4000" b="1" dirty="0">
              <a:solidFill>
                <a:schemeClr val="tx1">
                  <a:lumMod val="65000"/>
                  <a:lumOff val="35000"/>
                </a:schemeClr>
              </a:solidFill>
              <a:ea typeface="黑体" panose="02010609060101010101" pitchFamily="49" charset="-122"/>
            </a:endParaRPr>
          </a:p>
          <a:p>
            <a:pPr algn="ctr" eaLnBrk="1" hangingPunct="1">
              <a:buFont typeface="Wingdings" panose="05000000000000000000" pitchFamily="2" charset="2"/>
              <a:buNone/>
            </a:pPr>
            <a:endParaRPr lang="en-US" altLang="zh-CN" sz="4000" b="1" i="1" dirty="0">
              <a:solidFill>
                <a:schemeClr val="tx1">
                  <a:lumMod val="65000"/>
                  <a:lumOff val="35000"/>
                </a:schemeClr>
              </a:solidFill>
              <a:ea typeface="楷体_GB2312" panose="02010600030101010101" pitchFamily="49" charset="-122"/>
            </a:endParaRPr>
          </a:p>
        </p:txBody>
      </p:sp>
      <p:sp>
        <p:nvSpPr>
          <p:cNvPr id="189443" name="Text Box 3"/>
          <p:cNvSpPr txBox="1">
            <a:spLocks noChangeArrowheads="1"/>
          </p:cNvSpPr>
          <p:nvPr/>
        </p:nvSpPr>
        <p:spPr bwMode="auto">
          <a:xfrm>
            <a:off x="1847405" y="1052802"/>
            <a:ext cx="8879778"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好提纲：思路为之一叹</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Text Box 5"/>
          <p:cNvSpPr txBox="1">
            <a:spLocks noChangeArrowheads="1"/>
          </p:cNvSpPr>
          <p:nvPr/>
        </p:nvSpPr>
        <p:spPr bwMode="auto">
          <a:xfrm>
            <a:off x="1559622" y="1106290"/>
            <a:ext cx="9551580"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好逻辑：文风为之一振</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9269" name="矩形 2"/>
          <p:cNvSpPr>
            <a:spLocks noChangeArrowheads="1"/>
          </p:cNvSpPr>
          <p:nvPr/>
        </p:nvSpPr>
        <p:spPr bwMode="auto">
          <a:xfrm>
            <a:off x="2087262" y="1844868"/>
            <a:ext cx="84963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p"/>
              <a:defRPr/>
            </a:pPr>
            <a:r>
              <a:rPr kumimoji="0" lang="zh-CN" altLang="en-US"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rPr>
              <a:t>最高一层是“道”，哲学、宗教等</a:t>
            </a:r>
            <a:endParaRPr kumimoji="0" lang="en-US" altLang="zh-CN"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endParaRPr>
          </a:p>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p"/>
              <a:defRPr/>
            </a:pPr>
            <a:r>
              <a:rPr kumimoji="0" lang="zh-CN" altLang="en-US"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rPr>
              <a:t>中间一层是“法”，逻辑学等工具</a:t>
            </a:r>
            <a:endParaRPr kumimoji="0" lang="en-US" altLang="zh-CN"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endParaRPr>
          </a:p>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p"/>
              <a:defRPr/>
            </a:pPr>
            <a:r>
              <a:rPr kumimoji="0" lang="zh-CN" altLang="en-US"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rPr>
              <a:t>底层的知识是“术”，各门学科等</a:t>
            </a:r>
            <a:endParaRPr kumimoji="0" lang="zh-CN" altLang="en-US" sz="36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矩形 1"/>
          <p:cNvSpPr>
            <a:spLocks noChangeArrowheads="1"/>
          </p:cNvSpPr>
          <p:nvPr/>
        </p:nvSpPr>
        <p:spPr bwMode="auto">
          <a:xfrm>
            <a:off x="311010" y="2636934"/>
            <a:ext cx="11880990" cy="222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32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rPr>
              <a:t> 从形式上看，学术论文要符合概念、 判断与推理的逻辑规律</a:t>
            </a:r>
            <a:endParaRPr kumimoji="0" lang="en-US" altLang="zh-CN" sz="32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p"/>
              <a:defRPr/>
            </a:pPr>
            <a:r>
              <a:rPr kumimoji="0" lang="zh-CN" altLang="en-US" sz="32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rPr>
              <a:t> 从内容上看，学术论文要符合论题、 论据与论证的逻辑论证的各项要求</a:t>
            </a:r>
            <a:endParaRPr kumimoji="0" lang="zh-CN" altLang="en-US" sz="3200" b="0" i="0" u="none" strike="noStrike" kern="1200" cap="none" spc="0" normalizeH="0" baseline="0" noProof="0" dirty="0">
              <a:ln>
                <a:noFill/>
              </a:ln>
              <a:solidFill>
                <a:prstClr val="white">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Text Box 5"/>
          <p:cNvSpPr txBox="1">
            <a:spLocks noChangeArrowheads="1"/>
          </p:cNvSpPr>
          <p:nvPr/>
        </p:nvSpPr>
        <p:spPr bwMode="auto">
          <a:xfrm>
            <a:off x="1487616" y="1196814"/>
            <a:ext cx="8687508"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好逻辑：文风为之一振</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idx="4294967295"/>
          </p:nvPr>
        </p:nvSpPr>
        <p:spPr>
          <a:xfrm>
            <a:off x="1825632" y="2204898"/>
            <a:ext cx="8964612" cy="3624262"/>
          </a:xfrm>
          <a:noFill/>
        </p:spPr>
        <p:txBody>
          <a:bodyPr/>
          <a:lstStyle/>
          <a:p>
            <a:pPr eaLnBrk="1" hangingPunct="1">
              <a:lnSpc>
                <a:spcPct val="150000"/>
              </a:lnSpc>
              <a:buFont typeface="Wingdings" panose="05000000000000000000" pitchFamily="2" charset="2"/>
              <a:buChar char="p"/>
            </a:pPr>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标题、 署名、 内容摘要和关键词</a:t>
            </a:r>
            <a:endPar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 正文（排版）、小标题</a:t>
            </a:r>
            <a:endPar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 注释与参考文献、 附件</a:t>
            </a:r>
            <a:endPar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9029" name="Text Box 5"/>
          <p:cNvSpPr txBox="1">
            <a:spLocks noChangeArrowheads="1"/>
          </p:cNvSpPr>
          <p:nvPr/>
        </p:nvSpPr>
        <p:spPr bwMode="auto">
          <a:xfrm>
            <a:off x="1952637" y="908790"/>
            <a:ext cx="8710602"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好版面：素养为之一敬</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idx="4294967295"/>
          </p:nvPr>
        </p:nvSpPr>
        <p:spPr>
          <a:xfrm>
            <a:off x="1703634" y="1988880"/>
            <a:ext cx="9817872" cy="3744912"/>
          </a:xfrm>
          <a:noFill/>
        </p:spPr>
        <p:txBody>
          <a:bodyPr>
            <a:normAutofit fontScale="77500" lnSpcReduction="20000"/>
          </a:bodyPr>
          <a:lstStyle/>
          <a:p>
            <a:pPr algn="ctr" eaLnBrk="1" hangingPunct="1">
              <a:lnSpc>
                <a:spcPct val="150000"/>
              </a:lnSpc>
              <a:buFontTx/>
              <a:buNone/>
            </a:pPr>
            <a:endParaRPr lang="zh-CN" altLang="en-US" b="1" i="1" dirty="0">
              <a:solidFill>
                <a:schemeClr val="tx1">
                  <a:lumMod val="65000"/>
                  <a:lumOff val="35000"/>
                </a:schemeClr>
              </a:solidFill>
              <a:latin typeface="Arial Narrow" panose="020B0606020202030204" pitchFamily="34" charset="0"/>
              <a:ea typeface="华文新魏" panose="02010800040101010101" pitchFamily="2" charset="-122"/>
            </a:endParaRPr>
          </a:p>
          <a:p>
            <a:pPr eaLnBrk="1" hangingPunct="1">
              <a:lnSpc>
                <a:spcPct val="150000"/>
              </a:lnSpc>
              <a:buFont typeface="Wingdings" panose="05000000000000000000" pitchFamily="2" charset="2"/>
              <a:buChar char="p"/>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正文层次标题序号   一、（一）  </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1.1   1.1.1</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正文中图、表、公式等的序号    图</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    </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表</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2    </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式（</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注释和参考文献的序号   注释用①②③，参考文献用</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[1][2][3]</a:t>
            </a:r>
            <a:endPar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附录序号   附录</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A</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、附录</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B</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、附录</a:t>
            </a:r>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C</a:t>
            </a:r>
            <a:endPar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页码序号</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Text Box 5"/>
          <p:cNvSpPr txBox="1">
            <a:spLocks noChangeArrowheads="1"/>
          </p:cNvSpPr>
          <p:nvPr/>
        </p:nvSpPr>
        <p:spPr bwMode="auto">
          <a:xfrm>
            <a:off x="1991658" y="980796"/>
            <a:ext cx="8494584"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好版面：素养为之一敬</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idx="4294967295"/>
          </p:nvPr>
        </p:nvSpPr>
        <p:spPr>
          <a:xfrm>
            <a:off x="1970736" y="2132806"/>
            <a:ext cx="8675687" cy="2592388"/>
          </a:xfrm>
          <a:noFill/>
          <a:ln>
            <a:miter lim="800000"/>
          </a:ln>
        </p:spPr>
        <p:txBody>
          <a:bodyPr rtlCol="0">
            <a:normAutofit fontScale="92500"/>
          </a:bodyPr>
          <a:lstStyle/>
          <a:p>
            <a:pPr eaLnBrk="1" hangingPunct="1">
              <a:lnSpc>
                <a:spcPct val="210000"/>
              </a:lnSpc>
              <a:buFont typeface="Wingdings" panose="05000000000000000000" pitchFamily="2" charset="2"/>
              <a:buChar char="p"/>
              <a:defRPr/>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rPr>
              <a:t>注释的类型：标题注、引文注、作者注</a:t>
            </a:r>
            <a:endPar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210000"/>
              </a:lnSpc>
              <a:buFont typeface="Wingdings" panose="05000000000000000000" pitchFamily="2" charset="2"/>
              <a:buChar char="p"/>
              <a:defRPr/>
            </a:pPr>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rPr>
              <a:t> 注释的方式：段中注、脚注、章节注、尾注</a:t>
            </a:r>
            <a:endPar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Text Box 5"/>
          <p:cNvSpPr txBox="1">
            <a:spLocks noChangeArrowheads="1"/>
          </p:cNvSpPr>
          <p:nvPr/>
        </p:nvSpPr>
        <p:spPr bwMode="auto">
          <a:xfrm>
            <a:off x="1970736" y="1052802"/>
            <a:ext cx="8450520"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好版面：素养为之一敬</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idx="4294967295"/>
          </p:nvPr>
        </p:nvSpPr>
        <p:spPr>
          <a:xfrm>
            <a:off x="2855730" y="2060886"/>
            <a:ext cx="7127875" cy="4038600"/>
          </a:xfrm>
          <a:noFill/>
        </p:spPr>
        <p:txBody>
          <a:bodyPr>
            <a:normAutofit lnSpcReduction="10000"/>
          </a:bodyPr>
          <a:lstStyle/>
          <a:p>
            <a:pPr eaLnBrk="1" hangingPunct="1">
              <a:lnSpc>
                <a:spcPct val="150000"/>
              </a:lnSpc>
              <a:buFont typeface="Wingdings" panose="05000000000000000000" pitchFamily="2" charset="2"/>
              <a:buChar char="p"/>
            </a:pPr>
            <a:r>
              <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rPr>
              <a:t> 参考文献：反映研究基础</a:t>
            </a:r>
            <a:endPar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rPr>
              <a:t> 学术品质：尊重知识成果</a:t>
            </a:r>
            <a:endPar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rPr>
              <a:t> 学术品位：作者科学态度</a:t>
            </a:r>
            <a:endPar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lnSpc>
                <a:spcPct val="150000"/>
              </a:lnSpc>
              <a:buFont typeface="Wingdings" panose="05000000000000000000" pitchFamily="2" charset="2"/>
              <a:buChar char="p"/>
            </a:pPr>
            <a:r>
              <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rPr>
              <a:t> 隆重推介：服务同行研究</a:t>
            </a:r>
            <a:endParaRPr lang="zh-CN" altLang="en-US" sz="4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Text Box 5"/>
          <p:cNvSpPr txBox="1">
            <a:spLocks noChangeArrowheads="1"/>
          </p:cNvSpPr>
          <p:nvPr/>
        </p:nvSpPr>
        <p:spPr bwMode="auto">
          <a:xfrm>
            <a:off x="1847646" y="980796"/>
            <a:ext cx="8782608"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好版面：素养为之一敬</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idx="4294967295"/>
          </p:nvPr>
        </p:nvSpPr>
        <p:spPr>
          <a:xfrm>
            <a:off x="2398583" y="2276904"/>
            <a:ext cx="8400192" cy="3662089"/>
          </a:xfrm>
          <a:noFill/>
        </p:spPr>
        <p:txBody>
          <a:bodyPr>
            <a:normAutofit/>
          </a:bodyPr>
          <a:lstStyle/>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引用文献：要求自己亲自阅读，避免做二道贩子</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引用常识：公众熟知的工具书之类一般不必引用</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文献影响：内部资料、会议汇编等不宜引用</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引用篇目：论文</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篇以内，综述</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25</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篇以内</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就近原则：参考文献反映领域研究的最新动向和成果</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格式规范：大致相同规范前提下尊重所投杂志的需要</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p"/>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 英文摘要：百度或者谷歌有人工翻译，再进行专业校审</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Text Box 5"/>
          <p:cNvSpPr txBox="1">
            <a:spLocks noChangeArrowheads="1"/>
          </p:cNvSpPr>
          <p:nvPr/>
        </p:nvSpPr>
        <p:spPr bwMode="auto">
          <a:xfrm>
            <a:off x="1368414" y="919007"/>
            <a:ext cx="9455171" cy="769441"/>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defPPr>
              <a:defRPr lang="en-US"/>
            </a:defPPr>
            <a:lvl1pPr algn="ctr">
              <a:defRPr sz="6000">
                <a:solidFill>
                  <a:srgbClr val="C00000"/>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好版面：素养为之一敬</a:t>
            </a:r>
            <a:endParaRPr kumimoji="0" lang="zh-CN" altLang="en-US" sz="4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defRPr/>
            </a:pPr>
            <a:fld id="{9465274F-2FBC-434A-80A3-4A017F12EE17}" type="datetime1">
              <a:rPr kumimoji="0" lang="zh-CN" altLang="en-US" sz="1200" b="0" i="0" u="none" strike="noStrike" kern="1200" cap="none" spc="0" normalizeH="0" baseline="0" noProof="0">
                <a:ln>
                  <a:noFill/>
                </a:ln>
                <a:solidFill>
                  <a:srgbClr val="898989"/>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white"/>
              </a:solidFill>
              <a:effectLst>
                <a:outerShdw blurRad="50800" dist="38100" dir="2700000" algn="tl" rotWithShape="0">
                  <a:prstClr val="black">
                    <a:alpha val="43000"/>
                  </a:prstClr>
                </a:outerShdw>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Rectangle 2"/>
          <p:cNvSpPr>
            <a:spLocks noGrp="1" noChangeArrowheads="1"/>
          </p:cNvSpPr>
          <p:nvPr>
            <p:ph type="title" idx="4294967295"/>
          </p:nvPr>
        </p:nvSpPr>
        <p:spPr>
          <a:xfrm>
            <a:off x="551538" y="2492922"/>
            <a:ext cx="10728894" cy="1223963"/>
          </a:xfrm>
          <a:prstGeom prst="roundRect">
            <a:avLst/>
          </a:prstGeom>
          <a:noFill/>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p>
            <a:r>
              <a:rPr lang="en-US" sz="6000" b="1" dirty="0">
                <a:solidFill>
                  <a:schemeClr val="tx1"/>
                </a:solidFill>
                <a:latin typeface="微软雅黑" panose="020B0503020204020204" pitchFamily="34" charset="-122"/>
                <a:ea typeface="微软雅黑" panose="020B0503020204020204" pitchFamily="34" charset="-122"/>
              </a:rPr>
              <a:t> </a:t>
            </a:r>
            <a:r>
              <a:rPr lang="zh-CN" altLang="en-US" sz="6000" b="1" dirty="0">
                <a:solidFill>
                  <a:schemeClr val="tx1"/>
                </a:solidFill>
                <a:latin typeface="微软雅黑" panose="020B0503020204020204" pitchFamily="34" charset="-122"/>
                <a:ea typeface="微软雅黑" panose="020B0503020204020204" pitchFamily="34" charset="-122"/>
              </a:rPr>
              <a:t>文以化人，专业立身</a:t>
            </a:r>
            <a:endParaRPr lang="zh-CN" altLang="en-US" sz="6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文本框 2"/>
          <p:cNvSpPr txBox="1"/>
          <p:nvPr/>
        </p:nvSpPr>
        <p:spPr>
          <a:xfrm>
            <a:off x="1703634" y="1012813"/>
            <a:ext cx="367230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rPr>
              <a:t>DESIGN</a:t>
            </a:r>
            <a:endParaRPr kumimoji="0" lang="zh-CN" altLang="en-US" sz="60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endParaRPr>
          </a:p>
        </p:txBody>
      </p:sp>
      <p:sp>
        <p:nvSpPr>
          <p:cNvPr id="4" name="文本框 3"/>
          <p:cNvSpPr txBox="1"/>
          <p:nvPr/>
        </p:nvSpPr>
        <p:spPr>
          <a:xfrm rot="20504738">
            <a:off x="2466669" y="1937223"/>
            <a:ext cx="725866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rPr>
              <a:t>CRITICAL</a:t>
            </a:r>
            <a:endParaRPr kumimoji="0" lang="zh-CN" altLang="en-US" sz="88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endParaRPr>
          </a:p>
        </p:txBody>
      </p:sp>
      <p:sp>
        <p:nvSpPr>
          <p:cNvPr id="5" name="文本框 4"/>
          <p:cNvSpPr txBox="1"/>
          <p:nvPr/>
        </p:nvSpPr>
        <p:spPr>
          <a:xfrm rot="1222795">
            <a:off x="7814052" y="3388587"/>
            <a:ext cx="367230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rPr>
              <a:t>LOGIC</a:t>
            </a:r>
            <a:endParaRPr kumimoji="0" lang="zh-CN" altLang="en-US" sz="6000" b="0" i="0" u="none" strike="noStrike" kern="1200" cap="none" spc="0" normalizeH="0" baseline="0" noProof="0" dirty="0">
              <a:ln>
                <a:noFill/>
              </a:ln>
              <a:solidFill>
                <a:prstClr val="white"/>
              </a:solidFill>
              <a:effectLst/>
              <a:uLnTx/>
              <a:uFillTx/>
              <a:latin typeface="Bodoni MT Black" panose="02070A03080606020203" pitchFamily="18" charset="0"/>
              <a:ea typeface="等线" panose="02010600030101010101" charset="-122"/>
              <a:cs typeface="+mn-cs"/>
            </a:endParaRPr>
          </a:p>
        </p:txBody>
      </p:sp>
      <p:sp>
        <p:nvSpPr>
          <p:cNvPr id="7" name="Rectangle 2"/>
          <p:cNvSpPr txBox="1">
            <a:spLocks noChangeArrowheads="1"/>
          </p:cNvSpPr>
          <p:nvPr/>
        </p:nvSpPr>
        <p:spPr>
          <a:xfrm>
            <a:off x="827615" y="4797254"/>
            <a:ext cx="1072889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6000" b="1" i="0" u="none" strike="noStrike" kern="1200" cap="none" spc="0" normalizeH="0" baseline="0" noProof="0" dirty="0">
                <a:ln>
                  <a:solidFill>
                    <a:sysClr val="windowText" lastClr="000000">
                      <a:lumMod val="75000"/>
                      <a:lumOff val="25000"/>
                      <a:alpha val="10000"/>
                    </a:sysClr>
                  </a:solidFill>
                </a:ln>
                <a:solidFill>
                  <a:sysClr val="window" lastClr="FFFFFF"/>
                </a:solidFill>
                <a:effectLst>
                  <a:outerShdw blurRad="9525" dist="25400" dir="14640000" algn="tl" rotWithShape="0">
                    <a:sysClr val="windowText" lastClr="000000">
                      <a:alpha val="30000"/>
                    </a:sysClr>
                  </a:outerShdw>
                </a:effectLst>
                <a:uLnTx/>
                <a:uFillTx/>
                <a:latin typeface="微软雅黑" panose="020B0503020204020204" pitchFamily="34" charset="-122"/>
                <a:ea typeface="微软雅黑" panose="020B0503020204020204" pitchFamily="34" charset="-122"/>
              </a:rPr>
              <a:t>带着发现的眼睛进校园和课堂</a:t>
            </a:r>
            <a:endParaRPr kumimoji="0" lang="zh-CN" altLang="en-US" sz="6000" b="1" i="0" u="none" strike="noStrike" kern="1200" cap="none" spc="0" normalizeH="0" baseline="0" noProof="0" dirty="0">
              <a:ln>
                <a:solidFill>
                  <a:sysClr val="windowText" lastClr="000000">
                    <a:lumMod val="75000"/>
                    <a:lumOff val="25000"/>
                    <a:alpha val="10000"/>
                  </a:sysClr>
                </a:solidFill>
              </a:ln>
              <a:solidFill>
                <a:sysClr val="window" lastClr="FFFFFF"/>
              </a:solidFill>
              <a:effectLst>
                <a:outerShdw blurRad="9525" dist="25400" dir="14640000" algn="tl" rotWithShape="0">
                  <a:sysClr val="windowText" lastClr="000000">
                    <a:alpha val="30000"/>
                  </a:sys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4420" y="1484838"/>
            <a:ext cx="9203160" cy="415498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好题：</a:t>
            </a:r>
            <a:endParaRPr kumimoji="0" lang="en-US" altLang="zh-CN" sz="6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一片平光镜，照出习得的真实</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一面聚光镜，汇聚学科的本质</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一台显微镜，放大知能的细节</a:t>
            </a:r>
            <a:endPar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     </a:t>
            </a:r>
            <a:r>
              <a:rPr kumimoji="0" lang="zh-CN" altLang="en-US" sz="4800" b="0" i="1" u="none" strike="noStrike" kern="1200" cap="none" spc="0" normalizeH="0" baseline="0" noProof="0" dirty="0">
                <a:ln>
                  <a:noFill/>
                </a:ln>
                <a:solidFill>
                  <a:prstClr val="white"/>
                </a:solidFill>
                <a:effectLst/>
                <a:uLnTx/>
                <a:uFillTx/>
                <a:latin typeface="迷你简启体" panose="03000509000000000000" pitchFamily="65" charset="-122"/>
                <a:ea typeface="迷你简启体" panose="03000509000000000000" pitchFamily="65" charset="-122"/>
                <a:cs typeface="+mn-cs"/>
              </a:rPr>
              <a:t>一架望远镜，侦查学习的潜能</a:t>
            </a:r>
            <a:r>
              <a:rPr kumimoji="0" lang="en-US" altLang="zh-CN" sz="48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rPr>
              <a:t>   </a:t>
            </a:r>
            <a:endParaRPr kumimoji="0" lang="zh-CN" altLang="en-US" sz="48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8393" y="202373"/>
            <a:ext cx="5734731" cy="6453253"/>
          </a:xfrm>
          <a:prstGeom prst="rect">
            <a:avLst/>
          </a:prstGeom>
          <a:ln w="57150">
            <a:solidFill>
              <a:schemeClr val="tx1"/>
            </a:solidFill>
          </a:ln>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877" y="194172"/>
            <a:ext cx="5734729" cy="6446779"/>
          </a:xfrm>
          <a:prstGeom prst="rect">
            <a:avLst/>
          </a:prstGeom>
          <a:ln w="57150">
            <a:solidFill>
              <a:schemeClr val="tx1"/>
            </a:solidFill>
          </a:ln>
        </p:spPr>
      </p:pic>
      <p:sp>
        <p:nvSpPr>
          <p:cNvPr id="6" name="文本框 5"/>
          <p:cNvSpPr txBox="1"/>
          <p:nvPr/>
        </p:nvSpPr>
        <p:spPr>
          <a:xfrm>
            <a:off x="2775757" y="908790"/>
            <a:ext cx="6696558" cy="923330"/>
          </a:xfrm>
          <a:prstGeom prst="rect">
            <a:avLst/>
          </a:prstGeom>
          <a:solidFill>
            <a:srgbClr val="C00000">
              <a:alpha val="58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rPr>
              <a:t>儿童立场：厕所很萌</a:t>
            </a:r>
            <a:endPar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r="16909" b="13037"/>
          <a:stretch>
            <a:fillRect/>
          </a:stretch>
        </p:blipFill>
        <p:spPr>
          <a:xfrm>
            <a:off x="263514" y="214683"/>
            <a:ext cx="3528294" cy="645458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839" y="214682"/>
            <a:ext cx="3744311" cy="6454587"/>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168" y="214681"/>
            <a:ext cx="3744311" cy="6454587"/>
          </a:xfrm>
          <a:prstGeom prst="rect">
            <a:avLst/>
          </a:prstGeom>
        </p:spPr>
      </p:pic>
      <p:sp>
        <p:nvSpPr>
          <p:cNvPr id="8" name="文本框 7"/>
          <p:cNvSpPr txBox="1"/>
          <p:nvPr/>
        </p:nvSpPr>
        <p:spPr>
          <a:xfrm>
            <a:off x="2775756" y="908790"/>
            <a:ext cx="7280573" cy="923330"/>
          </a:xfrm>
          <a:prstGeom prst="rect">
            <a:avLst/>
          </a:prstGeom>
          <a:solidFill>
            <a:srgbClr val="0070C0">
              <a:alpha val="58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rPr>
              <a:t>儿童立场：小便池真逗</a:t>
            </a:r>
            <a:endPar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508" y="250988"/>
            <a:ext cx="3816318" cy="635602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47" y="266328"/>
            <a:ext cx="3816319" cy="634068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254" y="250988"/>
            <a:ext cx="3816318" cy="6356024"/>
          </a:xfrm>
          <a:prstGeom prst="rect">
            <a:avLst/>
          </a:prstGeom>
        </p:spPr>
      </p:pic>
      <p:sp>
        <p:nvSpPr>
          <p:cNvPr id="8" name="文本框 7"/>
          <p:cNvSpPr txBox="1"/>
          <p:nvPr/>
        </p:nvSpPr>
        <p:spPr>
          <a:xfrm>
            <a:off x="2927736" y="836784"/>
            <a:ext cx="6696558" cy="923330"/>
          </a:xfrm>
          <a:prstGeom prst="rect">
            <a:avLst/>
          </a:prstGeom>
          <a:solidFill>
            <a:srgbClr val="00B050">
              <a:alpha val="58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rPr>
              <a:t>教室布置：温馨如家</a:t>
            </a:r>
            <a:endPar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496" y="247234"/>
            <a:ext cx="4032336" cy="6363531"/>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852" y="247235"/>
            <a:ext cx="3816318" cy="636353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174" y="247235"/>
            <a:ext cx="3816318" cy="6363530"/>
          </a:xfrm>
          <a:prstGeom prst="rect">
            <a:avLst/>
          </a:prstGeom>
        </p:spPr>
      </p:pic>
      <p:sp>
        <p:nvSpPr>
          <p:cNvPr id="8" name="文本框 7"/>
          <p:cNvSpPr txBox="1"/>
          <p:nvPr/>
        </p:nvSpPr>
        <p:spPr>
          <a:xfrm>
            <a:off x="1595625" y="764778"/>
            <a:ext cx="8496708" cy="923330"/>
          </a:xfrm>
          <a:prstGeom prst="rect">
            <a:avLst/>
          </a:prstGeom>
          <a:solidFill>
            <a:srgbClr val="7030A0">
              <a:alpha val="58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rPr>
              <a:t>空间布置：处处都有设计感</a:t>
            </a:r>
            <a:endParaRPr kumimoji="0" lang="zh-CN" altLang="en-US" sz="5400" b="0" i="0" u="none" strike="noStrike" kern="1200" cap="none" spc="0" normalizeH="0" baseline="0" noProof="0" dirty="0">
              <a:ln>
                <a:noFill/>
              </a:ln>
              <a:solidFill>
                <a:srgbClr val="FFFFFF"/>
              </a:solidFill>
              <a:effectLst/>
              <a:uLnTx/>
              <a:uFillTx/>
              <a:latin typeface="小单纯体" panose="02010601030101010101" pitchFamily="2" charset="-122"/>
              <a:ea typeface="小单纯体" panose="02010601030101010101" pitchFamily="2" charset="-122"/>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 b="47061"/>
          <a:stretch>
            <a:fillRect/>
          </a:stretch>
        </p:blipFill>
        <p:spPr>
          <a:xfrm>
            <a:off x="0" y="1"/>
            <a:ext cx="12192000" cy="2348909"/>
          </a:xfrm>
          <a:prstGeom prst="rect">
            <a:avLst/>
          </a:prstGeom>
        </p:spPr>
      </p:pic>
      <p:sp>
        <p:nvSpPr>
          <p:cNvPr id="30721" name="内容占位符 5"/>
          <p:cNvSpPr>
            <a:spLocks noGrp="1"/>
          </p:cNvSpPr>
          <p:nvPr>
            <p:ph type="subTitle" idx="1"/>
            <p:custDataLst>
              <p:tags r:id="rId2"/>
            </p:custDataLst>
          </p:nvPr>
        </p:nvSpPr>
        <p:spPr>
          <a:xfrm>
            <a:off x="479532" y="3212982"/>
            <a:ext cx="11005505" cy="200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219200" rtl="0">
              <a:spcBef>
                <a:spcPct val="0"/>
              </a:spcBef>
              <a:spcAft>
                <a:spcPct val="0"/>
              </a:spcAft>
              <a:buClr>
                <a:srgbClr val="000000"/>
              </a:buClr>
              <a:buSzTx/>
              <a:buFont typeface="Arial" panose="020B0604020202020204" pitchFamily="34" charset="0"/>
            </a:pPr>
            <a:r>
              <a:rPr lang="zh-CN" altLang="en-US" sz="4400" dirty="0">
                <a:solidFill>
                  <a:schemeClr val="tx2"/>
                </a:solidFill>
                <a:latin typeface="思源宋体 CN Heavy" panose="02020900000000000000" pitchFamily="18" charset="-122"/>
                <a:ea typeface="思源宋体 CN Heavy" panose="02020900000000000000" pitchFamily="18" charset="-122"/>
              </a:rPr>
              <a:t>好校长首先要充满童心，做一个讲设计的梦想家、政治家，始终关注师生幸福生活。</a:t>
            </a:r>
            <a:endParaRPr lang="zh-CN" altLang="en-US" sz="4400" dirty="0">
              <a:solidFill>
                <a:schemeClr val="tx2"/>
              </a:solidFill>
              <a:latin typeface="思源宋体 CN Heavy" panose="02020900000000000000" pitchFamily="18" charset="-122"/>
              <a:ea typeface="思源宋体 CN Heavy" panose="02020900000000000000" pitchFamily="18" charset="-122"/>
            </a:endParaRPr>
          </a:p>
        </p:txBody>
      </p:sp>
      <p:sp>
        <p:nvSpPr>
          <p:cNvPr id="28677" name="Rectangle 5"/>
          <p:cNvSpPr/>
          <p:nvPr/>
        </p:nvSpPr>
        <p:spPr>
          <a:xfrm>
            <a:off x="2351688" y="2615960"/>
            <a:ext cx="1044869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en-US" altLang="zh-CN"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  </a:t>
            </a:r>
            <a:r>
              <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校长的品位就是校园的品位，学校就是他的作品。</a:t>
            </a:r>
            <a:endPar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53803"/>
          <a:stretch>
            <a:fillRect/>
          </a:stretch>
        </p:blipFill>
        <p:spPr>
          <a:xfrm>
            <a:off x="0" y="4797113"/>
            <a:ext cx="12192000" cy="204979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8677"/>
                                        </p:tgtEl>
                                        <p:attrNameLst>
                                          <p:attrName>style.visibility</p:attrName>
                                        </p:attrNameLst>
                                      </p:cBhvr>
                                      <p:to>
                                        <p:strVal val="visible"/>
                                      </p:to>
                                    </p:set>
                                    <p:animEffect filter="fade">
                                      <p:cBhvr>
                                        <p:cTn id="7" dur="1000"/>
                                        <p:tgtEl>
                                          <p:spTgt spid="28677"/>
                                        </p:tgtEl>
                                      </p:cBhvr>
                                    </p:animEffect>
                                    <p:anim calcmode="lin" valueType="num">
                                      <p:cBhvr>
                                        <p:cTn id="8" dur="1000" fill="hold"/>
                                        <p:tgtEl>
                                          <p:spTgt spid="28677"/>
                                        </p:tgtEl>
                                        <p:attrNameLst>
                                          <p:attrName>ppt_x</p:attrName>
                                        </p:attrNameLst>
                                      </p:cBhvr>
                                      <p:tavLst>
                                        <p:tav tm="0">
                                          <p:val>
                                            <p:strVal val="#ppt_x-.1"/>
                                          </p:val>
                                        </p:tav>
                                        <p:tav tm="100000">
                                          <p:val>
                                            <p:strVal val="#ppt_x"/>
                                          </p:val>
                                        </p:tav>
                                      </p:tavLst>
                                    </p:anim>
                                    <p:anim calcmode="lin" valueType="num">
                                      <p:cBhvr>
                                        <p:cTn id="9" dur="1000" fill="hold"/>
                                        <p:tgtEl>
                                          <p:spTgt spid="28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8300" y="1412875"/>
            <a:ext cx="5583688" cy="4248311"/>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013" y="1433218"/>
            <a:ext cx="5543999" cy="4248311"/>
          </a:xfrm>
          <a:prstGeom prst="rect">
            <a:avLst/>
          </a:prstGeom>
        </p:spPr>
      </p:pic>
      <p:sp>
        <p:nvSpPr>
          <p:cNvPr id="11" name="Rectangle 2"/>
          <p:cNvSpPr txBox="1">
            <a:spLocks noChangeArrowheads="1"/>
          </p:cNvSpPr>
          <p:nvPr/>
        </p:nvSpPr>
        <p:spPr>
          <a:xfrm>
            <a:off x="1247851" y="404748"/>
            <a:ext cx="998432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60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 </a:t>
            </a:r>
            <a:r>
              <a:rPr kumimoji="0" lang="zh-CN" altLang="en-US" sz="60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跨界视域</a:t>
            </a:r>
            <a:endParaRPr kumimoji="0" lang="zh-CN" altLang="en-US" sz="60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5999" y="1866364"/>
            <a:ext cx="5657193" cy="3947549"/>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807" y="1844868"/>
            <a:ext cx="5292060" cy="3969045"/>
          </a:xfrm>
          <a:prstGeom prst="rect">
            <a:avLst/>
          </a:prstGeom>
        </p:spPr>
      </p:pic>
      <p:sp>
        <p:nvSpPr>
          <p:cNvPr id="4" name="Rectangle 2"/>
          <p:cNvSpPr txBox="1">
            <a:spLocks noChangeArrowheads="1"/>
          </p:cNvSpPr>
          <p:nvPr/>
        </p:nvSpPr>
        <p:spPr>
          <a:xfrm>
            <a:off x="1415610" y="368884"/>
            <a:ext cx="998432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文化场馆布置的借鉴</a:t>
            </a:r>
            <a:endPar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1538" y="1628774"/>
            <a:ext cx="5328444" cy="4320435"/>
          </a:xfrm>
          <a:prstGeom prst="rect">
            <a:avLst/>
          </a:prstGeom>
        </p:spPr>
      </p:pic>
      <p:sp>
        <p:nvSpPr>
          <p:cNvPr id="4" name="Rectangle 2"/>
          <p:cNvSpPr txBox="1">
            <a:spLocks noChangeArrowheads="1"/>
          </p:cNvSpPr>
          <p:nvPr/>
        </p:nvSpPr>
        <p:spPr>
          <a:xfrm>
            <a:off x="1415610" y="368884"/>
            <a:ext cx="998432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文化场馆布置的借鉴</a:t>
            </a:r>
            <a:endPar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18" y="1633493"/>
            <a:ext cx="5328444" cy="431571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8718" y="1916874"/>
            <a:ext cx="5428533" cy="3969045"/>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750" y="1886889"/>
            <a:ext cx="5255711" cy="3969044"/>
          </a:xfrm>
          <a:prstGeom prst="rect">
            <a:avLst/>
          </a:prstGeom>
        </p:spPr>
      </p:pic>
      <p:sp>
        <p:nvSpPr>
          <p:cNvPr id="6" name="Rectangle 2"/>
          <p:cNvSpPr txBox="1">
            <a:spLocks noChangeArrowheads="1"/>
          </p:cNvSpPr>
          <p:nvPr/>
        </p:nvSpPr>
        <p:spPr>
          <a:xfrm>
            <a:off x="1415610" y="368884"/>
            <a:ext cx="998432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材料：户内外材料选择的差异</a:t>
            </a:r>
            <a:endPar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15610" y="368884"/>
            <a:ext cx="9984324" cy="1223963"/>
          </a:xfrm>
          <a:prstGeom prst="roundRect">
            <a:avLst/>
          </a:prstGeom>
          <a:noFill/>
          <a:effectLst>
            <a:outerShdw blurRad="25400" dir="17880000">
              <a:srgbClr val="000000">
                <a:alpha val="46000"/>
              </a:srgb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rPr>
              <a:t>材料：户内外材料选择的差异</a:t>
            </a:r>
            <a:endParaRPr kumimoji="0" lang="zh-CN" altLang="en-US" sz="48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76112" y="1916874"/>
            <a:ext cx="5496542" cy="3910912"/>
          </a:xfrm>
          <a:prstGeom prst="rect">
            <a:avLst/>
          </a:prstGeom>
        </p:spPr>
      </p:pic>
      <p:pic>
        <p:nvPicPr>
          <p:cNvPr id="4" name="图片 3"/>
          <p:cNvPicPr>
            <a:picLocks noChangeAspect="1"/>
          </p:cNvPicPr>
          <p:nvPr/>
        </p:nvPicPr>
        <p:blipFill>
          <a:blip r:embed="rId2"/>
          <a:stretch>
            <a:fillRect/>
          </a:stretch>
        </p:blipFill>
        <p:spPr>
          <a:xfrm>
            <a:off x="6062761" y="1945768"/>
            <a:ext cx="5721252" cy="38820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9701" name="日期占位符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defRPr/>
            </a:pPr>
            <a:fld id="{E69B5FC2-FFD3-43BA-A3D4-BF3B81F66851}"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Rectangle 2"/>
          <p:cNvSpPr>
            <a:spLocks noGrp="1" noChangeArrowheads="1"/>
          </p:cNvSpPr>
          <p:nvPr>
            <p:ph type="title" idx="4294967295"/>
          </p:nvPr>
        </p:nvSpPr>
        <p:spPr>
          <a:xfrm>
            <a:off x="335520" y="2536048"/>
            <a:ext cx="11234298" cy="1103448"/>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wrap="square">
            <a:spAutoFit/>
          </a:bodyPr>
          <a:lstStyle/>
          <a:p>
            <a:pPr algn="ctr" defTabSz="457200"/>
            <a:r>
              <a:rPr lang="en-US" altLang="zh-CN" sz="6600" b="1" dirty="0">
                <a:solidFill>
                  <a:schemeClr val="bg1"/>
                </a:solidFill>
                <a:latin typeface="思源黑体 CN Heavy" panose="020B0A00000000000000" pitchFamily="34" charset="-122"/>
                <a:ea typeface="思源黑体 CN Heavy" panose="020B0A00000000000000" pitchFamily="34" charset="-122"/>
              </a:rPr>
              <a:t>1</a:t>
            </a:r>
            <a:r>
              <a:rPr lang="zh-CN" altLang="en-US" sz="6600" b="1" dirty="0">
                <a:solidFill>
                  <a:schemeClr val="bg1"/>
                </a:solidFill>
                <a:latin typeface="思源黑体 CN Heavy" panose="020B0A00000000000000" pitchFamily="34" charset="-122"/>
                <a:ea typeface="思源黑体 CN Heavy" panose="020B0A00000000000000" pitchFamily="34" charset="-122"/>
              </a:rPr>
              <a:t> </a:t>
            </a:r>
            <a:r>
              <a:rPr lang="en-US" altLang="zh-CN" sz="6600" b="1" dirty="0">
                <a:solidFill>
                  <a:schemeClr val="bg1"/>
                </a:solidFill>
                <a:latin typeface="思源黑体 CN Heavy" panose="020B0A00000000000000" pitchFamily="34" charset="-122"/>
                <a:ea typeface="思源黑体 CN Heavy" panose="020B0A00000000000000" pitchFamily="34" charset="-122"/>
              </a:rPr>
              <a:t> </a:t>
            </a:r>
            <a:r>
              <a:rPr lang="zh-CN" altLang="en-US" sz="6600" b="1" dirty="0">
                <a:solidFill>
                  <a:schemeClr val="bg1"/>
                </a:solidFill>
                <a:latin typeface="思源黑体 CN Heavy" panose="020B0A00000000000000" pitchFamily="34" charset="-122"/>
                <a:ea typeface="思源黑体 CN Heavy" panose="020B0A00000000000000" pitchFamily="34" charset="-122"/>
              </a:rPr>
              <a:t>   使命：追求立己达人</a:t>
            </a:r>
            <a:endParaRPr lang="zh-CN" altLang="en-US" sz="6600" b="1" dirty="0">
              <a:solidFill>
                <a:schemeClr val="bg1"/>
              </a:solidFill>
              <a:latin typeface="思源黑体 CN Heavy" panose="020B0A00000000000000" pitchFamily="34" charset="-122"/>
              <a:ea typeface="思源黑体 CN Heavy" panose="020B0A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r="27554"/>
          <a:stretch>
            <a:fillRect/>
          </a:stretch>
        </p:blipFill>
        <p:spPr>
          <a:xfrm>
            <a:off x="479532" y="764779"/>
            <a:ext cx="5472456" cy="2664222"/>
          </a:xfrm>
          <a:prstGeom prst="rect">
            <a:avLst/>
          </a:prstGeom>
        </p:spPr>
      </p:pic>
      <p:pic>
        <p:nvPicPr>
          <p:cNvPr id="3" name="图片 2"/>
          <p:cNvPicPr>
            <a:picLocks noChangeAspect="1"/>
          </p:cNvPicPr>
          <p:nvPr/>
        </p:nvPicPr>
        <p:blipFill rotWithShape="1">
          <a:blip r:embed="rId2"/>
          <a:srcRect r="26373"/>
          <a:stretch>
            <a:fillRect/>
          </a:stretch>
        </p:blipFill>
        <p:spPr>
          <a:xfrm>
            <a:off x="6240015" y="764779"/>
            <a:ext cx="5328442" cy="2664221"/>
          </a:xfrm>
          <a:prstGeom prst="rect">
            <a:avLst/>
          </a:prstGeom>
        </p:spPr>
      </p:pic>
      <p:pic>
        <p:nvPicPr>
          <p:cNvPr id="4" name="图片 3"/>
          <p:cNvPicPr>
            <a:picLocks noChangeAspect="1"/>
          </p:cNvPicPr>
          <p:nvPr/>
        </p:nvPicPr>
        <p:blipFill rotWithShape="1">
          <a:blip r:embed="rId3"/>
          <a:srcRect r="25191"/>
          <a:stretch>
            <a:fillRect/>
          </a:stretch>
        </p:blipFill>
        <p:spPr>
          <a:xfrm>
            <a:off x="479532" y="3717024"/>
            <a:ext cx="5472456" cy="2664222"/>
          </a:xfrm>
          <a:prstGeom prst="rect">
            <a:avLst/>
          </a:prstGeom>
        </p:spPr>
      </p:pic>
      <p:pic>
        <p:nvPicPr>
          <p:cNvPr id="5" name="图片 4"/>
          <p:cNvPicPr>
            <a:picLocks noChangeAspect="1"/>
          </p:cNvPicPr>
          <p:nvPr/>
        </p:nvPicPr>
        <p:blipFill rotWithShape="1">
          <a:blip r:embed="rId4"/>
          <a:srcRect r="26373"/>
          <a:stretch>
            <a:fillRect/>
          </a:stretch>
        </p:blipFill>
        <p:spPr>
          <a:xfrm>
            <a:off x="6240014" y="3717024"/>
            <a:ext cx="5328442" cy="266422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2014年\潞河中学化学自主课程实施总结报告和潞河中学化学学科自主课程教学规划\高考励志图片\1b27efdb375f6e6c63c25d718493f749.jpg"/>
          <p:cNvPicPr>
            <a:picLocks noChangeAspect="1" noChangeArrowheads="1"/>
          </p:cNvPicPr>
          <p:nvPr/>
        </p:nvPicPr>
        <p:blipFill>
          <a:blip r:embed="rId1"/>
          <a:srcRect/>
          <a:stretch>
            <a:fillRect/>
          </a:stretch>
        </p:blipFill>
        <p:spPr bwMode="auto">
          <a:xfrm>
            <a:off x="4223844" y="1054793"/>
            <a:ext cx="3639624" cy="2249949"/>
          </a:xfrm>
          <a:prstGeom prst="rect">
            <a:avLst/>
          </a:prstGeom>
          <a:ln>
            <a:noFill/>
          </a:ln>
          <a:effectLst>
            <a:outerShdw blurRad="292100" dist="139700" dir="2700000" algn="tl" rotWithShape="0">
              <a:srgbClr val="333333">
                <a:alpha val="65000"/>
              </a:srgbClr>
            </a:outerShdw>
          </a:effectLst>
        </p:spPr>
      </p:pic>
      <p:pic>
        <p:nvPicPr>
          <p:cNvPr id="5" name="Picture 4" descr="D:\2014年\潞河中学化学自主课程实施总结报告和潞河中学化学学科自主课程教学规划\高考励志图片\2de03410e293d2de3387e78ce875c5a6.jpg"/>
          <p:cNvPicPr>
            <a:picLocks noChangeAspect="1" noChangeArrowheads="1"/>
          </p:cNvPicPr>
          <p:nvPr/>
        </p:nvPicPr>
        <p:blipFill>
          <a:blip r:embed="rId2"/>
          <a:srcRect t="8601" r="230"/>
          <a:stretch>
            <a:fillRect/>
          </a:stretch>
        </p:blipFill>
        <p:spPr bwMode="auto">
          <a:xfrm>
            <a:off x="335520" y="1052802"/>
            <a:ext cx="3573448" cy="2307852"/>
          </a:xfrm>
          <a:prstGeom prst="rect">
            <a:avLst/>
          </a:prstGeom>
          <a:ln>
            <a:noFill/>
          </a:ln>
          <a:effectLst>
            <a:outerShdw blurRad="292100" dist="139700" dir="2700000" algn="tl" rotWithShape="0">
              <a:srgbClr val="333333">
                <a:alpha val="65000"/>
              </a:srgbClr>
            </a:outerShdw>
          </a:effectLst>
        </p:spPr>
      </p:pic>
      <p:pic>
        <p:nvPicPr>
          <p:cNvPr id="6" name="Picture 5" descr="D:\2014年\潞河中学化学自主课程实施总结报告和潞河中学化学学科自主课程教学规划\高考励志图片\4ZJTJ060000R46244Z20.jpg"/>
          <p:cNvPicPr>
            <a:picLocks noChangeAspect="1" noChangeArrowheads="1"/>
          </p:cNvPicPr>
          <p:nvPr/>
        </p:nvPicPr>
        <p:blipFill>
          <a:blip r:embed="rId3"/>
          <a:srcRect/>
          <a:stretch>
            <a:fillRect/>
          </a:stretch>
        </p:blipFill>
        <p:spPr bwMode="auto">
          <a:xfrm>
            <a:off x="335518" y="3769212"/>
            <a:ext cx="3573449" cy="2103813"/>
          </a:xfrm>
          <a:prstGeom prst="rect">
            <a:avLst/>
          </a:prstGeom>
          <a:ln>
            <a:noFill/>
          </a:ln>
          <a:effectLst>
            <a:outerShdw blurRad="292100" dist="139700" dir="2700000" algn="tl" rotWithShape="0">
              <a:srgbClr val="333333">
                <a:alpha val="65000"/>
              </a:srgbClr>
            </a:outerShdw>
          </a:effectLst>
        </p:spPr>
      </p:pic>
      <p:pic>
        <p:nvPicPr>
          <p:cNvPr id="7" name="Picture 6" descr="D:\2014年\潞河中学化学自主课程实施总结报告和潞河中学化学学科自主课程教学规划\高考励志图片\05bb416effb943a5fc9eb7f2ae8_p1_mk1.jpg"/>
          <p:cNvPicPr>
            <a:picLocks noChangeAspect="1" noChangeArrowheads="1"/>
          </p:cNvPicPr>
          <p:nvPr/>
        </p:nvPicPr>
        <p:blipFill>
          <a:blip r:embed="rId4"/>
          <a:srcRect/>
          <a:stretch>
            <a:fillRect/>
          </a:stretch>
        </p:blipFill>
        <p:spPr bwMode="auto">
          <a:xfrm>
            <a:off x="4223846" y="3784157"/>
            <a:ext cx="3639622" cy="2183773"/>
          </a:xfrm>
          <a:prstGeom prst="rect">
            <a:avLst/>
          </a:prstGeom>
          <a:ln>
            <a:noFill/>
          </a:ln>
          <a:effectLst>
            <a:outerShdw blurRad="292100" dist="139700" dir="2700000" algn="tl" rotWithShape="0">
              <a:srgbClr val="333333">
                <a:alpha val="65000"/>
              </a:srgbClr>
            </a:outerShdw>
          </a:effectLst>
        </p:spPr>
      </p:pic>
      <p:pic>
        <p:nvPicPr>
          <p:cNvPr id="8" name="Picture 3" descr="D:\2014年\潞河中学化学自主课程实施总结报告和潞河中学化学学科自主课程教学规划\高考励志图片\68a05ea57950c5ad2b3706660b1052ab.jpg"/>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8398839" y="3773120"/>
            <a:ext cx="3385635" cy="2230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2014年\潞河中学化学自主课程实施总结报告和潞河中学化学学科自主课程教学规划\高考励志图片\519029c4bd5d9.jpg"/>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t="12759" r="3636" b="5582"/>
          <a:stretch>
            <a:fillRect/>
          </a:stretch>
        </p:blipFill>
        <p:spPr bwMode="auto">
          <a:xfrm>
            <a:off x="8424990" y="1048593"/>
            <a:ext cx="3359484" cy="2230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D:\2014年\潞河中学化学自主课程实施总结报告和潞河中学化学学科自主课程教学规划\高考励志图片\71cf3bc79f3df8dc807ecb36cd11728b461028d1.jpg"/>
          <p:cNvPicPr>
            <a:picLocks noChangeAspect="1" noChangeArrowheads="1"/>
          </p:cNvPicPr>
          <p:nvPr/>
        </p:nvPicPr>
        <p:blipFill>
          <a:blip r:embed="rId1" cstate="print">
            <a:lum bright="-6000"/>
            <a:extLst>
              <a:ext uri="{28A0092B-C50C-407E-A947-70E740481C1C}">
                <a14:useLocalDpi xmlns:a14="http://schemas.microsoft.com/office/drawing/2010/main" val="0"/>
              </a:ext>
            </a:extLst>
          </a:blip>
          <a:srcRect r="11246"/>
          <a:stretch>
            <a:fillRect/>
          </a:stretch>
        </p:blipFill>
        <p:spPr bwMode="auto">
          <a:xfrm>
            <a:off x="601161" y="3622476"/>
            <a:ext cx="3343879" cy="2127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2014年\潞河中学化学自主课程实施总结报告和潞河中学化学学科自主课程教学规划\高考励志图片\7cb737b5862d680de25f573d55d48b23.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01161" y="1036644"/>
            <a:ext cx="3345158" cy="2112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D:\2014年\潞河中学化学自主课程实施总结报告和潞河中学化学学科自主课程教学规划\高考励志图片\341e2992f758d58e7270264adba31a08.jpg"/>
          <p:cNvPicPr>
            <a:picLocks noChangeAspect="1" noChangeArrowheads="1"/>
          </p:cNvPicPr>
          <p:nvPr/>
        </p:nvPicPr>
        <p:blipFill>
          <a:blip r:embed="rId3"/>
          <a:srcRect/>
          <a:stretch>
            <a:fillRect/>
          </a:stretch>
        </p:blipFill>
        <p:spPr bwMode="auto">
          <a:xfrm>
            <a:off x="4475577" y="970112"/>
            <a:ext cx="3380184" cy="2179263"/>
          </a:xfrm>
          <a:prstGeom prst="rect">
            <a:avLst/>
          </a:prstGeom>
          <a:ln>
            <a:noFill/>
          </a:ln>
          <a:effectLst>
            <a:outerShdw blurRad="292100" dist="139700" dir="2700000" algn="tl" rotWithShape="0">
              <a:srgbClr val="333333">
                <a:alpha val="65000"/>
              </a:srgbClr>
            </a:outerShdw>
          </a:effectLst>
        </p:spPr>
      </p:pic>
      <p:pic>
        <p:nvPicPr>
          <p:cNvPr id="13" name="Picture 5" descr="D:\2014年\潞河中学化学自主课程实施总结报告和潞河中学化学学科自主课程教学规划\高考励志图片\001372d8a36f1130f6bb13.jpg"/>
          <p:cNvPicPr>
            <a:picLocks noChangeAspect="1" noChangeArrowheads="1"/>
          </p:cNvPicPr>
          <p:nvPr/>
        </p:nvPicPr>
        <p:blipFill>
          <a:blip r:embed="rId4"/>
          <a:srcRect t="2702" r="7182" b="16216"/>
          <a:stretch>
            <a:fillRect/>
          </a:stretch>
        </p:blipFill>
        <p:spPr bwMode="auto">
          <a:xfrm>
            <a:off x="4474299" y="3574591"/>
            <a:ext cx="3381462" cy="2175491"/>
          </a:xfrm>
          <a:prstGeom prst="rect">
            <a:avLst/>
          </a:prstGeom>
          <a:ln>
            <a:noFill/>
          </a:ln>
          <a:effectLst>
            <a:outerShdw blurRad="292100" dist="139700" dir="2700000" algn="tl" rotWithShape="0">
              <a:srgbClr val="333333">
                <a:alpha val="65000"/>
              </a:srgbClr>
            </a:outerShdw>
          </a:effectLst>
        </p:spPr>
      </p:pic>
      <p:pic>
        <p:nvPicPr>
          <p:cNvPr id="14" name="Picture 7" descr="D:\2014年\潞河中学化学自主课程实施总结报告和潞河中学化学学科自主课程教学规划\高考励志图片\5275.jpg"/>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8431470" y="3622476"/>
            <a:ext cx="3303554" cy="2127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D:\2014年\潞河中学化学自主课程实施总结报告和潞河中学化学学科自主课程教学规划\高考励志图片\071dcd0f7be54b53428.jpg"/>
          <p:cNvPicPr>
            <a:picLocks noChangeAspect="1" noChangeArrowheads="1"/>
          </p:cNvPicPr>
          <p:nvPr/>
        </p:nvPicPr>
        <p:blipFill>
          <a:blip r:embed="rId6"/>
          <a:srcRect/>
          <a:stretch>
            <a:fillRect/>
          </a:stretch>
        </p:blipFill>
        <p:spPr bwMode="auto">
          <a:xfrm>
            <a:off x="8415200" y="970112"/>
            <a:ext cx="3319824" cy="21792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51538" y="1628774"/>
            <a:ext cx="11232475" cy="4435723"/>
          </a:xfrm>
          <a:prstGeom prst="rect">
            <a:avLst/>
          </a:prstGeom>
        </p:spPr>
      </p:pic>
      <p:sp>
        <p:nvSpPr>
          <p:cNvPr id="5" name="Rectangle 2"/>
          <p:cNvSpPr txBox="1">
            <a:spLocks noChangeArrowheads="1"/>
          </p:cNvSpPr>
          <p:nvPr/>
        </p:nvSpPr>
        <p:spPr>
          <a:xfrm>
            <a:off x="1775640" y="392532"/>
            <a:ext cx="9074150" cy="1223963"/>
          </a:xfrm>
          <a:prstGeom prst="round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lt1"/>
                </a:solidFill>
                <a:effectLst>
                  <a:outerShdw blurRad="9525" dist="25400" dir="14640000" algn="tl" rotWithShape="0">
                    <a:schemeClr val="bg1">
                      <a:alpha val="30000"/>
                    </a:schemeClr>
                  </a:outerShdw>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rPr>
              <a:t>高考比生命还重要？</a:t>
            </a:r>
            <a:endParaRPr kumimoji="0" lang="zh-CN" altLang="en-US" sz="48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5" name="矩形 141"/>
          <p:cNvSpPr>
            <a:spLocks noChangeArrowheads="1"/>
          </p:cNvSpPr>
          <p:nvPr/>
        </p:nvSpPr>
        <p:spPr bwMode="auto">
          <a:xfrm>
            <a:off x="6096000" y="1582298"/>
            <a:ext cx="5951988" cy="497469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90000"/>
              </a:lnSpc>
              <a:spcBef>
                <a:spcPts val="1000"/>
              </a:spcBef>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1pPr>
            <a:lvl2pPr marL="742950" indent="-285750" eaLnBrk="0" hangingPunct="0">
              <a:lnSpc>
                <a:spcPct val="90000"/>
              </a:lnSpc>
              <a:spcBef>
                <a:spcPts val="500"/>
              </a:spcBef>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2pPr>
            <a:lvl3pPr marL="1143000" indent="-228600" eaLnBrk="0" hangingPunct="0">
              <a:lnSpc>
                <a:spcPct val="90000"/>
              </a:lnSpc>
              <a:spcBef>
                <a:spcPts val="500"/>
              </a:spcBef>
              <a:buFont typeface="Wingdings" panose="05000000000000000000" pitchFamily="2" charset="2"/>
              <a:buChar char="Ø"/>
              <a:defRPr sz="2400">
                <a:solidFill>
                  <a:schemeClr val="tx1"/>
                </a:solidFill>
                <a:latin typeface="Arial" panose="020B0604020202020204" pitchFamily="34" charset="0"/>
                <a:ea typeface="黑体" panose="02010609060101010101" pitchFamily="49" charset="-122"/>
              </a:defRPr>
            </a:lvl3pPr>
            <a:lvl4pPr marL="1600200" indent="-228600" eaLnBrk="0" hangingPunct="0">
              <a:lnSpc>
                <a:spcPct val="90000"/>
              </a:lnSpc>
              <a:spcBef>
                <a:spcPts val="500"/>
              </a:spcBef>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4pPr>
            <a:lvl5pPr marL="2057400" indent="-228600" eaLnBrk="0" hangingPunct="0">
              <a:lnSpc>
                <a:spcPct val="90000"/>
              </a:lnSpc>
              <a:spcBef>
                <a:spcPts val="500"/>
              </a:spcBef>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Wingdings" panose="05000000000000000000" pitchFamily="2" charset="2"/>
              <a:buChar char="Ø"/>
              <a:defRPr sz="2000">
                <a:solidFill>
                  <a:schemeClr val="tx1"/>
                </a:solidFill>
                <a:latin typeface="Arial" panose="020B0604020202020204" pitchFamily="34" charset="0"/>
                <a:ea typeface="黑体" panose="02010609060101010101" pitchFamily="49" charset="-122"/>
              </a:defRPr>
            </a:lvl9pPr>
          </a:lstStyle>
          <a:p>
            <a:pPr marL="0" marR="0" lvl="0" indent="0" algn="just" defTabSz="1219200" rtl="0" eaLnBrk="1" fontAlgn="base" latinLnBrk="0" hangingPunct="1">
              <a:lnSpc>
                <a:spcPts val="3200"/>
              </a:lnSpc>
              <a:spcBef>
                <a:spcPct val="0"/>
              </a:spcBef>
              <a:spcAft>
                <a:spcPct val="0"/>
              </a:spcAft>
              <a:buClr>
                <a:srgbClr val="000000"/>
              </a:buClr>
              <a:buSzTx/>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戏剧家夏衍临终前，痛得十分难受。秘书说：“我去叫大夫。”正在他开门欲出时，夏衍睁开眼睛，艰难地说了一句：“不是叫，是请。”随后昏迷过去，再也没有醒来。 “不是叫，是请。”夏老改动一个字，却感动了一幢楼。</a:t>
            </a: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just" defTabSz="1219200" rtl="0" eaLnBrk="1" fontAlgn="base" latinLnBrk="0" hangingPunct="1">
              <a:lnSpc>
                <a:spcPts val="3200"/>
              </a:lnSpc>
              <a:spcBef>
                <a:spcPct val="0"/>
              </a:spcBef>
              <a:spcAft>
                <a:spcPct val="0"/>
              </a:spcAft>
              <a:buClr>
                <a:srgbClr val="000000"/>
              </a:buClr>
              <a:buSzTx/>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梁启超怎么去世的，大家知道吗？他死于当年协和医院的医疗事故：医生把本该切除的左肾切成了右肾。临死前，梁启超不是咒骂医生，而是叮嘱家人：“千万别跟媒体说，不要公布。老百姓刚刚开始相信西医，如果让他们知道我的事，难免就会退却。”</a:t>
            </a: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just" defTabSz="1219200" rtl="0" eaLnBrk="1" fontAlgn="base" latinLnBrk="0" hangingPunct="1">
              <a:lnSpc>
                <a:spcPts val="3200"/>
              </a:lnSpc>
              <a:spcBef>
                <a:spcPct val="0"/>
              </a:spcBef>
              <a:spcAft>
                <a:spcPct val="0"/>
              </a:spcAft>
              <a:buClr>
                <a:srgbClr val="000000"/>
              </a:buClr>
              <a:buSzTx/>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夏老梁老，才是真正有“文化” 的人。</a:t>
            </a: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rotWithShape="1">
          <a:blip r:embed="rId1"/>
          <a:srcRect l="6753" t="16479" r="3605" b="20600"/>
          <a:stretch>
            <a:fillRect/>
          </a:stretch>
        </p:blipFill>
        <p:spPr>
          <a:xfrm>
            <a:off x="347047" y="3912059"/>
            <a:ext cx="5375157" cy="2376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2"/>
          <a:stretch>
            <a:fillRect/>
          </a:stretch>
        </p:blipFill>
        <p:spPr>
          <a:xfrm>
            <a:off x="551538" y="1487500"/>
            <a:ext cx="4796870" cy="2376199"/>
          </a:xfrm>
          <a:prstGeom prst="ellipse">
            <a:avLst/>
          </a:prstGeom>
          <a:ln>
            <a:noFill/>
          </a:ln>
          <a:effectLst>
            <a:softEdge rad="112500"/>
          </a:effectLst>
        </p:spPr>
      </p:pic>
      <p:sp>
        <p:nvSpPr>
          <p:cNvPr id="6" name="文本框 1"/>
          <p:cNvSpPr/>
          <p:nvPr>
            <p:custDataLst>
              <p:tags r:id="rId3"/>
            </p:custDataLst>
          </p:nvPr>
        </p:nvSpPr>
        <p:spPr>
          <a:xfrm>
            <a:off x="1631628" y="476754"/>
            <a:ext cx="9178219" cy="1038355"/>
          </a:xfrm>
          <a:prstGeom prst="rect">
            <a:avLst/>
          </a:prstGeom>
          <a:noFill/>
          <a:ln w="9525">
            <a:noFill/>
          </a:ln>
        </p:spPr>
        <p:txBody>
          <a:bodyPr anchor="b"/>
          <a:lstStyle/>
          <a:p>
            <a:pPr marL="0" marR="0" lvl="0" indent="0" algn="ctr" defTabSz="1219200" rtl="0" eaLnBrk="1" fontAlgn="base" latinLnBrk="0" hangingPunct="1">
              <a:lnSpc>
                <a:spcPct val="90000"/>
              </a:lnSpc>
              <a:spcBef>
                <a:spcPct val="0"/>
              </a:spcBef>
              <a:spcAft>
                <a:spcPct val="0"/>
              </a:spcAft>
              <a:buClr>
                <a:srgbClr val="000000"/>
              </a:buClr>
              <a:buSzTx/>
              <a:buFontTx/>
              <a:buNone/>
              <a:defRPr/>
            </a:pPr>
            <a:r>
              <a:rPr kumimoji="0" lang="en-US" sz="7200" b="1" i="0" u="none" strike="noStrike" kern="1200" cap="none" spc="0" normalizeH="0" baseline="0" noProof="0" dirty="0">
                <a:ln>
                  <a:noFill/>
                </a:ln>
                <a:solidFill>
                  <a:srgbClr val="FFFFFF"/>
                </a:solidFill>
                <a:effectLst/>
                <a:uLnTx/>
                <a:uFillTx/>
                <a:latin typeface="思源黑体 CN Heavy" panose="020B0A00000000000000" pitchFamily="34" charset="-122"/>
                <a:ea typeface="思源黑体 CN Heavy" panose="020B0A00000000000000" pitchFamily="34" charset="-122"/>
                <a:cs typeface="+mn-ea"/>
                <a:sym typeface="Arial" panose="020B0604020202020204" pitchFamily="34" charset="0"/>
              </a:rPr>
              <a:t> </a:t>
            </a:r>
            <a:r>
              <a:rPr kumimoji="0" lang="zh-CN" altLang="en-US" sz="7200" b="1" i="0" u="none" strike="noStrike" kern="1200" cap="none" spc="0" normalizeH="0" baseline="0" noProof="0" dirty="0">
                <a:ln>
                  <a:noFill/>
                </a:ln>
                <a:solidFill>
                  <a:srgbClr val="FFFFFF"/>
                </a:solidFill>
                <a:effectLst/>
                <a:uLnTx/>
                <a:uFillTx/>
                <a:latin typeface="思源黑体 CN Heavy" panose="020B0A00000000000000" pitchFamily="34" charset="-122"/>
                <a:ea typeface="思源黑体 CN Heavy" panose="020B0A00000000000000" pitchFamily="34" charset="-122"/>
                <a:cs typeface="+mn-ea"/>
                <a:sym typeface="Arial" panose="020B0604020202020204" pitchFamily="34" charset="0"/>
              </a:rPr>
              <a:t>文化涵育</a:t>
            </a:r>
            <a:endParaRPr kumimoji="0" lang="zh-CN" altLang="en-US" sz="7200" b="1" i="0" u="none" strike="noStrike" kern="1200" cap="none" spc="0" normalizeH="0" baseline="0" noProof="0" dirty="0">
              <a:ln>
                <a:noFill/>
              </a:ln>
              <a:solidFill>
                <a:srgbClr val="FFFFFF"/>
              </a:solidFill>
              <a:effectLst/>
              <a:uLnTx/>
              <a:uFillTx/>
              <a:latin typeface="思源黑体 CN Heavy" panose="020B0A00000000000000" pitchFamily="34" charset="-122"/>
              <a:ea typeface="思源黑体 CN Heavy" panose="020B0A00000000000000" pitchFamily="34" charset="-122"/>
              <a:cs typeface="+mn-ea"/>
              <a:sym typeface="Arial" panose="020B0604020202020204" pitchFamily="34" charset="0"/>
            </a:endParaRPr>
          </a:p>
        </p:txBody>
      </p:sp>
    </p:spTree>
    <p:custDataLst>
      <p:tags r:id="rId4"/>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10243" name="标题 1"/>
          <p:cNvSpPr>
            <a:spLocks noGrp="1"/>
          </p:cNvSpPr>
          <p:nvPr>
            <p:ph type="ctrTitle"/>
            <p:custDataLst>
              <p:tags r:id="rId1"/>
            </p:custDataLst>
          </p:nvPr>
        </p:nvSpPr>
        <p:spPr>
          <a:xfrm>
            <a:off x="1703634" y="551648"/>
            <a:ext cx="9263063" cy="582613"/>
          </a:xfrm>
        </p:spPr>
        <p:txBody>
          <a:bodyPr anchor="t"/>
          <a:lstStyle/>
          <a:p>
            <a:pPr marL="0" defTabSz="1219200" rtl="0" fontAlgn="base">
              <a:lnSpc>
                <a:spcPct val="100000"/>
              </a:lnSpc>
              <a:spcBef>
                <a:spcPts val="300"/>
              </a:spcBef>
              <a:spcAft>
                <a:spcPts val="300"/>
              </a:spcAft>
              <a:buClr>
                <a:srgbClr val="D3481D"/>
              </a:buClr>
              <a:buSzPct val="65000"/>
              <a:buNone/>
            </a:pPr>
            <a:r>
              <a:rPr lang="zh-CN" altLang="en-US" sz="4000" dirty="0">
                <a:solidFill>
                  <a:schemeClr val="tx2"/>
                </a:solidFill>
                <a:latin typeface="思源黑体 CN ExtraLight" panose="020B0200000000000000" pitchFamily="34" charset="-122"/>
                <a:ea typeface="思源黑体 CN ExtraLight" panose="020B0200000000000000" pitchFamily="34" charset="-122"/>
                <a:cs typeface="+mn-cs"/>
              </a:rPr>
              <a:t>教育是什么？</a:t>
            </a:r>
            <a:endParaRPr lang="zh-CN" altLang="en-US" sz="4000" dirty="0">
              <a:solidFill>
                <a:schemeClr val="tx2"/>
              </a:solidFill>
              <a:latin typeface="思源黑体 CN ExtraLight" panose="020B0200000000000000" pitchFamily="34" charset="-122"/>
              <a:ea typeface="思源黑体 CN ExtraLight" panose="020B0200000000000000" pitchFamily="34" charset="-122"/>
              <a:cs typeface="+mn-cs"/>
            </a:endParaRPr>
          </a:p>
        </p:txBody>
      </p:sp>
      <p:sp>
        <p:nvSpPr>
          <p:cNvPr id="7" name="文本占位符 3"/>
          <p:cNvSpPr txBox="1"/>
          <p:nvPr>
            <p:custDataLst>
              <p:tags r:id="rId2"/>
            </p:custDataLst>
          </p:nvPr>
        </p:nvSpPr>
        <p:spPr>
          <a:xfrm>
            <a:off x="4799893" y="1413827"/>
            <a:ext cx="7104084" cy="5327449"/>
          </a:xfrm>
          <a:prstGeom prst="rect">
            <a:avLst/>
          </a:prstGeom>
          <a:noFill/>
          <a:ln w="9525">
            <a:noFill/>
          </a:ln>
        </p:spPr>
        <p:txBody>
          <a:bodyPr anchor="t">
            <a:noAutofit/>
          </a:bodyPr>
          <a:lstStyle>
            <a:lvl1pPr marL="357505" lvl="0" indent="-357505" algn="just" defTabSz="914400" eaLnBrk="1" fontAlgn="base" latinLnBrk="0" hangingPunct="1">
              <a:lnSpc>
                <a:spcPct val="100000"/>
              </a:lnSpc>
              <a:spcBef>
                <a:spcPts val="300"/>
              </a:spcBef>
              <a:spcAft>
                <a:spcPts val="300"/>
              </a:spcAft>
              <a:buClr>
                <a:schemeClr val="accent1"/>
              </a:buClr>
              <a:buSzPct val="65000"/>
              <a:buFont typeface="Wingdings" panose="05000000000000000000" pitchFamily="2" charset="2"/>
              <a:buChar char="p"/>
              <a:defRPr sz="2800" kern="1200" baseline="0">
                <a:solidFill>
                  <a:schemeClr val="tx1"/>
                </a:solidFill>
                <a:latin typeface="+mn-lt"/>
                <a:ea typeface="+mn-ea"/>
                <a:cs typeface="+mn-cs"/>
                <a:sym typeface="Arial" panose="020B0604020202020204" pitchFamily="34" charset="0"/>
              </a:defRPr>
            </a:lvl1pPr>
            <a:lvl2pPr marL="539750" lvl="1" indent="-179070" algn="just"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400" kern="1200" baseline="0">
                <a:solidFill>
                  <a:schemeClr val="tx1"/>
                </a:solidFill>
                <a:latin typeface="+mn-lt"/>
                <a:ea typeface="+mn-ea"/>
                <a:cs typeface="+mn-cs"/>
                <a:sym typeface="Arial" panose="020B0604020202020204" pitchFamily="34" charset="0"/>
              </a:defRPr>
            </a:lvl2pPr>
            <a:lvl3pPr marL="720725" lvl="2"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2000" kern="1200" baseline="0">
                <a:solidFill>
                  <a:schemeClr val="tx1"/>
                </a:solidFill>
                <a:latin typeface="+mn-lt"/>
                <a:ea typeface="+mn-ea"/>
                <a:cs typeface="+mn-cs"/>
                <a:sym typeface="Arial" panose="020B0604020202020204" pitchFamily="34" charset="0"/>
              </a:defRPr>
            </a:lvl3pPr>
            <a:lvl4pPr marL="900430" lvl="3"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4pPr>
            <a:lvl5pPr marL="1079500" lvl="4" indent="-226695"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5pPr>
            <a:lvl6pPr marL="2514600" lvl="5"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6pPr>
            <a:lvl7pPr marL="2971800" lvl="6"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7pPr>
            <a:lvl8pPr marL="3429000" lvl="7"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8pPr>
            <a:lvl9pPr marL="3886200" lvl="8" indent="-228600" algn="l" defTabSz="914400" eaLnBrk="1" fontAlgn="base" latinLnBrk="0" hangingPunct="1">
              <a:lnSpc>
                <a:spcPct val="100000"/>
              </a:lnSpc>
              <a:spcBef>
                <a:spcPts val="300"/>
              </a:spcBef>
              <a:spcAft>
                <a:spcPts val="300"/>
              </a:spcAft>
              <a:buClr>
                <a:schemeClr val="accent1"/>
              </a:buClr>
              <a:buSzPct val="65000"/>
              <a:buFont typeface="Arial" panose="020B0604020202020204" pitchFamily="34" charset="0"/>
              <a:buChar char="•"/>
              <a:defRPr sz="1800" kern="1200" baseline="0">
                <a:solidFill>
                  <a:schemeClr val="tx1"/>
                </a:solidFill>
                <a:latin typeface="+mn-lt"/>
                <a:ea typeface="+mn-ea"/>
                <a:cs typeface="+mn-cs"/>
                <a:sym typeface="Arial" panose="020B0604020202020204" pitchFamily="34" charset="0"/>
              </a:defRPr>
            </a:lvl9pPr>
          </a:lstStyle>
          <a:p>
            <a:pPr marL="0" marR="0" lvl="0" indent="0" algn="l" defTabSz="914400" rtl="0" eaLnBrk="1" fontAlgn="base" latinLnBrk="0" hangingPunct="1">
              <a:lnSpc>
                <a:spcPct val="150000"/>
              </a:lnSpc>
              <a:spcBef>
                <a:spcPts val="300"/>
              </a:spcBef>
              <a:spcAft>
                <a:spcPts val="300"/>
              </a:spcAft>
              <a:buClr>
                <a:srgbClr val="D3481D"/>
              </a:buClr>
              <a:buSzPct val="65000"/>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怀特海</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教育的目的</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：教育的本质在于它那</a:t>
            </a:r>
            <a:r>
              <a:rPr kumimoji="0" lang="zh-CN" altLang="en-US"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虔诚的宗教性</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endPar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endParaRPr>
          </a:p>
          <a:p>
            <a:pPr marL="0" marR="0" lvl="0" indent="0" algn="l" defTabSz="914400" rtl="0" eaLnBrk="1" fontAlgn="base" latinLnBrk="0" hangingPunct="1">
              <a:lnSpc>
                <a:spcPct val="150000"/>
              </a:lnSpc>
              <a:spcBef>
                <a:spcPts val="300"/>
              </a:spcBef>
              <a:spcAft>
                <a:spcPts val="300"/>
              </a:spcAft>
              <a:buClr>
                <a:srgbClr val="D3481D"/>
              </a:buClr>
              <a:buSzPct val="65000"/>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雅斯贝尔斯</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什么是教育</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教育是属于人之为人、归属于人的事业。</a:t>
            </a: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所谓教育，不过是</a:t>
            </a:r>
            <a:r>
              <a:rPr kumimoji="0" lang="zh-CN" altLang="zh-CN"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人对人的主体间灵肉交流活动</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a:t>
            </a: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尤其是老一代对年轻一代</a:t>
            </a:r>
            <a:r>
              <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 )</a:t>
            </a: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，包括</a:t>
            </a:r>
            <a:r>
              <a:rPr kumimoji="0" lang="zh-CN" altLang="zh-CN" sz="24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知识内容的传授、生命内涵的领悟、意志行为的规范、并通过文化传递功能</a:t>
            </a: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，将文化遗产教给年轻一代，使他们自由地生成，并启迪其天性。</a:t>
            </a:r>
            <a:endPar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endParaRPr>
          </a:p>
          <a:p>
            <a:pPr marL="0" marR="0" lvl="0" indent="0" algn="l" defTabSz="914400" rtl="0" eaLnBrk="1" fontAlgn="base" latinLnBrk="0" hangingPunct="1">
              <a:lnSpc>
                <a:spcPct val="150000"/>
              </a:lnSpc>
              <a:spcBef>
                <a:spcPts val="300"/>
              </a:spcBef>
              <a:spcAft>
                <a:spcPts val="300"/>
              </a:spcAft>
              <a:buClr>
                <a:srgbClr val="D3481D"/>
              </a:buClr>
              <a:buSzPct val="65000"/>
              <a:buFont typeface="Wingdings" panose="05000000000000000000" pitchFamily="2" charset="2"/>
              <a:buNone/>
              <a:defRPr/>
            </a:pP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教育是极其伟大的事业，通过培养不断地将新的一代带入人类优秀文化之中，让他们在</a:t>
            </a:r>
            <a:r>
              <a:rPr kumimoji="0" lang="zh-CN" altLang="zh-CN" sz="20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完整的精神中生活、工作和交往</a:t>
            </a:r>
            <a:r>
              <a:rPr kumimoji="0" lang="zh-CN"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rPr>
              <a:t>。</a:t>
            </a:r>
            <a:endPar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Arial" panose="020B0604020202020204" pitchFamily="34" charset="0"/>
            </a:endParaRPr>
          </a:p>
          <a:p>
            <a:pPr marL="0" marR="0" lvl="0" indent="0" algn="l" defTabSz="914400" rtl="0" eaLnBrk="1" fontAlgn="base" latinLnBrk="0" hangingPunct="1">
              <a:lnSpc>
                <a:spcPct val="150000"/>
              </a:lnSpc>
              <a:spcBef>
                <a:spcPts val="300"/>
              </a:spcBef>
              <a:spcAft>
                <a:spcPts val="300"/>
              </a:spcAft>
              <a:buClr>
                <a:srgbClr val="D3481D"/>
              </a:buClr>
              <a:buSzPct val="65000"/>
              <a:buFont typeface="Wingdings" panose="05000000000000000000" pitchFamily="2" charset="2"/>
              <a:buNone/>
              <a:defRPr/>
            </a:pP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教育是灵魂的教育，而</a:t>
            </a:r>
            <a:r>
              <a:rPr kumimoji="0" lang="zh-CN" altLang="en-US" sz="2000" b="0" i="0" u="none" strike="noStrike" kern="1200" cap="none" spc="0" normalizeH="0" baseline="0" noProof="0" dirty="0">
                <a:ln>
                  <a:noFill/>
                </a:ln>
                <a:solidFill>
                  <a:srgbClr val="FFFF00"/>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非理性知识和认识的堆集</a:t>
            </a:r>
            <a:r>
              <a:rPr kumimoji="0" lang="zh-CN" altLang="en-US"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rPr>
              <a:t>。</a:t>
            </a:r>
            <a:endParaRPr kumimoji="0" lang="en-US" altLang="zh-CN" sz="20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mn-cs"/>
              <a:sym typeface="黑体" panose="02010609060101010101" pitchFamily="49" charset="-122"/>
            </a:endParaRPr>
          </a:p>
        </p:txBody>
      </p:sp>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23" y="1370632"/>
            <a:ext cx="4017357" cy="24773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46369295975&amp;di=8cb0d7800275b415f982dd1b67b8a1a2&amp;imgtype=0&amp;src=http%3A%2F%2Fpol.cssn.cn%2Fsf%2Fbwsf_tpxw%2F201501%2FW020150112402734831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73" y="3815880"/>
            <a:ext cx="4176349" cy="27562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1000"/>
                                        <p:tgtEl>
                                          <p:spTgt spid="7">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slide(fromBottom)">
                                      <p:cBhvr>
                                        <p:cTn id="10" dur="1000"/>
                                        <p:tgtEl>
                                          <p:spTgt spid="7">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slide(fromBottom)">
                                      <p:cBhvr>
                                        <p:cTn id="13" dur="1000"/>
                                        <p:tgtEl>
                                          <p:spTgt spid="7">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slide(fromBottom)">
                                      <p:cBhvr>
                                        <p:cTn id="16"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8674" name="内容占位符 5"/>
          <p:cNvSpPr>
            <a:spLocks noGrp="1"/>
          </p:cNvSpPr>
          <p:nvPr>
            <p:ph type="subTitle" idx="1"/>
            <p:custDataLst>
              <p:tags r:id="rId1"/>
            </p:custDataLst>
          </p:nvPr>
        </p:nvSpPr>
        <p:spPr>
          <a:xfrm>
            <a:off x="752904" y="2502694"/>
            <a:ext cx="4852988" cy="26209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219200" rtl="0">
              <a:lnSpc>
                <a:spcPct val="150000"/>
              </a:lnSpc>
              <a:spcBef>
                <a:spcPct val="0"/>
              </a:spcBef>
              <a:spcAft>
                <a:spcPct val="0"/>
              </a:spcAft>
              <a:buClr>
                <a:srgbClr val="000000"/>
              </a:buClr>
              <a:buSzTx/>
              <a:buFont typeface="Arial" panose="020B0604020202020204" pitchFamily="34" charset="0"/>
            </a:pPr>
            <a:r>
              <a:rPr lang="en-US" altLang="x-none" sz="3200" dirty="0">
                <a:solidFill>
                  <a:schemeClr val="tx2"/>
                </a:solidFill>
                <a:latin typeface="思源黑体 CN ExtraLight" panose="020B0200000000000000" pitchFamily="34" charset="-122"/>
                <a:ea typeface="思源黑体 CN ExtraLight" panose="020B0200000000000000" pitchFamily="34" charset="-122"/>
                <a:sym typeface="Wingdings" panose="05000000000000000000" charset="0"/>
              </a:rPr>
              <a:t></a:t>
            </a:r>
            <a:r>
              <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rPr>
              <a:t>广博而深厚的文化底蕴</a:t>
            </a:r>
            <a:endPar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endParaRPr>
          </a:p>
          <a:p>
            <a:pPr defTabSz="1219200" rtl="0">
              <a:lnSpc>
                <a:spcPct val="150000"/>
              </a:lnSpc>
              <a:spcBef>
                <a:spcPct val="0"/>
              </a:spcBef>
              <a:spcAft>
                <a:spcPct val="0"/>
              </a:spcAft>
              <a:buClr>
                <a:srgbClr val="000000"/>
              </a:buClr>
              <a:buSzTx/>
              <a:buFont typeface="Arial" panose="020B0604020202020204" pitchFamily="34" charset="0"/>
            </a:pPr>
            <a:r>
              <a:rPr lang="en-US" altLang="x-none" sz="3200" dirty="0">
                <a:solidFill>
                  <a:schemeClr val="tx2"/>
                </a:solidFill>
                <a:latin typeface="思源黑体 CN ExtraLight" panose="020B0200000000000000" pitchFamily="34" charset="-122"/>
                <a:ea typeface="思源黑体 CN ExtraLight" panose="020B0200000000000000" pitchFamily="34" charset="-122"/>
                <a:sym typeface="Wingdings" panose="05000000000000000000" charset="0"/>
              </a:rPr>
              <a:t></a:t>
            </a:r>
            <a:r>
              <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rPr>
              <a:t>敏锐而深邃的时代感悟 </a:t>
            </a:r>
            <a:endPar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endParaRPr>
          </a:p>
          <a:p>
            <a:pPr defTabSz="1219200" rtl="0">
              <a:lnSpc>
                <a:spcPct val="150000"/>
              </a:lnSpc>
              <a:spcBef>
                <a:spcPct val="0"/>
              </a:spcBef>
              <a:spcAft>
                <a:spcPct val="0"/>
              </a:spcAft>
              <a:buClr>
                <a:srgbClr val="000000"/>
              </a:buClr>
              <a:buSzTx/>
              <a:buFont typeface="Arial" panose="020B0604020202020204" pitchFamily="34" charset="0"/>
            </a:pPr>
            <a:r>
              <a:rPr lang="en-US" altLang="x-none" sz="3200" dirty="0">
                <a:solidFill>
                  <a:schemeClr val="tx2"/>
                </a:solidFill>
                <a:latin typeface="思源黑体 CN ExtraLight" panose="020B0200000000000000" pitchFamily="34" charset="-122"/>
                <a:ea typeface="思源黑体 CN ExtraLight" panose="020B0200000000000000" pitchFamily="34" charset="-122"/>
                <a:sym typeface="Wingdings" panose="05000000000000000000" charset="0"/>
              </a:rPr>
              <a:t></a:t>
            </a:r>
            <a:r>
              <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rPr>
              <a:t>健康而多彩的生活情趣 </a:t>
            </a:r>
            <a:endParaRPr lang="zh-CN" altLang="en-US" sz="3200" dirty="0">
              <a:solidFill>
                <a:schemeClr val="tx2"/>
              </a:solidFill>
              <a:latin typeface="思源黑体 CN ExtraLight" panose="020B0200000000000000" pitchFamily="34" charset="-122"/>
              <a:ea typeface="思源黑体 CN ExtraLight" panose="020B0200000000000000" pitchFamily="34" charset="-122"/>
              <a:sym typeface="黑体" panose="02010609060101010101" pitchFamily="49" charset="-122"/>
            </a:endParaRPr>
          </a:p>
        </p:txBody>
      </p:sp>
      <p:sp>
        <p:nvSpPr>
          <p:cNvPr id="28676" name="圆角矩形 7"/>
          <p:cNvSpPr/>
          <p:nvPr/>
        </p:nvSpPr>
        <p:spPr>
          <a:xfrm rot="-958658">
            <a:off x="6440613" y="1578048"/>
            <a:ext cx="2884487" cy="815975"/>
          </a:xfrm>
          <a:prstGeom prst="roundRect">
            <a:avLst>
              <a:gd name="adj" fmla="val 18190"/>
            </a:avLst>
          </a:prstGeom>
          <a:solidFill>
            <a:srgbClr val="7030A0"/>
          </a:solidFill>
          <a:ln w="12700" cap="flat" cmpd="sng">
            <a:noFill/>
            <a:prstDash val="solid"/>
            <a:bevel/>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80000" tIns="0" rIns="0" bIns="0" anchor="ct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人生价值</a:t>
            </a:r>
            <a:endParaRPr kumimoji="0" lang="zh-CN" altLang="en-US" sz="2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678" name="圆角矩形 33"/>
          <p:cNvSpPr/>
          <p:nvPr/>
        </p:nvSpPr>
        <p:spPr>
          <a:xfrm rot="-958658">
            <a:off x="7049394" y="4120429"/>
            <a:ext cx="2736850" cy="808038"/>
          </a:xfrm>
          <a:prstGeom prst="roundRect">
            <a:avLst>
              <a:gd name="adj" fmla="val 18190"/>
            </a:avLst>
          </a:prstGeom>
          <a:solidFill>
            <a:srgbClr val="00B050"/>
          </a:solidFill>
          <a:ln w="12700" cap="flat" cmpd="sng">
            <a:noFill/>
            <a:prstDash val="solid"/>
            <a:bevel/>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80000" tIns="0" rIns="0" bIns="0" anchor="ct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人格价值</a:t>
            </a:r>
            <a:endParaRPr kumimoji="0" lang="zh-CN" altLang="en-US" sz="2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681" name="圆角矩形 11"/>
          <p:cNvSpPr/>
          <p:nvPr/>
        </p:nvSpPr>
        <p:spPr>
          <a:xfrm rot="-501270">
            <a:off x="6796213" y="5132461"/>
            <a:ext cx="4176712" cy="1033462"/>
          </a:xfrm>
          <a:prstGeom prst="roundRect">
            <a:avLst>
              <a:gd name="adj" fmla="val 24176"/>
            </a:avLst>
          </a:prstGeom>
          <a:solidFill>
            <a:srgbClr val="002060"/>
          </a:solidFill>
          <a:ln w="12700">
            <a:noFill/>
          </a:ln>
          <a:effectLst/>
          <a:scene3d>
            <a:camera prst="orthographicFront">
              <a:rot lat="0" lon="0" rev="0"/>
            </a:camera>
            <a:lightRig rig="contrasting" dir="t">
              <a:rot lat="0" lon="0" rev="7800000"/>
            </a:lightRig>
          </a:scene3d>
          <a:sp3d>
            <a:bevelT w="139700" h="139700"/>
          </a:sp3d>
        </p:spPr>
        <p:txBody>
          <a:bodyPr lIns="0" tIns="144000" rIns="0" bIns="0" anchor="ct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自我价值</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683" name="圆角矩形 15"/>
          <p:cNvSpPr/>
          <p:nvPr/>
        </p:nvSpPr>
        <p:spPr>
          <a:xfrm rot="-501270">
            <a:off x="6528632" y="2765105"/>
            <a:ext cx="3795888" cy="1008063"/>
          </a:xfrm>
          <a:prstGeom prst="roundRect">
            <a:avLst>
              <a:gd name="adj" fmla="val 24176"/>
            </a:avLst>
          </a:prstGeom>
          <a:solidFill>
            <a:srgbClr val="3366FF"/>
          </a:solidFill>
          <a:ln w="12700">
            <a:noFill/>
          </a:ln>
          <a:effectLst/>
          <a:scene3d>
            <a:camera prst="orthographicFront">
              <a:rot lat="0" lon="0" rev="0"/>
            </a:camera>
            <a:lightRig rig="contrasting" dir="t">
              <a:rot lat="0" lon="0" rev="7800000"/>
            </a:lightRig>
          </a:scene3d>
          <a:sp3d>
            <a:bevelT w="139700" h="139700"/>
          </a:sp3d>
        </p:spPr>
        <p:txBody>
          <a:bodyPr lIns="0" tIns="144000" rIns="0" bIns="0" anchor="ct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2800" b="1" i="0" u="none" strike="noStrike" kern="1200" cap="none" spc="0" normalizeH="0" baseline="0" noProof="0" dirty="0">
                <a:ln>
                  <a:noFill/>
                </a:ln>
                <a:solidFill>
                  <a:srgbClr val="FEFEFD"/>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社会价值</a:t>
            </a:r>
            <a:endParaRPr kumimoji="0" lang="zh-CN" altLang="en-US" sz="2800" b="1" i="0" u="none" strike="noStrike" kern="1200" cap="none" spc="0" normalizeH="0" baseline="0" noProof="0" dirty="0">
              <a:ln>
                <a:noFill/>
              </a:ln>
              <a:solidFill>
                <a:srgbClr val="FEFEFD"/>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268" name="文本框 3"/>
          <p:cNvSpPr/>
          <p:nvPr>
            <p:custDataLst>
              <p:tags r:id="rId2"/>
            </p:custDataLst>
          </p:nvPr>
        </p:nvSpPr>
        <p:spPr>
          <a:xfrm>
            <a:off x="753110" y="432435"/>
            <a:ext cx="854900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7200" b="0" i="0" u="none" strike="noStrike" kern="1200" cap="none" spc="0" normalizeH="0" baseline="0" noProof="0" dirty="0">
                <a:ln>
                  <a:noFill/>
                </a:ln>
                <a:solidFill>
                  <a:srgbClr val="FFFFFF"/>
                </a:solidFill>
                <a:effectLst/>
                <a:uLnTx/>
                <a:uFillTx/>
                <a:latin typeface="华康黑体" panose="020B0900000000000000" pitchFamily="34" charset="-122"/>
                <a:ea typeface="华康黑体" panose="020B0900000000000000" pitchFamily="34" charset="-122"/>
                <a:sym typeface="黑体" panose="02010609060101010101" pitchFamily="49" charset="-122"/>
              </a:rPr>
              <a:t>人文素养？</a:t>
            </a:r>
            <a:endParaRPr kumimoji="0" lang="zh-CN" altLang="en-US" sz="7200" b="0" i="0" u="none" strike="noStrike" kern="1200" cap="none" spc="0" normalizeH="0" baseline="0" noProof="0" dirty="0">
              <a:ln>
                <a:noFill/>
              </a:ln>
              <a:solidFill>
                <a:srgbClr val="FFFFFF"/>
              </a:solidFill>
              <a:effectLst/>
              <a:uLnTx/>
              <a:uFillTx/>
              <a:latin typeface="华康黑体" panose="020B0900000000000000" pitchFamily="34" charset="-122"/>
              <a:ea typeface="华康黑体" panose="020B0900000000000000" pitchFamily="34" charset="-122"/>
              <a:sym typeface="黑体" panose="02010609060101010101" pitchFamily="49" charset="-122"/>
            </a:endParaRPr>
          </a:p>
        </p:txBody>
      </p:sp>
    </p:spTree>
    <p:custDataLst>
      <p:tags r:id="rId3"/>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79889" y="0"/>
            <a:ext cx="5976141" cy="6858000"/>
          </a:xfrm>
          <a:prstGeom prst="ellipse">
            <a:avLst/>
          </a:prstGeom>
          <a:ln>
            <a:noFill/>
          </a:ln>
          <a:effectLst>
            <a:softEdge rad="112500"/>
          </a:effectLst>
        </p:spPr>
      </p:pic>
      <p:sp>
        <p:nvSpPr>
          <p:cNvPr id="30721" name="内容占位符 5"/>
          <p:cNvSpPr>
            <a:spLocks noGrp="1"/>
          </p:cNvSpPr>
          <p:nvPr>
            <p:ph type="subTitle" idx="1"/>
            <p:custDataLst>
              <p:tags r:id="rId2"/>
            </p:custDataLst>
          </p:nvPr>
        </p:nvSpPr>
        <p:spPr>
          <a:xfrm>
            <a:off x="130915" y="3429000"/>
            <a:ext cx="11797571" cy="200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219200" rtl="0">
              <a:spcBef>
                <a:spcPct val="0"/>
              </a:spcBef>
              <a:spcAft>
                <a:spcPct val="0"/>
              </a:spcAft>
              <a:buClr>
                <a:srgbClr val="000000"/>
              </a:buClr>
              <a:buSzTx/>
              <a:buFont typeface="Arial" panose="020B0604020202020204" pitchFamily="34" charset="0"/>
            </a:pPr>
            <a:r>
              <a:rPr lang="zh-CN" altLang="en-US" sz="4000" dirty="0">
                <a:solidFill>
                  <a:schemeClr val="tx2"/>
                </a:solidFill>
                <a:latin typeface="思源宋体 CN Heavy" panose="02020900000000000000" pitchFamily="18" charset="-122"/>
                <a:ea typeface="思源宋体 CN Heavy" panose="02020900000000000000" pitchFamily="18" charset="-122"/>
              </a:rPr>
              <a:t>    每一个教研员对所引领的学科有着很高的期待，问题的关键是，教研员对自己有着什么样的期待。</a:t>
            </a:r>
            <a:endParaRPr lang="zh-CN" altLang="en-US" sz="4000" dirty="0">
              <a:solidFill>
                <a:schemeClr val="tx2"/>
              </a:solidFill>
              <a:latin typeface="思源宋体 CN Heavy" panose="02020900000000000000" pitchFamily="18" charset="-122"/>
              <a:ea typeface="思源宋体 CN Heavy" panose="02020900000000000000" pitchFamily="18" charset="-122"/>
            </a:endParaRPr>
          </a:p>
        </p:txBody>
      </p:sp>
      <p:sp>
        <p:nvSpPr>
          <p:cNvPr id="30722" name="内容占位符 6"/>
          <p:cNvSpPr>
            <a:spLocks noGrp="1"/>
          </p:cNvSpPr>
          <p:nvPr>
            <p:ph sz="half" idx="4294967295"/>
            <p:custDataLst>
              <p:tags r:id="rId3"/>
            </p:custDataLst>
          </p:nvPr>
        </p:nvSpPr>
        <p:spPr>
          <a:xfrm>
            <a:off x="1487616" y="4883720"/>
            <a:ext cx="10573469" cy="792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vl="0">
              <a:defRPr sz="2800" kern="1200"/>
            </a:lvl1pPr>
            <a:lvl2pPr lvl="1">
              <a:defRPr sz="2400" kern="1200"/>
            </a:lvl2pPr>
            <a:lvl3pPr lvl="2">
              <a:defRPr sz="2000" kern="1200"/>
            </a:lvl3pPr>
            <a:lvl4pPr lvl="3">
              <a:defRPr sz="1800" kern="1200"/>
            </a:lvl4pPr>
            <a:lvl5pPr lvl="4">
              <a:defRPr sz="1800" kern="1200"/>
            </a:lvl5pPr>
          </a:lstStyle>
          <a:p>
            <a:pPr marL="0" indent="0" algn="l" defTabSz="1219200" rtl="0">
              <a:spcBef>
                <a:spcPct val="0"/>
              </a:spcBef>
              <a:spcAft>
                <a:spcPct val="0"/>
              </a:spcAft>
              <a:buClr>
                <a:srgbClr val="000000"/>
              </a:buClr>
              <a:buSzTx/>
              <a:buNone/>
            </a:pPr>
            <a:r>
              <a:rPr lang="zh-CN" altLang="en-US" sz="2000" dirty="0">
                <a:solidFill>
                  <a:schemeClr val="tx2"/>
                </a:solidFill>
                <a:latin typeface="思源黑体 CN ExtraLight" panose="020B0200000000000000" pitchFamily="34" charset="-122"/>
                <a:ea typeface="思源黑体 CN ExtraLight" panose="020B0200000000000000" pitchFamily="34" charset="-122"/>
              </a:rPr>
              <a:t>什么样的人做什么样的梦，什么样的素养水平决定了什么样的梦想水平和梦想达成度。</a:t>
            </a:r>
            <a:endParaRPr lang="zh-CN" altLang="en-US" sz="2000" dirty="0">
              <a:solidFill>
                <a:schemeClr val="tx2"/>
              </a:solidFill>
              <a:latin typeface="思源黑体 CN ExtraLight" panose="020B0200000000000000" pitchFamily="34" charset="-122"/>
              <a:ea typeface="思源黑体 CN ExtraLight" panose="020B0200000000000000" pitchFamily="34" charset="-122"/>
            </a:endParaRPr>
          </a:p>
          <a:p>
            <a:pPr marL="0" indent="0" algn="l" defTabSz="1219200" rtl="0">
              <a:spcBef>
                <a:spcPct val="0"/>
              </a:spcBef>
              <a:spcAft>
                <a:spcPct val="0"/>
              </a:spcAft>
              <a:buClr>
                <a:srgbClr val="000000"/>
              </a:buClr>
              <a:buSzTx/>
              <a:buNone/>
            </a:pPr>
            <a:endParaRPr lang="zh-CN" altLang="en-US" sz="20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28677" name="Rectangle 5"/>
          <p:cNvSpPr/>
          <p:nvPr/>
        </p:nvSpPr>
        <p:spPr>
          <a:xfrm>
            <a:off x="3071748" y="2689729"/>
            <a:ext cx="1044869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en-US" altLang="zh-CN"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  </a:t>
            </a:r>
            <a:r>
              <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朱光潜：每个人的生命史就是他自己的作品。</a:t>
            </a:r>
            <a:endPar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8677"/>
                                        </p:tgtEl>
                                        <p:attrNameLst>
                                          <p:attrName>style.visibility</p:attrName>
                                        </p:attrNameLst>
                                      </p:cBhvr>
                                      <p:to>
                                        <p:strVal val="visible"/>
                                      </p:to>
                                    </p:set>
                                    <p:animEffect filter="fade">
                                      <p:cBhvr>
                                        <p:cTn id="7" dur="1000"/>
                                        <p:tgtEl>
                                          <p:spTgt spid="28677"/>
                                        </p:tgtEl>
                                      </p:cBhvr>
                                    </p:animEffect>
                                    <p:anim calcmode="lin" valueType="num">
                                      <p:cBhvr>
                                        <p:cTn id="8" dur="1000" fill="hold"/>
                                        <p:tgtEl>
                                          <p:spTgt spid="28677"/>
                                        </p:tgtEl>
                                        <p:attrNameLst>
                                          <p:attrName>ppt_x</p:attrName>
                                        </p:attrNameLst>
                                      </p:cBhvr>
                                      <p:tavLst>
                                        <p:tav tm="0">
                                          <p:val>
                                            <p:strVal val="#ppt_x-.1"/>
                                          </p:val>
                                        </p:tav>
                                        <p:tav tm="100000">
                                          <p:val>
                                            <p:strVal val="#ppt_x"/>
                                          </p:val>
                                        </p:tav>
                                      </p:tavLst>
                                    </p:anim>
                                    <p:anim calcmode="lin" valueType="num">
                                      <p:cBhvr>
                                        <p:cTn id="9" dur="1000" fill="hold"/>
                                        <p:tgtEl>
                                          <p:spTgt spid="28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3795" name="文本框 2"/>
          <p:cNvSpPr/>
          <p:nvPr>
            <p:custDataLst>
              <p:tags r:id="rId1"/>
            </p:custDataLst>
          </p:nvPr>
        </p:nvSpPr>
        <p:spPr>
          <a:xfrm>
            <a:off x="335520" y="2246313"/>
            <a:ext cx="1152096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50000"/>
              </a:lnSpc>
              <a:spcBef>
                <a:spcPct val="0"/>
              </a:spcBef>
              <a:spcAft>
                <a:spcPct val="0"/>
              </a:spcAft>
              <a:buClr>
                <a:srgbClr val="000000"/>
              </a:buClr>
              <a:buSzTx/>
              <a:buFontTx/>
              <a:buNone/>
              <a:defRPr/>
            </a:pPr>
            <a:r>
              <a:rPr kumimoji="0" lang="en-US" altLang="x-none" sz="2800" b="0" i="0" u="none" strike="noStrike" kern="1200" cap="none" spc="0" normalizeH="0" baseline="0" noProof="1">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宋体" panose="02010600030101010101" pitchFamily="2" charset="-122"/>
              </a:rPr>
              <a:t> </a:t>
            </a:r>
            <a:r>
              <a:rPr kumimoji="0" lang="zh-CN" altLang="en-US" sz="2800" b="0" i="0" u="none" strike="noStrike" kern="1200" cap="none" spc="0" normalizeH="0" baseline="0" noProof="1">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宋体" panose="02010600030101010101" pitchFamily="2" charset="-122"/>
              </a:rPr>
              <a:t>最大的问题：“背景文本”单薄而浅薄</a:t>
            </a:r>
            <a:endParaRPr kumimoji="0" lang="zh-CN" altLang="en-US" sz="2800" b="0" i="0" u="none" strike="noStrike" kern="1200" cap="none" spc="0" normalizeH="0" baseline="0" noProof="1">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宋体" panose="02010600030101010101" pitchFamily="2" charset="-122"/>
            </a:endParaRPr>
          </a:p>
          <a:p>
            <a:pPr marL="0" marR="0" lvl="0" indent="0" algn="ctr" defTabSz="1219200" rtl="0" eaLnBrk="1" fontAlgn="base" latinLnBrk="0" hangingPunct="1">
              <a:lnSpc>
                <a:spcPct val="150000"/>
              </a:lnSpc>
              <a:spcBef>
                <a:spcPct val="0"/>
              </a:spcBef>
              <a:spcAft>
                <a:spcPct val="0"/>
              </a:spcAft>
              <a:buClr>
                <a:srgbClr val="000000"/>
              </a:buClr>
              <a:buSzTx/>
              <a:buFontTx/>
              <a:buNone/>
              <a:defRPr/>
            </a:pPr>
            <a:r>
              <a:rPr kumimoji="0" lang="zh-CN" altLang="en-US" sz="4400" b="0" i="0" u="none" strike="noStrike" kern="1200" cap="none" spc="0" normalizeH="0" baseline="0" noProof="1">
                <a:ln>
                  <a:noFill/>
                </a:ln>
                <a:solidFill>
                  <a:srgbClr val="FFFFFF"/>
                </a:solidFill>
                <a:effectLst/>
                <a:uLnTx/>
                <a:uFillTx/>
                <a:latin typeface="小单纯体" panose="02010601030101010101" pitchFamily="2" charset="-122"/>
                <a:ea typeface="小单纯体" panose="02010601030101010101" pitchFamily="2" charset="-122"/>
                <a:cs typeface="+mn-cs"/>
                <a:sym typeface="宋体" panose="02010600030101010101" pitchFamily="2" charset="-122"/>
              </a:rPr>
              <a:t>最对的选择：捧起书，一本一本地读下去。</a:t>
            </a:r>
            <a:endParaRPr kumimoji="0" lang="zh-CN" altLang="en-US" sz="4400" b="0" i="0" u="none" strike="noStrike" kern="1200" cap="none" spc="0" normalizeH="0" baseline="0" noProof="1">
              <a:ln>
                <a:noFill/>
              </a:ln>
              <a:solidFill>
                <a:srgbClr val="FFFFFF"/>
              </a:solidFill>
              <a:effectLst/>
              <a:uLnTx/>
              <a:uFillTx/>
              <a:latin typeface="小单纯体" panose="02010601030101010101" pitchFamily="2" charset="-122"/>
              <a:ea typeface="小单纯体" panose="02010601030101010101" pitchFamily="2" charset="-122"/>
              <a:cs typeface="+mn-cs"/>
              <a:sym typeface="宋体" panose="02010600030101010101" pitchFamily="2" charset="-122"/>
            </a:endParaRPr>
          </a:p>
          <a:p>
            <a:pPr marL="0" marR="0" lvl="0" indent="0" algn="ctr" defTabSz="1219200" rtl="0" eaLnBrk="1" fontAlgn="base" latinLnBrk="0" hangingPunct="1">
              <a:lnSpc>
                <a:spcPct val="150000"/>
              </a:lnSpc>
              <a:spcBef>
                <a:spcPct val="0"/>
              </a:spcBef>
              <a:spcAft>
                <a:spcPct val="0"/>
              </a:spcAft>
              <a:buClr>
                <a:srgbClr val="000000"/>
              </a:buClr>
              <a:buSzTx/>
              <a:buFontTx/>
              <a:buNone/>
              <a:defRPr/>
            </a:pPr>
            <a:r>
              <a:rPr kumimoji="0" lang="zh-CN" altLang="en-US" sz="2800" b="0" i="0" u="none" strike="noStrike" kern="1200" cap="none" spc="0" normalizeH="0" baseline="0" noProof="1">
                <a:ln>
                  <a:noFill/>
                </a:ln>
                <a:solidFill>
                  <a:srgbClr val="FFFFFF"/>
                </a:solidFill>
                <a:effectLst/>
                <a:uLnTx/>
                <a:uFillTx/>
                <a:latin typeface="方正宋刻本秀楷简体" panose="02000000000000000000" pitchFamily="2" charset="-122"/>
                <a:ea typeface="方正宋刻本秀楷简体" panose="02000000000000000000" pitchFamily="2" charset="-122"/>
                <a:cs typeface="+mn-cs"/>
                <a:sym typeface="宋体" panose="02010600030101010101" pitchFamily="2" charset="-122"/>
              </a:rPr>
              <a:t>最深的体悟：读一些喜欢读的书，读一些读不懂的书；把别人的书变成自己的话，把别人的理念变成自己的行动。</a:t>
            </a:r>
            <a:endParaRPr kumimoji="0" lang="zh-CN" altLang="en-US" sz="2800" b="0" i="0" u="none" strike="noStrike" kern="1200" cap="none" spc="0" normalizeH="0" baseline="0" noProof="1">
              <a:ln>
                <a:noFill/>
              </a:ln>
              <a:solidFill>
                <a:srgbClr val="FFFFFF"/>
              </a:solidFill>
              <a:effectLst/>
              <a:uLnTx/>
              <a:uFillTx/>
              <a:latin typeface="方正宋刻本秀楷简体" panose="02000000000000000000" pitchFamily="2" charset="-122"/>
              <a:ea typeface="方正宋刻本秀楷简体" panose="02000000000000000000" pitchFamily="2" charset="-122"/>
              <a:cs typeface="+mn-cs"/>
              <a:sym typeface="宋体" panose="02010600030101010101" pitchFamily="2" charset="-122"/>
            </a:endParaRPr>
          </a:p>
          <a:p>
            <a:pPr marL="0" marR="0" lvl="0" indent="0" algn="ctr" defTabSz="1219200" rtl="0" eaLnBrk="1" fontAlgn="base" latinLnBrk="0" hangingPunct="1">
              <a:lnSpc>
                <a:spcPct val="150000"/>
              </a:lnSpc>
              <a:spcBef>
                <a:spcPct val="0"/>
              </a:spcBef>
              <a:spcAft>
                <a:spcPct val="0"/>
              </a:spcAft>
              <a:buClr>
                <a:srgbClr val="000000"/>
              </a:buClr>
              <a:buSzTx/>
              <a:buFontTx/>
              <a:buNone/>
              <a:defRPr/>
            </a:pPr>
            <a:r>
              <a:rPr kumimoji="0" lang="zh-CN" altLang="en-US" sz="2800" b="0" i="0" u="none" strike="noStrike" kern="1200" cap="none" spc="0" normalizeH="0" baseline="0" noProof="1">
                <a:ln>
                  <a:noFill/>
                </a:ln>
                <a:solidFill>
                  <a:srgbClr val="FFFFFF"/>
                </a:solidFill>
                <a:effectLst/>
                <a:uLnTx/>
                <a:uFillTx/>
                <a:latin typeface="义启小精宋" panose="02010601030101010101" pitchFamily="2" charset="-128"/>
                <a:ea typeface="义启小精宋" panose="02010601030101010101" pitchFamily="2" charset="-128"/>
                <a:cs typeface="+mn-cs"/>
                <a:sym typeface="Arial" panose="020B0604020202020204" pitchFamily="34" charset="0"/>
              </a:rPr>
              <a:t>最好的方法：提要钩玄做评注，采花酿蜜做比较，开山铸铜做思想</a:t>
            </a:r>
            <a:endParaRPr kumimoji="0" lang="zh-CN" altLang="en-US" sz="2800" b="0" i="0" u="none" strike="noStrike" kern="1200" cap="none" spc="0" normalizeH="0" baseline="0" noProof="1">
              <a:ln>
                <a:noFill/>
              </a:ln>
              <a:solidFill>
                <a:srgbClr val="FFFFFF"/>
              </a:solidFill>
              <a:effectLst/>
              <a:uLnTx/>
              <a:uFillTx/>
              <a:latin typeface="义启小精宋" panose="02010601030101010101" pitchFamily="2" charset="-128"/>
              <a:ea typeface="义启小精宋" panose="02010601030101010101" pitchFamily="2" charset="-128"/>
              <a:cs typeface="+mn-cs"/>
              <a:sym typeface="Arial" panose="020B0604020202020204" pitchFamily="34" charset="0"/>
            </a:endParaRPr>
          </a:p>
        </p:txBody>
      </p:sp>
      <p:sp>
        <p:nvSpPr>
          <p:cNvPr id="35844" name="标题 5121" descr="5811332_175653219000_2"/>
          <p:cNvSpPr>
            <a:spLocks noGrp="1"/>
          </p:cNvSpPr>
          <p:nvPr/>
        </p:nvSpPr>
        <p:spPr>
          <a:xfrm>
            <a:off x="1271598" y="836784"/>
            <a:ext cx="9445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44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Arial" panose="020B0604020202020204" pitchFamily="34" charset="0"/>
              </a:rPr>
              <a:t>我的读书经历与体会</a:t>
            </a:r>
            <a:endParaRPr kumimoji="0" lang="zh-CN" altLang="en-US" sz="44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Arial" panose="020B0604020202020204" pitchFamily="34" charset="0"/>
            </a:endParaRPr>
          </a:p>
        </p:txBody>
      </p:sp>
    </p:spTree>
    <p:custDataLst>
      <p:tags r:id="rId2"/>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15" name="组合 14"/>
          <p:cNvGrpSpPr/>
          <p:nvPr/>
        </p:nvGrpSpPr>
        <p:grpSpPr>
          <a:xfrm>
            <a:off x="1335029" y="1530667"/>
            <a:ext cx="2808287" cy="4168775"/>
            <a:chOff x="683568" y="1347614"/>
            <a:chExt cx="2304255" cy="2952328"/>
          </a:xfrm>
        </p:grpSpPr>
        <p:sp>
          <p:nvSpPr>
            <p:cNvPr id="4" name="单圆角矩形 3"/>
            <p:cNvSpPr/>
            <p:nvPr/>
          </p:nvSpPr>
          <p:spPr>
            <a:xfrm>
              <a:off x="683568" y="1347614"/>
              <a:ext cx="2304255" cy="2952328"/>
            </a:xfrm>
            <a:prstGeom prst="round1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单圆角矩形 4"/>
            <p:cNvSpPr/>
            <p:nvPr/>
          </p:nvSpPr>
          <p:spPr>
            <a:xfrm>
              <a:off x="798781" y="1480335"/>
              <a:ext cx="2073830" cy="2315551"/>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Tx/>
                <a:buNone/>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bwMode="auto">
            <a:xfrm>
              <a:off x="780926" y="3960506"/>
              <a:ext cx="144000" cy="123412"/>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 name="矩形 1"/>
          <p:cNvSpPr/>
          <p:nvPr/>
        </p:nvSpPr>
        <p:spPr>
          <a:xfrm>
            <a:off x="1638399" y="2001698"/>
            <a:ext cx="2201545" cy="296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200" rtl="0" eaLnBrk="1" fontAlgn="base" latinLnBrk="0" hangingPunct="1">
              <a:lnSpc>
                <a:spcPct val="150000"/>
              </a:lnSpc>
              <a:spcBef>
                <a:spcPct val="0"/>
              </a:spcBef>
              <a:spcAft>
                <a:spcPct val="0"/>
              </a:spcAft>
              <a:buClr>
                <a:srgbClr val="000000"/>
              </a:buClr>
              <a:buSzTx/>
              <a:buFontTx/>
              <a:buNone/>
              <a:defRPr/>
            </a:pPr>
            <a:r>
              <a:rPr kumimoji="0" lang="en-US" altLang="zh-CN"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 </a:t>
            </a:r>
            <a:r>
              <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反思是立足于自我之外的批判地考察自己的</a:t>
            </a:r>
            <a:r>
              <a:rPr kumimoji="0" lang="zh-CN" altLang="en-US" sz="2400" b="0" i="0" u="none" strike="noStrike" kern="1200" cap="none" spc="0" normalizeH="0" baseline="0" noProof="0" dirty="0">
                <a:ln>
                  <a:noFill/>
                </a:ln>
                <a:solidFill>
                  <a:srgbClr val="FFFF00"/>
                </a:solidFill>
                <a:effectLst/>
                <a:uLnTx/>
                <a:uFillTx/>
                <a:latin typeface="思源黑体 CN ExtraLight" panose="020B0200000000000000" pitchFamily="34" charset="-122"/>
                <a:ea typeface="思源黑体 CN ExtraLight" panose="020B0200000000000000" pitchFamily="34" charset="-122"/>
                <a:cs typeface="+mn-cs"/>
              </a:rPr>
              <a:t>行动及情境的能力</a:t>
            </a:r>
            <a:r>
              <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a:t>
            </a:r>
            <a:endPar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endParaRPr>
          </a:p>
        </p:txBody>
      </p:sp>
      <p:grpSp>
        <p:nvGrpSpPr>
          <p:cNvPr id="3" name="组合 14"/>
          <p:cNvGrpSpPr/>
          <p:nvPr/>
        </p:nvGrpSpPr>
        <p:grpSpPr>
          <a:xfrm>
            <a:off x="4636135" y="1530668"/>
            <a:ext cx="2735263" cy="4168775"/>
            <a:chOff x="683568" y="1347614"/>
            <a:chExt cx="2304255" cy="2952328"/>
          </a:xfrm>
        </p:grpSpPr>
        <p:sp>
          <p:nvSpPr>
            <p:cNvPr id="6" name="单圆角矩形 1"/>
            <p:cNvSpPr/>
            <p:nvPr/>
          </p:nvSpPr>
          <p:spPr>
            <a:xfrm>
              <a:off x="683568" y="1347614"/>
              <a:ext cx="2304255" cy="2952328"/>
            </a:xfrm>
            <a:prstGeom prst="round1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单圆角矩形 2"/>
            <p:cNvSpPr/>
            <p:nvPr/>
          </p:nvSpPr>
          <p:spPr>
            <a:xfrm>
              <a:off x="798781" y="1480335"/>
              <a:ext cx="2073830" cy="2315551"/>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Tx/>
                <a:buNone/>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椭圆 8"/>
            <p:cNvSpPr/>
            <p:nvPr/>
          </p:nvSpPr>
          <p:spPr bwMode="auto">
            <a:xfrm>
              <a:off x="780926" y="3960506"/>
              <a:ext cx="144000" cy="123412"/>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69647" name="矩形 69646"/>
          <p:cNvSpPr/>
          <p:nvPr/>
        </p:nvSpPr>
        <p:spPr>
          <a:xfrm>
            <a:off x="4912518" y="2001698"/>
            <a:ext cx="2162175" cy="274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200" rtl="0" eaLnBrk="1" fontAlgn="base" latinLnBrk="0" hangingPunct="1">
              <a:lnSpc>
                <a:spcPct val="150000"/>
              </a:lnSpc>
              <a:spcBef>
                <a:spcPct val="0"/>
              </a:spcBef>
              <a:spcAft>
                <a:spcPct val="0"/>
              </a:spcAft>
              <a:buClr>
                <a:srgbClr val="000000"/>
              </a:buClr>
              <a:buSzTx/>
              <a:buFontTx/>
              <a:buNone/>
              <a:defRPr/>
            </a:pPr>
            <a:r>
              <a:rPr kumimoji="0" lang="en-US" altLang="zh-CN"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 </a:t>
            </a:r>
            <a:r>
              <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反思的基础是实践，是对实践活动的</a:t>
            </a:r>
            <a:r>
              <a:rPr kumimoji="0" lang="zh-CN" altLang="en-US" sz="2400" b="0" i="0" u="none" strike="noStrike" kern="1200" cap="none" spc="0" normalizeH="0" baseline="0" noProof="0" dirty="0">
                <a:ln>
                  <a:noFill/>
                </a:ln>
                <a:solidFill>
                  <a:srgbClr val="FFFF00"/>
                </a:solidFill>
                <a:effectLst/>
                <a:uLnTx/>
                <a:uFillTx/>
                <a:latin typeface="思源黑体 CN ExtraLight" panose="020B0200000000000000" pitchFamily="34" charset="-122"/>
                <a:ea typeface="思源黑体 CN ExtraLight" panose="020B0200000000000000" pitchFamily="34" charset="-122"/>
                <a:cs typeface="+mn-cs"/>
              </a:rPr>
              <a:t>及时分析与客观评价</a:t>
            </a:r>
            <a:r>
              <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a:t>
            </a:r>
            <a:endPar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endParaRPr>
          </a:p>
        </p:txBody>
      </p:sp>
      <p:grpSp>
        <p:nvGrpSpPr>
          <p:cNvPr id="11" name="组合 14"/>
          <p:cNvGrpSpPr/>
          <p:nvPr/>
        </p:nvGrpSpPr>
        <p:grpSpPr>
          <a:xfrm>
            <a:off x="8121709" y="1530667"/>
            <a:ext cx="2735262" cy="4168775"/>
            <a:chOff x="683568" y="1347614"/>
            <a:chExt cx="2304255" cy="2952328"/>
          </a:xfrm>
        </p:grpSpPr>
        <p:sp>
          <p:nvSpPr>
            <p:cNvPr id="13" name="单圆角矩形 1"/>
            <p:cNvSpPr/>
            <p:nvPr/>
          </p:nvSpPr>
          <p:spPr>
            <a:xfrm>
              <a:off x="683568" y="1347614"/>
              <a:ext cx="2304255" cy="2952328"/>
            </a:xfrm>
            <a:prstGeom prst="round1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 name="单圆角矩形 2"/>
            <p:cNvSpPr/>
            <p:nvPr/>
          </p:nvSpPr>
          <p:spPr>
            <a:xfrm>
              <a:off x="798781" y="1480335"/>
              <a:ext cx="2073830" cy="2315551"/>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Tx/>
                <a:buNone/>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椭圆 8"/>
            <p:cNvSpPr/>
            <p:nvPr/>
          </p:nvSpPr>
          <p:spPr bwMode="auto">
            <a:xfrm>
              <a:off x="780926" y="3960506"/>
              <a:ext cx="144000" cy="123412"/>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en-US" sz="1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69653" name="矩形 69652"/>
          <p:cNvSpPr/>
          <p:nvPr/>
        </p:nvSpPr>
        <p:spPr>
          <a:xfrm>
            <a:off x="8408214" y="2032538"/>
            <a:ext cx="2145388" cy="26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200" rtl="0" eaLnBrk="1" fontAlgn="base" latinLnBrk="0" hangingPunct="1">
              <a:lnSpc>
                <a:spcPct val="150000"/>
              </a:lnSpc>
              <a:spcBef>
                <a:spcPct val="0"/>
              </a:spcBef>
              <a:spcAft>
                <a:spcPct val="0"/>
              </a:spcAft>
              <a:buClr>
                <a:srgbClr val="000000"/>
              </a:buClr>
              <a:buSzTx/>
              <a:buFontTx/>
              <a:buNone/>
              <a:defRPr/>
            </a:pPr>
            <a:r>
              <a:rPr kumimoji="0" lang="en-US" altLang="zh-CN"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 </a:t>
            </a:r>
            <a:r>
              <a:rPr kumimoji="0" lang="zh-CN" altLang="en-US" sz="2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rPr>
              <a:t>反思不只是一种自我检讨，有时也是一种</a:t>
            </a:r>
            <a:r>
              <a:rPr kumimoji="0" lang="zh-CN" altLang="en-US" sz="2800" b="0" i="0" u="none" strike="noStrike" kern="1200" cap="none" spc="0" normalizeH="0" baseline="0" noProof="0" dirty="0">
                <a:ln>
                  <a:noFill/>
                </a:ln>
                <a:solidFill>
                  <a:srgbClr val="FFFF00"/>
                </a:solidFill>
                <a:effectLst/>
                <a:uLnTx/>
                <a:uFillTx/>
                <a:latin typeface="思源黑体 CN ExtraLight" panose="020B0200000000000000" pitchFamily="34" charset="-122"/>
                <a:ea typeface="思源黑体 CN ExtraLight" panose="020B0200000000000000" pitchFamily="34" charset="-122"/>
                <a:cs typeface="+mn-cs"/>
              </a:rPr>
              <a:t>自我辩护。</a:t>
            </a:r>
            <a:endParaRPr kumimoji="0" lang="zh-CN" altLang="en-US" sz="2800" b="0" i="0" u="none" strike="noStrike" kern="1200" cap="none" spc="0" normalizeH="0" baseline="0" noProof="0" dirty="0">
              <a:ln>
                <a:noFill/>
              </a:ln>
              <a:solidFill>
                <a:srgbClr val="FFFF00"/>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34821" name="文本框 3"/>
          <p:cNvSpPr/>
          <p:nvPr>
            <p:custDataLst>
              <p:tags r:id="rId1"/>
            </p:custDataLst>
          </p:nvPr>
        </p:nvSpPr>
        <p:spPr>
          <a:xfrm>
            <a:off x="3882708" y="480182"/>
            <a:ext cx="5846762"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反思是不是又一种学习？</a:t>
            </a:r>
            <a:endParaRPr kumimoji="0" lang="zh-CN" altLang="en-US"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Lst>
          </a:blip>
          <a:stretch>
            <a:fillRect/>
          </a:stretch>
        </p:blipFill>
        <p:spPr>
          <a:xfrm>
            <a:off x="477264" y="2175354"/>
            <a:ext cx="2874672" cy="3354721"/>
          </a:xfrm>
          <a:prstGeom prst="ellipse">
            <a:avLst/>
          </a:prstGeom>
        </p:spPr>
      </p:pic>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Effect>
                      <a14:brightnessContrast contrast="40000"/>
                    </a14:imgEffect>
                  </a14:imgLayer>
                </a14:imgProps>
              </a:ext>
            </a:extLst>
          </a:blip>
          <a:srcRect l="16040" r="16983"/>
          <a:stretch>
            <a:fillRect/>
          </a:stretch>
        </p:blipFill>
        <p:spPr>
          <a:xfrm>
            <a:off x="9782563" y="3820358"/>
            <a:ext cx="1928999" cy="2880102"/>
          </a:xfrm>
          <a:prstGeom prst="rect">
            <a:avLst/>
          </a:prstGeom>
        </p:spPr>
      </p:pic>
      <p:sp>
        <p:nvSpPr>
          <p:cNvPr id="2" name="日期占位符 1"/>
          <p:cNvSpPr>
            <a:spLocks noGrp="1"/>
          </p:cNvSpPr>
          <p:nvPr>
            <p:ph type="dt" sz="half" idx="10"/>
          </p:nvPr>
        </p:nvSpPr>
        <p:spPr/>
        <p:txBody>
          <a:bodyPr/>
          <a:lstStyle/>
          <a:p>
            <a:pPr>
              <a:defRPr/>
            </a:pPr>
            <a:fld id="{6AC04E8A-A1C2-4955-8C3A-E52493ADDF27}" type="datetime1">
              <a:rPr lang="zh-CN" altLang="en-US" smtClean="0"/>
            </a:fld>
            <a:endParaRPr lang="zh-CN" altLang="en-US" sz="1800">
              <a:solidFill>
                <a:schemeClr val="tx1"/>
              </a:solidFill>
            </a:endParaRPr>
          </a:p>
        </p:txBody>
      </p:sp>
      <p:sp>
        <p:nvSpPr>
          <p:cNvPr id="3" name="矩形 2"/>
          <p:cNvSpPr/>
          <p:nvPr/>
        </p:nvSpPr>
        <p:spPr>
          <a:xfrm>
            <a:off x="3582967" y="2145156"/>
            <a:ext cx="7699074" cy="3350404"/>
          </a:xfrm>
          <a:prstGeom prst="rect">
            <a:avLst/>
          </a:prstGeom>
        </p:spPr>
        <p:txBody>
          <a:bodyPr wrap="square">
            <a:spAutoFit/>
          </a:bodyPr>
          <a:lstStyle/>
          <a:p>
            <a:pPr>
              <a:lnSpc>
                <a:spcPct val="150000"/>
              </a:lnSpc>
            </a:pPr>
            <a:r>
              <a:rPr lang="zh-CN" altLang="en-US" sz="2400" dirty="0">
                <a:solidFill>
                  <a:schemeClr val="bg1"/>
                </a:solidFill>
              </a:rPr>
              <a:t>     最具价值的教育便是要让肉体、灵魂、公民和国家了解他们和谐生活的所有可能。三个基本好处可以确立教育的目标：第一，通过健康、性格、智慧和科技控制生活；第二、通过友谊、自然、文学和艺术来享受生活；通过历史、科学、宗教和哲学理解生活。</a:t>
            </a:r>
            <a:endParaRPr lang="en-US" altLang="zh-CN" sz="2400" dirty="0">
              <a:solidFill>
                <a:schemeClr val="bg1"/>
              </a:solidFill>
            </a:endParaRPr>
          </a:p>
          <a:p>
            <a:pPr algn="r">
              <a:lnSpc>
                <a:spcPct val="150000"/>
              </a:lnSpc>
            </a:pPr>
            <a:r>
              <a:rPr lang="en-US" altLang="zh-CN" sz="2400" dirty="0">
                <a:solidFill>
                  <a:schemeClr val="bg1"/>
                </a:solidFill>
              </a:rPr>
              <a:t>               ——</a:t>
            </a:r>
            <a:r>
              <a:rPr lang="zh-CN" altLang="en-US" sz="2400" dirty="0">
                <a:solidFill>
                  <a:schemeClr val="bg1"/>
                </a:solidFill>
              </a:rPr>
              <a:t>威尔</a:t>
            </a:r>
            <a:r>
              <a:rPr lang="en-US" altLang="zh-CN" sz="2400" dirty="0">
                <a:solidFill>
                  <a:schemeClr val="bg1"/>
                </a:solidFill>
              </a:rPr>
              <a:t>·</a:t>
            </a:r>
            <a:r>
              <a:rPr lang="zh-CN" altLang="en-US" sz="2400" dirty="0">
                <a:solidFill>
                  <a:schemeClr val="bg1"/>
                </a:solidFill>
              </a:rPr>
              <a:t>杜兰特（</a:t>
            </a:r>
            <a:r>
              <a:rPr lang="en-US" altLang="zh-CN" sz="2400" dirty="0">
                <a:solidFill>
                  <a:schemeClr val="bg1"/>
                </a:solidFill>
                <a:latin typeface="Times New Roman" panose="02020603050405020304" pitchFamily="18" charset="0"/>
                <a:cs typeface="Times New Roman" panose="02020603050405020304" pitchFamily="18" charset="0"/>
              </a:rPr>
              <a:t>Will Durant</a:t>
            </a:r>
            <a:r>
              <a:rPr lang="zh-CN" altLang="en-US" sz="2400" dirty="0">
                <a:solidFill>
                  <a:schemeClr val="bg1"/>
                </a:solidFill>
              </a:rPr>
              <a:t>，</a:t>
            </a:r>
            <a:r>
              <a:rPr lang="en-US" altLang="zh-CN" sz="2400" dirty="0">
                <a:solidFill>
                  <a:schemeClr val="bg1"/>
                </a:solidFill>
              </a:rPr>
              <a:t>1885-1981</a:t>
            </a:r>
            <a:r>
              <a:rPr lang="zh-CN" altLang="en-US" sz="2400" dirty="0">
                <a:solidFill>
                  <a:schemeClr val="bg1"/>
                </a:solidFill>
              </a:rPr>
              <a:t>）</a:t>
            </a:r>
            <a:endParaRPr lang="zh-CN" altLang="en-US" sz="2400" dirty="0">
              <a:solidFill>
                <a:schemeClr val="bg1"/>
              </a:solidFill>
            </a:endParaRPr>
          </a:p>
        </p:txBody>
      </p:sp>
      <p:sp>
        <p:nvSpPr>
          <p:cNvPr id="6" name="Rectangle 2"/>
          <p:cNvSpPr txBox="1">
            <a:spLocks noChangeArrowheads="1"/>
          </p:cNvSpPr>
          <p:nvPr/>
        </p:nvSpPr>
        <p:spPr>
          <a:xfrm>
            <a:off x="477264" y="851552"/>
            <a:ext cx="11234298" cy="1021776"/>
          </a:xfrm>
          <a:prstGeom prst="roundRect">
            <a:avLst/>
          </a:prstGeom>
          <a:noFill/>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r>
              <a:rPr lang="en-US" altLang="zh-CN" sz="6000" b="1" dirty="0">
                <a:solidFill>
                  <a:schemeClr val="bg1"/>
                </a:solidFill>
                <a:latin typeface="思源黑体 CN Heavy" panose="020B0A00000000000000" pitchFamily="34" charset="-122"/>
                <a:ea typeface="思源黑体 CN Heavy" panose="020B0A00000000000000" pitchFamily="34" charset="-122"/>
              </a:rPr>
              <a:t>1.1   </a:t>
            </a:r>
            <a:r>
              <a:rPr lang="zh-CN" altLang="en-US" sz="6000" b="1" dirty="0">
                <a:solidFill>
                  <a:schemeClr val="bg1"/>
                </a:solidFill>
                <a:latin typeface="思源黑体 CN Heavy" panose="020B0A00000000000000" pitchFamily="34" charset="-122"/>
                <a:ea typeface="思源黑体 CN Heavy" panose="020B0A00000000000000" pitchFamily="34" charset="-122"/>
              </a:rPr>
              <a:t>理解教育</a:t>
            </a:r>
            <a:endParaRPr lang="zh-CN" altLang="en-US" sz="6000" b="1" dirty="0">
              <a:solidFill>
                <a:schemeClr val="bg1"/>
              </a:solidFill>
              <a:latin typeface="思源黑体 CN Heavy" panose="020B0A00000000000000" pitchFamily="34" charset="-122"/>
              <a:ea typeface="思源黑体 CN Heavy" panose="020B0A00000000000000" pitchFamily="34"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9939" name="文本框 2"/>
          <p:cNvSpPr/>
          <p:nvPr>
            <p:custDataLst>
              <p:tags r:id="rId1"/>
            </p:custDataLst>
          </p:nvPr>
        </p:nvSpPr>
        <p:spPr>
          <a:xfrm>
            <a:off x="1486758" y="899636"/>
            <a:ext cx="982392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Tx/>
              <a:buNone/>
              <a:defRPr/>
            </a:pPr>
            <a:r>
              <a:rPr kumimoji="0" lang="en-US" sz="66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黑体" panose="02010609060101010101" pitchFamily="49" charset="-122"/>
              </a:rPr>
              <a:t> </a:t>
            </a:r>
            <a:r>
              <a:rPr kumimoji="0" lang="zh-CN" altLang="en-US" sz="66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黑体" panose="02010609060101010101" pitchFamily="49" charset="-122"/>
              </a:rPr>
              <a:t>专业成长的三大法宝</a:t>
            </a:r>
            <a:endParaRPr kumimoji="0" lang="zh-CN" altLang="en-US" sz="66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cs"/>
              <a:sym typeface="黑体" panose="02010609060101010101" pitchFamily="49" charset="-122"/>
            </a:endParaRPr>
          </a:p>
        </p:txBody>
      </p:sp>
      <p:sp>
        <p:nvSpPr>
          <p:cNvPr id="39940" name="矩形 114693"/>
          <p:cNvSpPr/>
          <p:nvPr/>
        </p:nvSpPr>
        <p:spPr>
          <a:xfrm>
            <a:off x="2111375" y="3438525"/>
            <a:ext cx="3602038" cy="2016125"/>
          </a:xfrm>
          <a:prstGeom prst="rect">
            <a:avLst/>
          </a:prstGeom>
          <a:noFill/>
          <a:ln w="9525">
            <a:noFill/>
          </a:ln>
        </p:spPr>
        <p:txBody>
          <a:bodyPr anchor="t"/>
          <a:lstStyle/>
          <a:p>
            <a:pPr marL="342900" marR="0" lvl="0" indent="-342900" algn="l" defTabSz="1219200" rtl="0" eaLnBrk="1" fontAlgn="base" latinLnBrk="0" hangingPunct="1">
              <a:lnSpc>
                <a:spcPct val="100000"/>
              </a:lnSpc>
              <a:spcBef>
                <a:spcPct val="20000"/>
              </a:spcBef>
              <a:spcAft>
                <a:spcPct val="0"/>
              </a:spcAft>
              <a:buClr>
                <a:srgbClr val="2998E3"/>
              </a:buClr>
              <a:buSzPct val="90000"/>
              <a:buFontTx/>
              <a:buNone/>
              <a:defRPr/>
            </a:pPr>
            <a:endParaRPr kumimoji="0" lang="zh-CN" altLang="en-US" sz="2400" b="1" i="1"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sym typeface="黑体" panose="02010609060101010101" pitchFamily="49" charset="-122"/>
            </a:endParaRPr>
          </a:p>
        </p:txBody>
      </p:sp>
      <p:sp>
        <p:nvSpPr>
          <p:cNvPr id="39941" name="矩形 114694"/>
          <p:cNvSpPr/>
          <p:nvPr/>
        </p:nvSpPr>
        <p:spPr>
          <a:xfrm>
            <a:off x="6375400" y="3438525"/>
            <a:ext cx="3384550" cy="2016125"/>
          </a:xfrm>
          <a:prstGeom prst="rect">
            <a:avLst/>
          </a:prstGeom>
          <a:noFill/>
          <a:ln w="9525">
            <a:noFill/>
          </a:ln>
        </p:spPr>
        <p:txBody>
          <a:bodyPr anchor="t"/>
          <a:lstStyle/>
          <a:p>
            <a:pPr marL="342900" marR="0" lvl="0" indent="-342900" algn="l" defTabSz="1219200" rtl="0" eaLnBrk="1" fontAlgn="base" latinLnBrk="0" hangingPunct="1">
              <a:lnSpc>
                <a:spcPct val="100000"/>
              </a:lnSpc>
              <a:spcBef>
                <a:spcPct val="20000"/>
              </a:spcBef>
              <a:spcAft>
                <a:spcPct val="0"/>
              </a:spcAft>
              <a:buClr>
                <a:srgbClr val="2998E3"/>
              </a:buClr>
              <a:buSzPct val="90000"/>
              <a:buFontTx/>
              <a:buNone/>
              <a:defRPr/>
            </a:pPr>
            <a:endParaRPr kumimoji="0" lang="zh-CN" altLang="en-US" sz="2400" b="1" i="1"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sym typeface="黑体" panose="02010609060101010101" pitchFamily="49" charset="-122"/>
            </a:endParaRPr>
          </a:p>
        </p:txBody>
      </p:sp>
      <p:sp>
        <p:nvSpPr>
          <p:cNvPr id="39942" name="文本框 6"/>
          <p:cNvSpPr/>
          <p:nvPr>
            <p:custDataLst>
              <p:tags r:id="rId2"/>
            </p:custDataLst>
          </p:nvPr>
        </p:nvSpPr>
        <p:spPr>
          <a:xfrm>
            <a:off x="4824664" y="2524620"/>
            <a:ext cx="6486021" cy="290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200000"/>
              </a:lnSpc>
              <a:spcBef>
                <a:spcPct val="0"/>
              </a:spcBef>
              <a:spcAft>
                <a:spcPct val="0"/>
              </a:spcAft>
              <a:buClr>
                <a:srgbClr val="000000"/>
              </a:buClr>
              <a:buSzTx/>
              <a:buFontTx/>
              <a:buNone/>
              <a:defRPr/>
            </a:pPr>
            <a:r>
              <a:rPr kumimoji="0" lang="en-US" altLang="x-none"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① </a:t>
            </a:r>
            <a:r>
              <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读书积淀，读一些读不懂的书籍</a:t>
            </a:r>
            <a:endPar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endParaRPr>
          </a:p>
          <a:p>
            <a:pPr marL="0" marR="0" lvl="0" indent="0" algn="ctr" defTabSz="1219200" rtl="0" eaLnBrk="1" fontAlgn="base" latinLnBrk="0" hangingPunct="1">
              <a:lnSpc>
                <a:spcPct val="200000"/>
              </a:lnSpc>
              <a:spcBef>
                <a:spcPct val="0"/>
              </a:spcBef>
              <a:spcAft>
                <a:spcPct val="0"/>
              </a:spcAft>
              <a:buClr>
                <a:srgbClr val="000000"/>
              </a:buClr>
              <a:buSzTx/>
              <a:buFontTx/>
              <a:buNone/>
              <a:defRPr/>
            </a:pPr>
            <a:r>
              <a:rPr kumimoji="0" lang="en-US" altLang="x-none"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② </a:t>
            </a:r>
            <a:r>
              <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实践反思，想一些想不通的问题</a:t>
            </a:r>
            <a:endPar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endParaRPr>
          </a:p>
          <a:p>
            <a:pPr marL="0" marR="0" lvl="0" indent="0" algn="ctr" defTabSz="1219200" rtl="0" eaLnBrk="1" fontAlgn="base" latinLnBrk="0" hangingPunct="1">
              <a:lnSpc>
                <a:spcPct val="200000"/>
              </a:lnSpc>
              <a:spcBef>
                <a:spcPct val="0"/>
              </a:spcBef>
              <a:spcAft>
                <a:spcPct val="0"/>
              </a:spcAft>
              <a:buClr>
                <a:srgbClr val="000000"/>
              </a:buClr>
              <a:buSzTx/>
              <a:buFontTx/>
              <a:buNone/>
              <a:defRPr/>
            </a:pPr>
            <a:r>
              <a:rPr kumimoji="0" lang="en-US" altLang="x-none"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③ </a:t>
            </a:r>
            <a:r>
              <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写作</a:t>
            </a:r>
            <a:r>
              <a:rPr kumimoji="0" lang="en-US" altLang="x-none"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突破，</a:t>
            </a:r>
            <a:r>
              <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rPr>
              <a:t>写一些写不透的现象</a:t>
            </a:r>
            <a:endParaRPr kumimoji="0" lang="zh-CN" altLang="en-US" sz="28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黑体" panose="02010609060101010101" pitchFamily="49" charset="-122"/>
            </a:endParaRPr>
          </a:p>
        </p:txBody>
      </p:sp>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ackgroundRemoval t="9863" b="95296" l="10000" r="90000"/>
                    </a14:imgEffect>
                  </a14:imgLayer>
                </a14:imgProps>
              </a:ext>
            </a:extLst>
          </a:blip>
          <a:stretch>
            <a:fillRect/>
          </a:stretch>
        </p:blipFill>
        <p:spPr>
          <a:xfrm>
            <a:off x="545746" y="1760902"/>
            <a:ext cx="4824402" cy="4607653"/>
          </a:xfrm>
          <a:prstGeom prst="rect">
            <a:avLst/>
          </a:prstGeom>
        </p:spPr>
      </p:pic>
    </p:spTree>
    <p:custDataLst>
      <p:tags r:id="rId5"/>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2472" name="TextBox 7"/>
          <p:cNvSpPr/>
          <p:nvPr>
            <p:custDataLst>
              <p:tags r:id="rId1"/>
            </p:custDataLst>
          </p:nvPr>
        </p:nvSpPr>
        <p:spPr>
          <a:xfrm>
            <a:off x="1464469" y="764778"/>
            <a:ext cx="9263062" cy="100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1219200" fontAlgn="base">
              <a:spcBef>
                <a:spcPct val="0"/>
              </a:spcBef>
              <a:spcAft>
                <a:spcPct val="0"/>
              </a:spcAft>
              <a:buClr>
                <a:srgbClr val="000000"/>
              </a:buClr>
            </a:pPr>
            <a:r>
              <a:rPr lang="en-US" sz="6600" dirty="0">
                <a:solidFill>
                  <a:srgbClr val="FFFFFF"/>
                </a:solidFill>
                <a:latin typeface="思源宋体 CN Heavy" panose="02020900000000000000" pitchFamily="18" charset="-122"/>
                <a:ea typeface="思源宋体 CN Heavy" panose="02020900000000000000" pitchFamily="18" charset="-122"/>
                <a:sym typeface="+mn-ea"/>
              </a:rPr>
              <a:t> </a:t>
            </a:r>
            <a:r>
              <a:rPr lang="zh-CN" altLang="en-US" sz="6600" dirty="0">
                <a:solidFill>
                  <a:srgbClr val="FFFFFF"/>
                </a:solidFill>
                <a:latin typeface="思源宋体 CN Heavy" panose="02020900000000000000" pitchFamily="18" charset="-122"/>
                <a:ea typeface="思源宋体 CN Heavy" panose="02020900000000000000" pitchFamily="18" charset="-122"/>
                <a:sym typeface="+mn-ea"/>
              </a:rPr>
              <a:t>专业发展的启示</a:t>
            </a:r>
            <a:endParaRPr lang="zh-CN" altLang="en-US" sz="6600" dirty="0">
              <a:solidFill>
                <a:srgbClr val="FFFFFF"/>
              </a:solidFill>
              <a:latin typeface="思源宋体 CN Heavy" panose="02020900000000000000" pitchFamily="18" charset="-122"/>
              <a:ea typeface="思源宋体 CN Heavy" panose="02020900000000000000" pitchFamily="18" charset="-122"/>
              <a:sym typeface="+mn-ea"/>
            </a:endParaRPr>
          </a:p>
        </p:txBody>
      </p:sp>
      <p:sp>
        <p:nvSpPr>
          <p:cNvPr id="67588" name="内容占位符 146434"/>
          <p:cNvSpPr>
            <a:spLocks noChangeArrowheads="1"/>
          </p:cNvSpPr>
          <p:nvPr/>
        </p:nvSpPr>
        <p:spPr bwMode="auto">
          <a:xfrm>
            <a:off x="551538" y="2276904"/>
            <a:ext cx="8201026" cy="26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50000"/>
              </a:lnSpc>
              <a:spcBef>
                <a:spcPct val="0"/>
              </a:spcBef>
              <a:spcAft>
                <a:spcPct val="0"/>
              </a:spcAft>
              <a:buClr>
                <a:srgbClr val="000000"/>
              </a:buClr>
              <a:buSzTx/>
              <a:buFont typeface="Arial" panose="020B0604020202020204" pitchFamily="34" charset="0"/>
              <a:buNone/>
              <a:defRPr/>
            </a:pPr>
            <a:r>
              <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内蕴两大修养：人文修养，哲学修养</a:t>
            </a:r>
            <a:endPar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a:p>
            <a:pPr marL="0" marR="0" lvl="0" indent="0" algn="ctr" defTabSz="1219200" rtl="0" eaLnBrk="1" fontAlgn="base" latinLnBrk="0" hangingPunct="1">
              <a:lnSpc>
                <a:spcPct val="150000"/>
              </a:lnSpc>
              <a:spcBef>
                <a:spcPct val="0"/>
              </a:spcBef>
              <a:spcAft>
                <a:spcPct val="0"/>
              </a:spcAft>
              <a:buClr>
                <a:srgbClr val="000000"/>
              </a:buClr>
              <a:buSzTx/>
              <a:buFont typeface="Arial" panose="020B0604020202020204" pitchFamily="34" charset="0"/>
              <a:buNone/>
              <a:defRPr/>
            </a:pPr>
            <a:r>
              <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发展两大能力：反思能力，写作能力</a:t>
            </a:r>
            <a:endPar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a:p>
            <a:pPr marL="0" marR="0" lvl="0" indent="0" algn="ctr" defTabSz="1219200" rtl="0" eaLnBrk="1" fontAlgn="base" latinLnBrk="0" hangingPunct="1">
              <a:lnSpc>
                <a:spcPct val="150000"/>
              </a:lnSpc>
              <a:spcBef>
                <a:spcPct val="0"/>
              </a:spcBef>
              <a:spcAft>
                <a:spcPct val="0"/>
              </a:spcAft>
              <a:buClr>
                <a:srgbClr val="000000"/>
              </a:buClr>
              <a:buSzTx/>
              <a:buFont typeface="Arial" panose="020B0604020202020204" pitchFamily="34" charset="0"/>
              <a:buNone/>
              <a:defRPr/>
            </a:pPr>
            <a:r>
              <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rPr>
              <a:t>明确两大主张：学科主张，教学主张</a:t>
            </a:r>
            <a:endParaRPr kumimoji="0" lang="zh-CN" altLang="en-US" sz="32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Arial" panose="020B0604020202020204" pitchFamily="34" charset="0"/>
            </a:endParaRPr>
          </a:p>
        </p:txBody>
      </p:sp>
      <p:sp>
        <p:nvSpPr>
          <p:cNvPr id="87044" name="AutoShape 5"/>
          <p:cNvSpPr>
            <a:spLocks noChangeArrowheads="1"/>
          </p:cNvSpPr>
          <p:nvPr/>
        </p:nvSpPr>
        <p:spPr bwMode="auto">
          <a:xfrm>
            <a:off x="8964945" y="2679582"/>
            <a:ext cx="2306638" cy="149883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66FF"/>
          </a:solidFill>
          <a:ln w="9525">
            <a:noFill/>
            <a:miter lim="800000"/>
          </a:ln>
          <a:effectLst/>
          <a:scene3d>
            <a:camera prst="orthographicFront">
              <a:rot lat="0" lon="0" rev="0"/>
            </a:camera>
            <a:lightRig rig="contrasting" dir="t">
              <a:rot lat="0" lon="0" rev="7800000"/>
            </a:lightRig>
          </a:scene3d>
          <a:sp3d>
            <a:bevelT w="139700" h="139700"/>
          </a:sp3d>
        </p:spPr>
        <p:txBody>
          <a:bodyPr wrap="none" anchor="ctr"/>
          <a:lstStyle/>
          <a:p>
            <a:pPr marL="0" marR="0" lvl="0" indent="0" algn="ctr" defTabSz="12192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kumimoji="0" lang="zh-CN" altLang="en-US" sz="2800" b="1" i="0" u="sng" strike="noStrike" kern="1200" cap="none" spc="0" normalizeH="0" baseline="0" noProof="0">
                <a:ln>
                  <a:noFill/>
                </a:ln>
                <a:solidFill>
                  <a:srgbClr val="FFFFFF"/>
                </a:solidFill>
                <a:effectLst/>
                <a:uLnTx/>
                <a:uFillTx/>
                <a:latin typeface="Arial" panose="020B0604020202020204"/>
                <a:ea typeface="华文新魏" panose="02010800040101010101" pitchFamily="2" charset="-122"/>
                <a:cs typeface="+mn-cs"/>
              </a:rPr>
              <a:t>学习力</a:t>
            </a:r>
            <a:endParaRPr kumimoji="0" lang="zh-CN" altLang="en-US" sz="2800" b="1" i="0" u="sng" strike="noStrike" kern="1200" cap="none" spc="0" normalizeH="0" baseline="0" noProof="0">
              <a:ln>
                <a:noFill/>
              </a:ln>
              <a:solidFill>
                <a:srgbClr val="FFFFFF"/>
              </a:solidFill>
              <a:effectLst/>
              <a:uLnTx/>
              <a:uFillTx/>
              <a:latin typeface="Arial" panose="020B0604020202020204"/>
              <a:ea typeface="华文新魏" panose="02010800040101010101" pitchFamily="2" charset="-122"/>
              <a:cs typeface="+mn-cs"/>
            </a:endParaRPr>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anim calcmode="lin" valueType="num">
                                      <p:cBhvr>
                                        <p:cTn id="7" dur="1000" fill="hold"/>
                                        <p:tgtEl>
                                          <p:spTgt spid="67588">
                                            <p:bg/>
                                          </p:spTgt>
                                        </p:tgtEl>
                                        <p:attrNameLst>
                                          <p:attrName>ppt_w</p:attrName>
                                        </p:attrNameLst>
                                      </p:cBhvr>
                                      <p:tavLst>
                                        <p:tav tm="0">
                                          <p:val>
                                            <p:strVal val="#ppt_w*0.70"/>
                                          </p:val>
                                        </p:tav>
                                        <p:tav tm="100000">
                                          <p:val>
                                            <p:strVal val="#ppt_w"/>
                                          </p:val>
                                        </p:tav>
                                      </p:tavLst>
                                    </p:anim>
                                    <p:anim calcmode="lin" valueType="num">
                                      <p:cBhvr>
                                        <p:cTn id="8" dur="1000" fill="hold"/>
                                        <p:tgtEl>
                                          <p:spTgt spid="67588">
                                            <p:bg/>
                                          </p:spTgt>
                                        </p:tgtEl>
                                        <p:attrNameLst>
                                          <p:attrName>ppt_h</p:attrName>
                                        </p:attrNameLst>
                                      </p:cBhvr>
                                      <p:tavLst>
                                        <p:tav tm="0">
                                          <p:val>
                                            <p:strVal val="#ppt_h"/>
                                          </p:val>
                                        </p:tav>
                                        <p:tav tm="100000">
                                          <p:val>
                                            <p:strVal val="#ppt_h"/>
                                          </p:val>
                                        </p:tav>
                                      </p:tavLst>
                                    </p:anim>
                                    <p:animEffect transition="in" filter="fade">
                                      <p:cBhvr>
                                        <p:cTn id="9" dur="1000"/>
                                        <p:tgtEl>
                                          <p:spTgt spid="6758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7588">
                                            <p:txEl>
                                              <p:pRg st="0" end="0"/>
                                            </p:txEl>
                                          </p:spTgt>
                                        </p:tgtEl>
                                        <p:attrNameLst>
                                          <p:attrName>style.visibility</p:attrName>
                                        </p:attrNameLst>
                                      </p:cBhvr>
                                      <p:to>
                                        <p:strVal val="visible"/>
                                      </p:to>
                                    </p:set>
                                    <p:anim calcmode="lin" valueType="num">
                                      <p:cBhvr>
                                        <p:cTn id="14"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758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7588">
                                            <p:txEl>
                                              <p:pRg st="1" end="1"/>
                                            </p:txEl>
                                          </p:spTgt>
                                        </p:tgtEl>
                                        <p:attrNameLst>
                                          <p:attrName>style.visibility</p:attrName>
                                        </p:attrNameLst>
                                      </p:cBhvr>
                                      <p:to>
                                        <p:strVal val="visible"/>
                                      </p:to>
                                    </p:set>
                                    <p:anim calcmode="lin" valueType="num">
                                      <p:cBhvr>
                                        <p:cTn id="21" dur="1000" fill="hold"/>
                                        <p:tgtEl>
                                          <p:spTgt spid="67588">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67588">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6758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7588">
                                            <p:txEl>
                                              <p:pRg st="2" end="2"/>
                                            </p:txEl>
                                          </p:spTgt>
                                        </p:tgtEl>
                                        <p:attrNameLst>
                                          <p:attrName>style.visibility</p:attrName>
                                        </p:attrNameLst>
                                      </p:cBhvr>
                                      <p:to>
                                        <p:strVal val="visible"/>
                                      </p:to>
                                    </p:set>
                                    <p:anim calcmode="lin" valueType="num">
                                      <p:cBhvr>
                                        <p:cTn id="28" dur="1000" fill="hold"/>
                                        <p:tgtEl>
                                          <p:spTgt spid="67588">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67588">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6758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87044"/>
                                        </p:tgtEl>
                                        <p:attrNameLst>
                                          <p:attrName>style.visibility</p:attrName>
                                        </p:attrNameLst>
                                      </p:cBhvr>
                                      <p:to>
                                        <p:strVal val="visible"/>
                                      </p:to>
                                    </p:set>
                                    <p:animEffect transition="in" filter="fade">
                                      <p:cBhvr>
                                        <p:cTn id="35" dur="1000"/>
                                        <p:tgtEl>
                                          <p:spTgt spid="87044"/>
                                        </p:tgtEl>
                                      </p:cBhvr>
                                    </p:animEffect>
                                    <p:anim calcmode="lin" valueType="num">
                                      <p:cBhvr>
                                        <p:cTn id="36" dur="1000" fill="hold"/>
                                        <p:tgtEl>
                                          <p:spTgt spid="87044"/>
                                        </p:tgtEl>
                                        <p:attrNameLst>
                                          <p:attrName>ppt_x</p:attrName>
                                        </p:attrNameLst>
                                      </p:cBhvr>
                                      <p:tavLst>
                                        <p:tav tm="0">
                                          <p:val>
                                            <p:strVal val="#ppt_x-.1"/>
                                          </p:val>
                                        </p:tav>
                                        <p:tav tm="100000">
                                          <p:val>
                                            <p:strVal val="#ppt_x"/>
                                          </p:val>
                                        </p:tav>
                                      </p:tavLst>
                                    </p:anim>
                                    <p:anim calcmode="lin" valueType="num">
                                      <p:cBhvr>
                                        <p:cTn id="37" dur="1000" fill="hold"/>
                                        <p:tgtEl>
                                          <p:spTgt spid="870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build="p"/>
      <p:bldP spid="87044"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84995" name="TextBox 7"/>
          <p:cNvSpPr>
            <a:spLocks noChangeArrowheads="1"/>
          </p:cNvSpPr>
          <p:nvPr>
            <p:custDataLst>
              <p:tags r:id="rId1"/>
            </p:custDataLst>
          </p:nvPr>
        </p:nvSpPr>
        <p:spPr bwMode="auto">
          <a:xfrm>
            <a:off x="3143754" y="424261"/>
            <a:ext cx="54054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1219200" rtl="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kumimoji="0" lang="zh-CN" altLang="en-US"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mn-ea"/>
              </a:rPr>
              <a:t>生命期盼</a:t>
            </a:r>
            <a:r>
              <a:rPr kumimoji="0" lang="en-US" altLang="zh-CN"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mn-ea"/>
              </a:rPr>
              <a:t>-</a:t>
            </a:r>
            <a:r>
              <a:rPr kumimoji="0" lang="zh-CN" altLang="en-US"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mn-ea"/>
              </a:rPr>
              <a:t>自我更新</a:t>
            </a:r>
            <a:endParaRPr kumimoji="0" lang="en-US" altLang="zh-CN" sz="4400" b="0" i="0" u="none" strike="noStrike" kern="1200" cap="none" spc="0" normalizeH="0" baseline="0" noProof="0" dirty="0">
              <a:ln>
                <a:noFill/>
              </a:ln>
              <a:solidFill>
                <a:srgbClr val="FFFFFF"/>
              </a:solidFill>
              <a:effectLst/>
              <a:uLnTx/>
              <a:uFillTx/>
              <a:latin typeface="思源黑体 CN ExtraLight" panose="020B0200000000000000" pitchFamily="34" charset="-122"/>
              <a:ea typeface="思源黑体 CN ExtraLight" panose="020B0200000000000000" pitchFamily="34" charset="-122"/>
              <a:cs typeface="+mn-cs"/>
              <a:sym typeface="+mn-ea"/>
            </a:endParaRPr>
          </a:p>
        </p:txBody>
      </p:sp>
      <p:grpSp>
        <p:nvGrpSpPr>
          <p:cNvPr id="2" name="组合 1"/>
          <p:cNvGrpSpPr/>
          <p:nvPr/>
        </p:nvGrpSpPr>
        <p:grpSpPr>
          <a:xfrm>
            <a:off x="3143754" y="1340826"/>
            <a:ext cx="4960273" cy="5187206"/>
            <a:chOff x="3728877" y="1173395"/>
            <a:chExt cx="4375150" cy="5354637"/>
          </a:xfrm>
        </p:grpSpPr>
        <p:sp>
          <p:nvSpPr>
            <p:cNvPr id="84996" name="Freeform 5"/>
            <p:cNvSpPr/>
            <p:nvPr/>
          </p:nvSpPr>
          <p:spPr bwMode="auto">
            <a:xfrm>
              <a:off x="3728877" y="1173395"/>
              <a:ext cx="4375150" cy="5354637"/>
            </a:xfrm>
            <a:custGeom>
              <a:avLst/>
              <a:gdLst>
                <a:gd name="T0" fmla="*/ 3753166 w 1646"/>
                <a:gd name="T1" fmla="*/ 4447960 h 2015"/>
                <a:gd name="T2" fmla="*/ 3646844 w 1646"/>
                <a:gd name="T3" fmla="*/ 3090190 h 2015"/>
                <a:gd name="T4" fmla="*/ 3824934 w 1646"/>
                <a:gd name="T5" fmla="*/ 2856366 h 2015"/>
                <a:gd name="T6" fmla="*/ 4082765 w 1646"/>
                <a:gd name="T7" fmla="*/ 2146925 h 2015"/>
                <a:gd name="T8" fmla="*/ 3314588 w 1646"/>
                <a:gd name="T9" fmla="*/ 414505 h 2015"/>
                <a:gd name="T10" fmla="*/ 1310419 w 1646"/>
                <a:gd name="T11" fmla="*/ 265708 h 2015"/>
                <a:gd name="T12" fmla="*/ 1057904 w 1646"/>
                <a:gd name="T13" fmla="*/ 417162 h 2015"/>
                <a:gd name="T14" fmla="*/ 433262 w 1646"/>
                <a:gd name="T15" fmla="*/ 1392312 h 2015"/>
                <a:gd name="T16" fmla="*/ 334914 w 1646"/>
                <a:gd name="T17" fmla="*/ 1639421 h 2015"/>
                <a:gd name="T18" fmla="*/ 356179 w 1646"/>
                <a:gd name="T19" fmla="*/ 1812132 h 2015"/>
                <a:gd name="T20" fmla="*/ 353521 w 1646"/>
                <a:gd name="T21" fmla="*/ 1990157 h 2015"/>
                <a:gd name="T22" fmla="*/ 53161 w 1646"/>
                <a:gd name="T23" fmla="*/ 2595972 h 2015"/>
                <a:gd name="T24" fmla="*/ 2658 w 1646"/>
                <a:gd name="T25" fmla="*/ 2715541 h 2015"/>
                <a:gd name="T26" fmla="*/ 93032 w 1646"/>
                <a:gd name="T27" fmla="*/ 2866995 h 2015"/>
                <a:gd name="T28" fmla="*/ 236566 w 1646"/>
                <a:gd name="T29" fmla="*/ 2901537 h 2015"/>
                <a:gd name="T30" fmla="*/ 273779 w 1646"/>
                <a:gd name="T31" fmla="*/ 3130046 h 2015"/>
                <a:gd name="T32" fmla="*/ 233908 w 1646"/>
                <a:gd name="T33" fmla="*/ 3209759 h 2015"/>
                <a:gd name="T34" fmla="*/ 300360 w 1646"/>
                <a:gd name="T35" fmla="*/ 3321356 h 2015"/>
                <a:gd name="T36" fmla="*/ 374785 w 1646"/>
                <a:gd name="T37" fmla="*/ 3347927 h 2015"/>
                <a:gd name="T38" fmla="*/ 313650 w 1646"/>
                <a:gd name="T39" fmla="*/ 3395754 h 2015"/>
                <a:gd name="T40" fmla="*/ 361495 w 1646"/>
                <a:gd name="T41" fmla="*/ 3557837 h 2015"/>
                <a:gd name="T42" fmla="*/ 401366 w 1646"/>
                <a:gd name="T43" fmla="*/ 3648178 h 2015"/>
                <a:gd name="T44" fmla="*/ 369469 w 1646"/>
                <a:gd name="T45" fmla="*/ 3804946 h 2015"/>
                <a:gd name="T46" fmla="*/ 571481 w 1646"/>
                <a:gd name="T47" fmla="*/ 4091911 h 2015"/>
                <a:gd name="T48" fmla="*/ 1158910 w 1646"/>
                <a:gd name="T49" fmla="*/ 4107853 h 2015"/>
                <a:gd name="T50" fmla="*/ 1438005 w 1646"/>
                <a:gd name="T51" fmla="*/ 4296506 h 2015"/>
                <a:gd name="T52" fmla="*/ 1488508 w 1646"/>
                <a:gd name="T53" fmla="*/ 4474531 h 2015"/>
                <a:gd name="T54" fmla="*/ 1711784 w 1646"/>
                <a:gd name="T55" fmla="*/ 4992662 h 2015"/>
                <a:gd name="T56" fmla="*/ 1613436 w 1646"/>
                <a:gd name="T57" fmla="*/ 5354026 h 2015"/>
                <a:gd name="T58" fmla="*/ 4375150 w 1646"/>
                <a:gd name="T59" fmla="*/ 5354026 h 2015"/>
                <a:gd name="T60" fmla="*/ 3753166 w 1646"/>
                <a:gd name="T61" fmla="*/ 4447960 h 20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46"/>
                <a:gd name="T94" fmla="*/ 0 h 2015"/>
                <a:gd name="T95" fmla="*/ 1646 w 1646"/>
                <a:gd name="T96" fmla="*/ 2015 h 20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46" h="2015">
                  <a:moveTo>
                    <a:pt x="1412" y="1674"/>
                  </a:moveTo>
                  <a:cubicBezTo>
                    <a:pt x="1287" y="1534"/>
                    <a:pt x="1265" y="1326"/>
                    <a:pt x="1372" y="1163"/>
                  </a:cubicBezTo>
                  <a:cubicBezTo>
                    <a:pt x="1391" y="1135"/>
                    <a:pt x="1413" y="1106"/>
                    <a:pt x="1439" y="1075"/>
                  </a:cubicBezTo>
                  <a:cubicBezTo>
                    <a:pt x="1499" y="1000"/>
                    <a:pt x="1530" y="907"/>
                    <a:pt x="1536" y="808"/>
                  </a:cubicBezTo>
                  <a:cubicBezTo>
                    <a:pt x="1551" y="579"/>
                    <a:pt x="1439" y="291"/>
                    <a:pt x="1247" y="156"/>
                  </a:cubicBezTo>
                  <a:cubicBezTo>
                    <a:pt x="1032" y="18"/>
                    <a:pt x="744" y="0"/>
                    <a:pt x="493" y="100"/>
                  </a:cubicBezTo>
                  <a:cubicBezTo>
                    <a:pt x="460" y="116"/>
                    <a:pt x="429" y="135"/>
                    <a:pt x="398" y="157"/>
                  </a:cubicBezTo>
                  <a:cubicBezTo>
                    <a:pt x="258" y="258"/>
                    <a:pt x="224" y="369"/>
                    <a:pt x="163" y="524"/>
                  </a:cubicBezTo>
                  <a:cubicBezTo>
                    <a:pt x="151" y="554"/>
                    <a:pt x="133" y="585"/>
                    <a:pt x="126" y="617"/>
                  </a:cubicBezTo>
                  <a:cubicBezTo>
                    <a:pt x="119" y="652"/>
                    <a:pt x="127" y="664"/>
                    <a:pt x="134" y="682"/>
                  </a:cubicBezTo>
                  <a:cubicBezTo>
                    <a:pt x="145" y="707"/>
                    <a:pt x="144" y="723"/>
                    <a:pt x="133" y="749"/>
                  </a:cubicBezTo>
                  <a:cubicBezTo>
                    <a:pt x="97" y="826"/>
                    <a:pt x="65" y="904"/>
                    <a:pt x="20" y="977"/>
                  </a:cubicBezTo>
                  <a:cubicBezTo>
                    <a:pt x="12" y="989"/>
                    <a:pt x="2" y="1005"/>
                    <a:pt x="1" y="1022"/>
                  </a:cubicBezTo>
                  <a:cubicBezTo>
                    <a:pt x="0" y="1046"/>
                    <a:pt x="11" y="1070"/>
                    <a:pt x="35" y="1079"/>
                  </a:cubicBezTo>
                  <a:cubicBezTo>
                    <a:pt x="52" y="1085"/>
                    <a:pt x="71" y="1083"/>
                    <a:pt x="89" y="1092"/>
                  </a:cubicBezTo>
                  <a:cubicBezTo>
                    <a:pt x="130" y="1112"/>
                    <a:pt x="124" y="1148"/>
                    <a:pt x="103" y="1178"/>
                  </a:cubicBezTo>
                  <a:cubicBezTo>
                    <a:pt x="96" y="1189"/>
                    <a:pt x="89" y="1199"/>
                    <a:pt x="88" y="1208"/>
                  </a:cubicBezTo>
                  <a:cubicBezTo>
                    <a:pt x="85" y="1225"/>
                    <a:pt x="90" y="1240"/>
                    <a:pt x="113" y="1250"/>
                  </a:cubicBezTo>
                  <a:cubicBezTo>
                    <a:pt x="120" y="1254"/>
                    <a:pt x="130" y="1257"/>
                    <a:pt x="141" y="1260"/>
                  </a:cubicBezTo>
                  <a:cubicBezTo>
                    <a:pt x="131" y="1266"/>
                    <a:pt x="123" y="1272"/>
                    <a:pt x="118" y="1278"/>
                  </a:cubicBezTo>
                  <a:cubicBezTo>
                    <a:pt x="94" y="1302"/>
                    <a:pt x="114" y="1325"/>
                    <a:pt x="136" y="1339"/>
                  </a:cubicBezTo>
                  <a:cubicBezTo>
                    <a:pt x="150" y="1348"/>
                    <a:pt x="159" y="1356"/>
                    <a:pt x="151" y="1373"/>
                  </a:cubicBezTo>
                  <a:cubicBezTo>
                    <a:pt x="142" y="1393"/>
                    <a:pt x="139" y="1413"/>
                    <a:pt x="139" y="1432"/>
                  </a:cubicBezTo>
                  <a:cubicBezTo>
                    <a:pt x="140" y="1481"/>
                    <a:pt x="166" y="1527"/>
                    <a:pt x="215" y="1540"/>
                  </a:cubicBezTo>
                  <a:cubicBezTo>
                    <a:pt x="277" y="1556"/>
                    <a:pt x="371" y="1542"/>
                    <a:pt x="436" y="1546"/>
                  </a:cubicBezTo>
                  <a:cubicBezTo>
                    <a:pt x="483" y="1550"/>
                    <a:pt x="520" y="1567"/>
                    <a:pt x="541" y="1617"/>
                  </a:cubicBezTo>
                  <a:cubicBezTo>
                    <a:pt x="550" y="1639"/>
                    <a:pt x="555" y="1661"/>
                    <a:pt x="560" y="1684"/>
                  </a:cubicBezTo>
                  <a:cubicBezTo>
                    <a:pt x="577" y="1767"/>
                    <a:pt x="616" y="1806"/>
                    <a:pt x="644" y="1879"/>
                  </a:cubicBezTo>
                  <a:cubicBezTo>
                    <a:pt x="660" y="1920"/>
                    <a:pt x="660" y="1966"/>
                    <a:pt x="607" y="2015"/>
                  </a:cubicBezTo>
                  <a:cubicBezTo>
                    <a:pt x="1646" y="2015"/>
                    <a:pt x="1646" y="2015"/>
                    <a:pt x="1646" y="2015"/>
                  </a:cubicBezTo>
                  <a:cubicBezTo>
                    <a:pt x="1600" y="1886"/>
                    <a:pt x="1527" y="1803"/>
                    <a:pt x="1412" y="1674"/>
                  </a:cubicBezTo>
                  <a:close/>
                </a:path>
              </a:pathLst>
            </a:custGeom>
            <a:solidFill>
              <a:srgbClr val="A23C8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4997" name="文本框 28"/>
            <p:cNvSpPr txBox="1">
              <a:spLocks noChangeArrowheads="1"/>
            </p:cNvSpPr>
            <p:nvPr/>
          </p:nvSpPr>
          <p:spPr bwMode="auto">
            <a:xfrm>
              <a:off x="4362289" y="2522770"/>
              <a:ext cx="10255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a:ln>
                    <a:noFill/>
                  </a:ln>
                  <a:solidFill>
                    <a:srgbClr val="FFFFFF"/>
                  </a:solidFill>
                  <a:effectLst/>
                  <a:uLnTx/>
                  <a:uFillTx/>
                  <a:latin typeface="幼圆" panose="02010509060101010101" pitchFamily="49" charset="-122"/>
                  <a:ea typeface="幼圆" panose="02010509060101010101" pitchFamily="49" charset="-122"/>
                  <a:cs typeface="+mn-cs"/>
                </a:rPr>
                <a:t>关键</a:t>
              </a:r>
              <a:endParaRPr kumimoji="0" lang="zh-CN" altLang="en-US" sz="2800" b="0" i="0" u="none" strike="noStrike" kern="1200" cap="none" spc="0" normalizeH="0" baseline="0" noProof="0">
                <a:ln>
                  <a:noFill/>
                </a:ln>
                <a:solidFill>
                  <a:srgbClr val="FFFFFF"/>
                </a:solidFill>
                <a:effectLst/>
                <a:uLnTx/>
                <a:uFillTx/>
                <a:latin typeface="幼圆" panose="02010509060101010101" pitchFamily="49" charset="-122"/>
                <a:ea typeface="幼圆" panose="02010509060101010101" pitchFamily="49" charset="-122"/>
                <a:cs typeface="+mn-cs"/>
              </a:endParaRPr>
            </a:p>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a:ln>
                    <a:noFill/>
                  </a:ln>
                  <a:solidFill>
                    <a:srgbClr val="FFFFFF"/>
                  </a:solidFill>
                  <a:effectLst/>
                  <a:uLnTx/>
                  <a:uFillTx/>
                  <a:latin typeface="幼圆" panose="02010509060101010101" pitchFamily="49" charset="-122"/>
                  <a:ea typeface="幼圆" panose="02010509060101010101" pitchFamily="49" charset="-122"/>
                  <a:cs typeface="+mn-cs"/>
                </a:rPr>
                <a:t>事件</a:t>
              </a:r>
              <a:endParaRPr kumimoji="0" lang="zh-CN" altLang="en-US" sz="2800" b="0" i="0" u="none" strike="noStrike" kern="1200" cap="none" spc="0" normalizeH="0" baseline="0" noProof="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4998" name="Freeform 8"/>
            <p:cNvSpPr/>
            <p:nvPr/>
          </p:nvSpPr>
          <p:spPr bwMode="auto">
            <a:xfrm>
              <a:off x="3863814" y="1284520"/>
              <a:ext cx="2024063" cy="2352675"/>
            </a:xfrm>
            <a:custGeom>
              <a:avLst/>
              <a:gdLst>
                <a:gd name="T0" fmla="*/ 2023416 w 761"/>
                <a:gd name="T1" fmla="*/ 0 h 885"/>
                <a:gd name="T2" fmla="*/ 1175230 w 761"/>
                <a:gd name="T3" fmla="*/ 167412 h 885"/>
                <a:gd name="T4" fmla="*/ 922635 w 761"/>
                <a:gd name="T5" fmla="*/ 318879 h 885"/>
                <a:gd name="T6" fmla="*/ 297796 w 761"/>
                <a:gd name="T7" fmla="*/ 1294118 h 885"/>
                <a:gd name="T8" fmla="*/ 199417 w 761"/>
                <a:gd name="T9" fmla="*/ 1541249 h 885"/>
                <a:gd name="T10" fmla="*/ 220688 w 761"/>
                <a:gd name="T11" fmla="*/ 1713976 h 885"/>
                <a:gd name="T12" fmla="*/ 218029 w 761"/>
                <a:gd name="T13" fmla="*/ 1892017 h 885"/>
                <a:gd name="T14" fmla="*/ 0 w 761"/>
                <a:gd name="T15" fmla="*/ 2351734 h 885"/>
                <a:gd name="T16" fmla="*/ 2023416 w 761"/>
                <a:gd name="T17" fmla="*/ 2351734 h 885"/>
                <a:gd name="T18" fmla="*/ 2023416 w 761"/>
                <a:gd name="T19" fmla="*/ 0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1"/>
                <a:gd name="T31" fmla="*/ 0 h 885"/>
                <a:gd name="T32" fmla="*/ 761 w 761"/>
                <a:gd name="T33" fmla="*/ 885 h 8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1" h="885">
                  <a:moveTo>
                    <a:pt x="761" y="0"/>
                  </a:moveTo>
                  <a:cubicBezTo>
                    <a:pt x="653" y="1"/>
                    <a:pt x="545" y="22"/>
                    <a:pt x="442" y="63"/>
                  </a:cubicBezTo>
                  <a:cubicBezTo>
                    <a:pt x="409" y="79"/>
                    <a:pt x="378" y="98"/>
                    <a:pt x="347" y="120"/>
                  </a:cubicBezTo>
                  <a:cubicBezTo>
                    <a:pt x="207" y="221"/>
                    <a:pt x="173" y="332"/>
                    <a:pt x="112" y="487"/>
                  </a:cubicBezTo>
                  <a:cubicBezTo>
                    <a:pt x="100" y="517"/>
                    <a:pt x="82" y="548"/>
                    <a:pt x="75" y="580"/>
                  </a:cubicBezTo>
                  <a:cubicBezTo>
                    <a:pt x="68" y="615"/>
                    <a:pt x="76" y="627"/>
                    <a:pt x="83" y="645"/>
                  </a:cubicBezTo>
                  <a:cubicBezTo>
                    <a:pt x="94" y="670"/>
                    <a:pt x="93" y="686"/>
                    <a:pt x="82" y="712"/>
                  </a:cubicBezTo>
                  <a:cubicBezTo>
                    <a:pt x="55" y="770"/>
                    <a:pt x="30" y="829"/>
                    <a:pt x="0" y="885"/>
                  </a:cubicBezTo>
                  <a:cubicBezTo>
                    <a:pt x="761" y="885"/>
                    <a:pt x="761" y="885"/>
                    <a:pt x="761" y="885"/>
                  </a:cubicBezTo>
                  <a:cubicBezTo>
                    <a:pt x="761" y="0"/>
                    <a:pt x="761" y="0"/>
                    <a:pt x="761" y="0"/>
                  </a:cubicBezTo>
                  <a:close/>
                </a:path>
              </a:pathLst>
            </a:custGeom>
            <a:solidFill>
              <a:srgbClr val="009E9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4999" name="Freeform 7"/>
            <p:cNvSpPr/>
            <p:nvPr/>
          </p:nvSpPr>
          <p:spPr bwMode="auto">
            <a:xfrm>
              <a:off x="3863814" y="1173395"/>
              <a:ext cx="3987800" cy="2451100"/>
            </a:xfrm>
            <a:custGeom>
              <a:avLst/>
              <a:gdLst>
                <a:gd name="T0" fmla="*/ 3896870 w 1500"/>
                <a:gd name="T1" fmla="*/ 2450230 h 922"/>
                <a:gd name="T2" fmla="*/ 3947376 w 1500"/>
                <a:gd name="T3" fmla="*/ 2147273 h 922"/>
                <a:gd name="T4" fmla="*/ 3179166 w 1500"/>
                <a:gd name="T5" fmla="*/ 414573 h 922"/>
                <a:gd name="T6" fmla="*/ 1174909 w 1500"/>
                <a:gd name="T7" fmla="*/ 265752 h 922"/>
                <a:gd name="T8" fmla="*/ 922383 w 1500"/>
                <a:gd name="T9" fmla="*/ 417230 h 922"/>
                <a:gd name="T10" fmla="*/ 297715 w 1500"/>
                <a:gd name="T11" fmla="*/ 1392539 h 922"/>
                <a:gd name="T12" fmla="*/ 199362 w 1500"/>
                <a:gd name="T13" fmla="*/ 1639688 h 922"/>
                <a:gd name="T14" fmla="*/ 220628 w 1500"/>
                <a:gd name="T15" fmla="*/ 1812426 h 922"/>
                <a:gd name="T16" fmla="*/ 217970 w 1500"/>
                <a:gd name="T17" fmla="*/ 1990480 h 922"/>
                <a:gd name="T18" fmla="*/ 0 w 1500"/>
                <a:gd name="T19" fmla="*/ 2450230 h 922"/>
                <a:gd name="T20" fmla="*/ 3896870 w 1500"/>
                <a:gd name="T21" fmla="*/ 2450230 h 9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0"/>
                <a:gd name="T34" fmla="*/ 0 h 922"/>
                <a:gd name="T35" fmla="*/ 1500 w 1500"/>
                <a:gd name="T36" fmla="*/ 922 h 9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0" h="922">
                  <a:moveTo>
                    <a:pt x="1466" y="922"/>
                  </a:moveTo>
                  <a:cubicBezTo>
                    <a:pt x="1476" y="885"/>
                    <a:pt x="1483" y="847"/>
                    <a:pt x="1485" y="808"/>
                  </a:cubicBezTo>
                  <a:cubicBezTo>
                    <a:pt x="1500" y="579"/>
                    <a:pt x="1388" y="291"/>
                    <a:pt x="1196" y="156"/>
                  </a:cubicBezTo>
                  <a:cubicBezTo>
                    <a:pt x="981" y="18"/>
                    <a:pt x="693" y="0"/>
                    <a:pt x="442" y="100"/>
                  </a:cubicBezTo>
                  <a:cubicBezTo>
                    <a:pt x="409" y="116"/>
                    <a:pt x="378" y="135"/>
                    <a:pt x="347" y="157"/>
                  </a:cubicBezTo>
                  <a:cubicBezTo>
                    <a:pt x="207" y="258"/>
                    <a:pt x="173" y="369"/>
                    <a:pt x="112" y="524"/>
                  </a:cubicBezTo>
                  <a:cubicBezTo>
                    <a:pt x="100" y="554"/>
                    <a:pt x="82" y="585"/>
                    <a:pt x="75" y="617"/>
                  </a:cubicBezTo>
                  <a:cubicBezTo>
                    <a:pt x="68" y="652"/>
                    <a:pt x="76" y="664"/>
                    <a:pt x="83" y="682"/>
                  </a:cubicBezTo>
                  <a:cubicBezTo>
                    <a:pt x="94" y="707"/>
                    <a:pt x="93" y="723"/>
                    <a:pt x="82" y="749"/>
                  </a:cubicBezTo>
                  <a:cubicBezTo>
                    <a:pt x="55" y="807"/>
                    <a:pt x="30" y="866"/>
                    <a:pt x="0" y="922"/>
                  </a:cubicBezTo>
                  <a:cubicBezTo>
                    <a:pt x="1466" y="922"/>
                    <a:pt x="1466" y="922"/>
                    <a:pt x="1466" y="922"/>
                  </a:cubicBezTo>
                  <a:close/>
                </a:path>
              </a:pathLst>
            </a:custGeom>
            <a:solidFill>
              <a:srgbClr val="E7291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00" name="Freeform 8"/>
            <p:cNvSpPr/>
            <p:nvPr/>
          </p:nvSpPr>
          <p:spPr bwMode="auto">
            <a:xfrm>
              <a:off x="3863814" y="1284520"/>
              <a:ext cx="2024063" cy="2352675"/>
            </a:xfrm>
            <a:custGeom>
              <a:avLst/>
              <a:gdLst>
                <a:gd name="T0" fmla="*/ 2023416 w 761"/>
                <a:gd name="T1" fmla="*/ 0 h 885"/>
                <a:gd name="T2" fmla="*/ 1175230 w 761"/>
                <a:gd name="T3" fmla="*/ 167412 h 885"/>
                <a:gd name="T4" fmla="*/ 922635 w 761"/>
                <a:gd name="T5" fmla="*/ 318879 h 885"/>
                <a:gd name="T6" fmla="*/ 297796 w 761"/>
                <a:gd name="T7" fmla="*/ 1294118 h 885"/>
                <a:gd name="T8" fmla="*/ 199417 w 761"/>
                <a:gd name="T9" fmla="*/ 1541249 h 885"/>
                <a:gd name="T10" fmla="*/ 220688 w 761"/>
                <a:gd name="T11" fmla="*/ 1713976 h 885"/>
                <a:gd name="T12" fmla="*/ 218029 w 761"/>
                <a:gd name="T13" fmla="*/ 1892017 h 885"/>
                <a:gd name="T14" fmla="*/ 0 w 761"/>
                <a:gd name="T15" fmla="*/ 2351734 h 885"/>
                <a:gd name="T16" fmla="*/ 2023416 w 761"/>
                <a:gd name="T17" fmla="*/ 2351734 h 885"/>
                <a:gd name="T18" fmla="*/ 2023416 w 761"/>
                <a:gd name="T19" fmla="*/ 0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1"/>
                <a:gd name="T31" fmla="*/ 0 h 885"/>
                <a:gd name="T32" fmla="*/ 761 w 761"/>
                <a:gd name="T33" fmla="*/ 885 h 8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1" h="885">
                  <a:moveTo>
                    <a:pt x="761" y="0"/>
                  </a:moveTo>
                  <a:cubicBezTo>
                    <a:pt x="653" y="1"/>
                    <a:pt x="545" y="22"/>
                    <a:pt x="442" y="63"/>
                  </a:cubicBezTo>
                  <a:cubicBezTo>
                    <a:pt x="409" y="79"/>
                    <a:pt x="378" y="98"/>
                    <a:pt x="347" y="120"/>
                  </a:cubicBezTo>
                  <a:cubicBezTo>
                    <a:pt x="207" y="221"/>
                    <a:pt x="173" y="332"/>
                    <a:pt x="112" y="487"/>
                  </a:cubicBezTo>
                  <a:cubicBezTo>
                    <a:pt x="100" y="517"/>
                    <a:pt x="82" y="548"/>
                    <a:pt x="75" y="580"/>
                  </a:cubicBezTo>
                  <a:cubicBezTo>
                    <a:pt x="68" y="615"/>
                    <a:pt x="76" y="627"/>
                    <a:pt x="83" y="645"/>
                  </a:cubicBezTo>
                  <a:cubicBezTo>
                    <a:pt x="94" y="670"/>
                    <a:pt x="93" y="686"/>
                    <a:pt x="82" y="712"/>
                  </a:cubicBezTo>
                  <a:cubicBezTo>
                    <a:pt x="55" y="770"/>
                    <a:pt x="30" y="829"/>
                    <a:pt x="0" y="885"/>
                  </a:cubicBezTo>
                  <a:cubicBezTo>
                    <a:pt x="761" y="885"/>
                    <a:pt x="761" y="885"/>
                    <a:pt x="761" y="885"/>
                  </a:cubicBezTo>
                  <a:cubicBezTo>
                    <a:pt x="761" y="0"/>
                    <a:pt x="761" y="0"/>
                    <a:pt x="761" y="0"/>
                  </a:cubicBezTo>
                  <a:close/>
                </a:path>
              </a:pathLst>
            </a:custGeom>
            <a:solidFill>
              <a:srgbClr val="009E9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01" name="Freeform 6"/>
            <p:cNvSpPr/>
            <p:nvPr/>
          </p:nvSpPr>
          <p:spPr bwMode="auto">
            <a:xfrm>
              <a:off x="3728877" y="1271820"/>
              <a:ext cx="2159000" cy="5256212"/>
            </a:xfrm>
            <a:custGeom>
              <a:avLst/>
              <a:gdLst>
                <a:gd name="T0" fmla="*/ 2158392 w 812"/>
                <a:gd name="T1" fmla="*/ 0 h 1978"/>
                <a:gd name="T2" fmla="*/ 1310452 w 812"/>
                <a:gd name="T3" fmla="*/ 167390 h 1978"/>
                <a:gd name="T4" fmla="*/ 1057931 w 812"/>
                <a:gd name="T5" fmla="*/ 318839 h 1978"/>
                <a:gd name="T6" fmla="*/ 433273 w 812"/>
                <a:gd name="T7" fmla="*/ 1293955 h 1978"/>
                <a:gd name="T8" fmla="*/ 334923 w 812"/>
                <a:gd name="T9" fmla="*/ 1541055 h 1978"/>
                <a:gd name="T10" fmla="*/ 356188 w 812"/>
                <a:gd name="T11" fmla="*/ 1713760 h 1978"/>
                <a:gd name="T12" fmla="*/ 353530 w 812"/>
                <a:gd name="T13" fmla="*/ 1891778 h 1978"/>
                <a:gd name="T14" fmla="*/ 53162 w 812"/>
                <a:gd name="T15" fmla="*/ 2497572 h 1978"/>
                <a:gd name="T16" fmla="*/ 2658 w 812"/>
                <a:gd name="T17" fmla="*/ 2617137 h 1978"/>
                <a:gd name="T18" fmla="*/ 93034 w 812"/>
                <a:gd name="T19" fmla="*/ 2768586 h 1978"/>
                <a:gd name="T20" fmla="*/ 236573 w 812"/>
                <a:gd name="T21" fmla="*/ 2803126 h 1978"/>
                <a:gd name="T22" fmla="*/ 273786 w 812"/>
                <a:gd name="T23" fmla="*/ 3031628 h 1978"/>
                <a:gd name="T24" fmla="*/ 233914 w 812"/>
                <a:gd name="T25" fmla="*/ 3111338 h 1978"/>
                <a:gd name="T26" fmla="*/ 300367 w 812"/>
                <a:gd name="T27" fmla="*/ 3222931 h 1978"/>
                <a:gd name="T28" fmla="*/ 374795 w 812"/>
                <a:gd name="T29" fmla="*/ 3249501 h 1978"/>
                <a:gd name="T30" fmla="*/ 313658 w 812"/>
                <a:gd name="T31" fmla="*/ 3297327 h 1978"/>
                <a:gd name="T32" fmla="*/ 361504 w 812"/>
                <a:gd name="T33" fmla="*/ 3459403 h 1978"/>
                <a:gd name="T34" fmla="*/ 401376 w 812"/>
                <a:gd name="T35" fmla="*/ 3549741 h 1978"/>
                <a:gd name="T36" fmla="*/ 369478 w 812"/>
                <a:gd name="T37" fmla="*/ 3706504 h 1978"/>
                <a:gd name="T38" fmla="*/ 571495 w 812"/>
                <a:gd name="T39" fmla="*/ 3993459 h 1978"/>
                <a:gd name="T40" fmla="*/ 1158940 w 812"/>
                <a:gd name="T41" fmla="*/ 4009401 h 1978"/>
                <a:gd name="T42" fmla="*/ 1438042 w 812"/>
                <a:gd name="T43" fmla="*/ 4198047 h 1978"/>
                <a:gd name="T44" fmla="*/ 1488546 w 812"/>
                <a:gd name="T45" fmla="*/ 4376066 h 1978"/>
                <a:gd name="T46" fmla="*/ 1711828 w 812"/>
                <a:gd name="T47" fmla="*/ 4894179 h 1978"/>
                <a:gd name="T48" fmla="*/ 1613478 w 812"/>
                <a:gd name="T49" fmla="*/ 5255530 h 1978"/>
                <a:gd name="T50" fmla="*/ 2158392 w 812"/>
                <a:gd name="T51" fmla="*/ 5255530 h 1978"/>
                <a:gd name="T52" fmla="*/ 2158392 w 812"/>
                <a:gd name="T53" fmla="*/ 0 h 19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2"/>
                <a:gd name="T82" fmla="*/ 0 h 1978"/>
                <a:gd name="T83" fmla="*/ 812 w 812"/>
                <a:gd name="T84" fmla="*/ 1978 h 19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2" h="1978">
                  <a:moveTo>
                    <a:pt x="812" y="0"/>
                  </a:moveTo>
                  <a:cubicBezTo>
                    <a:pt x="704" y="1"/>
                    <a:pt x="596" y="22"/>
                    <a:pt x="493" y="63"/>
                  </a:cubicBezTo>
                  <a:cubicBezTo>
                    <a:pt x="460" y="79"/>
                    <a:pt x="429" y="98"/>
                    <a:pt x="398" y="120"/>
                  </a:cubicBezTo>
                  <a:cubicBezTo>
                    <a:pt x="258" y="221"/>
                    <a:pt x="224" y="332"/>
                    <a:pt x="163" y="487"/>
                  </a:cubicBezTo>
                  <a:cubicBezTo>
                    <a:pt x="151" y="517"/>
                    <a:pt x="133" y="548"/>
                    <a:pt x="126" y="580"/>
                  </a:cubicBezTo>
                  <a:cubicBezTo>
                    <a:pt x="119" y="615"/>
                    <a:pt x="127" y="627"/>
                    <a:pt x="134" y="645"/>
                  </a:cubicBezTo>
                  <a:cubicBezTo>
                    <a:pt x="145" y="670"/>
                    <a:pt x="144" y="686"/>
                    <a:pt x="133" y="712"/>
                  </a:cubicBezTo>
                  <a:cubicBezTo>
                    <a:pt x="97" y="789"/>
                    <a:pt x="65" y="867"/>
                    <a:pt x="20" y="940"/>
                  </a:cubicBezTo>
                  <a:cubicBezTo>
                    <a:pt x="12" y="952"/>
                    <a:pt x="2" y="968"/>
                    <a:pt x="1" y="985"/>
                  </a:cubicBezTo>
                  <a:cubicBezTo>
                    <a:pt x="0" y="1009"/>
                    <a:pt x="11" y="1033"/>
                    <a:pt x="35" y="1042"/>
                  </a:cubicBezTo>
                  <a:cubicBezTo>
                    <a:pt x="52" y="1048"/>
                    <a:pt x="71" y="1046"/>
                    <a:pt x="89" y="1055"/>
                  </a:cubicBezTo>
                  <a:cubicBezTo>
                    <a:pt x="130" y="1075"/>
                    <a:pt x="124" y="1111"/>
                    <a:pt x="103" y="1141"/>
                  </a:cubicBezTo>
                  <a:cubicBezTo>
                    <a:pt x="96" y="1152"/>
                    <a:pt x="89" y="1162"/>
                    <a:pt x="88" y="1171"/>
                  </a:cubicBezTo>
                  <a:cubicBezTo>
                    <a:pt x="85" y="1188"/>
                    <a:pt x="90" y="1203"/>
                    <a:pt x="113" y="1213"/>
                  </a:cubicBezTo>
                  <a:cubicBezTo>
                    <a:pt x="120" y="1217"/>
                    <a:pt x="130" y="1220"/>
                    <a:pt x="141" y="1223"/>
                  </a:cubicBezTo>
                  <a:cubicBezTo>
                    <a:pt x="131" y="1229"/>
                    <a:pt x="123" y="1235"/>
                    <a:pt x="118" y="1241"/>
                  </a:cubicBezTo>
                  <a:cubicBezTo>
                    <a:pt x="94" y="1265"/>
                    <a:pt x="114" y="1288"/>
                    <a:pt x="136" y="1302"/>
                  </a:cubicBezTo>
                  <a:cubicBezTo>
                    <a:pt x="150" y="1311"/>
                    <a:pt x="159" y="1319"/>
                    <a:pt x="151" y="1336"/>
                  </a:cubicBezTo>
                  <a:cubicBezTo>
                    <a:pt x="142" y="1356"/>
                    <a:pt x="139" y="1376"/>
                    <a:pt x="139" y="1395"/>
                  </a:cubicBezTo>
                  <a:cubicBezTo>
                    <a:pt x="140" y="1444"/>
                    <a:pt x="166" y="1490"/>
                    <a:pt x="215" y="1503"/>
                  </a:cubicBezTo>
                  <a:cubicBezTo>
                    <a:pt x="277" y="1519"/>
                    <a:pt x="371" y="1505"/>
                    <a:pt x="436" y="1509"/>
                  </a:cubicBezTo>
                  <a:cubicBezTo>
                    <a:pt x="483" y="1513"/>
                    <a:pt x="520" y="1530"/>
                    <a:pt x="541" y="1580"/>
                  </a:cubicBezTo>
                  <a:cubicBezTo>
                    <a:pt x="550" y="1602"/>
                    <a:pt x="555" y="1624"/>
                    <a:pt x="560" y="1647"/>
                  </a:cubicBezTo>
                  <a:cubicBezTo>
                    <a:pt x="577" y="1730"/>
                    <a:pt x="616" y="1769"/>
                    <a:pt x="644" y="1842"/>
                  </a:cubicBezTo>
                  <a:cubicBezTo>
                    <a:pt x="660" y="1883"/>
                    <a:pt x="660" y="1929"/>
                    <a:pt x="607" y="1978"/>
                  </a:cubicBezTo>
                  <a:cubicBezTo>
                    <a:pt x="812" y="1978"/>
                    <a:pt x="812" y="1978"/>
                    <a:pt x="812" y="1978"/>
                  </a:cubicBezTo>
                  <a:cubicBezTo>
                    <a:pt x="812" y="0"/>
                    <a:pt x="812" y="0"/>
                    <a:pt x="812" y="0"/>
                  </a:cubicBezTo>
                  <a:close/>
                </a:path>
              </a:pathLst>
            </a:custGeom>
            <a:solidFill>
              <a:srgbClr val="F39E0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02" name="Freeform 8"/>
            <p:cNvSpPr/>
            <p:nvPr/>
          </p:nvSpPr>
          <p:spPr bwMode="auto">
            <a:xfrm>
              <a:off x="3863814" y="1271820"/>
              <a:ext cx="2024063" cy="2352675"/>
            </a:xfrm>
            <a:custGeom>
              <a:avLst/>
              <a:gdLst>
                <a:gd name="T0" fmla="*/ 2023416 w 761"/>
                <a:gd name="T1" fmla="*/ 0 h 885"/>
                <a:gd name="T2" fmla="*/ 1175230 w 761"/>
                <a:gd name="T3" fmla="*/ 167412 h 885"/>
                <a:gd name="T4" fmla="*/ 922635 w 761"/>
                <a:gd name="T5" fmla="*/ 318879 h 885"/>
                <a:gd name="T6" fmla="*/ 297796 w 761"/>
                <a:gd name="T7" fmla="*/ 1294118 h 885"/>
                <a:gd name="T8" fmla="*/ 199417 w 761"/>
                <a:gd name="T9" fmla="*/ 1541249 h 885"/>
                <a:gd name="T10" fmla="*/ 220688 w 761"/>
                <a:gd name="T11" fmla="*/ 1713976 h 885"/>
                <a:gd name="T12" fmla="*/ 218029 w 761"/>
                <a:gd name="T13" fmla="*/ 1892017 h 885"/>
                <a:gd name="T14" fmla="*/ 0 w 761"/>
                <a:gd name="T15" fmla="*/ 2351734 h 885"/>
                <a:gd name="T16" fmla="*/ 2023416 w 761"/>
                <a:gd name="T17" fmla="*/ 2351734 h 885"/>
                <a:gd name="T18" fmla="*/ 2023416 w 761"/>
                <a:gd name="T19" fmla="*/ 0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1"/>
                <a:gd name="T31" fmla="*/ 0 h 885"/>
                <a:gd name="T32" fmla="*/ 761 w 761"/>
                <a:gd name="T33" fmla="*/ 885 h 8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1" h="885">
                  <a:moveTo>
                    <a:pt x="761" y="0"/>
                  </a:moveTo>
                  <a:cubicBezTo>
                    <a:pt x="653" y="1"/>
                    <a:pt x="545" y="22"/>
                    <a:pt x="442" y="63"/>
                  </a:cubicBezTo>
                  <a:cubicBezTo>
                    <a:pt x="409" y="79"/>
                    <a:pt x="378" y="98"/>
                    <a:pt x="347" y="120"/>
                  </a:cubicBezTo>
                  <a:cubicBezTo>
                    <a:pt x="207" y="221"/>
                    <a:pt x="173" y="332"/>
                    <a:pt x="112" y="487"/>
                  </a:cubicBezTo>
                  <a:cubicBezTo>
                    <a:pt x="100" y="517"/>
                    <a:pt x="82" y="548"/>
                    <a:pt x="75" y="580"/>
                  </a:cubicBezTo>
                  <a:cubicBezTo>
                    <a:pt x="68" y="615"/>
                    <a:pt x="76" y="627"/>
                    <a:pt x="83" y="645"/>
                  </a:cubicBezTo>
                  <a:cubicBezTo>
                    <a:pt x="94" y="670"/>
                    <a:pt x="93" y="686"/>
                    <a:pt x="82" y="712"/>
                  </a:cubicBezTo>
                  <a:cubicBezTo>
                    <a:pt x="55" y="770"/>
                    <a:pt x="30" y="829"/>
                    <a:pt x="0" y="885"/>
                  </a:cubicBezTo>
                  <a:cubicBezTo>
                    <a:pt x="761" y="885"/>
                    <a:pt x="761" y="885"/>
                    <a:pt x="761" y="885"/>
                  </a:cubicBezTo>
                  <a:cubicBezTo>
                    <a:pt x="761" y="0"/>
                    <a:pt x="761" y="0"/>
                    <a:pt x="761" y="0"/>
                  </a:cubicBezTo>
                  <a:close/>
                </a:path>
              </a:pathLst>
            </a:custGeom>
            <a:solidFill>
              <a:srgbClr val="7030A0"/>
            </a:solidFill>
            <a:ln>
              <a:noFill/>
            </a:ln>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dirty="0">
                <a:ln>
                  <a:noFill/>
                </a:ln>
                <a:solidFill>
                  <a:srgbClr val="3F3F3F"/>
                </a:solidFill>
                <a:effectLst/>
                <a:uLnTx/>
                <a:uFillTx/>
                <a:latin typeface="Arial" panose="020B0604020202020204"/>
                <a:ea typeface="黑体" panose="02010609060101010101" pitchFamily="49" charset="-122"/>
                <a:cs typeface="+mn-cs"/>
              </a:endParaRPr>
            </a:p>
          </p:txBody>
        </p:sp>
        <p:sp>
          <p:nvSpPr>
            <p:cNvPr id="85003" name="文本框 29"/>
            <p:cNvSpPr txBox="1">
              <a:spLocks noChangeArrowheads="1"/>
            </p:cNvSpPr>
            <p:nvPr/>
          </p:nvSpPr>
          <p:spPr bwMode="auto">
            <a:xfrm>
              <a:off x="6354602" y="2522770"/>
              <a:ext cx="796314" cy="9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自我</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a:p>
              <a:pPr marL="0" marR="0" lvl="0" indent="0" algn="l" defTabSz="1219200" rtl="0" eaLnBrk="1" fontAlgn="base" latinLnBrk="0" hangingPunct="1">
                <a:lnSpc>
                  <a:spcPct val="100000"/>
                </a:lnSpc>
                <a:spcBef>
                  <a:spcPct val="0"/>
                </a:spcBef>
                <a:spcAft>
                  <a:spcPct val="0"/>
                </a:spcAft>
                <a:buClr>
                  <a:srgbClr val="000000"/>
                </a:buClr>
                <a:buSzTx/>
                <a:buFontTx/>
                <a:buNone/>
                <a:defRPr/>
              </a:pPr>
              <a:r>
                <a:rPr lang="zh-CN" altLang="en-US" sz="2800" dirty="0">
                  <a:solidFill>
                    <a:srgbClr val="FFFFFF"/>
                  </a:solidFill>
                  <a:latin typeface="幼圆" panose="02010509060101010101" pitchFamily="49" charset="-122"/>
                  <a:ea typeface="幼圆" panose="02010509060101010101" pitchFamily="49" charset="-122"/>
                </a:rPr>
                <a:t>觉醒</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5004" name="文本框 28"/>
            <p:cNvSpPr txBox="1">
              <a:spLocks noChangeArrowheads="1"/>
            </p:cNvSpPr>
            <p:nvPr/>
          </p:nvSpPr>
          <p:spPr bwMode="auto">
            <a:xfrm>
              <a:off x="4412941" y="2522770"/>
              <a:ext cx="10255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关键</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事件</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5005" name="文本框 31"/>
            <p:cNvSpPr txBox="1">
              <a:spLocks noChangeArrowheads="1"/>
            </p:cNvSpPr>
            <p:nvPr/>
          </p:nvSpPr>
          <p:spPr bwMode="auto">
            <a:xfrm>
              <a:off x="6354602" y="3983270"/>
              <a:ext cx="923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文化</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自觉</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5006" name="文本框 30"/>
            <p:cNvSpPr txBox="1">
              <a:spLocks noChangeArrowheads="1"/>
            </p:cNvSpPr>
            <p:nvPr/>
          </p:nvSpPr>
          <p:spPr bwMode="auto">
            <a:xfrm>
              <a:off x="4401543" y="3915373"/>
              <a:ext cx="923925" cy="9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视域</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a:p>
              <a:pPr marL="0" marR="0" lvl="0" indent="0" algn="l" defTabSz="1219200" rtl="0" eaLnBrk="1" fontAlgn="base" latinLnBrk="0" hangingPunct="1">
                <a:lnSpc>
                  <a:spcPct val="100000"/>
                </a:lnSpc>
                <a:spcBef>
                  <a:spcPct val="0"/>
                </a:spcBef>
                <a:spcAft>
                  <a:spcPct val="0"/>
                </a:spcAft>
                <a:buClr>
                  <a:srgbClr val="000000"/>
                </a:buClr>
                <a:buSzTx/>
                <a:buFontTx/>
                <a:buNone/>
                <a:defRPr/>
              </a:pPr>
              <a:r>
                <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rPr>
                <a:t>融合</a:t>
              </a:r>
              <a:endParaRPr kumimoji="0" lang="zh-CN" altLang="en-US" sz="2800" b="0"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5007" name="Freeform 9"/>
            <p:cNvSpPr/>
            <p:nvPr/>
          </p:nvSpPr>
          <p:spPr bwMode="auto">
            <a:xfrm>
              <a:off x="5344952" y="2806932"/>
              <a:ext cx="198437" cy="661988"/>
            </a:xfrm>
            <a:custGeom>
              <a:avLst/>
              <a:gdLst>
                <a:gd name="T0" fmla="*/ 199423 w 164"/>
                <a:gd name="T1" fmla="*/ 0 h 544"/>
                <a:gd name="T2" fmla="*/ 199423 w 164"/>
                <a:gd name="T3" fmla="*/ 661501 h 544"/>
                <a:gd name="T4" fmla="*/ 87552 w 164"/>
                <a:gd name="T5" fmla="*/ 661501 h 544"/>
                <a:gd name="T6" fmla="*/ 87552 w 164"/>
                <a:gd name="T7" fmla="*/ 91200 h 544"/>
                <a:gd name="T8" fmla="*/ 49856 w 164"/>
                <a:gd name="T9" fmla="*/ 162943 h 544"/>
                <a:gd name="T10" fmla="*/ 0 w 164"/>
                <a:gd name="T11" fmla="*/ 133759 h 544"/>
                <a:gd name="T12" fmla="*/ 76608 w 164"/>
                <a:gd name="T13" fmla="*/ 0 h 544"/>
                <a:gd name="T14" fmla="*/ 199423 w 164"/>
                <a:gd name="T15" fmla="*/ 0 h 544"/>
                <a:gd name="T16" fmla="*/ 199423 w 164"/>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
                <a:gd name="T28" fmla="*/ 0 h 544"/>
                <a:gd name="T29" fmla="*/ 164 w 164"/>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 h="544">
                  <a:moveTo>
                    <a:pt x="164" y="0"/>
                  </a:moveTo>
                  <a:lnTo>
                    <a:pt x="164" y="544"/>
                  </a:lnTo>
                  <a:lnTo>
                    <a:pt x="72" y="544"/>
                  </a:lnTo>
                  <a:lnTo>
                    <a:pt x="72" y="75"/>
                  </a:lnTo>
                  <a:lnTo>
                    <a:pt x="41" y="134"/>
                  </a:lnTo>
                  <a:lnTo>
                    <a:pt x="0" y="110"/>
                  </a:lnTo>
                  <a:lnTo>
                    <a:pt x="63" y="0"/>
                  </a:lnTo>
                  <a:lnTo>
                    <a:pt x="16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08" name="Freeform 10"/>
            <p:cNvSpPr/>
            <p:nvPr/>
          </p:nvSpPr>
          <p:spPr bwMode="auto">
            <a:xfrm>
              <a:off x="6060914" y="2806932"/>
              <a:ext cx="293688" cy="661988"/>
            </a:xfrm>
            <a:custGeom>
              <a:avLst/>
              <a:gdLst>
                <a:gd name="T0" fmla="*/ 279734 w 110"/>
                <a:gd name="T1" fmla="*/ 260350 h 249"/>
                <a:gd name="T2" fmla="*/ 293055 w 110"/>
                <a:gd name="T3" fmla="*/ 209874 h 249"/>
                <a:gd name="T4" fmla="*/ 293055 w 110"/>
                <a:gd name="T5" fmla="*/ 100952 h 249"/>
                <a:gd name="T6" fmla="*/ 263750 w 110"/>
                <a:gd name="T7" fmla="*/ 29223 h 249"/>
                <a:gd name="T8" fmla="*/ 191818 w 110"/>
                <a:gd name="T9" fmla="*/ 0 h 249"/>
                <a:gd name="T10" fmla="*/ 101237 w 110"/>
                <a:gd name="T11" fmla="*/ 0 h 249"/>
                <a:gd name="T12" fmla="*/ 29306 w 110"/>
                <a:gd name="T13" fmla="*/ 29223 h 249"/>
                <a:gd name="T14" fmla="*/ 0 w 110"/>
                <a:gd name="T15" fmla="*/ 100952 h 249"/>
                <a:gd name="T16" fmla="*/ 0 w 110"/>
                <a:gd name="T17" fmla="*/ 185964 h 249"/>
                <a:gd name="T18" fmla="*/ 109230 w 110"/>
                <a:gd name="T19" fmla="*/ 185964 h 249"/>
                <a:gd name="T20" fmla="*/ 109230 w 110"/>
                <a:gd name="T21" fmla="*/ 92982 h 249"/>
                <a:gd name="T22" fmla="*/ 183825 w 110"/>
                <a:gd name="T23" fmla="*/ 92982 h 249"/>
                <a:gd name="T24" fmla="*/ 183825 w 110"/>
                <a:gd name="T25" fmla="*/ 241753 h 249"/>
                <a:gd name="T26" fmla="*/ 0 w 110"/>
                <a:gd name="T27" fmla="*/ 571176 h 249"/>
                <a:gd name="T28" fmla="*/ 0 w 110"/>
                <a:gd name="T29" fmla="*/ 661501 h 249"/>
                <a:gd name="T30" fmla="*/ 293055 w 110"/>
                <a:gd name="T31" fmla="*/ 661501 h 249"/>
                <a:gd name="T32" fmla="*/ 293055 w 110"/>
                <a:gd name="T33" fmla="*/ 571176 h 249"/>
                <a:gd name="T34" fmla="*/ 106565 w 110"/>
                <a:gd name="T35" fmla="*/ 571176 h 249"/>
                <a:gd name="T36" fmla="*/ 279734 w 110"/>
                <a:gd name="T37" fmla="*/ 260350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
                <a:gd name="T58" fmla="*/ 0 h 249"/>
                <a:gd name="T59" fmla="*/ 110 w 110"/>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 h="249">
                  <a:moveTo>
                    <a:pt x="105" y="98"/>
                  </a:moveTo>
                  <a:cubicBezTo>
                    <a:pt x="109" y="92"/>
                    <a:pt x="110" y="86"/>
                    <a:pt x="110" y="79"/>
                  </a:cubicBezTo>
                  <a:cubicBezTo>
                    <a:pt x="110" y="38"/>
                    <a:pt x="110" y="38"/>
                    <a:pt x="110" y="38"/>
                  </a:cubicBezTo>
                  <a:cubicBezTo>
                    <a:pt x="110" y="28"/>
                    <a:pt x="107" y="19"/>
                    <a:pt x="99" y="11"/>
                  </a:cubicBezTo>
                  <a:cubicBezTo>
                    <a:pt x="92" y="4"/>
                    <a:pt x="83" y="0"/>
                    <a:pt x="72" y="0"/>
                  </a:cubicBezTo>
                  <a:cubicBezTo>
                    <a:pt x="38" y="0"/>
                    <a:pt x="38" y="0"/>
                    <a:pt x="38" y="0"/>
                  </a:cubicBezTo>
                  <a:cubicBezTo>
                    <a:pt x="28" y="0"/>
                    <a:pt x="19" y="4"/>
                    <a:pt x="11" y="11"/>
                  </a:cubicBezTo>
                  <a:cubicBezTo>
                    <a:pt x="4" y="19"/>
                    <a:pt x="0" y="28"/>
                    <a:pt x="0" y="38"/>
                  </a:cubicBezTo>
                  <a:cubicBezTo>
                    <a:pt x="0" y="70"/>
                    <a:pt x="0" y="70"/>
                    <a:pt x="0" y="70"/>
                  </a:cubicBezTo>
                  <a:cubicBezTo>
                    <a:pt x="41" y="70"/>
                    <a:pt x="41" y="70"/>
                    <a:pt x="41" y="70"/>
                  </a:cubicBezTo>
                  <a:cubicBezTo>
                    <a:pt x="41" y="35"/>
                    <a:pt x="41" y="35"/>
                    <a:pt x="41" y="35"/>
                  </a:cubicBezTo>
                  <a:cubicBezTo>
                    <a:pt x="69" y="35"/>
                    <a:pt x="69" y="35"/>
                    <a:pt x="69" y="35"/>
                  </a:cubicBezTo>
                  <a:cubicBezTo>
                    <a:pt x="69" y="91"/>
                    <a:pt x="69" y="91"/>
                    <a:pt x="69" y="91"/>
                  </a:cubicBezTo>
                  <a:cubicBezTo>
                    <a:pt x="0" y="215"/>
                    <a:pt x="0" y="215"/>
                    <a:pt x="0" y="215"/>
                  </a:cubicBezTo>
                  <a:cubicBezTo>
                    <a:pt x="0" y="249"/>
                    <a:pt x="0" y="249"/>
                    <a:pt x="0" y="249"/>
                  </a:cubicBezTo>
                  <a:cubicBezTo>
                    <a:pt x="110" y="249"/>
                    <a:pt x="110" y="249"/>
                    <a:pt x="110" y="249"/>
                  </a:cubicBezTo>
                  <a:cubicBezTo>
                    <a:pt x="110" y="215"/>
                    <a:pt x="110" y="215"/>
                    <a:pt x="110" y="215"/>
                  </a:cubicBezTo>
                  <a:cubicBezTo>
                    <a:pt x="40" y="215"/>
                    <a:pt x="40" y="215"/>
                    <a:pt x="40" y="215"/>
                  </a:cubicBezTo>
                  <a:cubicBezTo>
                    <a:pt x="105" y="98"/>
                    <a:pt x="105" y="98"/>
                    <a:pt x="105" y="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09" name="Freeform 11"/>
            <p:cNvSpPr/>
            <p:nvPr/>
          </p:nvSpPr>
          <p:spPr bwMode="auto">
            <a:xfrm>
              <a:off x="5297327" y="3983270"/>
              <a:ext cx="295275" cy="665162"/>
            </a:xfrm>
            <a:custGeom>
              <a:avLst/>
              <a:gdLst>
                <a:gd name="T0" fmla="*/ 194329 w 111"/>
                <a:gd name="T1" fmla="*/ 0 h 250"/>
                <a:gd name="T2" fmla="*/ 266205 w 111"/>
                <a:gd name="T3" fmla="*/ 29267 h 250"/>
                <a:gd name="T4" fmla="*/ 295487 w 111"/>
                <a:gd name="T5" fmla="*/ 101103 h 250"/>
                <a:gd name="T6" fmla="*/ 295487 w 111"/>
                <a:gd name="T7" fmla="*/ 242115 h 250"/>
                <a:gd name="T8" fmla="*/ 279515 w 111"/>
                <a:gd name="T9" fmla="*/ 295327 h 250"/>
                <a:gd name="T10" fmla="*/ 239584 w 111"/>
                <a:gd name="T11" fmla="*/ 332575 h 250"/>
                <a:gd name="T12" fmla="*/ 279515 w 111"/>
                <a:gd name="T13" fmla="*/ 369823 h 250"/>
                <a:gd name="T14" fmla="*/ 295487 w 111"/>
                <a:gd name="T15" fmla="*/ 423035 h 250"/>
                <a:gd name="T16" fmla="*/ 295487 w 111"/>
                <a:gd name="T17" fmla="*/ 561387 h 250"/>
                <a:gd name="T18" fmla="*/ 266205 w 111"/>
                <a:gd name="T19" fmla="*/ 633223 h 250"/>
                <a:gd name="T20" fmla="*/ 194329 w 111"/>
                <a:gd name="T21" fmla="*/ 665150 h 250"/>
                <a:gd name="T22" fmla="*/ 101158 w 111"/>
                <a:gd name="T23" fmla="*/ 665150 h 250"/>
                <a:gd name="T24" fmla="*/ 31945 w 111"/>
                <a:gd name="T25" fmla="*/ 633223 h 250"/>
                <a:gd name="T26" fmla="*/ 0 w 111"/>
                <a:gd name="T27" fmla="*/ 561387 h 250"/>
                <a:gd name="T28" fmla="*/ 0 w 111"/>
                <a:gd name="T29" fmla="*/ 478908 h 250"/>
                <a:gd name="T30" fmla="*/ 109144 w 111"/>
                <a:gd name="T31" fmla="*/ 478908 h 250"/>
                <a:gd name="T32" fmla="*/ 109144 w 111"/>
                <a:gd name="T33" fmla="*/ 572029 h 250"/>
                <a:gd name="T34" fmla="*/ 186343 w 111"/>
                <a:gd name="T35" fmla="*/ 572029 h 250"/>
                <a:gd name="T36" fmla="*/ 186343 w 111"/>
                <a:gd name="T37" fmla="*/ 377805 h 250"/>
                <a:gd name="T38" fmla="*/ 109144 w 111"/>
                <a:gd name="T39" fmla="*/ 377805 h 250"/>
                <a:gd name="T40" fmla="*/ 109144 w 111"/>
                <a:gd name="T41" fmla="*/ 284684 h 250"/>
                <a:gd name="T42" fmla="*/ 186343 w 111"/>
                <a:gd name="T43" fmla="*/ 284684 h 250"/>
                <a:gd name="T44" fmla="*/ 186343 w 111"/>
                <a:gd name="T45" fmla="*/ 93121 h 250"/>
                <a:gd name="T46" fmla="*/ 109144 w 111"/>
                <a:gd name="T47" fmla="*/ 93121 h 250"/>
                <a:gd name="T48" fmla="*/ 109144 w 111"/>
                <a:gd name="T49" fmla="*/ 186242 h 250"/>
                <a:gd name="T50" fmla="*/ 0 w 111"/>
                <a:gd name="T51" fmla="*/ 186242 h 250"/>
                <a:gd name="T52" fmla="*/ 0 w 111"/>
                <a:gd name="T53" fmla="*/ 101103 h 250"/>
                <a:gd name="T54" fmla="*/ 31945 w 111"/>
                <a:gd name="T55" fmla="*/ 29267 h 250"/>
                <a:gd name="T56" fmla="*/ 101158 w 111"/>
                <a:gd name="T57" fmla="*/ 0 h 250"/>
                <a:gd name="T58" fmla="*/ 194329 w 111"/>
                <a:gd name="T59" fmla="*/ 0 h 2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1"/>
                <a:gd name="T91" fmla="*/ 0 h 250"/>
                <a:gd name="T92" fmla="*/ 111 w 111"/>
                <a:gd name="T93" fmla="*/ 250 h 2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1" h="250">
                  <a:moveTo>
                    <a:pt x="73" y="0"/>
                  </a:moveTo>
                  <a:cubicBezTo>
                    <a:pt x="83" y="0"/>
                    <a:pt x="92" y="4"/>
                    <a:pt x="100" y="11"/>
                  </a:cubicBezTo>
                  <a:cubicBezTo>
                    <a:pt x="107" y="19"/>
                    <a:pt x="111" y="28"/>
                    <a:pt x="111" y="38"/>
                  </a:cubicBezTo>
                  <a:cubicBezTo>
                    <a:pt x="111" y="91"/>
                    <a:pt x="111" y="91"/>
                    <a:pt x="111" y="91"/>
                  </a:cubicBezTo>
                  <a:cubicBezTo>
                    <a:pt x="111" y="98"/>
                    <a:pt x="109" y="105"/>
                    <a:pt x="105" y="111"/>
                  </a:cubicBezTo>
                  <a:cubicBezTo>
                    <a:pt x="101" y="117"/>
                    <a:pt x="96" y="122"/>
                    <a:pt x="90" y="125"/>
                  </a:cubicBezTo>
                  <a:cubicBezTo>
                    <a:pt x="96" y="128"/>
                    <a:pt x="101" y="133"/>
                    <a:pt x="105" y="139"/>
                  </a:cubicBezTo>
                  <a:cubicBezTo>
                    <a:pt x="109" y="145"/>
                    <a:pt x="111" y="152"/>
                    <a:pt x="111" y="159"/>
                  </a:cubicBezTo>
                  <a:cubicBezTo>
                    <a:pt x="111" y="211"/>
                    <a:pt x="111" y="211"/>
                    <a:pt x="111" y="211"/>
                  </a:cubicBezTo>
                  <a:cubicBezTo>
                    <a:pt x="111" y="222"/>
                    <a:pt x="107" y="231"/>
                    <a:pt x="100" y="238"/>
                  </a:cubicBezTo>
                  <a:cubicBezTo>
                    <a:pt x="92" y="246"/>
                    <a:pt x="83" y="250"/>
                    <a:pt x="73" y="250"/>
                  </a:cubicBezTo>
                  <a:cubicBezTo>
                    <a:pt x="38" y="250"/>
                    <a:pt x="38" y="250"/>
                    <a:pt x="38" y="250"/>
                  </a:cubicBezTo>
                  <a:cubicBezTo>
                    <a:pt x="28" y="250"/>
                    <a:pt x="19" y="246"/>
                    <a:pt x="12" y="238"/>
                  </a:cubicBezTo>
                  <a:cubicBezTo>
                    <a:pt x="4" y="231"/>
                    <a:pt x="0" y="222"/>
                    <a:pt x="0" y="211"/>
                  </a:cubicBezTo>
                  <a:cubicBezTo>
                    <a:pt x="0" y="180"/>
                    <a:pt x="0" y="180"/>
                    <a:pt x="0" y="180"/>
                  </a:cubicBezTo>
                  <a:cubicBezTo>
                    <a:pt x="41" y="180"/>
                    <a:pt x="41" y="180"/>
                    <a:pt x="41" y="180"/>
                  </a:cubicBezTo>
                  <a:cubicBezTo>
                    <a:pt x="41" y="215"/>
                    <a:pt x="41" y="215"/>
                    <a:pt x="41" y="215"/>
                  </a:cubicBezTo>
                  <a:cubicBezTo>
                    <a:pt x="70" y="215"/>
                    <a:pt x="70" y="215"/>
                    <a:pt x="70" y="215"/>
                  </a:cubicBezTo>
                  <a:cubicBezTo>
                    <a:pt x="70" y="142"/>
                    <a:pt x="70" y="142"/>
                    <a:pt x="70" y="142"/>
                  </a:cubicBezTo>
                  <a:cubicBezTo>
                    <a:pt x="41" y="142"/>
                    <a:pt x="41" y="142"/>
                    <a:pt x="41" y="142"/>
                  </a:cubicBezTo>
                  <a:cubicBezTo>
                    <a:pt x="41" y="107"/>
                    <a:pt x="41" y="107"/>
                    <a:pt x="41" y="107"/>
                  </a:cubicBezTo>
                  <a:cubicBezTo>
                    <a:pt x="70" y="107"/>
                    <a:pt x="70" y="107"/>
                    <a:pt x="70" y="107"/>
                  </a:cubicBezTo>
                  <a:cubicBezTo>
                    <a:pt x="70" y="35"/>
                    <a:pt x="70" y="35"/>
                    <a:pt x="70" y="35"/>
                  </a:cubicBezTo>
                  <a:cubicBezTo>
                    <a:pt x="41" y="35"/>
                    <a:pt x="41" y="35"/>
                    <a:pt x="41" y="35"/>
                  </a:cubicBezTo>
                  <a:cubicBezTo>
                    <a:pt x="41" y="70"/>
                    <a:pt x="41" y="70"/>
                    <a:pt x="41" y="70"/>
                  </a:cubicBezTo>
                  <a:cubicBezTo>
                    <a:pt x="0" y="70"/>
                    <a:pt x="0" y="70"/>
                    <a:pt x="0" y="70"/>
                  </a:cubicBezTo>
                  <a:cubicBezTo>
                    <a:pt x="0" y="38"/>
                    <a:pt x="0" y="38"/>
                    <a:pt x="0" y="38"/>
                  </a:cubicBezTo>
                  <a:cubicBezTo>
                    <a:pt x="0" y="28"/>
                    <a:pt x="4" y="19"/>
                    <a:pt x="12" y="11"/>
                  </a:cubicBezTo>
                  <a:cubicBezTo>
                    <a:pt x="19" y="4"/>
                    <a:pt x="28" y="0"/>
                    <a:pt x="38" y="0"/>
                  </a:cubicBezTo>
                  <a:cubicBezTo>
                    <a:pt x="73" y="0"/>
                    <a:pt x="73"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10" name="Freeform 12"/>
            <p:cNvSpPr>
              <a:spLocks noEditPoints="1"/>
            </p:cNvSpPr>
            <p:nvPr/>
          </p:nvSpPr>
          <p:spPr bwMode="auto">
            <a:xfrm>
              <a:off x="6016464" y="3983270"/>
              <a:ext cx="338138" cy="661987"/>
            </a:xfrm>
            <a:custGeom>
              <a:avLst/>
              <a:gdLst>
                <a:gd name="T0" fmla="*/ 293055 w 278"/>
                <a:gd name="T1" fmla="*/ 0 h 545"/>
                <a:gd name="T2" fmla="*/ 293055 w 278"/>
                <a:gd name="T3" fmla="*/ 385471 h 545"/>
                <a:gd name="T4" fmla="*/ 338047 w 278"/>
                <a:gd name="T5" fmla="*/ 385471 h 545"/>
                <a:gd name="T6" fmla="*/ 338047 w 278"/>
                <a:gd name="T7" fmla="*/ 479103 h 545"/>
                <a:gd name="T8" fmla="*/ 293055 w 278"/>
                <a:gd name="T9" fmla="*/ 479103 h 545"/>
                <a:gd name="T10" fmla="*/ 293055 w 278"/>
                <a:gd name="T11" fmla="*/ 662718 h 545"/>
                <a:gd name="T12" fmla="*/ 183615 w 278"/>
                <a:gd name="T13" fmla="*/ 662718 h 545"/>
                <a:gd name="T14" fmla="*/ 183615 w 278"/>
                <a:gd name="T15" fmla="*/ 479103 h 545"/>
                <a:gd name="T16" fmla="*/ 0 w 278"/>
                <a:gd name="T17" fmla="*/ 479103 h 545"/>
                <a:gd name="T18" fmla="*/ 0 w 278"/>
                <a:gd name="T19" fmla="*/ 385471 h 545"/>
                <a:gd name="T20" fmla="*/ 117952 w 278"/>
                <a:gd name="T21" fmla="*/ 0 h 545"/>
                <a:gd name="T22" fmla="*/ 293055 w 278"/>
                <a:gd name="T23" fmla="*/ 0 h 545"/>
                <a:gd name="T24" fmla="*/ 293055 w 278"/>
                <a:gd name="T25" fmla="*/ 0 h 545"/>
                <a:gd name="T26" fmla="*/ 183615 w 278"/>
                <a:gd name="T27" fmla="*/ 385471 h 545"/>
                <a:gd name="T28" fmla="*/ 183615 w 278"/>
                <a:gd name="T29" fmla="*/ 82688 h 545"/>
                <a:gd name="T30" fmla="*/ 96064 w 278"/>
                <a:gd name="T31" fmla="*/ 385471 h 545"/>
                <a:gd name="T32" fmla="*/ 183615 w 278"/>
                <a:gd name="T33" fmla="*/ 385471 h 545"/>
                <a:gd name="T34" fmla="*/ 183615 w 278"/>
                <a:gd name="T35" fmla="*/ 385471 h 5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545"/>
                <a:gd name="T56" fmla="*/ 278 w 278"/>
                <a:gd name="T57" fmla="*/ 545 h 5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545">
                  <a:moveTo>
                    <a:pt x="241" y="0"/>
                  </a:moveTo>
                  <a:lnTo>
                    <a:pt x="241" y="317"/>
                  </a:lnTo>
                  <a:lnTo>
                    <a:pt x="278" y="317"/>
                  </a:lnTo>
                  <a:lnTo>
                    <a:pt x="278" y="394"/>
                  </a:lnTo>
                  <a:lnTo>
                    <a:pt x="241" y="394"/>
                  </a:lnTo>
                  <a:lnTo>
                    <a:pt x="241" y="545"/>
                  </a:lnTo>
                  <a:lnTo>
                    <a:pt x="151" y="545"/>
                  </a:lnTo>
                  <a:lnTo>
                    <a:pt x="151" y="394"/>
                  </a:lnTo>
                  <a:lnTo>
                    <a:pt x="0" y="394"/>
                  </a:lnTo>
                  <a:lnTo>
                    <a:pt x="0" y="317"/>
                  </a:lnTo>
                  <a:lnTo>
                    <a:pt x="97" y="0"/>
                  </a:lnTo>
                  <a:lnTo>
                    <a:pt x="241" y="0"/>
                  </a:lnTo>
                  <a:close/>
                  <a:moveTo>
                    <a:pt x="151" y="317"/>
                  </a:moveTo>
                  <a:lnTo>
                    <a:pt x="151" y="68"/>
                  </a:lnTo>
                  <a:lnTo>
                    <a:pt x="79" y="317"/>
                  </a:lnTo>
                  <a:lnTo>
                    <a:pt x="151" y="3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11" name="Freeform 16"/>
            <p:cNvSpPr>
              <a:spLocks noEditPoints="1"/>
            </p:cNvSpPr>
            <p:nvPr/>
          </p:nvSpPr>
          <p:spPr bwMode="auto">
            <a:xfrm>
              <a:off x="5297327" y="2140182"/>
              <a:ext cx="381000" cy="382588"/>
            </a:xfrm>
            <a:custGeom>
              <a:avLst/>
              <a:gdLst>
                <a:gd name="T0" fmla="*/ 223573 w 143"/>
                <a:gd name="T1" fmla="*/ 119700 h 144"/>
                <a:gd name="T2" fmla="*/ 186311 w 143"/>
                <a:gd name="T3" fmla="*/ 125020 h 144"/>
                <a:gd name="T4" fmla="*/ 199619 w 143"/>
                <a:gd name="T5" fmla="*/ 170240 h 144"/>
                <a:gd name="T6" fmla="*/ 279467 w 143"/>
                <a:gd name="T7" fmla="*/ 47880 h 144"/>
                <a:gd name="T8" fmla="*/ 332698 w 143"/>
                <a:gd name="T9" fmla="*/ 50540 h 144"/>
                <a:gd name="T10" fmla="*/ 332698 w 143"/>
                <a:gd name="T11" fmla="*/ 103740 h 144"/>
                <a:gd name="T12" fmla="*/ 212927 w 143"/>
                <a:gd name="T13" fmla="*/ 180880 h 144"/>
                <a:gd name="T14" fmla="*/ 255512 w 143"/>
                <a:gd name="T15" fmla="*/ 196839 h 144"/>
                <a:gd name="T16" fmla="*/ 263497 w 143"/>
                <a:gd name="T17" fmla="*/ 156940 h 144"/>
                <a:gd name="T18" fmla="*/ 311406 w 143"/>
                <a:gd name="T19" fmla="*/ 196839 h 144"/>
                <a:gd name="T20" fmla="*/ 303421 w 143"/>
                <a:gd name="T21" fmla="*/ 117040 h 144"/>
                <a:gd name="T22" fmla="*/ 330037 w 143"/>
                <a:gd name="T23" fmla="*/ 196839 h 144"/>
                <a:gd name="T24" fmla="*/ 353991 w 143"/>
                <a:gd name="T25" fmla="*/ 215459 h 144"/>
                <a:gd name="T26" fmla="*/ 186311 w 143"/>
                <a:gd name="T27" fmla="*/ 359099 h 144"/>
                <a:gd name="T28" fmla="*/ 167680 w 143"/>
                <a:gd name="T29" fmla="*/ 383039 h 144"/>
                <a:gd name="T30" fmla="*/ 23954 w 143"/>
                <a:gd name="T31" fmla="*/ 215459 h 144"/>
                <a:gd name="T32" fmla="*/ 0 w 143"/>
                <a:gd name="T33" fmla="*/ 196839 h 144"/>
                <a:gd name="T34" fmla="*/ 167680 w 143"/>
                <a:gd name="T35" fmla="*/ 53200 h 144"/>
                <a:gd name="T36" fmla="*/ 186311 w 143"/>
                <a:gd name="T37" fmla="*/ 26600 h 144"/>
                <a:gd name="T38" fmla="*/ 263497 w 143"/>
                <a:gd name="T39" fmla="*/ 79800 h 144"/>
                <a:gd name="T40" fmla="*/ 250189 w 143"/>
                <a:gd name="T41" fmla="*/ 93100 h 144"/>
                <a:gd name="T42" fmla="*/ 186311 w 143"/>
                <a:gd name="T43" fmla="*/ 106400 h 144"/>
                <a:gd name="T44" fmla="*/ 186311 w 143"/>
                <a:gd name="T45" fmla="*/ 247379 h 144"/>
                <a:gd name="T46" fmla="*/ 255512 w 143"/>
                <a:gd name="T47" fmla="*/ 215459 h 144"/>
                <a:gd name="T48" fmla="*/ 167680 w 143"/>
                <a:gd name="T49" fmla="*/ 247379 h 144"/>
                <a:gd name="T50" fmla="*/ 98479 w 143"/>
                <a:gd name="T51" fmla="*/ 215459 h 144"/>
                <a:gd name="T52" fmla="*/ 167680 w 143"/>
                <a:gd name="T53" fmla="*/ 247379 h 144"/>
                <a:gd name="T54" fmla="*/ 167680 w 143"/>
                <a:gd name="T55" fmla="*/ 162260 h 144"/>
                <a:gd name="T56" fmla="*/ 98479 w 143"/>
                <a:gd name="T57" fmla="*/ 196839 h 144"/>
                <a:gd name="T58" fmla="*/ 167680 w 143"/>
                <a:gd name="T59" fmla="*/ 71820 h 144"/>
                <a:gd name="T60" fmla="*/ 79848 w 143"/>
                <a:gd name="T61" fmla="*/ 196839 h 144"/>
                <a:gd name="T62" fmla="*/ 167680 w 143"/>
                <a:gd name="T63" fmla="*/ 71820 h 144"/>
                <a:gd name="T64" fmla="*/ 167680 w 143"/>
                <a:gd name="T65" fmla="*/ 303239 h 144"/>
                <a:gd name="T66" fmla="*/ 42585 w 143"/>
                <a:gd name="T67" fmla="*/ 215459 h 144"/>
                <a:gd name="T68" fmla="*/ 186311 w 143"/>
                <a:gd name="T69" fmla="*/ 303239 h 144"/>
                <a:gd name="T70" fmla="*/ 311406 w 143"/>
                <a:gd name="T71" fmla="*/ 215459 h 144"/>
                <a:gd name="T72" fmla="*/ 186311 w 143"/>
                <a:gd name="T73" fmla="*/ 303239 h 1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144"/>
                <a:gd name="T113" fmla="*/ 143 w 143"/>
                <a:gd name="T114" fmla="*/ 144 h 1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12" name="Freeform 14"/>
            <p:cNvSpPr>
              <a:spLocks noEditPoints="1"/>
            </p:cNvSpPr>
            <p:nvPr/>
          </p:nvSpPr>
          <p:spPr bwMode="auto">
            <a:xfrm>
              <a:off x="6060914" y="2122720"/>
              <a:ext cx="347663" cy="400050"/>
            </a:xfrm>
            <a:custGeom>
              <a:avLst/>
              <a:gdLst>
                <a:gd name="T0" fmla="*/ 220346 w 131"/>
                <a:gd name="T1" fmla="*/ 345471 h 151"/>
                <a:gd name="T2" fmla="*/ 228310 w 131"/>
                <a:gd name="T3" fmla="*/ 361416 h 151"/>
                <a:gd name="T4" fmla="*/ 127429 w 131"/>
                <a:gd name="T5" fmla="*/ 366731 h 151"/>
                <a:gd name="T6" fmla="*/ 119465 w 131"/>
                <a:gd name="T7" fmla="*/ 350786 h 151"/>
                <a:gd name="T8" fmla="*/ 127429 w 131"/>
                <a:gd name="T9" fmla="*/ 345471 h 151"/>
                <a:gd name="T10" fmla="*/ 207072 w 131"/>
                <a:gd name="T11" fmla="*/ 390648 h 151"/>
                <a:gd name="T12" fmla="*/ 151322 w 131"/>
                <a:gd name="T13" fmla="*/ 401278 h 151"/>
                <a:gd name="T14" fmla="*/ 138048 w 131"/>
                <a:gd name="T15" fmla="*/ 380018 h 151"/>
                <a:gd name="T16" fmla="*/ 172560 w 131"/>
                <a:gd name="T17" fmla="*/ 90354 h 151"/>
                <a:gd name="T18" fmla="*/ 217691 w 131"/>
                <a:gd name="T19" fmla="*/ 332184 h 151"/>
                <a:gd name="T20" fmla="*/ 82298 w 131"/>
                <a:gd name="T21" fmla="*/ 180708 h 151"/>
                <a:gd name="T22" fmla="*/ 172560 w 131"/>
                <a:gd name="T23" fmla="*/ 90354 h 151"/>
                <a:gd name="T24" fmla="*/ 191144 w 131"/>
                <a:gd name="T25" fmla="*/ 108956 h 151"/>
                <a:gd name="T26" fmla="*/ 209727 w 131"/>
                <a:gd name="T27" fmla="*/ 119586 h 151"/>
                <a:gd name="T28" fmla="*/ 188489 w 131"/>
                <a:gd name="T29" fmla="*/ 114271 h 151"/>
                <a:gd name="T30" fmla="*/ 132739 w 131"/>
                <a:gd name="T31" fmla="*/ 140846 h 151"/>
                <a:gd name="T32" fmla="*/ 111500 w 131"/>
                <a:gd name="T33" fmla="*/ 180708 h 151"/>
                <a:gd name="T34" fmla="*/ 106191 w 131"/>
                <a:gd name="T35" fmla="*/ 215255 h 151"/>
                <a:gd name="T36" fmla="*/ 100881 w 131"/>
                <a:gd name="T37" fmla="*/ 196653 h 151"/>
                <a:gd name="T38" fmla="*/ 100881 w 131"/>
                <a:gd name="T39" fmla="*/ 159448 h 151"/>
                <a:gd name="T40" fmla="*/ 124774 w 131"/>
                <a:gd name="T41" fmla="*/ 124901 h 151"/>
                <a:gd name="T42" fmla="*/ 172560 w 131"/>
                <a:gd name="T43" fmla="*/ 106299 h 151"/>
                <a:gd name="T44" fmla="*/ 185834 w 131"/>
                <a:gd name="T45" fmla="*/ 106299 h 151"/>
                <a:gd name="T46" fmla="*/ 185834 w 131"/>
                <a:gd name="T47" fmla="*/ 0 h 151"/>
                <a:gd name="T48" fmla="*/ 175215 w 131"/>
                <a:gd name="T49" fmla="*/ 61122 h 151"/>
                <a:gd name="T50" fmla="*/ 164596 w 131"/>
                <a:gd name="T51" fmla="*/ 0 h 151"/>
                <a:gd name="T52" fmla="*/ 305299 w 131"/>
                <a:gd name="T53" fmla="*/ 58464 h 151"/>
                <a:gd name="T54" fmla="*/ 246894 w 131"/>
                <a:gd name="T55" fmla="*/ 85039 h 151"/>
                <a:gd name="T56" fmla="*/ 90262 w 131"/>
                <a:gd name="T57" fmla="*/ 271062 h 151"/>
                <a:gd name="T58" fmla="*/ 45131 w 131"/>
                <a:gd name="T59" fmla="*/ 287007 h 151"/>
                <a:gd name="T60" fmla="*/ 90262 w 131"/>
                <a:gd name="T61" fmla="*/ 271062 h 151"/>
                <a:gd name="T62" fmla="*/ 58405 w 131"/>
                <a:gd name="T63" fmla="*/ 42520 h 151"/>
                <a:gd name="T64" fmla="*/ 84953 w 131"/>
                <a:gd name="T65" fmla="*/ 98326 h 151"/>
                <a:gd name="T66" fmla="*/ 58405 w 131"/>
                <a:gd name="T67" fmla="*/ 42520 h 151"/>
                <a:gd name="T68" fmla="*/ 289370 w 131"/>
                <a:gd name="T69" fmla="*/ 302952 h 151"/>
                <a:gd name="T70" fmla="*/ 270787 w 131"/>
                <a:gd name="T71" fmla="*/ 255117 h 151"/>
                <a:gd name="T72" fmla="*/ 257513 w 131"/>
                <a:gd name="T73" fmla="*/ 271062 h 151"/>
                <a:gd name="T74" fmla="*/ 347775 w 131"/>
                <a:gd name="T75" fmla="*/ 183365 h 151"/>
                <a:gd name="T76" fmla="*/ 297334 w 131"/>
                <a:gd name="T77" fmla="*/ 180708 h 151"/>
                <a:gd name="T78" fmla="*/ 347775 w 131"/>
                <a:gd name="T79" fmla="*/ 162106 h 151"/>
                <a:gd name="T80" fmla="*/ 0 w 131"/>
                <a:gd name="T81" fmla="*/ 183365 h 151"/>
                <a:gd name="T82" fmla="*/ 53095 w 131"/>
                <a:gd name="T83" fmla="*/ 162106 h 151"/>
                <a:gd name="T84" fmla="*/ 53095 w 131"/>
                <a:gd name="T85" fmla="*/ 183365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13" name="Freeform 15"/>
            <p:cNvSpPr>
              <a:spLocks noEditPoints="1"/>
            </p:cNvSpPr>
            <p:nvPr/>
          </p:nvSpPr>
          <p:spPr bwMode="auto">
            <a:xfrm>
              <a:off x="5279864" y="4929420"/>
              <a:ext cx="331788" cy="260350"/>
            </a:xfrm>
            <a:custGeom>
              <a:avLst/>
              <a:gdLst>
                <a:gd name="T0" fmla="*/ 331967 w 125"/>
                <a:gd name="T1" fmla="*/ 143388 h 98"/>
                <a:gd name="T2" fmla="*/ 331967 w 125"/>
                <a:gd name="T3" fmla="*/ 241636 h 98"/>
                <a:gd name="T4" fmla="*/ 313377 w 125"/>
                <a:gd name="T5" fmla="*/ 260223 h 98"/>
                <a:gd name="T6" fmla="*/ 15934 w 125"/>
                <a:gd name="T7" fmla="*/ 260223 h 98"/>
                <a:gd name="T8" fmla="*/ 0 w 125"/>
                <a:gd name="T9" fmla="*/ 241636 h 98"/>
                <a:gd name="T10" fmla="*/ 0 w 125"/>
                <a:gd name="T11" fmla="*/ 143388 h 98"/>
                <a:gd name="T12" fmla="*/ 146065 w 125"/>
                <a:gd name="T13" fmla="*/ 143388 h 98"/>
                <a:gd name="T14" fmla="*/ 146065 w 125"/>
                <a:gd name="T15" fmla="*/ 164631 h 98"/>
                <a:gd name="T16" fmla="*/ 156688 w 125"/>
                <a:gd name="T17" fmla="*/ 175252 h 98"/>
                <a:gd name="T18" fmla="*/ 175279 w 125"/>
                <a:gd name="T19" fmla="*/ 175252 h 98"/>
                <a:gd name="T20" fmla="*/ 183246 w 125"/>
                <a:gd name="T21" fmla="*/ 164631 h 98"/>
                <a:gd name="T22" fmla="*/ 183246 w 125"/>
                <a:gd name="T23" fmla="*/ 143388 h 98"/>
                <a:gd name="T24" fmla="*/ 331967 w 125"/>
                <a:gd name="T25" fmla="*/ 143388 h 98"/>
                <a:gd name="T26" fmla="*/ 132787 w 125"/>
                <a:gd name="T27" fmla="*/ 50451 h 98"/>
                <a:gd name="T28" fmla="*/ 199180 w 125"/>
                <a:gd name="T29" fmla="*/ 50451 h 98"/>
                <a:gd name="T30" fmla="*/ 199180 w 125"/>
                <a:gd name="T31" fmla="*/ 29209 h 98"/>
                <a:gd name="T32" fmla="*/ 191213 w 125"/>
                <a:gd name="T33" fmla="*/ 21243 h 98"/>
                <a:gd name="T34" fmla="*/ 140754 w 125"/>
                <a:gd name="T35" fmla="*/ 21243 h 98"/>
                <a:gd name="T36" fmla="*/ 132787 w 125"/>
                <a:gd name="T37" fmla="*/ 29209 h 98"/>
                <a:gd name="T38" fmla="*/ 132787 w 125"/>
                <a:gd name="T39" fmla="*/ 50451 h 98"/>
                <a:gd name="T40" fmla="*/ 15934 w 125"/>
                <a:gd name="T41" fmla="*/ 50451 h 98"/>
                <a:gd name="T42" fmla="*/ 114197 w 125"/>
                <a:gd name="T43" fmla="*/ 50451 h 98"/>
                <a:gd name="T44" fmla="*/ 114197 w 125"/>
                <a:gd name="T45" fmla="*/ 29209 h 98"/>
                <a:gd name="T46" fmla="*/ 140754 w 125"/>
                <a:gd name="T47" fmla="*/ 0 h 98"/>
                <a:gd name="T48" fmla="*/ 191213 w 125"/>
                <a:gd name="T49" fmla="*/ 0 h 98"/>
                <a:gd name="T50" fmla="*/ 217770 w 125"/>
                <a:gd name="T51" fmla="*/ 29209 h 98"/>
                <a:gd name="T52" fmla="*/ 217770 w 125"/>
                <a:gd name="T53" fmla="*/ 50451 h 98"/>
                <a:gd name="T54" fmla="*/ 313377 w 125"/>
                <a:gd name="T55" fmla="*/ 50451 h 98"/>
                <a:gd name="T56" fmla="*/ 331967 w 125"/>
                <a:gd name="T57" fmla="*/ 69039 h 98"/>
                <a:gd name="T58" fmla="*/ 331967 w 125"/>
                <a:gd name="T59" fmla="*/ 124801 h 98"/>
                <a:gd name="T60" fmla="*/ 0 w 125"/>
                <a:gd name="T61" fmla="*/ 124801 h 98"/>
                <a:gd name="T62" fmla="*/ 0 w 125"/>
                <a:gd name="T63" fmla="*/ 69039 h 98"/>
                <a:gd name="T64" fmla="*/ 15934 w 125"/>
                <a:gd name="T65" fmla="*/ 50451 h 98"/>
                <a:gd name="T66" fmla="*/ 15934 w 125"/>
                <a:gd name="T67" fmla="*/ 50451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98"/>
                <a:gd name="T104" fmla="*/ 125 w 12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98">
                  <a:moveTo>
                    <a:pt x="125" y="54"/>
                  </a:moveTo>
                  <a:cubicBezTo>
                    <a:pt x="125" y="91"/>
                    <a:pt x="125" y="91"/>
                    <a:pt x="125" y="91"/>
                  </a:cubicBezTo>
                  <a:cubicBezTo>
                    <a:pt x="125" y="95"/>
                    <a:pt x="122" y="98"/>
                    <a:pt x="118" y="98"/>
                  </a:cubicBezTo>
                  <a:cubicBezTo>
                    <a:pt x="6" y="98"/>
                    <a:pt x="6" y="98"/>
                    <a:pt x="6" y="98"/>
                  </a:cubicBezTo>
                  <a:cubicBezTo>
                    <a:pt x="3" y="98"/>
                    <a:pt x="0" y="95"/>
                    <a:pt x="0" y="91"/>
                  </a:cubicBezTo>
                  <a:cubicBezTo>
                    <a:pt x="0" y="54"/>
                    <a:pt x="0" y="54"/>
                    <a:pt x="0" y="54"/>
                  </a:cubicBezTo>
                  <a:cubicBezTo>
                    <a:pt x="55" y="54"/>
                    <a:pt x="55" y="54"/>
                    <a:pt x="55" y="54"/>
                  </a:cubicBezTo>
                  <a:cubicBezTo>
                    <a:pt x="55" y="62"/>
                    <a:pt x="55" y="62"/>
                    <a:pt x="55" y="62"/>
                  </a:cubicBezTo>
                  <a:cubicBezTo>
                    <a:pt x="55" y="64"/>
                    <a:pt x="57" y="66"/>
                    <a:pt x="59" y="66"/>
                  </a:cubicBezTo>
                  <a:cubicBezTo>
                    <a:pt x="66" y="66"/>
                    <a:pt x="66" y="66"/>
                    <a:pt x="66" y="66"/>
                  </a:cubicBezTo>
                  <a:cubicBezTo>
                    <a:pt x="68" y="66"/>
                    <a:pt x="69" y="64"/>
                    <a:pt x="69" y="62"/>
                  </a:cubicBezTo>
                  <a:cubicBezTo>
                    <a:pt x="69" y="54"/>
                    <a:pt x="69" y="54"/>
                    <a:pt x="69" y="54"/>
                  </a:cubicBezTo>
                  <a:cubicBezTo>
                    <a:pt x="125" y="54"/>
                    <a:pt x="125" y="54"/>
                    <a:pt x="125" y="54"/>
                  </a:cubicBezTo>
                  <a:close/>
                  <a:moveTo>
                    <a:pt x="50" y="19"/>
                  </a:moveTo>
                  <a:cubicBezTo>
                    <a:pt x="75" y="19"/>
                    <a:pt x="75" y="19"/>
                    <a:pt x="75" y="19"/>
                  </a:cubicBezTo>
                  <a:cubicBezTo>
                    <a:pt x="75" y="11"/>
                    <a:pt x="75" y="11"/>
                    <a:pt x="75" y="11"/>
                  </a:cubicBezTo>
                  <a:cubicBezTo>
                    <a:pt x="75" y="9"/>
                    <a:pt x="73" y="8"/>
                    <a:pt x="72" y="8"/>
                  </a:cubicBezTo>
                  <a:cubicBezTo>
                    <a:pt x="53" y="8"/>
                    <a:pt x="53" y="8"/>
                    <a:pt x="53" y="8"/>
                  </a:cubicBezTo>
                  <a:cubicBezTo>
                    <a:pt x="51" y="8"/>
                    <a:pt x="50" y="9"/>
                    <a:pt x="50" y="11"/>
                  </a:cubicBezTo>
                  <a:cubicBezTo>
                    <a:pt x="50" y="19"/>
                    <a:pt x="50" y="19"/>
                    <a:pt x="50" y="19"/>
                  </a:cubicBezTo>
                  <a:close/>
                  <a:moveTo>
                    <a:pt x="6" y="19"/>
                  </a:moveTo>
                  <a:cubicBezTo>
                    <a:pt x="43" y="19"/>
                    <a:pt x="43" y="19"/>
                    <a:pt x="43" y="19"/>
                  </a:cubicBezTo>
                  <a:cubicBezTo>
                    <a:pt x="43" y="11"/>
                    <a:pt x="43" y="11"/>
                    <a:pt x="43" y="11"/>
                  </a:cubicBezTo>
                  <a:cubicBezTo>
                    <a:pt x="43" y="5"/>
                    <a:pt x="47" y="0"/>
                    <a:pt x="53" y="0"/>
                  </a:cubicBezTo>
                  <a:cubicBezTo>
                    <a:pt x="72" y="0"/>
                    <a:pt x="72" y="0"/>
                    <a:pt x="72" y="0"/>
                  </a:cubicBezTo>
                  <a:cubicBezTo>
                    <a:pt x="77" y="0"/>
                    <a:pt x="82" y="5"/>
                    <a:pt x="82" y="11"/>
                  </a:cubicBezTo>
                  <a:cubicBezTo>
                    <a:pt x="82" y="19"/>
                    <a:pt x="82" y="19"/>
                    <a:pt x="82" y="19"/>
                  </a:cubicBezTo>
                  <a:cubicBezTo>
                    <a:pt x="118" y="19"/>
                    <a:pt x="118" y="19"/>
                    <a:pt x="118" y="19"/>
                  </a:cubicBezTo>
                  <a:cubicBezTo>
                    <a:pt x="122" y="19"/>
                    <a:pt x="125" y="22"/>
                    <a:pt x="125" y="26"/>
                  </a:cubicBezTo>
                  <a:cubicBezTo>
                    <a:pt x="125" y="47"/>
                    <a:pt x="125" y="47"/>
                    <a:pt x="125" y="47"/>
                  </a:cubicBezTo>
                  <a:cubicBezTo>
                    <a:pt x="0" y="47"/>
                    <a:pt x="0" y="47"/>
                    <a:pt x="0" y="47"/>
                  </a:cubicBezTo>
                  <a:cubicBezTo>
                    <a:pt x="0" y="26"/>
                    <a:pt x="0" y="26"/>
                    <a:pt x="0" y="26"/>
                  </a:cubicBezTo>
                  <a:cubicBezTo>
                    <a:pt x="0" y="22"/>
                    <a:pt x="3" y="19"/>
                    <a:pt x="6" y="19"/>
                  </a:cubicBezTo>
                  <a:cubicBezTo>
                    <a:pt x="6" y="19"/>
                    <a:pt x="6" y="19"/>
                    <a:pt x="6"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sp>
          <p:nvSpPr>
            <p:cNvPr id="85014" name="Freeform 17"/>
            <p:cNvSpPr>
              <a:spLocks noEditPoints="1"/>
            </p:cNvSpPr>
            <p:nvPr/>
          </p:nvSpPr>
          <p:spPr bwMode="auto">
            <a:xfrm>
              <a:off x="6064089" y="4857982"/>
              <a:ext cx="244475" cy="404813"/>
            </a:xfrm>
            <a:custGeom>
              <a:avLst/>
              <a:gdLst>
                <a:gd name="T0" fmla="*/ 122208 w 92"/>
                <a:gd name="T1" fmla="*/ 185817 h 153"/>
                <a:gd name="T2" fmla="*/ 233788 w 92"/>
                <a:gd name="T3" fmla="*/ 294652 h 153"/>
                <a:gd name="T4" fmla="*/ 122208 w 92"/>
                <a:gd name="T5" fmla="*/ 406142 h 153"/>
                <a:gd name="T6" fmla="*/ 10627 w 92"/>
                <a:gd name="T7" fmla="*/ 294652 h 153"/>
                <a:gd name="T8" fmla="*/ 122208 w 92"/>
                <a:gd name="T9" fmla="*/ 185817 h 153"/>
                <a:gd name="T10" fmla="*/ 122208 w 92"/>
                <a:gd name="T11" fmla="*/ 185817 h 153"/>
                <a:gd name="T12" fmla="*/ 122208 w 92"/>
                <a:gd name="T13" fmla="*/ 209707 h 153"/>
                <a:gd name="T14" fmla="*/ 207221 w 92"/>
                <a:gd name="T15" fmla="*/ 294652 h 153"/>
                <a:gd name="T16" fmla="*/ 122208 w 92"/>
                <a:gd name="T17" fmla="*/ 379597 h 153"/>
                <a:gd name="T18" fmla="*/ 37194 w 92"/>
                <a:gd name="T19" fmla="*/ 294652 h 153"/>
                <a:gd name="T20" fmla="*/ 122208 w 92"/>
                <a:gd name="T21" fmla="*/ 209707 h 153"/>
                <a:gd name="T22" fmla="*/ 122208 w 92"/>
                <a:gd name="T23" fmla="*/ 209707 h 153"/>
                <a:gd name="T24" fmla="*/ 122208 w 92"/>
                <a:gd name="T25" fmla="*/ 215016 h 153"/>
                <a:gd name="T26" fmla="*/ 140804 w 92"/>
                <a:gd name="T27" fmla="*/ 270761 h 153"/>
                <a:gd name="T28" fmla="*/ 199251 w 92"/>
                <a:gd name="T29" fmla="*/ 270761 h 153"/>
                <a:gd name="T30" fmla="*/ 151431 w 92"/>
                <a:gd name="T31" fmla="*/ 305270 h 153"/>
                <a:gd name="T32" fmla="*/ 170028 w 92"/>
                <a:gd name="T33" fmla="*/ 361015 h 153"/>
                <a:gd name="T34" fmla="*/ 122208 w 92"/>
                <a:gd name="T35" fmla="*/ 326506 h 153"/>
                <a:gd name="T36" fmla="*/ 74387 w 92"/>
                <a:gd name="T37" fmla="*/ 361015 h 153"/>
                <a:gd name="T38" fmla="*/ 92984 w 92"/>
                <a:gd name="T39" fmla="*/ 305270 h 153"/>
                <a:gd name="T40" fmla="*/ 45164 w 92"/>
                <a:gd name="T41" fmla="*/ 270761 h 153"/>
                <a:gd name="T42" fmla="*/ 103611 w 92"/>
                <a:gd name="T43" fmla="*/ 270761 h 153"/>
                <a:gd name="T44" fmla="*/ 122208 w 92"/>
                <a:gd name="T45" fmla="*/ 215016 h 153"/>
                <a:gd name="T46" fmla="*/ 0 w 92"/>
                <a:gd name="T47" fmla="*/ 0 h 153"/>
                <a:gd name="T48" fmla="*/ 39850 w 92"/>
                <a:gd name="T49" fmla="*/ 0 h 153"/>
                <a:gd name="T50" fmla="*/ 39850 w 92"/>
                <a:gd name="T51" fmla="*/ 119454 h 153"/>
                <a:gd name="T52" fmla="*/ 0 w 92"/>
                <a:gd name="T53" fmla="*/ 90254 h 153"/>
                <a:gd name="T54" fmla="*/ 0 w 92"/>
                <a:gd name="T55" fmla="*/ 0 h 153"/>
                <a:gd name="T56" fmla="*/ 66417 w 92"/>
                <a:gd name="T57" fmla="*/ 0 h 153"/>
                <a:gd name="T58" fmla="*/ 177998 w 92"/>
                <a:gd name="T59" fmla="*/ 0 h 153"/>
                <a:gd name="T60" fmla="*/ 177998 w 92"/>
                <a:gd name="T61" fmla="*/ 140690 h 153"/>
                <a:gd name="T62" fmla="*/ 122208 w 92"/>
                <a:gd name="T63" fmla="*/ 185817 h 153"/>
                <a:gd name="T64" fmla="*/ 66417 w 92"/>
                <a:gd name="T65" fmla="*/ 140690 h 153"/>
                <a:gd name="T66" fmla="*/ 66417 w 92"/>
                <a:gd name="T67" fmla="*/ 0 h 153"/>
                <a:gd name="T68" fmla="*/ 204565 w 92"/>
                <a:gd name="T69" fmla="*/ 0 h 153"/>
                <a:gd name="T70" fmla="*/ 244415 w 92"/>
                <a:gd name="T71" fmla="*/ 0 h 153"/>
                <a:gd name="T72" fmla="*/ 244415 w 92"/>
                <a:gd name="T73" fmla="*/ 90254 h 153"/>
                <a:gd name="T74" fmla="*/ 204565 w 92"/>
                <a:gd name="T75" fmla="*/ 119454 h 153"/>
                <a:gd name="T76" fmla="*/ 204565 w 92"/>
                <a:gd name="T77" fmla="*/ 0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153"/>
                <a:gd name="T119" fmla="*/ 92 w 92"/>
                <a:gd name="T120" fmla="*/ 153 h 1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153">
                  <a:moveTo>
                    <a:pt x="46" y="70"/>
                  </a:moveTo>
                  <a:cubicBezTo>
                    <a:pt x="69" y="70"/>
                    <a:pt x="88" y="88"/>
                    <a:pt x="88" y="111"/>
                  </a:cubicBezTo>
                  <a:cubicBezTo>
                    <a:pt x="88" y="134"/>
                    <a:pt x="69" y="153"/>
                    <a:pt x="46" y="153"/>
                  </a:cubicBezTo>
                  <a:cubicBezTo>
                    <a:pt x="23" y="153"/>
                    <a:pt x="4" y="134"/>
                    <a:pt x="4" y="111"/>
                  </a:cubicBezTo>
                  <a:cubicBezTo>
                    <a:pt x="4" y="88"/>
                    <a:pt x="23" y="70"/>
                    <a:pt x="46" y="70"/>
                  </a:cubicBezTo>
                  <a:cubicBezTo>
                    <a:pt x="46" y="70"/>
                    <a:pt x="46" y="70"/>
                    <a:pt x="46" y="70"/>
                  </a:cubicBezTo>
                  <a:close/>
                  <a:moveTo>
                    <a:pt x="46" y="79"/>
                  </a:moveTo>
                  <a:cubicBezTo>
                    <a:pt x="64" y="79"/>
                    <a:pt x="78" y="94"/>
                    <a:pt x="78" y="111"/>
                  </a:cubicBezTo>
                  <a:cubicBezTo>
                    <a:pt x="78" y="129"/>
                    <a:pt x="64" y="143"/>
                    <a:pt x="46" y="143"/>
                  </a:cubicBezTo>
                  <a:cubicBezTo>
                    <a:pt x="29" y="143"/>
                    <a:pt x="14" y="129"/>
                    <a:pt x="14" y="111"/>
                  </a:cubicBezTo>
                  <a:cubicBezTo>
                    <a:pt x="14" y="94"/>
                    <a:pt x="29" y="79"/>
                    <a:pt x="46" y="79"/>
                  </a:cubicBezTo>
                  <a:cubicBezTo>
                    <a:pt x="46" y="79"/>
                    <a:pt x="46" y="79"/>
                    <a:pt x="46" y="79"/>
                  </a:cubicBezTo>
                  <a:close/>
                  <a:moveTo>
                    <a:pt x="46" y="81"/>
                  </a:moveTo>
                  <a:cubicBezTo>
                    <a:pt x="53" y="102"/>
                    <a:pt x="53" y="102"/>
                    <a:pt x="53" y="102"/>
                  </a:cubicBezTo>
                  <a:cubicBezTo>
                    <a:pt x="75" y="102"/>
                    <a:pt x="75" y="102"/>
                    <a:pt x="75" y="102"/>
                  </a:cubicBezTo>
                  <a:cubicBezTo>
                    <a:pt x="57" y="115"/>
                    <a:pt x="57" y="115"/>
                    <a:pt x="57" y="115"/>
                  </a:cubicBezTo>
                  <a:cubicBezTo>
                    <a:pt x="64" y="136"/>
                    <a:pt x="64" y="136"/>
                    <a:pt x="64" y="136"/>
                  </a:cubicBezTo>
                  <a:cubicBezTo>
                    <a:pt x="46" y="123"/>
                    <a:pt x="46" y="123"/>
                    <a:pt x="46" y="123"/>
                  </a:cubicBezTo>
                  <a:cubicBezTo>
                    <a:pt x="28" y="136"/>
                    <a:pt x="28" y="136"/>
                    <a:pt x="28" y="136"/>
                  </a:cubicBezTo>
                  <a:cubicBezTo>
                    <a:pt x="35" y="115"/>
                    <a:pt x="35" y="115"/>
                    <a:pt x="35" y="115"/>
                  </a:cubicBezTo>
                  <a:cubicBezTo>
                    <a:pt x="17" y="102"/>
                    <a:pt x="17" y="102"/>
                    <a:pt x="17" y="102"/>
                  </a:cubicBezTo>
                  <a:cubicBezTo>
                    <a:pt x="39" y="102"/>
                    <a:pt x="39" y="102"/>
                    <a:pt x="39" y="102"/>
                  </a:cubicBezTo>
                  <a:cubicBezTo>
                    <a:pt x="46" y="81"/>
                    <a:pt x="46" y="81"/>
                    <a:pt x="46" y="81"/>
                  </a:cubicBezTo>
                  <a:close/>
                  <a:moveTo>
                    <a:pt x="0" y="0"/>
                  </a:moveTo>
                  <a:cubicBezTo>
                    <a:pt x="15" y="0"/>
                    <a:pt x="15" y="0"/>
                    <a:pt x="15" y="0"/>
                  </a:cubicBezTo>
                  <a:cubicBezTo>
                    <a:pt x="15" y="45"/>
                    <a:pt x="15" y="45"/>
                    <a:pt x="15" y="45"/>
                  </a:cubicBezTo>
                  <a:cubicBezTo>
                    <a:pt x="0" y="34"/>
                    <a:pt x="0" y="34"/>
                    <a:pt x="0" y="34"/>
                  </a:cubicBezTo>
                  <a:cubicBezTo>
                    <a:pt x="0" y="0"/>
                    <a:pt x="0" y="0"/>
                    <a:pt x="0" y="0"/>
                  </a:cubicBezTo>
                  <a:close/>
                  <a:moveTo>
                    <a:pt x="25" y="0"/>
                  </a:moveTo>
                  <a:cubicBezTo>
                    <a:pt x="67" y="0"/>
                    <a:pt x="67" y="0"/>
                    <a:pt x="67" y="0"/>
                  </a:cubicBezTo>
                  <a:cubicBezTo>
                    <a:pt x="67" y="53"/>
                    <a:pt x="67" y="53"/>
                    <a:pt x="67" y="53"/>
                  </a:cubicBezTo>
                  <a:cubicBezTo>
                    <a:pt x="46" y="70"/>
                    <a:pt x="46" y="70"/>
                    <a:pt x="46" y="70"/>
                  </a:cubicBezTo>
                  <a:cubicBezTo>
                    <a:pt x="25" y="53"/>
                    <a:pt x="25" y="53"/>
                    <a:pt x="25" y="53"/>
                  </a:cubicBezTo>
                  <a:cubicBezTo>
                    <a:pt x="25" y="0"/>
                    <a:pt x="25" y="0"/>
                    <a:pt x="25" y="0"/>
                  </a:cubicBezTo>
                  <a:close/>
                  <a:moveTo>
                    <a:pt x="77" y="0"/>
                  </a:moveTo>
                  <a:cubicBezTo>
                    <a:pt x="92" y="0"/>
                    <a:pt x="92" y="0"/>
                    <a:pt x="92" y="0"/>
                  </a:cubicBezTo>
                  <a:cubicBezTo>
                    <a:pt x="92" y="34"/>
                    <a:pt x="92" y="34"/>
                    <a:pt x="92" y="34"/>
                  </a:cubicBezTo>
                  <a:cubicBezTo>
                    <a:pt x="77" y="45"/>
                    <a:pt x="77" y="45"/>
                    <a:pt x="77" y="45"/>
                  </a:cubicBezTo>
                  <a:cubicBezTo>
                    <a:pt x="77" y="0"/>
                    <a:pt x="77" y="0"/>
                    <a:pt x="7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9200" rtl="0" eaLnBrk="1" fontAlgn="base" latinLnBrk="0" hangingPunct="1">
                <a:lnSpc>
                  <a:spcPct val="100000"/>
                </a:lnSpc>
                <a:spcBef>
                  <a:spcPct val="0"/>
                </a:spcBef>
                <a:spcAft>
                  <a:spcPct val="0"/>
                </a:spcAft>
                <a:buClr>
                  <a:srgbClr val="000000"/>
                </a:buClr>
                <a:buSzTx/>
                <a:buFontTx/>
                <a:buNone/>
                <a:defRPr/>
              </a:pPr>
              <a:endParaRPr kumimoji="0" lang="zh-CN" altLang="en-US" sz="2400" b="0" i="0" u="none" strike="noStrike" kern="1200" cap="none" spc="0" normalizeH="0" baseline="0" noProof="0">
                <a:ln>
                  <a:noFill/>
                </a:ln>
                <a:solidFill>
                  <a:srgbClr val="3F3F3F"/>
                </a:solidFill>
                <a:effectLst/>
                <a:uLnTx/>
                <a:uFillTx/>
                <a:latin typeface="Arial" panose="020B0604020202020204"/>
                <a:ea typeface="黑体" panose="02010609060101010101" pitchFamily="49" charset="-122"/>
                <a:cs typeface="+mn-cs"/>
              </a:endParaRPr>
            </a:p>
          </p:txBody>
        </p:sp>
      </p:grpSp>
    </p:spTree>
    <p:custDataLst>
      <p:tags r:id="rId2"/>
    </p:custDataLst>
  </p:cSld>
  <p:clrMapOvr>
    <a:masterClrMapping/>
  </p:clrMapOvr>
  <p:transition spd="slow">
    <p:zoom dir="in"/>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089" y="2361761"/>
            <a:ext cx="7776648" cy="1060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rPr>
              <a:t>敬请指正。谢谢！ </a:t>
            </a:r>
            <a:endPar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endParaRPr>
          </a:p>
        </p:txBody>
      </p:sp>
      <p:grpSp>
        <p:nvGrpSpPr>
          <p:cNvPr id="10" name="组合 9"/>
          <p:cNvGrpSpPr/>
          <p:nvPr/>
        </p:nvGrpSpPr>
        <p:grpSpPr>
          <a:xfrm>
            <a:off x="6817879" y="4111010"/>
            <a:ext cx="2692126" cy="2287083"/>
            <a:chOff x="9385054" y="4403398"/>
            <a:chExt cx="2481943" cy="2012283"/>
          </a:xfrm>
        </p:grpSpPr>
        <p:pic>
          <p:nvPicPr>
            <p:cNvPr id="3" name="图片 2"/>
            <p:cNvPicPr>
              <a:picLocks noChangeAspect="1"/>
            </p:cNvPicPr>
            <p:nvPr/>
          </p:nvPicPr>
          <p:blipFill>
            <a:blip r:embed="rId1"/>
            <a:stretch>
              <a:fillRect/>
            </a:stretch>
          </p:blipFill>
          <p:spPr>
            <a:xfrm>
              <a:off x="10304246" y="4403398"/>
              <a:ext cx="911116" cy="1427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本框 4"/>
            <p:cNvSpPr txBox="1"/>
            <p:nvPr/>
          </p:nvSpPr>
          <p:spPr>
            <a:xfrm>
              <a:off x="9385054" y="5901169"/>
              <a:ext cx="2481943" cy="5145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方正舒体" panose="02010601030101010101" pitchFamily="2" charset="-122"/>
                  <a:cs typeface="Times New Roman" panose="02020603050405020304" pitchFamily="18" charset="0"/>
                </a:rPr>
                <a:t>    1260451997</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方正舒体" panose="02010601030101010101" pitchFamily="2" charset="-122"/>
                <a:cs typeface="Times New Roman" panose="02020603050405020304" pitchFamily="18" charset="0"/>
              </a:endParaRPr>
            </a:p>
          </p:txBody>
        </p:sp>
      </p:grpSp>
      <p:grpSp>
        <p:nvGrpSpPr>
          <p:cNvPr id="9" name="组合 8"/>
          <p:cNvGrpSpPr/>
          <p:nvPr/>
        </p:nvGrpSpPr>
        <p:grpSpPr>
          <a:xfrm>
            <a:off x="2681995" y="4111010"/>
            <a:ext cx="2481943" cy="2287083"/>
            <a:chOff x="3374742" y="3836210"/>
            <a:chExt cx="2481943" cy="2287083"/>
          </a:xfrm>
        </p:grpSpPr>
        <p:pic>
          <p:nvPicPr>
            <p:cNvPr id="6" name="图片 5"/>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7333" l="10000" r="90000">
                          <a14:foregroundMark x1="39000" y1="2933" x2="39000" y2="2933"/>
                          <a14:foregroundMark x1="67600" y1="55200" x2="67600" y2="55200"/>
                          <a14:foregroundMark x1="63800" y1="90400" x2="63800" y2="90400"/>
                          <a14:foregroundMark x1="49000" y1="97333" x2="49000" y2="97333"/>
                        </a14:backgroundRemoval>
                      </a14:imgEffect>
                    </a14:imgLayer>
                  </a14:imgProps>
                </a:ext>
              </a:extLst>
            </a:blip>
            <a:srcRect l="33404" t="3634" r="30271" b="5650"/>
            <a:stretch>
              <a:fillRect/>
            </a:stretch>
          </p:blipFill>
          <p:spPr>
            <a:xfrm>
              <a:off x="4143826" y="3836210"/>
              <a:ext cx="943777" cy="1769580"/>
            </a:xfrm>
            <a:prstGeom prst="roundRect">
              <a:avLst/>
            </a:prstGeom>
          </p:spPr>
        </p:pic>
        <p:sp>
          <p:nvSpPr>
            <p:cNvPr id="8" name="文本框 7"/>
            <p:cNvSpPr txBox="1"/>
            <p:nvPr/>
          </p:nvSpPr>
          <p:spPr>
            <a:xfrm>
              <a:off x="3374742" y="5538518"/>
              <a:ext cx="24819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方正舒体" panose="02010601030101010101" pitchFamily="2" charset="-122"/>
                  <a:cs typeface="Times New Roman" panose="02020603050405020304" pitchFamily="18" charset="0"/>
                </a:rPr>
                <a:t>18952571133</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方正舒体" panose="02010601030101010101"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sld>
</file>

<file path=ppt/tags/tag1.xml><?xml version="1.0" encoding="utf-8"?>
<p:tagLst xmlns:p="http://schemas.openxmlformats.org/presentationml/2006/main">
  <p:tag name="KSO_WM_TAG_VERSION" val="1.0"/>
  <p:tag name="KSO_WM_TEMPLATE_CATEGORY" val="custom"/>
  <p:tag name="KSO_WM_TEMPLATE_INDEX" val="160331"/>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25*a*1"/>
  <p:tag name="KSO_WM_UNIT_TYPE" val="a"/>
  <p:tag name="KSO_WM_UNIT_INDEX" val="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11.xml><?xml version="1.0" encoding="utf-8"?>
<p:tagLst xmlns:p="http://schemas.openxmlformats.org/presentationml/2006/main">
  <p:tag name="KSO_WM_TEMPLATE_CATEGORY" val="custom"/>
  <p:tag name="KSO_WM_TEMPLATE_INDEX" val="160331"/>
  <p:tag name="KSO_WM_TAG_VERSION" val="1.0"/>
  <p:tag name="KSO_WM_SLIDE_ID" val="custom160331_25"/>
  <p:tag name="KSO_WM_SLIDE_INDEX" val="25"/>
  <p:tag name="KSO_WM_SLIDE_ITEM_CNT" val="4"/>
  <p:tag name="KSO_WM_SLIDE_LAYOUT" val="a_n"/>
  <p:tag name="KSO_WM_SLIDE_LAYOUT_CNT" val="1_1"/>
  <p:tag name="KSO_WM_SLIDE_TYPE" val="text"/>
  <p:tag name="KSO_WM_BEAUTIFY_FLAG" val="#wm#"/>
  <p:tag name="KSO_WM_SLIDE_POSITION" val="217*166"/>
  <p:tag name="KSO_WM_SLIDE_SIZE" val="541*245"/>
  <p:tag name="KSO_WM_DIAGRAM_GROUP_CODE" val="n1-1"/>
</p:tagLst>
</file>

<file path=ppt/tags/tag12.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14*a*1"/>
  <p:tag name="KSO_WM_UNIT_TYPE" val="a"/>
  <p:tag name="KSO_WM_UNIT_INDEX" val="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14*f*1"/>
  <p:tag name="KSO_WM_UNIT_TYPE" val="f"/>
  <p:tag name="KSO_WM_UNIT_INDEX" val="1"/>
  <p:tag name="KSO_WM_UNIT_CLEAR" val="1"/>
  <p:tag name="KSO_WM_UNIT_LAYERLEVEL" val="1"/>
  <p:tag name="KSO_WM_UNIT_VALUE" val="169"/>
  <p:tag name="KSO_WM_UNIT_HIGHLIGHT" val="0"/>
  <p:tag name="KSO_WM_UNIT_COMPATIBLE" val="0"/>
  <p:tag name="KSO_WM_UNIT_PRESET_TEXT_INDEX" val="5"/>
  <p:tag name="KSO_WM_UNIT_PRESET_TEXT_LEN" val="232"/>
</p:tagLst>
</file>

<file path=ppt/tags/tag14.xml><?xml version="1.0" encoding="utf-8"?>
<p:tagLst xmlns:p="http://schemas.openxmlformats.org/presentationml/2006/main">
  <p:tag name="KSO_WM_TEMPLATE_CATEGORY" val="custom"/>
  <p:tag name="KSO_WM_TEMPLATE_INDEX" val="160331"/>
  <p:tag name="KSO_WM_TAG_VERSION" val="1.0"/>
  <p:tag name="KSO_WM_SLIDE_ID" val="custom160331_14"/>
  <p:tag name="KSO_WM_SLIDE_INDEX" val="14"/>
  <p:tag name="KSO_WM_SLIDE_ITEM_CNT" val="2"/>
  <p:tag name="KSO_WM_SLIDE_LAYOUT" val="a_f_d"/>
  <p:tag name="KSO_WM_SLIDE_LAYOUT_CNT" val="1_1_1"/>
  <p:tag name="KSO_WM_SLIDE_TYPE" val="text"/>
  <p:tag name="KSO_WM_BEAUTIFY_FLAG" val="#wm#"/>
  <p:tag name="KSO_WM_SLIDE_POSITION" val="233*121"/>
  <p:tag name="KSO_WM_SLIDE_SIZE" val="679*353"/>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3*f*1"/>
  <p:tag name="KSO_WM_UNIT_TYPE" val="f"/>
  <p:tag name="KSO_WM_UNIT_INDEX" val="1"/>
  <p:tag name="KSO_WM_UNIT_CLEAR" val="1"/>
  <p:tag name="KSO_WM_UNIT_LAYERLEVEL" val="1"/>
  <p:tag name="KSO_WM_UNIT_VALUE" val="192"/>
  <p:tag name="KSO_WM_UNIT_HIGHLIGHT" val="0"/>
  <p:tag name="KSO_WM_UNIT_COMPATIBLE" val="0"/>
  <p:tag name="KSO_WM_UNIT_PRESET_TEXT_INDEX" val="5"/>
  <p:tag name="KSO_WM_UNIT_PRESET_TEXT_LEN" val="232"/>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331"/>
  <p:tag name="KSO_WM_UNIT_TYPE" val="a"/>
  <p:tag name="KSO_WM_UNIT_INDEX" val="1"/>
  <p:tag name="KSO_WM_UNIT_ID" val="custom160331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7.xml><?xml version="1.0" encoding="utf-8"?>
<p:tagLst xmlns:p="http://schemas.openxmlformats.org/presentationml/2006/main">
  <p:tag name="KSO_WM_TEMPLATE_CATEGORY" val="custom"/>
  <p:tag name="KSO_WM_TEMPLATE_INDEX" val="160331"/>
  <p:tag name="KSO_WM_TAG_VERSION" val="1.0"/>
  <p:tag name="KSO_WM_SLIDE_ID" val="custom160331_3"/>
  <p:tag name="KSO_WM_SLIDE_INDEX" val="3"/>
  <p:tag name="KSO_WM_SLIDE_ITEM_CNT" val="2"/>
  <p:tag name="KSO_WM_SLIDE_LAYOUT" val="a_f"/>
  <p:tag name="KSO_WM_SLIDE_LAYOUT_CNT" val="1_2"/>
  <p:tag name="KSO_WM_SLIDE_TYPE" val="text"/>
  <p:tag name="KSO_WM_BEAUTIFY_FLAG" val="#wm#"/>
  <p:tag name="KSO_WM_SLIDE_POSITION" val="44*98"/>
  <p:tag name="KSO_WM_SLIDE_SIZE" val="870*375"/>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3*f*1"/>
  <p:tag name="KSO_WM_UNIT_TYPE" val="f"/>
  <p:tag name="KSO_WM_UNIT_INDEX" val="1"/>
  <p:tag name="KSO_WM_UNIT_CLEAR" val="1"/>
  <p:tag name="KSO_WM_UNIT_LAYERLEVEL" val="1"/>
  <p:tag name="KSO_WM_UNIT_VALUE" val="192"/>
  <p:tag name="KSO_WM_UNIT_HIGHLIGHT" val="0"/>
  <p:tag name="KSO_WM_UNIT_COMPATIBLE" val="0"/>
  <p:tag name="KSO_WM_UNIT_PRESET_TEXT_INDEX" val="5"/>
  <p:tag name="KSO_WM_UNIT_PRESET_TEXT_LEN" val="232"/>
</p:tagLst>
</file>

<file path=ppt/tags/tag19.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3*f*2"/>
  <p:tag name="KSO_WM_UNIT_TYPE" val="f"/>
  <p:tag name="KSO_WM_UNIT_INDEX" val="2"/>
  <p:tag name="KSO_WM_UNIT_CLEAR" val="1"/>
  <p:tag name="KSO_WM_UNIT_LAYERLEVEL" val="1"/>
  <p:tag name="KSO_WM_UNIT_VALUE" val="192"/>
  <p:tag name="KSO_WM_UNIT_HIGHLIGHT" val="0"/>
  <p:tag name="KSO_WM_UNIT_COMPATIBLE" val="0"/>
  <p:tag name="KSO_WM_UNIT_PRESET_TEXT_INDEX" val="5"/>
  <p:tag name="KSO_WM_UNIT_PRESET_TEXT_LEN" val="232"/>
</p:tagLst>
</file>

<file path=ppt/tags/tag2.xml><?xml version="1.0" encoding="utf-8"?>
<p:tagLst xmlns:p="http://schemas.openxmlformats.org/presentationml/2006/main">
  <p:tag name="KSO_WM_TAG_VERSION" val="1.0"/>
  <p:tag name="KSO_WM_TEMPLATE_CATEGORY" val="custom"/>
  <p:tag name="KSO_WM_TEMPLATE_INDEX" val="160331"/>
</p:tagLst>
</file>

<file path=ppt/tags/tag20.xml><?xml version="1.0" encoding="utf-8"?>
<p:tagLst xmlns:p="http://schemas.openxmlformats.org/presentationml/2006/main">
  <p:tag name="KSO_WM_TEMPLATE_CATEGORY" val="custom"/>
  <p:tag name="KSO_WM_TEMPLATE_INDEX" val="160331"/>
  <p:tag name="KSO_WM_TAG_VERSION" val="1.0"/>
  <p:tag name="KSO_WM_SLIDE_ID" val="custom160331_3"/>
  <p:tag name="KSO_WM_SLIDE_INDEX" val="3"/>
  <p:tag name="KSO_WM_SLIDE_ITEM_CNT" val="2"/>
  <p:tag name="KSO_WM_SLIDE_LAYOUT" val="a_f"/>
  <p:tag name="KSO_WM_SLIDE_LAYOUT_CNT" val="1_2"/>
  <p:tag name="KSO_WM_SLIDE_TYPE" val="text"/>
  <p:tag name="KSO_WM_BEAUTIFY_FLAG" val="#wm#"/>
  <p:tag name="KSO_WM_SLIDE_POSITION" val="44*98"/>
  <p:tag name="KSO_WM_SLIDE_SIZE" val="870*375"/>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331"/>
  <p:tag name="KSO_WM_UNIT_TYPE" val="f"/>
  <p:tag name="KSO_WM_UNIT_INDEX" val="1"/>
  <p:tag name="KSO_WM_UNIT_ID" val="custom160331_4*f*1"/>
  <p:tag name="KSO_WM_UNIT_CLEAR" val="1"/>
  <p:tag name="KSO_WM_UNIT_LAYERLEVEL" val="1"/>
  <p:tag name="KSO_WM_UNIT_VALUE" val="208"/>
  <p:tag name="KSO_WM_UNIT_HIGHLIGHT" val="0"/>
  <p:tag name="KSO_WM_UNIT_COMPATIBLE" val="0"/>
  <p:tag name="KSO_WM_UNIT_PRESET_TEXT_INDEX" val="5"/>
  <p:tag name="KSO_WM_UNIT_PRESET_TEXT_LEN" val="150"/>
</p:tagLst>
</file>

<file path=ppt/tags/tag22.xml><?xml version="1.0" encoding="utf-8"?>
<p:tagLst xmlns:p="http://schemas.openxmlformats.org/presentationml/2006/main">
  <p:tag name="KSO_WM_TEMPLATE_CATEGORY" val="custom"/>
  <p:tag name="KSO_WM_TEMPLATE_INDEX" val="160331"/>
  <p:tag name="KSO_WM_TAG_VERSION" val="1.0"/>
  <p:tag name="KSO_WM_SLIDE_ID" val="custom160331_4"/>
  <p:tag name="KSO_WM_SLIDE_INDEX" val="4"/>
  <p:tag name="KSO_WM_SLIDE_ITEM_CNT" val="3"/>
  <p:tag name="KSO_WM_SLIDE_LAYOUT" val="a_f_d"/>
  <p:tag name="KSO_WM_SLIDE_LAYOUT_CNT" val="1_1_1"/>
  <p:tag name="KSO_WM_SLIDE_TYPE" val="text"/>
  <p:tag name="KSO_WM_BEAUTIFY_FLAG" val="#wm#"/>
  <p:tag name="KSO_WM_SLIDE_POSITION" val="63*64"/>
  <p:tag name="KSO_WM_SLIDE_SIZE" val="840*426"/>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331"/>
  <p:tag name="KSO_WM_UNIT_TYPE" val="a"/>
  <p:tag name="KSO_WM_UNIT_INDEX" val="1"/>
  <p:tag name="KSO_WM_UNIT_ID" val="custom160331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24.xml><?xml version="1.0" encoding="utf-8"?>
<p:tagLst xmlns:p="http://schemas.openxmlformats.org/presentationml/2006/main">
  <p:tag name="KSO_WM_TEMPLATE_CATEGORY" val="custom"/>
  <p:tag name="KSO_WM_TEMPLATE_INDEX" val="160331"/>
  <p:tag name="KSO_WM_TAG_VERSION" val="1.0"/>
  <p:tag name="KSO_WM_SLIDE_ID" val="custom160331_4"/>
  <p:tag name="KSO_WM_SLIDE_INDEX" val="4"/>
  <p:tag name="KSO_WM_SLIDE_ITEM_CNT" val="3"/>
  <p:tag name="KSO_WM_SLIDE_LAYOUT" val="a_f_d"/>
  <p:tag name="KSO_WM_SLIDE_LAYOUT_CNT" val="1_1_1"/>
  <p:tag name="KSO_WM_SLIDE_TYPE" val="text"/>
  <p:tag name="KSO_WM_BEAUTIFY_FLAG" val="#wm#"/>
  <p:tag name="KSO_WM_SLIDE_POSITION" val="63*64"/>
  <p:tag name="KSO_WM_SLIDE_SIZE" val="840*426"/>
</p:tagLst>
</file>

<file path=ppt/tags/tag25.xml><?xml version="1.0" encoding="utf-8"?>
<p:tagLst xmlns:p="http://schemas.openxmlformats.org/presentationml/2006/main">
  <p:tag name="KSO_WM_TAG_VERSION" val="1.0"/>
  <p:tag name="KSO_WM_BEAUTIFY_FLAG" val="#wm#"/>
  <p:tag name="KSO_WM_TEMPLATE_CATEGORY" val="custom"/>
  <p:tag name="KSO_WM_TEMPLATE_INDEX" val="160331"/>
  <p:tag name="KSO_WM_UNIT_TYPE" val="f"/>
  <p:tag name="KSO_WM_UNIT_INDEX" val="1"/>
  <p:tag name="KSO_WM_UNIT_ID" val="custom160331_4*f*1"/>
  <p:tag name="KSO_WM_UNIT_CLEAR" val="1"/>
  <p:tag name="KSO_WM_UNIT_LAYERLEVEL" val="1"/>
  <p:tag name="KSO_WM_UNIT_VALUE" val="208"/>
  <p:tag name="KSO_WM_UNIT_HIGHLIGHT" val="0"/>
  <p:tag name="KSO_WM_UNIT_COMPATIBLE" val="0"/>
  <p:tag name="KSO_WM_UNIT_PRESET_TEXT_INDEX" val="5"/>
  <p:tag name="KSO_WM_UNIT_PRESET_TEXT_LEN" val="150"/>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331"/>
  <p:tag name="KSO_WM_UNIT_TYPE" val="f"/>
  <p:tag name="KSO_WM_UNIT_INDEX" val="1"/>
  <p:tag name="KSO_WM_UNIT_ID" val="custom160331_4*f*1"/>
  <p:tag name="KSO_WM_UNIT_CLEAR" val="1"/>
  <p:tag name="KSO_WM_UNIT_LAYERLEVEL" val="1"/>
  <p:tag name="KSO_WM_UNIT_VALUE" val="208"/>
  <p:tag name="KSO_WM_UNIT_HIGHLIGHT" val="0"/>
  <p:tag name="KSO_WM_UNIT_COMPATIBLE" val="0"/>
  <p:tag name="KSO_WM_UNIT_PRESET_TEXT_INDEX" val="5"/>
  <p:tag name="KSO_WM_UNIT_PRESET_TEXT_LEN" val="150"/>
</p:tagLst>
</file>

<file path=ppt/tags/tag27.xml><?xml version="1.0" encoding="utf-8"?>
<p:tagLst xmlns:p="http://schemas.openxmlformats.org/presentationml/2006/main">
  <p:tag name="KSO_WM_TEMPLATE_CATEGORY" val="custom"/>
  <p:tag name="KSO_WM_TEMPLATE_INDEX" val="160331"/>
  <p:tag name="KSO_WM_TAG_VERSION" val="1.0"/>
  <p:tag name="KSO_WM_SLIDE_ID" val="custom160331_4"/>
  <p:tag name="KSO_WM_SLIDE_INDEX" val="4"/>
  <p:tag name="KSO_WM_SLIDE_ITEM_CNT" val="3"/>
  <p:tag name="KSO_WM_SLIDE_LAYOUT" val="a_f_d"/>
  <p:tag name="KSO_WM_SLIDE_LAYOUT_CNT" val="1_1_1"/>
  <p:tag name="KSO_WM_SLIDE_TYPE" val="text"/>
  <p:tag name="KSO_WM_BEAUTIFY_FLAG" val="#wm#"/>
  <p:tag name="KSO_WM_SLIDE_POSITION" val="63*64"/>
  <p:tag name="KSO_WM_SLIDE_SIZE" val="840*426"/>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15*a*1"/>
  <p:tag name="KSO_WM_UNIT_TYPE" val="a"/>
  <p:tag name="KSO_WM_UNIT_INDEX" val="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29.xml><?xml version="1.0" encoding="utf-8"?>
<p:tagLst xmlns:p="http://schemas.openxmlformats.org/presentationml/2006/main">
  <p:tag name="KSO_WM_TEMPLATE_CATEGORY" val="custom"/>
  <p:tag name="KSO_WM_TEMPLATE_INDEX" val="160331"/>
  <p:tag name="KSO_WM_TAG_VERSION" val="1.0"/>
  <p:tag name="KSO_WM_SLIDE_ID" val="custom160331_15"/>
  <p:tag name="KSO_WM_SLIDE_INDEX" val="15"/>
  <p:tag name="KSO_WM_SLIDE_ITEM_CNT" val="3"/>
  <p:tag name="KSO_WM_SLIDE_LAYOUT" val="a_f_d"/>
  <p:tag name="KSO_WM_SLIDE_LAYOUT_CNT" val="1_1_2"/>
  <p:tag name="KSO_WM_SLIDE_TYPE" val="text"/>
  <p:tag name="KSO_WM_BEAUTIFY_FLAG" val="#wm#"/>
  <p:tag name="KSO_WM_SLIDE_POSITION" val="203*113"/>
  <p:tag name="KSO_WM_SLIDE_SIZE" val="731*403"/>
</p:tagLst>
</file>

<file path=ppt/tags/tag3.xml><?xml version="1.0" encoding="utf-8"?>
<p:tagLst xmlns:p="http://schemas.openxmlformats.org/presentationml/2006/main">
  <p:tag name="KSO_WM_TAG_VERSION" val="1.0"/>
  <p:tag name="KSO_WM_TEMPLATE_CATEGORY" val="custom"/>
  <p:tag name="KSO_WM_TEMPLATE_INDEX" val="160331"/>
</p:tagLst>
</file>

<file path=ppt/tags/tag30.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15*a*1"/>
  <p:tag name="KSO_WM_UNIT_TYPE" val="a"/>
  <p:tag name="KSO_WM_UNIT_INDEX" val="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31.xml><?xml version="1.0" encoding="utf-8"?>
<p:tagLst xmlns:p="http://schemas.openxmlformats.org/presentationml/2006/main">
  <p:tag name="KSO_WM_TEMPLATE_CATEGORY" val="custom"/>
  <p:tag name="KSO_WM_TEMPLATE_INDEX" val="160331"/>
  <p:tag name="KSO_WM_TAG_VERSION" val="1.0"/>
  <p:tag name="KSO_WM_SLIDE_ID" val="custom160331_15"/>
  <p:tag name="KSO_WM_SLIDE_INDEX" val="15"/>
  <p:tag name="KSO_WM_SLIDE_ITEM_CNT" val="3"/>
  <p:tag name="KSO_WM_SLIDE_LAYOUT" val="a_f_d"/>
  <p:tag name="KSO_WM_SLIDE_LAYOUT_CNT" val="1_1_2"/>
  <p:tag name="KSO_WM_SLIDE_TYPE" val="text"/>
  <p:tag name="KSO_WM_BEAUTIFY_FLAG" val="#wm#"/>
  <p:tag name="KSO_WM_SLIDE_POSITION" val="203*113"/>
  <p:tag name="KSO_WM_SLIDE_SIZE" val="731*403"/>
</p:tagLst>
</file>

<file path=ppt/tags/tag4.xml><?xml version="1.0" encoding="utf-8"?>
<p:tagLst xmlns:p="http://schemas.openxmlformats.org/presentationml/2006/main">
  <p:tag name="KSO_WM_TAG_VERSION" val="1.0"/>
  <p:tag name="KSO_WM_TEMPLATE_CATEGORY" val="custom"/>
  <p:tag name="KSO_WM_TEMPLATE_INDEX" val="160331"/>
</p:tagLst>
</file>

<file path=ppt/tags/tag5.xml><?xml version="1.0" encoding="utf-8"?>
<p:tagLst xmlns:p="http://schemas.openxmlformats.org/presentationml/2006/main">
  <p:tag name="KSO_WM_TAG_VERSION" val="1.0"/>
  <p:tag name="KSO_WM_TEMPLATE_CATEGORY" val="custom"/>
  <p:tag name="KSO_WM_TEMPLATE_INDEX" val="160331"/>
</p:tagLst>
</file>

<file path=ppt/tags/tag6.xml><?xml version="1.0" encoding="utf-8"?>
<p:tagLst xmlns:p="http://schemas.openxmlformats.org/presentationml/2006/main">
  <p:tag name="KSO_WM_TAG_VERSION" val="1.0"/>
  <p:tag name="KSO_WM_TEMPLATE_CATEGORY" val="custom"/>
  <p:tag name="KSO_WM_TEMPLATE_INDEX" val="160331"/>
</p:tagLst>
</file>

<file path=ppt/tags/tag7.xml><?xml version="1.0" encoding="utf-8"?>
<p:tagLst xmlns:p="http://schemas.openxmlformats.org/presentationml/2006/main">
  <p:tag name="PA" val="v5.2.7"/>
  <p:tag name="RESOURCELIBID_SHAPE" val="111786"/>
  <p:tag name="RESOURCELIB_SHAPETYPE" val="5"/>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331"/>
  <p:tag name="KSO_WM_UNIT_ID" val="custom160331_3*f*1"/>
  <p:tag name="KSO_WM_UNIT_TYPE" val="f"/>
  <p:tag name="KSO_WM_UNIT_INDEX" val="1"/>
  <p:tag name="KSO_WM_UNIT_CLEAR" val="1"/>
  <p:tag name="KSO_WM_UNIT_LAYERLEVEL" val="1"/>
  <p:tag name="KSO_WM_UNIT_VALUE" val="192"/>
  <p:tag name="KSO_WM_UNIT_HIGHLIGHT" val="0"/>
  <p:tag name="KSO_WM_UNIT_COMPATIBLE" val="0"/>
  <p:tag name="KSO_WM_UNIT_PRESET_TEXT_INDEX" val="5"/>
  <p:tag name="KSO_WM_UNIT_PRESET_TEXT_LEN" val="232"/>
</p:tagLst>
</file>

<file path=ppt/tags/tag9.xml><?xml version="1.0" encoding="utf-8"?>
<p:tagLst xmlns:p="http://schemas.openxmlformats.org/presentationml/2006/main">
  <p:tag name="KSO_WM_TEMPLATE_CATEGORY" val="custom"/>
  <p:tag name="KSO_WM_TEMPLATE_INDEX" val="160331"/>
  <p:tag name="KSO_WM_TAG_VERSION" val="1.0"/>
  <p:tag name="KSO_WM_SLIDE_ID" val="custom160331_3"/>
  <p:tag name="KSO_WM_SLIDE_INDEX" val="3"/>
  <p:tag name="KSO_WM_SLIDE_ITEM_CNT" val="2"/>
  <p:tag name="KSO_WM_SLIDE_LAYOUT" val="a_f"/>
  <p:tag name="KSO_WM_SLIDE_LAYOUT_CNT" val="1_2"/>
  <p:tag name="KSO_WM_SLIDE_TYPE" val="text"/>
  <p:tag name="KSO_WM_BEAUTIFY_FLAG" val="#wm#"/>
  <p:tag name="KSO_WM_SLIDE_POSITION" val="44*98"/>
  <p:tag name="KSO_WM_SLIDE_SIZE" val="870*375"/>
</p:tagLst>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000120140530A99PPBG">
  <a:themeElements>
    <a:clrScheme name="">
      <a:dk1>
        <a:srgbClr val="3F3F3F"/>
      </a:dk1>
      <a:lt1>
        <a:srgbClr val="FFFFFF"/>
      </a:lt1>
      <a:dk2>
        <a:srgbClr val="3F3F3F"/>
      </a:dk2>
      <a:lt2>
        <a:srgbClr val="FFFFFF"/>
      </a:lt2>
      <a:accent1>
        <a:srgbClr val="D3481D"/>
      </a:accent1>
      <a:accent2>
        <a:srgbClr val="EE9808"/>
      </a:accent2>
      <a:accent3>
        <a:srgbClr val="FFFFFF"/>
      </a:accent3>
      <a:accent4>
        <a:srgbClr val="353535"/>
      </a:accent4>
      <a:accent5>
        <a:srgbClr val="E5B1AA"/>
      </a:accent5>
      <a:accent6>
        <a:srgbClr val="D58806"/>
      </a:accent6>
      <a:hlink>
        <a:srgbClr val="2998E3"/>
      </a:hlink>
      <a:folHlink>
        <a:srgbClr val="7F723D"/>
      </a:folHlink>
    </a:clrScheme>
    <a:fontScheme name="">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kx2oypk">
      <a:majorFont>
        <a:latin typeface="Arial"/>
        <a:ea typeface="Microsoft YaHei"/>
        <a:cs typeface=""/>
      </a:majorFont>
      <a:minorFont>
        <a:latin typeface="Arial"/>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kx2oypk">
      <a:majorFont>
        <a:latin typeface="Arial"/>
        <a:ea typeface="Microsoft YaHei"/>
        <a:cs typeface=""/>
      </a:majorFont>
      <a:minorFont>
        <a:latin typeface="Arial"/>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kx2oypk">
      <a:majorFont>
        <a:latin typeface="Arial"/>
        <a:ea typeface="Microsoft YaHei"/>
        <a:cs typeface=""/>
      </a:majorFont>
      <a:minorFont>
        <a:latin typeface="Arial"/>
        <a:ea typeface="Microsoft YaHei"/>
        <a:cs typeface=""/>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kx2oypk">
      <a:majorFont>
        <a:latin typeface="Arial"/>
        <a:ea typeface="Microsoft YaHei"/>
        <a:cs typeface=""/>
      </a:majorFont>
      <a:minorFont>
        <a:latin typeface="Arial"/>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kx2oypk">
      <a:majorFont>
        <a:latin typeface="Arial"/>
        <a:ea typeface="Microsoft YaHei"/>
        <a:cs typeface=""/>
      </a:majorFont>
      <a:minorFont>
        <a:latin typeface="Arial"/>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000120140530A99PPBG">
  <a:themeElements>
    <a:clrScheme name="">
      <a:dk1>
        <a:srgbClr val="3F3F3F"/>
      </a:dk1>
      <a:lt1>
        <a:srgbClr val="FFFFFF"/>
      </a:lt1>
      <a:dk2>
        <a:srgbClr val="3F3F3F"/>
      </a:dk2>
      <a:lt2>
        <a:srgbClr val="FFFFFF"/>
      </a:lt2>
      <a:accent1>
        <a:srgbClr val="D3481D"/>
      </a:accent1>
      <a:accent2>
        <a:srgbClr val="EE9808"/>
      </a:accent2>
      <a:accent3>
        <a:srgbClr val="FFFFFF"/>
      </a:accent3>
      <a:accent4>
        <a:srgbClr val="353535"/>
      </a:accent4>
      <a:accent5>
        <a:srgbClr val="E5B1AA"/>
      </a:accent5>
      <a:accent6>
        <a:srgbClr val="D58806"/>
      </a:accent6>
      <a:hlink>
        <a:srgbClr val="2998E3"/>
      </a:hlink>
      <a:folHlink>
        <a:srgbClr val="7F723D"/>
      </a:folHlink>
    </a:clrScheme>
    <a:fontScheme name="okx2oypk">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000120140530A99PPBG">
  <a:themeElements>
    <a:clrScheme name="">
      <a:dk1>
        <a:srgbClr val="3F3F3F"/>
      </a:dk1>
      <a:lt1>
        <a:srgbClr val="FFFFFF"/>
      </a:lt1>
      <a:dk2>
        <a:srgbClr val="3F3F3F"/>
      </a:dk2>
      <a:lt2>
        <a:srgbClr val="FFFFFF"/>
      </a:lt2>
      <a:accent1>
        <a:srgbClr val="D3481D"/>
      </a:accent1>
      <a:accent2>
        <a:srgbClr val="EE9808"/>
      </a:accent2>
      <a:accent3>
        <a:srgbClr val="FFFFFF"/>
      </a:accent3>
      <a:accent4>
        <a:srgbClr val="353535"/>
      </a:accent4>
      <a:accent5>
        <a:srgbClr val="E5B1AA"/>
      </a:accent5>
      <a:accent6>
        <a:srgbClr val="D58806"/>
      </a:accent6>
      <a:hlink>
        <a:srgbClr val="2998E3"/>
      </a:hlink>
      <a:folHlink>
        <a:srgbClr val="7F723D"/>
      </a:folHlink>
    </a:clrScheme>
    <a:fontScheme name="">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6553</Words>
  <Application>WPS 演示</Application>
  <PresentationFormat>宽屏</PresentationFormat>
  <Paragraphs>711</Paragraphs>
  <Slides>93</Slides>
  <Notes>36</Notes>
  <HiddenSlides>0</HiddenSlides>
  <MMClips>0</MMClips>
  <ScaleCrop>false</ScaleCrop>
  <HeadingPairs>
    <vt:vector size="6" baseType="variant">
      <vt:variant>
        <vt:lpstr>已用的字体</vt:lpstr>
      </vt:variant>
      <vt:variant>
        <vt:i4>43</vt:i4>
      </vt:variant>
      <vt:variant>
        <vt:lpstr>主题</vt:lpstr>
      </vt:variant>
      <vt:variant>
        <vt:i4>13</vt:i4>
      </vt:variant>
      <vt:variant>
        <vt:lpstr>幻灯片标题</vt:lpstr>
      </vt:variant>
      <vt:variant>
        <vt:i4>93</vt:i4>
      </vt:variant>
    </vt:vector>
  </HeadingPairs>
  <TitlesOfParts>
    <vt:vector size="149" baseType="lpstr">
      <vt:lpstr>Arial</vt:lpstr>
      <vt:lpstr>宋体</vt:lpstr>
      <vt:lpstr>Wingdings</vt:lpstr>
      <vt:lpstr>Trebuchet MS</vt:lpstr>
      <vt:lpstr>Wingdings 2</vt:lpstr>
      <vt:lpstr>Calibri</vt:lpstr>
      <vt:lpstr>方正宋刻本秀楷简体</vt:lpstr>
      <vt:lpstr>书体坊兰亭体</vt:lpstr>
      <vt:lpstr>思源宋体 CN Heavy</vt:lpstr>
      <vt:lpstr>思源黑体 CN Light</vt:lpstr>
      <vt:lpstr>思源黑体 CN ExtraLight</vt:lpstr>
      <vt:lpstr>Calibri</vt:lpstr>
      <vt:lpstr>等线</vt:lpstr>
      <vt:lpstr>华光综艺_CNKI</vt:lpstr>
      <vt:lpstr>思源黑体 CN Heavy</vt:lpstr>
      <vt:lpstr>迷你简启体</vt:lpstr>
      <vt:lpstr>Arial</vt:lpstr>
      <vt:lpstr>微软雅黑</vt:lpstr>
      <vt:lpstr>Arial Unicode MS</vt:lpstr>
      <vt:lpstr>等线 Light</vt:lpstr>
      <vt:lpstr>Calibri Light</vt:lpstr>
      <vt:lpstr>Times New Roman</vt:lpstr>
      <vt:lpstr>黄庭坚书法字体</vt:lpstr>
      <vt:lpstr>华康黑体</vt:lpstr>
      <vt:lpstr>Algerian</vt:lpstr>
      <vt:lpstr>Berlin Sans FB Demi</vt:lpstr>
      <vt:lpstr>汉仪大黑简</vt:lpstr>
      <vt:lpstr>黑体</vt:lpstr>
      <vt:lpstr>华文中宋</vt:lpstr>
      <vt:lpstr>楷体</vt:lpstr>
      <vt:lpstr>Calisto MT</vt:lpstr>
      <vt:lpstr>方正舒体</vt:lpstr>
      <vt:lpstr>Verdana</vt:lpstr>
      <vt:lpstr>楷体_GB2312</vt:lpstr>
      <vt:lpstr>Arial Narrow</vt:lpstr>
      <vt:lpstr>华文新魏</vt:lpstr>
      <vt:lpstr>Bodoni MT Black</vt:lpstr>
      <vt:lpstr>小单纯体</vt:lpstr>
      <vt:lpstr>Wingdings</vt:lpstr>
      <vt:lpstr>义启小精宋</vt:lpstr>
      <vt:lpstr>幼圆</vt:lpstr>
      <vt:lpstr>思源黑体 CN Bold</vt:lpstr>
      <vt:lpstr>新宋体</vt:lpstr>
      <vt:lpstr>石板</vt:lpstr>
      <vt:lpstr>2_石板</vt:lpstr>
      <vt:lpstr>4_Office 主题</vt:lpstr>
      <vt:lpstr>1_石板</vt:lpstr>
      <vt:lpstr>5_Office 主题</vt:lpstr>
      <vt:lpstr>6_Office 主题</vt:lpstr>
      <vt:lpstr>A000120140530A99PPBG</vt:lpstr>
      <vt:lpstr>1_A000120140530A99PPBG</vt:lpstr>
      <vt:lpstr>3_石板</vt:lpstr>
      <vt:lpstr>2_Office 主题</vt:lpstr>
      <vt:lpstr>2_A000120140530A99PPBG</vt:lpstr>
      <vt:lpstr>7_Office 主题</vt:lpstr>
      <vt:lpstr>3_Office 主题</vt:lpstr>
      <vt:lpstr>PowerPoint 演示文稿</vt:lpstr>
      <vt:lpstr>PowerPoint 演示文稿</vt:lpstr>
      <vt:lpstr>学科育人：尊重生命的无限可能</vt:lpstr>
      <vt:lpstr>学科育人：尊重生命的无限可能</vt:lpstr>
      <vt:lpstr>PowerPoint 演示文稿</vt:lpstr>
      <vt:lpstr>PowerPoint 演示文稿</vt:lpstr>
      <vt:lpstr>PowerPoint 演示文稿</vt:lpstr>
      <vt:lpstr>1     使命：追求立己达人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工作：化繁为简，大道至简</vt:lpstr>
      <vt:lpstr>教研批判：从四个自问开始</vt:lpstr>
      <vt:lpstr>PowerPoint 演示文稿</vt:lpstr>
      <vt:lpstr>PowerPoint 演示文稿</vt:lpstr>
      <vt:lpstr>2.1  有效的时间管理</vt:lpstr>
      <vt:lpstr>PowerPoint 演示文稿</vt:lpstr>
      <vt:lpstr>时间管理目标法——制定目标的SMART方法</vt:lpstr>
      <vt:lpstr>帕累托原则-8020法则 </vt:lpstr>
      <vt:lpstr>2.2  创新的工作思维</vt:lpstr>
      <vt:lpstr>PowerPoint 演示文稿</vt:lpstr>
      <vt:lpstr>PowerPoint 演示文稿</vt:lpstr>
      <vt:lpstr>2.3  批判的工作素养</vt:lpstr>
      <vt:lpstr>PowerPoint 演示文稿</vt:lpstr>
      <vt:lpstr>PowerPoint 演示文稿</vt:lpstr>
      <vt:lpstr>PowerPoint 演示文稿</vt:lpstr>
      <vt:lpstr>PowerPoint 演示文稿</vt:lpstr>
      <vt:lpstr>3   课堂：专业理解，返朴归真</vt:lpstr>
      <vt:lpstr>PowerPoint 演示文稿</vt:lpstr>
      <vt:lpstr> 精致型（于丹）   创新型（易中天）  常态型（？）      </vt:lpstr>
      <vt:lpstr>PowerPoint 演示文稿</vt:lpstr>
      <vt:lpstr>PowerPoint 演示文稿</vt:lpstr>
      <vt:lpstr>PowerPoint 演示文稿</vt:lpstr>
      <vt:lpstr>PowerPoint 演示文稿</vt:lpstr>
      <vt:lpstr>PowerPoint 演示文稿</vt:lpstr>
      <vt:lpstr>教学语言要慎重</vt:lpstr>
      <vt:lpstr>PowerPoint 演示文稿</vt:lpstr>
      <vt:lpstr>PowerPoint 演示文稿</vt:lpstr>
      <vt:lpstr>PowerPoint 演示文稿</vt:lpstr>
      <vt:lpstr>4  论文与课题： 专业表达</vt:lpstr>
      <vt:lpstr>五项基本功目录</vt:lpstr>
      <vt:lpstr>PowerPoint 演示文稿</vt:lpstr>
      <vt:lpstr>教研与科研：有底气、接地气</vt:lpstr>
      <vt:lpstr>PowerPoint 演示文稿</vt:lpstr>
      <vt:lpstr>PowerPoint 演示文稿</vt:lpstr>
      <vt:lpstr>源于课堂，高于课堂</vt:lpstr>
      <vt:lpstr>源于设计，高于设计</vt:lpstr>
      <vt:lpstr>源于原创，高于原创</vt:lpstr>
      <vt:lpstr>热点问题，冷却反思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文以化人，专业立身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教育是什么？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赵华</cp:lastModifiedBy>
  <cp:revision>348</cp:revision>
  <dcterms:created xsi:type="dcterms:W3CDTF">2018-07-06T23:41:00Z</dcterms:created>
  <dcterms:modified xsi:type="dcterms:W3CDTF">2020-11-05T06:13:10Z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