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54" r:id="rId3"/>
    <p:sldId id="686" r:id="rId4"/>
    <p:sldId id="500" r:id="rId5"/>
    <p:sldId id="682" r:id="rId6"/>
    <p:sldId id="766" r:id="rId7"/>
    <p:sldId id="767" r:id="rId8"/>
    <p:sldId id="768" r:id="rId9"/>
    <p:sldId id="769" r:id="rId10"/>
    <p:sldId id="770" r:id="rId11"/>
    <p:sldId id="771" r:id="rId12"/>
    <p:sldId id="772" r:id="rId13"/>
    <p:sldId id="773" r:id="rId14"/>
    <p:sldId id="774" r:id="rId15"/>
    <p:sldId id="700" r:id="rId16"/>
    <p:sldId id="745" r:id="rId17"/>
    <p:sldId id="749" r:id="rId18"/>
    <p:sldId id="751" r:id="rId19"/>
    <p:sldId id="754" r:id="rId20"/>
    <p:sldId id="775" r:id="rId21"/>
    <p:sldId id="758" r:id="rId22"/>
    <p:sldId id="705" r:id="rId23"/>
    <p:sldId id="742" r:id="rId2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902"/>
    <p:restoredTop sz="99392"/>
  </p:normalViewPr>
  <p:slideViewPr>
    <p:cSldViewPr showGuides="1">
      <p:cViewPr varScale="1">
        <p:scale>
          <a:sx n="77" d="100"/>
          <a:sy n="77" d="100"/>
        </p:scale>
        <p:origin x="-1956" y="-102"/>
      </p:cViewPr>
      <p:guideLst>
        <p:guide orient="horz" pos="218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emf"/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2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9.emf"/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4" Type="http://schemas.openxmlformats.org/officeDocument/2006/relationships/image" Target="../media/image10.emf"/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BD75DC-D01E-4EE9-AACB-81C38C1F432A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3E9CFBC-8777-4639-BD56-FBE1974343F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" Target="../slides/slide1.xml"/><Relationship Id="rId5" Type="http://schemas.openxmlformats.org/officeDocument/2006/relationships/slide" Target="../slides/slide14.xml"/><Relationship Id="rId4" Type="http://schemas.openxmlformats.org/officeDocument/2006/relationships/slide" Target="../slides/slide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栏目导引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组合 13"/>
          <p:cNvGrpSpPr/>
          <p:nvPr userDrawn="1"/>
        </p:nvGrpSpPr>
        <p:grpSpPr>
          <a:xfrm>
            <a:off x="-3625850" y="6319838"/>
            <a:ext cx="3556000" cy="496887"/>
            <a:chOff x="-2450451" y="6319838"/>
            <a:chExt cx="3555335" cy="496887"/>
          </a:xfrm>
        </p:grpSpPr>
        <p:sp>
          <p:nvSpPr>
            <p:cNvPr id="11" name="五边形 10">
              <a:hlinkClick r:id="rId4" action="ppaction://hlinksldjump"/>
            </p:cNvPr>
            <p:cNvSpPr/>
            <p:nvPr/>
          </p:nvSpPr>
          <p:spPr bwMode="auto">
            <a:xfrm>
              <a:off x="-2450451" y="6319838"/>
              <a:ext cx="1144373" cy="496887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预习案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自主学习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五边形 8">
              <a:hlinkClick r:id="rId5" action="ppaction://hlinksldjump"/>
            </p:cNvPr>
            <p:cNvSpPr/>
            <p:nvPr/>
          </p:nvSpPr>
          <p:spPr bwMode="auto">
            <a:xfrm>
              <a:off x="-1253700" y="6319838"/>
              <a:ext cx="1145961" cy="496887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探究案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讲练互动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五边形 9">
              <a:hlinkClick r:id="rId6" action="ppaction://hlinksldjump"/>
            </p:cNvPr>
            <p:cNvSpPr/>
            <p:nvPr/>
          </p:nvSpPr>
          <p:spPr bwMode="auto">
            <a:xfrm>
              <a:off x="-39490" y="6319838"/>
              <a:ext cx="1144374" cy="496887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应用案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巩固提升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燕尾形 13"/>
          <p:cNvSpPr/>
          <p:nvPr/>
        </p:nvSpPr>
        <p:spPr>
          <a:xfrm>
            <a:off x="8818563" y="23813"/>
            <a:ext cx="287338" cy="30638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五边形 14"/>
          <p:cNvSpPr/>
          <p:nvPr/>
        </p:nvSpPr>
        <p:spPr>
          <a:xfrm>
            <a:off x="5429250" y="25400"/>
            <a:ext cx="3449638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　空间向量与立体几何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1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e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16.emf"/><Relationship Id="rId1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e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18.emf"/><Relationship Id="rId1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e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20.emf"/><Relationship Id="rId1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emf"/><Relationship Id="rId2" Type="http://schemas.openxmlformats.org/officeDocument/2006/relationships/oleObject" Target="../embeddings/oleObject21.bin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emf"/><Relationship Id="rId1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6.vml"/><Relationship Id="rId5" Type="http://schemas.openxmlformats.org/officeDocument/2006/relationships/slideLayout" Target="../slideLayouts/slideLayout2.xml"/><Relationship Id="rId4" Type="http://schemas.openxmlformats.org/officeDocument/2006/relationships/image" Target="NULL" TargetMode="External"/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oleObject" Target="../embeddings/oleObject23.bin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1" Type="http://schemas.openxmlformats.org/officeDocument/2006/relationships/oleObject" Target="../embeddings/oleObject24.bin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1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0.emf"/><Relationship Id="rId3" Type="http://schemas.openxmlformats.org/officeDocument/2006/relationships/oleObject" Target="../embeddings/oleObject27.bin"/><Relationship Id="rId2" Type="http://schemas.openxmlformats.org/officeDocument/2006/relationships/image" Target="../media/image29.emf"/><Relationship Id="rId1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1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0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1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5.emf"/><Relationship Id="rId7" Type="http://schemas.openxmlformats.org/officeDocument/2006/relationships/oleObject" Target="../embeddings/oleObject32.bin"/><Relationship Id="rId6" Type="http://schemas.openxmlformats.org/officeDocument/2006/relationships/image" Target="../media/image34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3.emf"/><Relationship Id="rId3" Type="http://schemas.openxmlformats.org/officeDocument/2006/relationships/oleObject" Target="../embeddings/oleObject30.bin"/><Relationship Id="rId2" Type="http://schemas.openxmlformats.org/officeDocument/2006/relationships/image" Target="../media/image32.emf"/><Relationship Id="rId10" Type="http://schemas.openxmlformats.org/officeDocument/2006/relationships/vmlDrawing" Target="../drawings/vmlDrawing21.vml"/><Relationship Id="rId1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9.e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7.e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36.emf"/><Relationship Id="rId10" Type="http://schemas.openxmlformats.org/officeDocument/2006/relationships/vmlDrawing" Target="../drawings/vmlDrawing22.vml"/><Relationship Id="rId1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emf"/><Relationship Id="rId2" Type="http://schemas.openxmlformats.org/officeDocument/2006/relationships/oleObject" Target="../embeddings/oleObject3.bin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0.emf"/><Relationship Id="rId7" Type="http://schemas.openxmlformats.org/officeDocument/2006/relationships/oleObject" Target="../embeddings/oleObject9.bin"/><Relationship Id="rId6" Type="http://schemas.openxmlformats.org/officeDocument/2006/relationships/image" Target="../media/image9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e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7.emf"/><Relationship Id="rId10" Type="http://schemas.openxmlformats.org/officeDocument/2006/relationships/vmlDrawing" Target="../drawings/vmlDrawing6.vml"/><Relationship Id="rId1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7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1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8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emf"/><Relationship Id="rId3" Type="http://schemas.openxmlformats.org/officeDocument/2006/relationships/oleObject" Target="../embeddings/oleObject13.bin"/><Relationship Id="rId2" Type="http://schemas.openxmlformats.org/officeDocument/2006/relationships/image" Target="../media/image13.emf"/><Relationship Id="rId1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7" name="燕尾形 6"/>
          <p:cNvSpPr/>
          <p:nvPr/>
        </p:nvSpPr>
        <p:spPr>
          <a:xfrm>
            <a:off x="8818563" y="23813"/>
            <a:ext cx="287338" cy="30638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五边形 7"/>
          <p:cNvSpPr/>
          <p:nvPr/>
        </p:nvSpPr>
        <p:spPr>
          <a:xfrm>
            <a:off x="5572125" y="25400"/>
            <a:ext cx="3306763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　空间向量与立体几何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076" name="Object 5"/>
          <p:cNvGraphicFramePr>
            <a:graphicFrameLocks noChangeAspect="1"/>
          </p:cNvGraphicFramePr>
          <p:nvPr/>
        </p:nvGraphicFramePr>
        <p:xfrm>
          <a:off x="446088" y="1639888"/>
          <a:ext cx="8251825" cy="1036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" name="" r:id="rId1" imgW="8253730" imgH="1039495" progId="Word.Document.12">
                  <p:embed/>
                </p:oleObj>
              </mc:Choice>
              <mc:Fallback>
                <p:oleObj name="" r:id="rId1" imgW="8253730" imgH="1039495" progId="Word.Document.12">
                  <p:embed/>
                  <p:pic>
                    <p:nvPicPr>
                      <p:cNvPr id="0" name="图片 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639888"/>
                        <a:ext cx="8251825" cy="10369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096895" y="3515360"/>
            <a:ext cx="334581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高二数学   白奕波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614998" y="2293303"/>
          <a:ext cx="8251825" cy="2639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8253730" imgH="2640965" progId="Word.Document.12">
                  <p:embed/>
                </p:oleObj>
              </mc:Choice>
              <mc:Fallback>
                <p:oleObj name="" r:id="rId1" imgW="8253730" imgH="2640965" progId="Word.Document.1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14998" y="2293303"/>
                        <a:ext cx="8251825" cy="26396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860608" y="3498215"/>
            <a:ext cx="4937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54638" y="4364038"/>
            <a:ext cx="4937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×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446088" y="1500188"/>
          <a:ext cx="825182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8253730" imgH="2372995" progId="Word.Document.12">
                  <p:embed/>
                </p:oleObj>
              </mc:Choice>
              <mc:Fallback>
                <p:oleObj name="" r:id="rId1" imgW="8253730" imgH="2372995" progId="Word.Document.1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500188"/>
                        <a:ext cx="8251825" cy="2371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446088" y="4021138"/>
          <a:ext cx="8251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8253730" imgH="594360" progId="Word.Document.12">
                  <p:embed/>
                </p:oleObj>
              </mc:Choice>
              <mc:Fallback>
                <p:oleObj name="" r:id="rId3" imgW="8253730" imgH="594360" progId="Word.Document.1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4021138"/>
                        <a:ext cx="82518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4338" name="Object 1"/>
          <p:cNvGraphicFramePr>
            <a:graphicFrameLocks noChangeAspect="1"/>
          </p:cNvGraphicFramePr>
          <p:nvPr/>
        </p:nvGraphicFramePr>
        <p:xfrm>
          <a:off x="446088" y="2000250"/>
          <a:ext cx="8251825" cy="276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8253730" imgH="2767330" progId="Word.Document.12">
                  <p:embed/>
                </p:oleObj>
              </mc:Choice>
              <mc:Fallback>
                <p:oleObj name="" r:id="rId1" imgW="8253730" imgH="2767330" progId="Word.Document.1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2000250"/>
                        <a:ext cx="8251825" cy="2767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446088" y="4978400"/>
          <a:ext cx="8251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8253730" imgH="594360" progId="Word.Document.12">
                  <p:embed/>
                </p:oleObj>
              </mc:Choice>
              <mc:Fallback>
                <p:oleObj name="" r:id="rId3" imgW="8253730" imgH="594360" progId="Word.Documen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4978400"/>
                        <a:ext cx="82518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46088" y="1928813"/>
          <a:ext cx="82518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8253730" imgH="1550035" progId="Word.Document.12">
                  <p:embed/>
                </p:oleObj>
              </mc:Choice>
              <mc:Fallback>
                <p:oleObj name="" r:id="rId1" imgW="8253730" imgH="1550035" progId="Word.Document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928813"/>
                        <a:ext cx="8251825" cy="1549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446088" y="3681413"/>
          <a:ext cx="8251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8253730" imgH="594360" progId="Word.Document.12">
                  <p:embed/>
                </p:oleObj>
              </mc:Choice>
              <mc:Fallback>
                <p:oleObj name="" r:id="rId3" imgW="8253730" imgH="594360" progId="Word.Document.12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3681413"/>
                        <a:ext cx="82518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4" descr="G:\2018同步\2019同步\原文件\优化方案人A数学必修5\人教A版数学必修5\探究案讲练互动lll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7188"/>
            <a:ext cx="9115425" cy="574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446088" y="2080102"/>
          <a:ext cx="8251825" cy="2042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2" imgW="8253730" imgH="2042160" progId="Word.Document.12">
                  <p:embed/>
                </p:oleObj>
              </mc:Choice>
              <mc:Fallback>
                <p:oleObj name="" r:id="rId2" imgW="8253730" imgH="2042160" progId="Word.Document.12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6088" y="2080102"/>
                        <a:ext cx="8251825" cy="20421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9458" name="Object 1"/>
          <p:cNvGraphicFramePr>
            <a:graphicFrameLocks noChangeAspect="1"/>
          </p:cNvGraphicFramePr>
          <p:nvPr/>
        </p:nvGraphicFramePr>
        <p:xfrm>
          <a:off x="450850" y="490538"/>
          <a:ext cx="8139113" cy="565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8260080" imgH="5728970" progId="Word.Document.12">
                  <p:embed/>
                </p:oleObj>
              </mc:Choice>
              <mc:Fallback>
                <p:oleObj name="" r:id="rId1" imgW="8260080" imgH="5728970" progId="Word.Document.12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850" y="490538"/>
                        <a:ext cx="8139113" cy="5653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3554" name="Object 1"/>
          <p:cNvGraphicFramePr>
            <a:graphicFrameLocks noChangeAspect="1"/>
          </p:cNvGraphicFramePr>
          <p:nvPr/>
        </p:nvGraphicFramePr>
        <p:xfrm>
          <a:off x="446088" y="928688"/>
          <a:ext cx="8251825" cy="248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8253730" imgH="2482850" progId="Word.Document.12">
                  <p:embed/>
                </p:oleObj>
              </mc:Choice>
              <mc:Fallback>
                <p:oleObj name="" r:id="rId1" imgW="8253730" imgH="2482850" progId="Word.Document.12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928688"/>
                        <a:ext cx="8251825" cy="24812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5" name="Picture 2" descr="E:\课件\2018课件\2019同步课件\优化方案\WORD\数学\苏教版数学选修2-1\f75.TIF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3714750" y="3214688"/>
            <a:ext cx="2143125" cy="2309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5602" name="Object 1"/>
          <p:cNvGraphicFramePr>
            <a:graphicFrameLocks noChangeAspect="1"/>
          </p:cNvGraphicFramePr>
          <p:nvPr/>
        </p:nvGraphicFramePr>
        <p:xfrm>
          <a:off x="446088" y="1428750"/>
          <a:ext cx="8251825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1" imgW="8253730" imgH="3818890" progId="Word.Document.12">
                  <p:embed/>
                </p:oleObj>
              </mc:Choice>
              <mc:Fallback>
                <p:oleObj name="" r:id="rId1" imgW="8253730" imgH="3818890" progId="Word.Document.12">
                  <p:embed/>
                  <p:pic>
                    <p:nvPicPr>
                      <p:cNvPr id="0" name="图片 309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428750"/>
                        <a:ext cx="8251825" cy="38179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4" name="Object 1"/>
          <p:cNvGraphicFramePr>
            <a:graphicFrameLocks noChangeAspect="1"/>
          </p:cNvGraphicFramePr>
          <p:nvPr/>
        </p:nvGraphicFramePr>
        <p:xfrm>
          <a:off x="446088" y="1814513"/>
          <a:ext cx="8251825" cy="322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8253730" imgH="3229610" progId="Word.Document.12">
                  <p:embed/>
                </p:oleObj>
              </mc:Choice>
              <mc:Fallback>
                <p:oleObj name="" r:id="rId1" imgW="8253730" imgH="3229610" progId="Word.Document.12">
                  <p:embed/>
                  <p:pic>
                    <p:nvPicPr>
                      <p:cNvPr id="0" name="图片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814513"/>
                        <a:ext cx="8251825" cy="32273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446088" y="2379663"/>
          <a:ext cx="8251825" cy="209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1" imgW="8253730" imgH="2098675" progId="Word.Document.12">
                  <p:embed/>
                </p:oleObj>
              </mc:Choice>
              <mc:Fallback>
                <p:oleObj name="" r:id="rId1" imgW="8253730" imgH="2098675" progId="Word.Document.12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2379663"/>
                        <a:ext cx="8251825" cy="2097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571500" y="1643063"/>
          <a:ext cx="5275263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5276215" imgH="397510" progId="Word.Document.12">
                  <p:embed/>
                </p:oleObj>
              </mc:Choice>
              <mc:Fallback>
                <p:oleObj name="" r:id="rId3" imgW="5276215" imgH="397510" progId="Word.Document.12">
                  <p:embed/>
                  <p:pic>
                    <p:nvPicPr>
                      <p:cNvPr id="0" name="图片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1500" y="1643063"/>
                        <a:ext cx="5275263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" name="燕尾形 3"/>
          <p:cNvSpPr/>
          <p:nvPr/>
        </p:nvSpPr>
        <p:spPr>
          <a:xfrm>
            <a:off x="8818563" y="23813"/>
            <a:ext cx="287338" cy="306388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五边形 5"/>
          <p:cNvSpPr/>
          <p:nvPr/>
        </p:nvSpPr>
        <p:spPr>
          <a:xfrm>
            <a:off x="5429250" y="25400"/>
            <a:ext cx="3449638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章　空间向量与立体几何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46088" y="1822450"/>
          <a:ext cx="8251825" cy="321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8253730" imgH="3214370" progId="Word.Document.12">
                  <p:embed/>
                </p:oleObj>
              </mc:Choice>
              <mc:Fallback>
                <p:oleObj name="" r:id="rId1" imgW="8253730" imgH="3214370" progId="Word.Document.12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822450"/>
                        <a:ext cx="8251825" cy="32115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6866" name="Object 1"/>
          <p:cNvGraphicFramePr>
            <a:graphicFrameLocks noChangeAspect="1"/>
          </p:cNvGraphicFramePr>
          <p:nvPr/>
        </p:nvGraphicFramePr>
        <p:xfrm>
          <a:off x="450850" y="727075"/>
          <a:ext cx="8242300" cy="534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8365490" imgH="5416550" progId="Word.Document.12">
                  <p:embed/>
                </p:oleObj>
              </mc:Choice>
              <mc:Fallback>
                <p:oleObj name="" r:id="rId1" imgW="8365490" imgH="5416550" progId="Word.Document.12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850" y="727075"/>
                        <a:ext cx="8242300" cy="5345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1986" name="Object 1"/>
          <p:cNvGraphicFramePr>
            <a:graphicFrameLocks noChangeAspect="1"/>
          </p:cNvGraphicFramePr>
          <p:nvPr/>
        </p:nvGraphicFramePr>
        <p:xfrm>
          <a:off x="446088" y="428625"/>
          <a:ext cx="8251825" cy="308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" r:id="rId1" imgW="8253730" imgH="3081655" progId="Word.Document.12">
                  <p:embed/>
                </p:oleObj>
              </mc:Choice>
              <mc:Fallback>
                <p:oleObj name="" r:id="rId1" imgW="8253730" imgH="3081655" progId="Word.Document.12">
                  <p:embed/>
                  <p:pic>
                    <p:nvPicPr>
                      <p:cNvPr id="0" name="图片 311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428625"/>
                        <a:ext cx="8251825" cy="30813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446088" y="3429000"/>
          <a:ext cx="8251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" r:id="rId3" imgW="8253730" imgH="594360" progId="Word.Document.12">
                  <p:embed/>
                </p:oleObj>
              </mc:Choice>
              <mc:Fallback>
                <p:oleObj name="" r:id="rId3" imgW="8253730" imgH="594360" progId="Word.Document.12">
                  <p:embed/>
                  <p:pic>
                    <p:nvPicPr>
                      <p:cNvPr id="0" name="图片 31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3429000"/>
                        <a:ext cx="82518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3"/>
          <p:cNvGraphicFramePr>
            <a:graphicFrameLocks noChangeAspect="1"/>
          </p:cNvGraphicFramePr>
          <p:nvPr/>
        </p:nvGraphicFramePr>
        <p:xfrm>
          <a:off x="446088" y="4071938"/>
          <a:ext cx="8251825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" r:id="rId5" imgW="8253730" imgH="1187450" progId="Word.Document.12">
                  <p:embed/>
                </p:oleObj>
              </mc:Choice>
              <mc:Fallback>
                <p:oleObj name="" r:id="rId5" imgW="8253730" imgH="1187450" progId="Word.Document.12">
                  <p:embed/>
                  <p:pic>
                    <p:nvPicPr>
                      <p:cNvPr id="0" name="图片 31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4071938"/>
                        <a:ext cx="8251825" cy="1185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446088" y="5286375"/>
          <a:ext cx="82518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" r:id="rId7" imgW="8253730" imgH="913130" progId="Word.Document.12">
                  <p:embed/>
                </p:oleObj>
              </mc:Choice>
              <mc:Fallback>
                <p:oleObj name="" r:id="rId7" imgW="8253730" imgH="913130" progId="Word.Document.12">
                  <p:embed/>
                  <p:pic>
                    <p:nvPicPr>
                      <p:cNvPr id="0" name="图片 3109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088" y="5286375"/>
                        <a:ext cx="8251825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3010" name="Object 1"/>
          <p:cNvGraphicFramePr>
            <a:graphicFrameLocks noChangeAspect="1"/>
          </p:cNvGraphicFramePr>
          <p:nvPr/>
        </p:nvGraphicFramePr>
        <p:xfrm>
          <a:off x="446088" y="1428750"/>
          <a:ext cx="825182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" r:id="rId1" imgW="8253730" imgH="1339850" progId="Word.Document.12">
                  <p:embed/>
                </p:oleObj>
              </mc:Choice>
              <mc:Fallback>
                <p:oleObj name="" r:id="rId1" imgW="8253730" imgH="1339850" progId="Word.Document.12">
                  <p:embed/>
                  <p:pic>
                    <p:nvPicPr>
                      <p:cNvPr id="0" name="图片 31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428750"/>
                        <a:ext cx="8251825" cy="13382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46088" y="2830513"/>
          <a:ext cx="82518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" r:id="rId3" imgW="8253730" imgH="913130" progId="Word.Document.12">
                  <p:embed/>
                </p:oleObj>
              </mc:Choice>
              <mc:Fallback>
                <p:oleObj name="" r:id="rId3" imgW="8253730" imgH="913130" progId="Word.Document.12">
                  <p:embed/>
                  <p:pic>
                    <p:nvPicPr>
                      <p:cNvPr id="0" name="图片 311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088" y="2830513"/>
                        <a:ext cx="8251825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46088" y="3719513"/>
          <a:ext cx="8251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" r:id="rId5" imgW="8253730" imgH="594360" progId="Word.Document.12">
                  <p:embed/>
                </p:oleObj>
              </mc:Choice>
              <mc:Fallback>
                <p:oleObj name="" r:id="rId5" imgW="8253730" imgH="594360" progId="Word.Document.12">
                  <p:embed/>
                  <p:pic>
                    <p:nvPicPr>
                      <p:cNvPr id="0" name="图片 31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6088" y="3719513"/>
                        <a:ext cx="82518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446088" y="4621213"/>
          <a:ext cx="82518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7" imgW="8253730" imgH="595630" progId="Word.Document.12">
                  <p:embed/>
                </p:oleObj>
              </mc:Choice>
              <mc:Fallback>
                <p:oleObj name="" r:id="rId7" imgW="8253730" imgH="595630" progId="Word.Document.12">
                  <p:embed/>
                  <p:pic>
                    <p:nvPicPr>
                      <p:cNvPr id="0" name="图片 310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6088" y="4621213"/>
                        <a:ext cx="8251825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4" descr="G:\2018同步\2019同步\原文件\优化方案人A数学必修5\人教A版数学必修5\预习案自主学习lll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57188"/>
            <a:ext cx="9115425" cy="5746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50850" y="1828800"/>
          <a:ext cx="8139113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2" imgW="8253730" imgH="3238500" progId="Word.Document.12">
                  <p:embed/>
                </p:oleObj>
              </mc:Choice>
              <mc:Fallback>
                <p:oleObj name="" r:id="rId2" imgW="8253730" imgH="3238500" progId="Word.Document.12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0850" y="1828800"/>
                        <a:ext cx="8139113" cy="31940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785813" y="4286250"/>
            <a:ext cx="142081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〈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446088" y="1468438"/>
          <a:ext cx="8251825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8253730" imgH="3923030" progId="Word.Document.12">
                  <p:embed/>
                </p:oleObj>
              </mc:Choice>
              <mc:Fallback>
                <p:oleObj name="" r:id="rId1" imgW="8253730" imgH="3923030" progId="Word.Document.12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1468438"/>
                        <a:ext cx="8251825" cy="3921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4714875" y="2500313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同向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57688" y="3071813"/>
            <a:ext cx="80327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反向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3895725"/>
            <a:ext cx="14224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互相垂直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Object 1"/>
          <p:cNvGraphicFramePr>
            <a:graphicFrameLocks noChangeAspect="1"/>
          </p:cNvGraphicFramePr>
          <p:nvPr/>
        </p:nvGraphicFramePr>
        <p:xfrm>
          <a:off x="450850" y="2241550"/>
          <a:ext cx="8499475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8613775" imgH="2401570" progId="Word.Document.12">
                  <p:embed/>
                </p:oleObj>
              </mc:Choice>
              <mc:Fallback>
                <p:oleObj name="" r:id="rId1" imgW="8613775" imgH="2401570" progId="Word.Document.1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850" y="2241550"/>
                        <a:ext cx="8499475" cy="2355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072188" y="3214688"/>
            <a:ext cx="25114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||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|·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cos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〈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450850" y="571500"/>
          <a:ext cx="8139113" cy="5202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8253730" imgH="5274310" progId="Word.Document.12">
                  <p:embed/>
                </p:oleObj>
              </mc:Choice>
              <mc:Fallback>
                <p:oleObj name="" r:id="rId1" imgW="8253730" imgH="5274310" progId="Word.Document.12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850" y="571500"/>
                        <a:ext cx="8139113" cy="5202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357438" y="2181225"/>
            <a:ext cx="21018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|cos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〈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，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e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〉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43125" y="2714625"/>
            <a:ext cx="10588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·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67063" y="3357563"/>
            <a:ext cx="7620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||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8000" y="3286125"/>
            <a:ext cx="1071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－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||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|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071813" y="4071938"/>
          <a:ext cx="82518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3" imgW="8253730" imgH="793750" progId="Word.Document.12">
                  <p:embed/>
                </p:oleObj>
              </mc:Choice>
              <mc:Fallback>
                <p:oleObj name="" r:id="rId3" imgW="8253730" imgH="793750" progId="Word.Document.12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1813" y="4071938"/>
                        <a:ext cx="8251825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2392363" y="5072063"/>
          <a:ext cx="82518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5" imgW="8253730" imgH="397510" progId="Word.Document.12">
                  <p:embed/>
                </p:oleObj>
              </mc:Choice>
              <mc:Fallback>
                <p:oleObj name="" r:id="rId5" imgW="8253730" imgH="397510" progId="Word.Document.12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92363" y="5072063"/>
                        <a:ext cx="8251825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4572000" y="5072063"/>
          <a:ext cx="82518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7" imgW="8253730" imgH="397510" progId="Word.Document.12">
                  <p:embed/>
                </p:oleObj>
              </mc:Choice>
              <mc:Fallback>
                <p:oleObj name="" r:id="rId7" imgW="8253730" imgH="397510" progId="Word.Document.12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0" y="5072063"/>
                        <a:ext cx="8251825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450850" y="2241550"/>
          <a:ext cx="8139113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" r:id="rId1" imgW="8253730" imgH="2377440" progId="Word.Document.12">
                  <p:embed/>
                </p:oleObj>
              </mc:Choice>
              <mc:Fallback>
                <p:oleObj name="" r:id="rId1" imgW="8253730" imgH="2377440" progId="Word.Document.12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850" y="2241550"/>
                        <a:ext cx="8139113" cy="2343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2357438" y="2681288"/>
            <a:ext cx="13144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·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＝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·</a:t>
            </a:r>
            <a:r>
              <a:rPr kumimoji="0" lang="en-US" sz="2400" b="1" i="1" u="none" strike="noStrike" kern="1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0242" name="Object 1"/>
          <p:cNvGraphicFramePr>
            <a:graphicFrameLocks noChangeAspect="1"/>
          </p:cNvGraphicFramePr>
          <p:nvPr/>
        </p:nvGraphicFramePr>
        <p:xfrm>
          <a:off x="450850" y="1481138"/>
          <a:ext cx="8139113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8253730" imgH="3905885" progId="Word.Document.12">
                  <p:embed/>
                </p:oleObj>
              </mc:Choice>
              <mc:Fallback>
                <p:oleObj name="" r:id="rId1" imgW="8253730" imgH="3905885" progId="Word.Document.12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850" y="1481138"/>
                        <a:ext cx="8139113" cy="3851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643063" y="2500313"/>
            <a:ext cx="2341563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1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＋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2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sz="24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＋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a</a:t>
            </a:r>
            <a:r>
              <a:rPr kumimoji="0" lang="en-US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3</a:t>
            </a:r>
            <a:r>
              <a:rPr kumimoji="0" lang="en-US" sz="2400" b="1" i="1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b</a:t>
            </a:r>
            <a:r>
              <a:rPr kumimoji="0" lang="en-US" sz="2400" b="1" i="0" u="none" strike="noStrike" kern="1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446088" y="500063"/>
          <a:ext cx="8251825" cy="533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8253730" imgH="5334000" progId="Word.Document.12">
                  <p:embed/>
                </p:oleObj>
              </mc:Choice>
              <mc:Fallback>
                <p:oleObj name="" r:id="rId1" imgW="8253730" imgH="5334000" progId="Word.Document.12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6088" y="500063"/>
                        <a:ext cx="8251825" cy="5332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643063" y="4929188"/>
          <a:ext cx="527526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5276215" imgH="595630" progId="Word.Document.12">
                  <p:embed/>
                </p:oleObj>
              </mc:Choice>
              <mc:Fallback>
                <p:oleObj name="" r:id="rId3" imgW="5276215" imgH="595630" progId="Word.Document.12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063" y="4929188"/>
                        <a:ext cx="5275262" cy="593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>
              <a:lumMod val="85000"/>
            </a:schemeClr>
          </a:solidFill>
        </a:ln>
      </a:spPr>
      <a:bodyPr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WPS 演示</Application>
  <PresentationFormat>全屏显示(4:3)</PresentationFormat>
  <Paragraphs>32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36</vt:i4>
      </vt:variant>
      <vt:variant>
        <vt:lpstr>幻灯片标题</vt:lpstr>
      </vt:variant>
      <vt:variant>
        <vt:i4>22</vt:i4>
      </vt:variant>
    </vt:vector>
  </HeadingPairs>
  <TitlesOfParts>
    <vt:vector size="67" baseType="lpstr">
      <vt:lpstr>Arial</vt:lpstr>
      <vt:lpstr>宋体</vt:lpstr>
      <vt:lpstr>Wingdings</vt:lpstr>
      <vt:lpstr>Times New Roman</vt:lpstr>
      <vt:lpstr>Calibri</vt:lpstr>
      <vt:lpstr>Times New Roman</vt:lpstr>
      <vt:lpstr>微软雅黑</vt:lpstr>
      <vt:lpstr>Arial Unicode MS</vt:lpstr>
      <vt:lpstr>Office 主题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lenvov</cp:lastModifiedBy>
  <cp:revision>717</cp:revision>
  <dcterms:created xsi:type="dcterms:W3CDTF">2020-10-27T10:17:00Z</dcterms:created>
  <dcterms:modified xsi:type="dcterms:W3CDTF">2020-10-27T14:03:53Z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