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9" r:id="rId1"/>
  </p:sldMasterIdLst>
  <p:notesMasterIdLst>
    <p:notesMasterId r:id="rId3"/>
  </p:notesMasterIdLst>
  <p:sldIdLst>
    <p:sldId id="3410" r:id="rId2"/>
  </p:sldIdLst>
  <p:sldSz cx="12192000" cy="6858000"/>
  <p:notesSz cx="6858000" cy="9144000"/>
  <p:custDataLst>
    <p:tags r:id="rId4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1804"/>
    <a:srgbClr val="4FBE84"/>
    <a:srgbClr val="E6E6E6"/>
    <a:srgbClr val="E70012"/>
    <a:srgbClr val="4F0E0B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41" autoAdjust="0"/>
    <p:restoredTop sz="94660" autoAdjust="0"/>
  </p:normalViewPr>
  <p:slideViewPr>
    <p:cSldViewPr snapToGrid="0" showGuides="1">
      <p:cViewPr varScale="1">
        <p:scale>
          <a:sx n="70" d="100"/>
          <a:sy n="70" d="100"/>
        </p:scale>
        <p:origin x="-624" y="-10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tags" Target="tags/tag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E8DFD64-A485-4C5A-A72A-7A55044492F0}" type="datetimeFigureOut">
              <a:rPr lang="zh-CN" altLang="en-US" smtClean="0"/>
              <a:pPr/>
              <a:t>2020/5/25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A405D6F-1A84-4B5A-A2FC-071DC6AFE737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9985013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914400" y="3196686"/>
            <a:ext cx="10363200" cy="18000"/>
          </a:xfrm>
          <a:prstGeom prst="rect">
            <a:avLst/>
          </a:prstGeom>
          <a:gradFill>
            <a:gsLst>
              <a:gs pos="0">
                <a:schemeClr val="accent1">
                  <a:tint val="40000"/>
                  <a:alpha val="20000"/>
                </a:schemeClr>
              </a:gs>
              <a:gs pos="50000">
                <a:schemeClr val="accent1">
                  <a:alpha val="40000"/>
                </a:schemeClr>
              </a:gs>
              <a:gs pos="100000">
                <a:schemeClr val="accent1">
                  <a:tint val="40000"/>
                  <a:alpha val="50000"/>
                </a:schemeClr>
              </a:gs>
            </a:gsLst>
            <a:lin ang="0" scaled="1"/>
          </a:grad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914400" y="1676401"/>
            <a:ext cx="10363200" cy="1538286"/>
          </a:xfrm>
        </p:spPr>
        <p:txBody>
          <a:bodyPr anchor="b"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828800" y="3214686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0" lang="zh-CN" altLang="en-US" smtClean="0"/>
              <a:t>单击此处编辑母版副标题样式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FE3B62-8526-46A1-B655-B6912A99C80B}" type="datetimeFigureOut">
              <a:rPr lang="zh-CN" altLang="en-US" smtClean="0"/>
              <a:pPr/>
              <a:t>2020/5/25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DA28-41E5-4C59-83D1-2B89B8E8E4E2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FE3B62-8526-46A1-B655-B6912A99C80B}" type="datetimeFigureOut">
              <a:rPr lang="zh-CN" altLang="en-US" smtClean="0"/>
              <a:pPr/>
              <a:t>2020/5/25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DA28-41E5-4C59-83D1-2B89B8E8E4E2}" type="slidenum">
              <a:rPr lang="zh-CN" altLang="en-US" smtClean="0"/>
              <a:pPr/>
              <a:t>‹#›</a:t>
            </a:fld>
            <a:endParaRPr lang="zh-CN" altLang="en-US"/>
          </a:p>
        </p:txBody>
      </p:sp>
      <p:sp>
        <p:nvSpPr>
          <p:cNvPr id="7" name="矩形 6"/>
          <p:cNvSpPr/>
          <p:nvPr/>
        </p:nvSpPr>
        <p:spPr>
          <a:xfrm>
            <a:off x="609600" y="1410736"/>
            <a:ext cx="10972800" cy="18000"/>
          </a:xfrm>
          <a:prstGeom prst="rect">
            <a:avLst/>
          </a:prstGeom>
          <a:gradFill>
            <a:gsLst>
              <a:gs pos="0">
                <a:schemeClr val="accent1">
                  <a:tint val="40000"/>
                  <a:alpha val="20000"/>
                </a:schemeClr>
              </a:gs>
              <a:gs pos="50000">
                <a:schemeClr val="accent1">
                  <a:alpha val="40000"/>
                </a:schemeClr>
              </a:gs>
              <a:gs pos="100000">
                <a:schemeClr val="accent1">
                  <a:tint val="40000"/>
                  <a:alpha val="50000"/>
                </a:schemeClr>
              </a:gs>
            </a:gsLst>
            <a:lin ang="0" scaled="1"/>
          </a:grad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9620275" y="274638"/>
            <a:ext cx="1962125" cy="6011882"/>
          </a:xfrm>
        </p:spPr>
        <p:txBody>
          <a:bodyPr vert="eaVert"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09600" y="274638"/>
            <a:ext cx="8915424" cy="6011882"/>
          </a:xfrm>
        </p:spPr>
        <p:txBody>
          <a:bodyPr vert="eaVert"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FE3B62-8526-46A1-B655-B6912A99C80B}" type="datetimeFigureOut">
              <a:rPr lang="zh-CN" altLang="en-US" smtClean="0"/>
              <a:pPr/>
              <a:t>2020/5/25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DA28-41E5-4C59-83D1-2B89B8E8E4E2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图片 10">
            <a:extLst>
              <a:ext uri="{FF2B5EF4-FFF2-40B4-BE49-F238E27FC236}">
                <a16:creationId xmlns="" xmlns:a16="http://schemas.microsoft.com/office/drawing/2014/main" id="{D4E6DEAE-00B4-4C07-BC10-E63E1F340CA4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591" y="0"/>
            <a:ext cx="12182818" cy="6858000"/>
          </a:xfrm>
          <a:prstGeom prst="rect">
            <a:avLst/>
          </a:prstGeom>
        </p:spPr>
      </p:pic>
      <p:sp>
        <p:nvSpPr>
          <p:cNvPr id="6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62C1E6-100B-44D2-A1C7-A34E3BD9A12C}" type="datetimeFigureOut">
              <a:rPr lang="zh-CN" altLang="en-US"/>
              <a:pPr>
                <a:defRPr/>
              </a:pPr>
              <a:t>2020/5/25</a:t>
            </a:fld>
            <a:endParaRPr lang="zh-CN" altLang="en-US"/>
          </a:p>
        </p:txBody>
      </p:sp>
      <p:sp>
        <p:nvSpPr>
          <p:cNvPr id="7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8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4A6F88-39AC-442E-B372-2FEBDC340D1D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  <p:sp>
        <p:nvSpPr>
          <p:cNvPr id="9" name="文本框 32">
            <a:extLst>
              <a:ext uri="{FF2B5EF4-FFF2-40B4-BE49-F238E27FC236}">
                <a16:creationId xmlns="" xmlns:a16="http://schemas.microsoft.com/office/drawing/2014/main" id="{14CA35A9-0357-460E-962B-B94A809590FE}"/>
              </a:ext>
            </a:extLst>
          </p:cNvPr>
          <p:cNvSpPr txBox="1"/>
          <p:nvPr userDrawn="1"/>
        </p:nvSpPr>
        <p:spPr>
          <a:xfrm>
            <a:off x="353485" y="357607"/>
            <a:ext cx="1140009" cy="379441"/>
          </a:xfrm>
          <a:prstGeom prst="rect">
            <a:avLst/>
          </a:prstGeom>
          <a:noFill/>
        </p:spPr>
        <p:txBody>
          <a:bodyPr wrap="none" lIns="91417" tIns="45709" rIns="91417" bIns="45709">
            <a:spAutoFit/>
          </a:bodyPr>
          <a:lstStyle/>
          <a:p>
            <a:r>
              <a:rPr lang="zh-CN" altLang="en-US" sz="1866" dirty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rPr>
              <a:t>教学方案</a:t>
            </a:r>
            <a:endParaRPr lang="en-US" altLang="zh-CN" sz="1866" dirty="0">
              <a:solidFill>
                <a:schemeClr val="bg1">
                  <a:lumMod val="65000"/>
                </a:schemeClr>
              </a:solidFill>
              <a:latin typeface="Arial" panose="020B0604020202020204" pitchFamily="34" charset="0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sp>
        <p:nvSpPr>
          <p:cNvPr id="10" name="矩形 9">
            <a:extLst>
              <a:ext uri="{FF2B5EF4-FFF2-40B4-BE49-F238E27FC236}">
                <a16:creationId xmlns="" xmlns:a16="http://schemas.microsoft.com/office/drawing/2014/main" id="{CCF2D2CD-475B-47A4-8A4D-FDF7CA7E314F}"/>
              </a:ext>
            </a:extLst>
          </p:cNvPr>
          <p:cNvSpPr/>
          <p:nvPr userDrawn="1"/>
        </p:nvSpPr>
        <p:spPr>
          <a:xfrm>
            <a:off x="0" y="261627"/>
            <a:ext cx="213784" cy="556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17" tIns="45709" rIns="91417" bIns="45709" anchor="ctr"/>
          <a:lstStyle/>
          <a:p>
            <a:pPr algn="ctr" defTabSz="914096">
              <a:defRPr/>
            </a:pPr>
            <a:endParaRPr lang="zh-CN" altLang="en-US" sz="1866" dirty="0">
              <a:solidFill>
                <a:srgbClr val="E7E6E6">
                  <a:lumMod val="50000"/>
                </a:srgbClr>
              </a:solidFill>
              <a:cs typeface="+mn-ea"/>
              <a:sym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68978994"/>
      </p:ext>
    </p:extLst>
  </p:cSld>
  <p:clrMapOvr>
    <a:masterClrMapping/>
  </p:clrMapOvr>
  <p:transition spd="med" advClick="0" advTm="0">
    <p:push dir="r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609600" y="1410736"/>
            <a:ext cx="10972800" cy="18000"/>
          </a:xfrm>
          <a:prstGeom prst="rect">
            <a:avLst/>
          </a:prstGeom>
          <a:gradFill>
            <a:gsLst>
              <a:gs pos="0">
                <a:schemeClr val="accent1">
                  <a:tint val="40000"/>
                  <a:alpha val="20000"/>
                </a:schemeClr>
              </a:gs>
              <a:gs pos="50000">
                <a:schemeClr val="accent1">
                  <a:alpha val="40000"/>
                </a:schemeClr>
              </a:gs>
              <a:gs pos="100000">
                <a:schemeClr val="accent1">
                  <a:tint val="40000"/>
                  <a:alpha val="50000"/>
                </a:schemeClr>
              </a:gs>
            </a:gsLst>
            <a:lin ang="0" scaled="1"/>
          </a:grad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97536" y="6400800"/>
            <a:ext cx="4267200" cy="283800"/>
          </a:xfrm>
        </p:spPr>
        <p:txBody>
          <a:bodyPr/>
          <a:lstStyle/>
          <a:p>
            <a:fld id="{7BFE3B62-8526-46A1-B655-B6912A99C80B}" type="datetimeFigureOut">
              <a:rPr lang="zh-CN" altLang="en-US" smtClean="0"/>
              <a:pPr/>
              <a:t>2020/5/25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7107936" y="6400800"/>
            <a:ext cx="4978400" cy="283800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DA28-41E5-4C59-83D1-2B89B8E8E4E2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914400" y="3143248"/>
            <a:ext cx="10363200" cy="18000"/>
          </a:xfrm>
          <a:prstGeom prst="rect">
            <a:avLst/>
          </a:prstGeom>
          <a:gradFill>
            <a:gsLst>
              <a:gs pos="0">
                <a:schemeClr val="accent1">
                  <a:tint val="40000"/>
                  <a:alpha val="20000"/>
                </a:schemeClr>
              </a:gs>
              <a:gs pos="50000">
                <a:schemeClr val="accent1">
                  <a:alpha val="40000"/>
                </a:schemeClr>
              </a:gs>
              <a:gs pos="100000">
                <a:schemeClr val="accent1">
                  <a:tint val="40000"/>
                  <a:alpha val="50000"/>
                </a:schemeClr>
              </a:gs>
            </a:gsLst>
            <a:lin ang="0" scaled="1"/>
          </a:grad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963084" y="3143249"/>
            <a:ext cx="10363200" cy="1362075"/>
          </a:xfrm>
        </p:spPr>
        <p:txBody>
          <a:bodyPr anchor="t"/>
          <a:lstStyle>
            <a:lvl1pPr algn="ctr">
              <a:defRPr sz="4000" b="0" cap="all"/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963084" y="1643062"/>
            <a:ext cx="10363200" cy="1500187"/>
          </a:xfrm>
        </p:spPr>
        <p:txBody>
          <a:bodyPr anchor="b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FE3B62-8526-46A1-B655-B6912A99C80B}" type="datetimeFigureOut">
              <a:rPr lang="zh-CN" altLang="en-US" smtClean="0"/>
              <a:pPr/>
              <a:t>2020/5/25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DA28-41E5-4C59-83D1-2B89B8E8E4E2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/>
        </p:nvSpPr>
        <p:spPr>
          <a:xfrm>
            <a:off x="609600" y="1410736"/>
            <a:ext cx="10972800" cy="18000"/>
          </a:xfrm>
          <a:prstGeom prst="rect">
            <a:avLst/>
          </a:prstGeom>
          <a:gradFill>
            <a:gsLst>
              <a:gs pos="0">
                <a:schemeClr val="accent1">
                  <a:tint val="40000"/>
                  <a:alpha val="20000"/>
                </a:schemeClr>
              </a:gs>
              <a:gs pos="50000">
                <a:schemeClr val="accent1">
                  <a:alpha val="40000"/>
                </a:schemeClr>
              </a:gs>
              <a:gs pos="100000">
                <a:schemeClr val="accent1">
                  <a:tint val="40000"/>
                  <a:alpha val="50000"/>
                </a:schemeClr>
              </a:gs>
            </a:gsLst>
            <a:lin ang="0" scaled="1"/>
          </a:grad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FE3B62-8526-46A1-B655-B6912A99C80B}" type="datetimeFigureOut">
              <a:rPr lang="zh-CN" altLang="en-US" smtClean="0"/>
              <a:pPr/>
              <a:t>2020/5/25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DA28-41E5-4C59-83D1-2B89B8E8E4E2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矩形 9"/>
          <p:cNvSpPr/>
          <p:nvPr/>
        </p:nvSpPr>
        <p:spPr>
          <a:xfrm>
            <a:off x="609600" y="1410736"/>
            <a:ext cx="10972800" cy="18000"/>
          </a:xfrm>
          <a:prstGeom prst="rect">
            <a:avLst/>
          </a:prstGeom>
          <a:gradFill>
            <a:gsLst>
              <a:gs pos="0">
                <a:schemeClr val="accent1">
                  <a:tint val="40000"/>
                  <a:alpha val="20000"/>
                </a:schemeClr>
              </a:gs>
              <a:gs pos="50000">
                <a:schemeClr val="accent1">
                  <a:alpha val="40000"/>
                </a:schemeClr>
              </a:gs>
              <a:gs pos="100000">
                <a:schemeClr val="accent1">
                  <a:tint val="40000"/>
                  <a:alpha val="50000"/>
                </a:schemeClr>
              </a:gs>
            </a:gsLst>
            <a:lin ang="0" scaled="1"/>
          </a:grad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>
                <a:effectLst>
                  <a:outerShdw blurRad="50800" dist="25400" dir="5400000" algn="tl" rotWithShape="0">
                    <a:srgbClr val="000000">
                      <a:alpha val="43137"/>
                    </a:srgbClr>
                  </a:outerShdw>
                </a:effectLst>
              </a:defRPr>
            </a:lvl1pPr>
            <a:lvl2pPr marL="457200" indent="0">
              <a:buNone/>
              <a:defRPr sz="2000" b="1">
                <a:effectLst>
                  <a:outerShdw blurRad="50800" dist="25400" dir="5400000" algn="tl" rotWithShape="0">
                    <a:srgbClr val="000000">
                      <a:alpha val="43137"/>
                    </a:srgbClr>
                  </a:outerShdw>
                </a:effectLst>
              </a:defRPr>
            </a:lvl2pPr>
            <a:lvl3pPr marL="914400" indent="0">
              <a:buNone/>
              <a:defRPr sz="1800" b="1">
                <a:effectLst>
                  <a:outerShdw blurRad="50800" dist="25400" dir="5400000" algn="tl" rotWithShape="0">
                    <a:srgbClr val="000000">
                      <a:alpha val="43137"/>
                    </a:srgbClr>
                  </a:outerShdw>
                </a:effectLst>
              </a:defRPr>
            </a:lvl3pPr>
            <a:lvl4pPr marL="1371600" indent="0">
              <a:buNone/>
              <a:defRPr sz="1600" b="1">
                <a:effectLst>
                  <a:outerShdw blurRad="50800" dist="25400" dir="5400000" algn="tl" rotWithShape="0">
                    <a:srgbClr val="000000">
                      <a:alpha val="43137"/>
                    </a:srgbClr>
                  </a:outerShdw>
                </a:effectLst>
              </a:defRPr>
            </a:lvl4pPr>
            <a:lvl5pPr marL="1828800" indent="0">
              <a:buNone/>
              <a:defRPr sz="1600" b="1">
                <a:effectLst>
                  <a:outerShdw blurRad="50800" dist="25400" dir="5400000" algn="tl" rotWithShape="0">
                    <a:srgbClr val="000000">
                      <a:alpha val="43137"/>
                    </a:srgbClr>
                  </a:outerShdw>
                </a:effectLst>
              </a:defRPr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>
                <a:effectLst>
                  <a:outerShdw blurRad="50800" dist="25400" dir="5400000" algn="tl" rotWithShape="0">
                    <a:srgbClr val="000000">
                      <a:alpha val="43137"/>
                    </a:srgbClr>
                  </a:outerShdw>
                </a:effectLst>
              </a:defRPr>
            </a:lvl1pPr>
            <a:lvl2pPr marL="457200" indent="0">
              <a:buNone/>
              <a:defRPr sz="2000" b="1">
                <a:effectLst>
                  <a:outerShdw blurRad="50800" dist="25400" dir="5400000" algn="tl" rotWithShape="0">
                    <a:srgbClr val="000000">
                      <a:alpha val="43137"/>
                    </a:srgbClr>
                  </a:outerShdw>
                </a:effectLst>
              </a:defRPr>
            </a:lvl2pPr>
            <a:lvl3pPr marL="914400" indent="0">
              <a:buNone/>
              <a:defRPr sz="1800" b="1">
                <a:effectLst>
                  <a:outerShdw blurRad="50800" dist="25400" dir="5400000" algn="tl" rotWithShape="0">
                    <a:srgbClr val="000000">
                      <a:alpha val="43137"/>
                    </a:srgbClr>
                  </a:outerShdw>
                </a:effectLst>
              </a:defRPr>
            </a:lvl3pPr>
            <a:lvl4pPr marL="1371600" indent="0">
              <a:buNone/>
              <a:defRPr sz="1600" b="1">
                <a:effectLst>
                  <a:outerShdw blurRad="50800" dist="25400" dir="5400000" algn="tl" rotWithShape="0">
                    <a:srgbClr val="000000">
                      <a:alpha val="43137"/>
                    </a:srgbClr>
                  </a:outerShdw>
                </a:effectLst>
              </a:defRPr>
            </a:lvl4pPr>
            <a:lvl5pPr marL="1828800" indent="0">
              <a:buNone/>
              <a:defRPr sz="1600" b="1">
                <a:effectLst>
                  <a:outerShdw blurRad="50800" dist="25400" dir="5400000" algn="tl" rotWithShape="0">
                    <a:srgbClr val="000000">
                      <a:alpha val="43137"/>
                    </a:srgbClr>
                  </a:outerShdw>
                </a:effectLst>
              </a:defRPr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FE3B62-8526-46A1-B655-B6912A99C80B}" type="datetimeFigureOut">
              <a:rPr lang="zh-CN" altLang="en-US" smtClean="0"/>
              <a:pPr/>
              <a:t>2020/5/25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DA28-41E5-4C59-83D1-2B89B8E8E4E2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/>
          <p:cNvSpPr/>
          <p:nvPr/>
        </p:nvSpPr>
        <p:spPr>
          <a:xfrm>
            <a:off x="609600" y="1410736"/>
            <a:ext cx="10972800" cy="18000"/>
          </a:xfrm>
          <a:prstGeom prst="rect">
            <a:avLst/>
          </a:prstGeom>
          <a:gradFill>
            <a:gsLst>
              <a:gs pos="0">
                <a:schemeClr val="accent1">
                  <a:tint val="40000"/>
                  <a:alpha val="20000"/>
                </a:schemeClr>
              </a:gs>
              <a:gs pos="50000">
                <a:schemeClr val="accent1">
                  <a:alpha val="40000"/>
                </a:schemeClr>
              </a:gs>
              <a:gs pos="100000">
                <a:schemeClr val="accent1">
                  <a:tint val="40000"/>
                  <a:alpha val="50000"/>
                </a:schemeClr>
              </a:gs>
            </a:gsLst>
            <a:lin ang="0" scaled="1"/>
          </a:grad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FE3B62-8526-46A1-B655-B6912A99C80B}" type="datetimeFigureOut">
              <a:rPr lang="zh-CN" altLang="en-US" smtClean="0"/>
              <a:pPr/>
              <a:t>2020/5/25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DA28-41E5-4C59-83D1-2B89B8E8E4E2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FE3B62-8526-46A1-B655-B6912A99C80B}" type="datetimeFigureOut">
              <a:rPr lang="zh-CN" altLang="en-US" smtClean="0"/>
              <a:pPr/>
              <a:t>2020/5/25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DA28-41E5-4C59-83D1-2B89B8E8E4E2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/>
        </p:nvSpPr>
        <p:spPr>
          <a:xfrm>
            <a:off x="3714733" y="1053546"/>
            <a:ext cx="7872000" cy="18000"/>
          </a:xfrm>
          <a:prstGeom prst="rect">
            <a:avLst/>
          </a:prstGeom>
          <a:gradFill>
            <a:gsLst>
              <a:gs pos="0">
                <a:schemeClr val="accent1">
                  <a:tint val="40000"/>
                  <a:alpha val="20000"/>
                </a:schemeClr>
              </a:gs>
              <a:gs pos="50000">
                <a:schemeClr val="accent1">
                  <a:alpha val="40000"/>
                </a:schemeClr>
              </a:gs>
              <a:gs pos="100000">
                <a:schemeClr val="accent1">
                  <a:tint val="40000"/>
                  <a:alpha val="50000"/>
                </a:schemeClr>
              </a:gs>
            </a:gsLst>
            <a:lin ang="0" scaled="1"/>
          </a:grad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3714734" y="228600"/>
            <a:ext cx="7867669" cy="842946"/>
          </a:xfrm>
        </p:spPr>
        <p:txBody>
          <a:bodyPr anchor="b"/>
          <a:lstStyle>
            <a:lvl1pPr algn="ctr">
              <a:defRPr sz="2800" b="0"/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714733" y="1142984"/>
            <a:ext cx="7867667" cy="514353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09607" y="1142984"/>
            <a:ext cx="3009877" cy="5143536"/>
          </a:xfrm>
        </p:spPr>
        <p:txBody>
          <a:bodyPr anchor="ctr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FE3B62-8526-46A1-B655-B6912A99C80B}" type="datetimeFigureOut">
              <a:rPr lang="zh-CN" altLang="en-US" smtClean="0"/>
              <a:pPr/>
              <a:t>2020/5/25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DA28-41E5-4C59-83D1-2B89B8E8E4E2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11200" y="304800"/>
            <a:ext cx="8534400" cy="685800"/>
          </a:xfrm>
        </p:spPr>
        <p:txBody>
          <a:bodyPr anchor="ctr"/>
          <a:lstStyle>
            <a:lvl1pPr algn="l">
              <a:defRPr sz="2400" b="0"/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935403" y="1143000"/>
            <a:ext cx="9630997" cy="3980172"/>
          </a:xfrm>
          <a:prstGeom prst="roundRect">
            <a:avLst>
              <a:gd name="adj" fmla="val 18278"/>
            </a:avLst>
          </a:prstGeom>
          <a:solidFill>
            <a:schemeClr val="accent1">
              <a:tint val="40000"/>
            </a:schemeClr>
          </a:solidFill>
          <a:ln w="50800" cap="rnd">
            <a:gradFill flip="none" rotWithShape="1">
              <a:gsLst>
                <a:gs pos="0">
                  <a:schemeClr val="accent1">
                    <a:shade val="50000"/>
                  </a:schemeClr>
                </a:gs>
                <a:gs pos="20000">
                  <a:schemeClr val="accent2">
                    <a:shade val="50000"/>
                  </a:schemeClr>
                </a:gs>
                <a:gs pos="40000">
                  <a:schemeClr val="accent3">
                    <a:shade val="50000"/>
                  </a:schemeClr>
                </a:gs>
                <a:gs pos="60000">
                  <a:schemeClr val="accent4">
                    <a:shade val="50000"/>
                  </a:schemeClr>
                </a:gs>
                <a:gs pos="80000">
                  <a:schemeClr val="accent5">
                    <a:shade val="50000"/>
                  </a:schemeClr>
                </a:gs>
                <a:gs pos="100000">
                  <a:schemeClr val="accent6">
                    <a:shade val="5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round/>
          </a:ln>
          <a:effectLst>
            <a:outerShdw blurRad="50800" dist="38100" dir="5400000" algn="tl" rotWithShape="0">
              <a:prstClr val="black">
                <a:alpha val="50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kumimoji="0" lang="zh-CN" altLang="en-US" smtClean="0"/>
              <a:t>单击图标添加图片</a:t>
            </a:r>
            <a:endParaRPr kumimoji="0" 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3149600" y="5410200"/>
            <a:ext cx="7543851" cy="804862"/>
          </a:xfrm>
        </p:spPr>
        <p:txBody>
          <a:bodyPr anchor="ctr"/>
          <a:lstStyle>
            <a:lvl1pPr marL="0" indent="0" algn="r">
              <a:buNone/>
              <a:defRPr sz="1200" b="0"/>
            </a:lvl1pPr>
            <a:lvl2pPr marL="457200" indent="0" algn="r">
              <a:buNone/>
              <a:defRPr sz="1200" b="0"/>
            </a:lvl2pPr>
            <a:lvl3pPr marL="914400" indent="0" algn="r">
              <a:buNone/>
              <a:defRPr sz="1200" b="0"/>
            </a:lvl3pPr>
            <a:lvl4pPr marL="1371600" indent="0" algn="r">
              <a:buNone/>
              <a:defRPr sz="1200" b="0"/>
            </a:lvl4pPr>
            <a:lvl5pPr marL="1828800" indent="0" algn="r">
              <a:buNone/>
              <a:defRPr sz="1200" b="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FE3B62-8526-46A1-B655-B6912A99C80B}" type="datetimeFigureOut">
              <a:rPr lang="zh-CN" altLang="en-US" smtClean="0"/>
              <a:pPr/>
              <a:t>2020/5/25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DA28-41E5-4C59-83D1-2B89B8E8E4E2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0" y="6678000"/>
            <a:ext cx="12192000" cy="180000"/>
          </a:xfrm>
          <a:prstGeom prst="rect">
            <a:avLst/>
          </a:prstGeom>
          <a:gradFill>
            <a:gsLst>
              <a:gs pos="0">
                <a:schemeClr val="accent1">
                  <a:alpha val="50000"/>
                </a:schemeClr>
              </a:gs>
              <a:gs pos="50000">
                <a:schemeClr val="accent1">
                  <a:tint val="20000"/>
                </a:schemeClr>
              </a:gs>
              <a:gs pos="100000">
                <a:schemeClr val="accent1">
                  <a:alpha val="40000"/>
                </a:schemeClr>
              </a:gs>
            </a:gsLst>
            <a:lin ang="0" scaled="1"/>
          </a:grad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/>
          </a:p>
        </p:txBody>
      </p:sp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rtlCol="0" anchor="ctr">
            <a:normAutofit/>
          </a:bodyPr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09600" y="1600200"/>
            <a:ext cx="10972800" cy="4686320"/>
          </a:xfrm>
          <a:prstGeom prst="rect">
            <a:avLst/>
          </a:prstGeom>
        </p:spPr>
        <p:txBody>
          <a:bodyPr vert="horz" rtlCol="0">
            <a:normAutofit/>
          </a:bodyPr>
          <a:lstStyle/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  <a:p>
            <a:pPr lvl="1" eaLnBrk="1" latinLnBrk="0" hangingPunct="1"/>
            <a:r>
              <a:rPr kumimoji="0" lang="zh-CN" altLang="en-US" smtClean="0"/>
              <a:t>第二级</a:t>
            </a:r>
          </a:p>
          <a:p>
            <a:pPr lvl="2" eaLnBrk="1" latinLnBrk="0" hangingPunct="1"/>
            <a:r>
              <a:rPr kumimoji="0" lang="zh-CN" altLang="en-US" smtClean="0"/>
              <a:t>第三级</a:t>
            </a:r>
          </a:p>
          <a:p>
            <a:pPr lvl="3" eaLnBrk="1" latinLnBrk="0" hangingPunct="1"/>
            <a:r>
              <a:rPr kumimoji="0" lang="zh-CN" altLang="en-US" smtClean="0"/>
              <a:t>第四级</a:t>
            </a:r>
          </a:p>
          <a:p>
            <a:pPr lvl="4" eaLnBrk="1" latinLnBrk="0" hangingPunct="1"/>
            <a:r>
              <a:rPr kumimoji="0" lang="zh-CN" altLang="en-US" smtClean="0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101600" y="6400800"/>
            <a:ext cx="4267200" cy="283800"/>
          </a:xfrm>
          <a:prstGeom prst="rect">
            <a:avLst/>
          </a:prstGeom>
        </p:spPr>
        <p:txBody>
          <a:bodyPr vert="horz" rtlCol="0" anchor="b"/>
          <a:lstStyle>
            <a:lvl1pPr algn="l" eaLnBrk="1" latinLnBrk="0" hangingPunct="1">
              <a:defRPr kumimoji="0" sz="1100">
                <a:solidFill>
                  <a:schemeClr val="tx2">
                    <a:lumMod val="75000"/>
                    <a:lumOff val="25000"/>
                  </a:schemeClr>
                </a:solidFill>
              </a:defRPr>
            </a:lvl1pPr>
          </a:lstStyle>
          <a:p>
            <a:fld id="{7BFE3B62-8526-46A1-B655-B6912A99C80B}" type="datetimeFigureOut">
              <a:rPr lang="zh-CN" altLang="en-US" smtClean="0"/>
              <a:pPr/>
              <a:t>2020/5/25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7112000" y="6400800"/>
            <a:ext cx="4978400" cy="283800"/>
          </a:xfrm>
          <a:prstGeom prst="rect">
            <a:avLst/>
          </a:prstGeom>
        </p:spPr>
        <p:txBody>
          <a:bodyPr vert="horz" rtlCol="0" anchor="ctr"/>
          <a:lstStyle>
            <a:lvl1pPr algn="r" eaLnBrk="1" latinLnBrk="0" hangingPunct="1">
              <a:defRPr kumimoji="0" sz="1100">
                <a:solidFill>
                  <a:schemeClr val="tx2">
                    <a:lumMod val="75000"/>
                    <a:lumOff val="2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5486400" y="6400800"/>
            <a:ext cx="1219200" cy="283464"/>
          </a:xfrm>
          <a:prstGeom prst="rect">
            <a:avLst/>
          </a:prstGeom>
          <a:noFill/>
        </p:spPr>
        <p:txBody>
          <a:bodyPr vert="horz" lIns="45720" rIns="45720" rtlCol="0" anchor="ctr"/>
          <a:lstStyle>
            <a:lvl1pPr algn="ctr" eaLnBrk="1" latinLnBrk="0" hangingPunct="1">
              <a:defRPr kumimoji="0" sz="1100" b="0">
                <a:solidFill>
                  <a:schemeClr val="tx2">
                    <a:lumMod val="75000"/>
                    <a:lumOff val="25000"/>
                  </a:schemeClr>
                </a:solidFill>
              </a:defRPr>
            </a:lvl1pPr>
          </a:lstStyle>
          <a:p>
            <a:fld id="{283BDA28-41E5-4C59-83D1-2B89B8E8E4E2}" type="slidenum">
              <a:rPr lang="zh-CN" altLang="en-US" smtClean="0"/>
              <a:pPr/>
              <a:t>‹#›</a:t>
            </a:fld>
            <a:endParaRPr lang="zh-CN" altLang="en-US"/>
          </a:p>
        </p:txBody>
      </p:sp>
      <p:sp>
        <p:nvSpPr>
          <p:cNvPr id="8" name="矩形 7"/>
          <p:cNvSpPr/>
          <p:nvPr/>
        </p:nvSpPr>
        <p:spPr>
          <a:xfrm>
            <a:off x="0" y="0"/>
            <a:ext cx="12192000" cy="108000"/>
          </a:xfrm>
          <a:prstGeom prst="rect">
            <a:avLst/>
          </a:prstGeom>
          <a:gradFill>
            <a:gsLst>
              <a:gs pos="0">
                <a:schemeClr val="accent1">
                  <a:alpha val="50000"/>
                </a:schemeClr>
              </a:gs>
              <a:gs pos="50000">
                <a:schemeClr val="accent1">
                  <a:tint val="20000"/>
                </a:schemeClr>
              </a:gs>
              <a:gs pos="100000">
                <a:schemeClr val="accent1">
                  <a:alpha val="40000"/>
                </a:schemeClr>
              </a:gs>
            </a:gsLst>
            <a:lin ang="0" scaled="1"/>
          </a:grad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0" r:id="rId1"/>
    <p:sldLayoutId id="2147483701" r:id="rId2"/>
    <p:sldLayoutId id="2147483702" r:id="rId3"/>
    <p:sldLayoutId id="2147483703" r:id="rId4"/>
    <p:sldLayoutId id="2147483704" r:id="rId5"/>
    <p:sldLayoutId id="2147483705" r:id="rId6"/>
    <p:sldLayoutId id="2147483706" r:id="rId7"/>
    <p:sldLayoutId id="2147483707" r:id="rId8"/>
    <p:sldLayoutId id="2147483708" r:id="rId9"/>
    <p:sldLayoutId id="2147483709" r:id="rId10"/>
    <p:sldLayoutId id="2147483710" r:id="rId11"/>
    <p:sldLayoutId id="2147483660" r:id="rId12"/>
  </p:sldLayoutIdLst>
  <p:txStyles>
    <p:titleStyle>
      <a:lvl1pPr algn="ctr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latinLnBrk="0" hangingPunct="1">
        <a:defRPr kumimoji="0">
          <a:solidFill>
            <a:schemeClr val="tx2"/>
          </a:solidFill>
        </a:defRPr>
      </a:lvl2pPr>
      <a:lvl3pPr eaLnBrk="1" latinLnBrk="0" hangingPunct="1">
        <a:defRPr kumimoji="0">
          <a:solidFill>
            <a:schemeClr val="tx2"/>
          </a:solidFill>
        </a:defRPr>
      </a:lvl3pPr>
      <a:lvl4pPr eaLnBrk="1" latinLnBrk="0" hangingPunct="1">
        <a:defRPr kumimoji="0">
          <a:solidFill>
            <a:schemeClr val="tx2"/>
          </a:solidFill>
        </a:defRPr>
      </a:lvl4pPr>
      <a:lvl5pPr eaLnBrk="1" latinLnBrk="0" hangingPunct="1">
        <a:defRPr kumimoji="0">
          <a:solidFill>
            <a:schemeClr val="tx2"/>
          </a:solidFill>
        </a:defRPr>
      </a:lvl5pPr>
      <a:lvl6pPr eaLnBrk="1" latinLnBrk="0" hangingPunct="1">
        <a:defRPr kumimoji="0">
          <a:solidFill>
            <a:schemeClr val="tx2"/>
          </a:solidFill>
        </a:defRPr>
      </a:lvl6pPr>
      <a:lvl7pPr eaLnBrk="1" latinLnBrk="0" hangingPunct="1">
        <a:defRPr kumimoji="0">
          <a:solidFill>
            <a:schemeClr val="tx2"/>
          </a:solidFill>
        </a:defRPr>
      </a:lvl7pPr>
      <a:lvl8pPr eaLnBrk="1" latinLnBrk="0" hangingPunct="1">
        <a:defRPr kumimoji="0">
          <a:solidFill>
            <a:schemeClr val="tx2"/>
          </a:solidFill>
        </a:defRPr>
      </a:lvl8pPr>
      <a:lvl9pPr eaLnBrk="1" latinLnBrk="0" hangingPunct="1">
        <a:defRPr kumimoji="0">
          <a:solidFill>
            <a:schemeClr val="tx2"/>
          </a:solidFill>
        </a:defRPr>
      </a:lvl9pPr>
    </p:titleStyle>
    <p:bodyStyle>
      <a:lvl1pPr marL="342900" indent="-342900" algn="l" rtl="0" eaLnBrk="1" latinLnBrk="0" hangingPunct="1">
        <a:spcBef>
          <a:spcPct val="20000"/>
        </a:spcBef>
        <a:buClr>
          <a:schemeClr val="tx2"/>
        </a:buClr>
        <a:buSzPct val="50000"/>
        <a:buFont typeface="Wingdings 2"/>
        <a:buChar char="ß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tx2"/>
        </a:buClr>
        <a:buSzPct val="50000"/>
        <a:buFont typeface="Wingdings 2"/>
        <a:buChar char="Þ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tx2"/>
        </a:buClr>
        <a:buSzPct val="50000"/>
        <a:buFont typeface="Wingdings 2"/>
        <a:buChar char="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tx2"/>
        </a:buClr>
        <a:buSzPct val="50000"/>
        <a:buFont typeface="Wingdings 2"/>
        <a:buChar char="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tx2"/>
        </a:buClr>
        <a:buSzPct val="50000"/>
        <a:buFont typeface="Wingdings 2"/>
        <a:buChar char="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5.jpeg"/><Relationship Id="rId7" Type="http://schemas.openxmlformats.org/officeDocument/2006/relationships/image" Target="../media/image9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jpe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>
            <a:extLst>
              <a:ext uri="{FF2B5EF4-FFF2-40B4-BE49-F238E27FC236}">
                <a16:creationId xmlns="" xmlns:a16="http://schemas.microsoft.com/office/drawing/2014/main" id="{7A7A2CF2-FB97-4B1F-AAA8-DFDE52FB18C7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09432" y="-347553"/>
            <a:ext cx="2388359" cy="2388359"/>
          </a:xfrm>
          <a:prstGeom prst="rect">
            <a:avLst/>
          </a:prstGeom>
        </p:spPr>
      </p:pic>
      <p:sp>
        <p:nvSpPr>
          <p:cNvPr id="3" name="矩形 2"/>
          <p:cNvSpPr/>
          <p:nvPr/>
        </p:nvSpPr>
        <p:spPr>
          <a:xfrm>
            <a:off x="3575712" y="232371"/>
            <a:ext cx="5304437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zh-CN" altLang="en-US" sz="4000" b="1" dirty="0" smtClean="0">
                <a:ln>
                  <a:prstDash val="solid"/>
                </a:ln>
                <a:solidFill>
                  <a:srgbClr val="FF0000"/>
                </a:soli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</a:rPr>
              <a:t>争当“龙城好少年”</a:t>
            </a:r>
            <a:endParaRPr lang="zh-CN" altLang="en-US" sz="4000" b="1" dirty="0">
              <a:ln>
                <a:prstDash val="solid"/>
              </a:ln>
              <a:solidFill>
                <a:srgbClr val="FF0000"/>
              </a:solidFill>
              <a:effectLst>
                <a:outerShdw blurRad="88000" dist="50800" dir="5040000" algn="tl">
                  <a:schemeClr val="accent4">
                    <a:tint val="80000"/>
                    <a:satMod val="250000"/>
                    <a:alpha val="45000"/>
                  </a:schemeClr>
                </a:outerShdw>
              </a:effectLst>
            </a:endParaRPr>
          </a:p>
        </p:txBody>
      </p:sp>
      <p:pic>
        <p:nvPicPr>
          <p:cNvPr id="34" name="图片 33" descr="t01be86fca65bbe41a5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873458" y="4865562"/>
            <a:ext cx="3657600" cy="2592939"/>
          </a:xfrm>
          <a:prstGeom prst="rect">
            <a:avLst/>
          </a:prstGeom>
        </p:spPr>
      </p:pic>
      <p:pic>
        <p:nvPicPr>
          <p:cNvPr id="35" name="图片 34" descr="QQ图片20200522181741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" y="6223379"/>
            <a:ext cx="12192000" cy="634621"/>
          </a:xfrm>
          <a:prstGeom prst="rect">
            <a:avLst/>
          </a:prstGeom>
        </p:spPr>
      </p:pic>
      <p:sp>
        <p:nvSpPr>
          <p:cNvPr id="40" name="矩形 39">
            <a:extLst>
              <a:ext uri="{FF2B5EF4-FFF2-40B4-BE49-F238E27FC236}">
                <a16:creationId xmlns:a16="http://schemas.microsoft.com/office/drawing/2014/main" xmlns="" id="{B5D12227-B821-4490-BD96-F411C2BDDD05}"/>
              </a:ext>
            </a:extLst>
          </p:cNvPr>
          <p:cNvSpPr/>
          <p:nvPr/>
        </p:nvSpPr>
        <p:spPr>
          <a:xfrm>
            <a:off x="859808" y="1815153"/>
            <a:ext cx="3862318" cy="38472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508000"/>
            <a:r>
              <a:rPr lang="zh-CN" altLang="zh-CN" sz="1600" b="1" dirty="0" smtClean="0">
                <a:latin typeface="仿宋" pitchFamily="49" charset="-122"/>
                <a:ea typeface="仿宋" pitchFamily="49" charset="-122"/>
              </a:rPr>
              <a:t>获中国少先队“天宁好少年”称号</a:t>
            </a:r>
            <a:r>
              <a:rPr lang="zh-CN" altLang="en-US" sz="1600" b="1" dirty="0" smtClean="0">
                <a:latin typeface="仿宋" pitchFamily="49" charset="-122"/>
                <a:ea typeface="仿宋" pitchFamily="49" charset="-122"/>
              </a:rPr>
              <a:t>；</a:t>
            </a:r>
            <a:endParaRPr lang="en-US" altLang="zh-CN" sz="1600" b="1" dirty="0" smtClean="0">
              <a:latin typeface="仿宋" pitchFamily="49" charset="-122"/>
              <a:ea typeface="仿宋" pitchFamily="49" charset="-122"/>
            </a:endParaRPr>
          </a:p>
          <a:p>
            <a:pPr defTabSz="508000"/>
            <a:r>
              <a:rPr lang="zh-CN" altLang="zh-CN" sz="1600" b="1" dirty="0" smtClean="0">
                <a:latin typeface="仿宋" pitchFamily="49" charset="-122"/>
                <a:ea typeface="仿宋" pitchFamily="49" charset="-122"/>
              </a:rPr>
              <a:t>获第三届全国书法、硬笔书法网络大赛三等奖</a:t>
            </a:r>
            <a:r>
              <a:rPr lang="zh-CN" altLang="zh-CN" sz="1600" b="1" dirty="0" smtClean="0">
                <a:latin typeface="仿宋" pitchFamily="49" charset="-122"/>
                <a:ea typeface="仿宋" pitchFamily="49" charset="-122"/>
              </a:rPr>
              <a:t>；</a:t>
            </a:r>
            <a:endParaRPr lang="en-US" altLang="zh-CN" sz="1600" b="1" dirty="0" smtClean="0">
              <a:latin typeface="仿宋" pitchFamily="49" charset="-122"/>
              <a:ea typeface="仿宋" pitchFamily="49" charset="-122"/>
            </a:endParaRPr>
          </a:p>
          <a:p>
            <a:pPr defTabSz="508000"/>
            <a:r>
              <a:rPr lang="zh-CN" altLang="zh-CN" sz="1600" b="1" dirty="0" smtClean="0">
                <a:latin typeface="仿宋" pitchFamily="49" charset="-122"/>
                <a:ea typeface="仿宋" pitchFamily="49" charset="-122"/>
              </a:rPr>
              <a:t>获常州书法家协会 书法大赛三等奖</a:t>
            </a:r>
            <a:r>
              <a:rPr lang="zh-CN" altLang="en-US" sz="1600" b="1" dirty="0" smtClean="0">
                <a:latin typeface="仿宋" pitchFamily="49" charset="-122"/>
                <a:ea typeface="仿宋" pitchFamily="49" charset="-122"/>
              </a:rPr>
              <a:t>；</a:t>
            </a:r>
            <a:endParaRPr lang="en-US" altLang="zh-CN" sz="1600" b="1" dirty="0" smtClean="0">
              <a:latin typeface="仿宋" pitchFamily="49" charset="-122"/>
              <a:ea typeface="仿宋" pitchFamily="49" charset="-122"/>
            </a:endParaRPr>
          </a:p>
          <a:p>
            <a:pPr defTabSz="508000"/>
            <a:r>
              <a:rPr lang="zh-CN" altLang="zh-CN" sz="1600" b="1" dirty="0" smtClean="0">
                <a:latin typeface="仿宋" pitchFamily="49" charset="-122"/>
                <a:ea typeface="仿宋" pitchFamily="49" charset="-122"/>
              </a:rPr>
              <a:t>获第三届“兰陵杯”书法邀请赛</a:t>
            </a:r>
            <a:r>
              <a:rPr lang="zh-CN" altLang="zh-CN" sz="1600" b="1" dirty="0" smtClean="0">
                <a:latin typeface="仿宋" pitchFamily="49" charset="-122"/>
                <a:ea typeface="仿宋" pitchFamily="49" charset="-122"/>
              </a:rPr>
              <a:t>二等奖</a:t>
            </a:r>
            <a:r>
              <a:rPr lang="zh-CN" altLang="en-US" sz="1600" b="1" dirty="0" smtClean="0">
                <a:latin typeface="仿宋" pitchFamily="49" charset="-122"/>
                <a:ea typeface="仿宋" pitchFamily="49" charset="-122"/>
              </a:rPr>
              <a:t>；</a:t>
            </a:r>
            <a:endParaRPr lang="en-US" altLang="zh-CN" sz="1600" b="1" dirty="0" smtClean="0">
              <a:latin typeface="仿宋" pitchFamily="49" charset="-122"/>
              <a:ea typeface="仿宋" pitchFamily="49" charset="-122"/>
            </a:endParaRPr>
          </a:p>
          <a:p>
            <a:pPr defTabSz="508000"/>
            <a:r>
              <a:rPr lang="zh-CN" altLang="zh-CN" sz="1600" b="1" dirty="0" smtClean="0">
                <a:latin typeface="仿宋" pitchFamily="49" charset="-122"/>
                <a:ea typeface="仿宋" pitchFamily="49" charset="-122"/>
              </a:rPr>
              <a:t>获《关心下一代周报》江苏少年小记者团“优秀小记者”称号 </a:t>
            </a:r>
            <a:r>
              <a:rPr lang="zh-CN" altLang="zh-CN" sz="1600" b="1" dirty="0" smtClean="0">
                <a:latin typeface="仿宋" pitchFamily="49" charset="-122"/>
                <a:ea typeface="仿宋" pitchFamily="49" charset="-122"/>
              </a:rPr>
              <a:t>；</a:t>
            </a:r>
            <a:endParaRPr lang="en-US" altLang="zh-CN" sz="1600" b="1" dirty="0" smtClean="0">
              <a:latin typeface="仿宋" pitchFamily="49" charset="-122"/>
              <a:ea typeface="仿宋" pitchFamily="49" charset="-122"/>
            </a:endParaRPr>
          </a:p>
          <a:p>
            <a:pPr defTabSz="508000"/>
            <a:r>
              <a:rPr lang="zh-CN" altLang="zh-CN" sz="1600" b="1" dirty="0" smtClean="0">
                <a:latin typeface="仿宋" pitchFamily="49" charset="-122"/>
                <a:ea typeface="仿宋" pitchFamily="49" charset="-122"/>
              </a:rPr>
              <a:t>获</a:t>
            </a:r>
            <a:r>
              <a:rPr lang="en-US" altLang="zh-CN" sz="1600" b="1" dirty="0" smtClean="0">
                <a:latin typeface="仿宋" pitchFamily="49" charset="-122"/>
                <a:ea typeface="仿宋" pitchFamily="49" charset="-122"/>
              </a:rPr>
              <a:t>2017-2018</a:t>
            </a:r>
            <a:r>
              <a:rPr lang="zh-CN" altLang="zh-CN" sz="1600" b="1" dirty="0" smtClean="0">
                <a:latin typeface="仿宋" pitchFamily="49" charset="-122"/>
                <a:ea typeface="仿宋" pitchFamily="49" charset="-122"/>
              </a:rPr>
              <a:t>“阳光艺术少年”</a:t>
            </a:r>
            <a:r>
              <a:rPr lang="zh-CN" altLang="zh-CN" sz="1600" b="1" dirty="0" smtClean="0">
                <a:latin typeface="仿宋" pitchFamily="49" charset="-122"/>
                <a:ea typeface="仿宋" pitchFamily="49" charset="-122"/>
              </a:rPr>
              <a:t>称号</a:t>
            </a:r>
            <a:r>
              <a:rPr lang="zh-CN" altLang="en-US" sz="1600" b="1" dirty="0" smtClean="0">
                <a:latin typeface="仿宋" pitchFamily="49" charset="-122"/>
                <a:ea typeface="仿宋" pitchFamily="49" charset="-122"/>
              </a:rPr>
              <a:t>；</a:t>
            </a:r>
            <a:endParaRPr lang="en-US" altLang="zh-CN" sz="1600" b="1" dirty="0" smtClean="0">
              <a:latin typeface="仿宋" pitchFamily="49" charset="-122"/>
              <a:ea typeface="仿宋" pitchFamily="49" charset="-122"/>
            </a:endParaRPr>
          </a:p>
          <a:p>
            <a:pPr defTabSz="508000"/>
            <a:r>
              <a:rPr lang="zh-CN" altLang="zh-CN" sz="1600" b="1" dirty="0" smtClean="0">
                <a:latin typeface="仿宋" pitchFamily="49" charset="-122"/>
                <a:ea typeface="仿宋" pitchFamily="49" charset="-122"/>
              </a:rPr>
              <a:t>获</a:t>
            </a:r>
            <a:r>
              <a:rPr lang="en-US" altLang="zh-CN" sz="1600" b="1" dirty="0" smtClean="0">
                <a:latin typeface="仿宋" pitchFamily="49" charset="-122"/>
                <a:ea typeface="仿宋" pitchFamily="49" charset="-122"/>
              </a:rPr>
              <a:t>2018-2019</a:t>
            </a:r>
            <a:r>
              <a:rPr lang="zh-CN" altLang="zh-CN" sz="1600" b="1" dirty="0" smtClean="0">
                <a:latin typeface="仿宋" pitchFamily="49" charset="-122"/>
                <a:ea typeface="仿宋" pitchFamily="49" charset="-122"/>
              </a:rPr>
              <a:t>“美德少年”</a:t>
            </a:r>
            <a:r>
              <a:rPr lang="zh-CN" altLang="zh-CN" sz="1600" b="1" dirty="0" smtClean="0">
                <a:latin typeface="仿宋" pitchFamily="49" charset="-122"/>
                <a:ea typeface="仿宋" pitchFamily="49" charset="-122"/>
              </a:rPr>
              <a:t>称号</a:t>
            </a:r>
            <a:r>
              <a:rPr lang="zh-CN" altLang="en-US" sz="1600" b="1" dirty="0" smtClean="0">
                <a:latin typeface="仿宋" pitchFamily="49" charset="-122"/>
                <a:ea typeface="仿宋" pitchFamily="49" charset="-122"/>
              </a:rPr>
              <a:t>；</a:t>
            </a:r>
            <a:endParaRPr lang="en-US" altLang="zh-CN" sz="1600" b="1" dirty="0" smtClean="0">
              <a:latin typeface="仿宋" pitchFamily="49" charset="-122"/>
              <a:ea typeface="仿宋" pitchFamily="49" charset="-122"/>
            </a:endParaRPr>
          </a:p>
          <a:p>
            <a:pPr defTabSz="508000"/>
            <a:r>
              <a:rPr lang="zh-CN" altLang="zh-CN" sz="1600" b="1" dirty="0" smtClean="0">
                <a:latin typeface="仿宋" pitchFamily="49" charset="-122"/>
                <a:ea typeface="仿宋" pitchFamily="49" charset="-122"/>
              </a:rPr>
              <a:t>获</a:t>
            </a:r>
            <a:r>
              <a:rPr lang="en-US" altLang="zh-CN" sz="1600" b="1" dirty="0" smtClean="0">
                <a:latin typeface="仿宋" pitchFamily="49" charset="-122"/>
                <a:ea typeface="仿宋" pitchFamily="49" charset="-122"/>
              </a:rPr>
              <a:t>2017-2018</a:t>
            </a:r>
            <a:r>
              <a:rPr lang="zh-CN" altLang="zh-CN" sz="1600" b="1" dirty="0" smtClean="0">
                <a:latin typeface="仿宋" pitchFamily="49" charset="-122"/>
                <a:ea typeface="仿宋" pitchFamily="49" charset="-122"/>
              </a:rPr>
              <a:t>“优秀大队委员”</a:t>
            </a:r>
            <a:r>
              <a:rPr lang="zh-CN" altLang="zh-CN" sz="1600" b="1" dirty="0" smtClean="0">
                <a:latin typeface="仿宋" pitchFamily="49" charset="-122"/>
                <a:ea typeface="仿宋" pitchFamily="49" charset="-122"/>
              </a:rPr>
              <a:t>称号</a:t>
            </a:r>
            <a:r>
              <a:rPr lang="zh-CN" altLang="en-US" sz="1600" b="1" dirty="0" smtClean="0">
                <a:latin typeface="仿宋" pitchFamily="49" charset="-122"/>
                <a:ea typeface="仿宋" pitchFamily="49" charset="-122"/>
              </a:rPr>
              <a:t>；</a:t>
            </a:r>
            <a:endParaRPr lang="en-US" altLang="zh-CN" sz="1600" b="1" dirty="0" smtClean="0">
              <a:latin typeface="仿宋" pitchFamily="49" charset="-122"/>
              <a:ea typeface="仿宋" pitchFamily="49" charset="-122"/>
            </a:endParaRPr>
          </a:p>
          <a:p>
            <a:pPr defTabSz="508000"/>
            <a:r>
              <a:rPr lang="zh-CN" altLang="zh-CN" sz="1600" b="1" dirty="0" smtClean="0">
                <a:latin typeface="仿宋" pitchFamily="49" charset="-122"/>
                <a:ea typeface="仿宋" pitchFamily="49" charset="-122"/>
              </a:rPr>
              <a:t>通过中国音乐家协会古筝等级考试“十级”</a:t>
            </a:r>
            <a:r>
              <a:rPr lang="zh-CN" altLang="zh-CN" sz="1600" b="1" dirty="0" smtClean="0">
                <a:latin typeface="仿宋" pitchFamily="49" charset="-122"/>
                <a:ea typeface="仿宋" pitchFamily="49" charset="-122"/>
              </a:rPr>
              <a:t>证书</a:t>
            </a:r>
            <a:r>
              <a:rPr lang="zh-CN" altLang="en-US" sz="1600" b="1" dirty="0" smtClean="0">
                <a:latin typeface="仿宋" pitchFamily="49" charset="-122"/>
                <a:ea typeface="仿宋" pitchFamily="49" charset="-122"/>
              </a:rPr>
              <a:t>；</a:t>
            </a:r>
            <a:endParaRPr lang="en-US" altLang="zh-CN" sz="1600" b="1" dirty="0" smtClean="0">
              <a:latin typeface="仿宋" pitchFamily="49" charset="-122"/>
              <a:ea typeface="仿宋" pitchFamily="49" charset="-122"/>
            </a:endParaRPr>
          </a:p>
          <a:p>
            <a:pPr defTabSz="508000"/>
            <a:r>
              <a:rPr lang="zh-CN" altLang="zh-CN" sz="1600" b="1" dirty="0" smtClean="0">
                <a:latin typeface="仿宋" pitchFamily="49" charset="-122"/>
                <a:ea typeface="仿宋" pitchFamily="49" charset="-122"/>
              </a:rPr>
              <a:t>多次获得校级“三好学生”。</a:t>
            </a:r>
            <a:endParaRPr lang="en-US" altLang="zh-CN" sz="1600" b="1" dirty="0" smtClean="0">
              <a:latin typeface="仿宋" pitchFamily="49" charset="-122"/>
              <a:ea typeface="仿宋" pitchFamily="49" charset="-122"/>
            </a:endParaRPr>
          </a:p>
          <a:p>
            <a:pPr defTabSz="508000"/>
            <a:endParaRPr lang="en-US" altLang="zh-CN" b="1" dirty="0" smtClean="0"/>
          </a:p>
          <a:p>
            <a:pPr defTabSz="508000"/>
            <a:endParaRPr lang="en-US" altLang="zh-CN" b="1" dirty="0">
              <a:latin typeface="华文仿宋" pitchFamily="2" charset="-122"/>
              <a:ea typeface="华文仿宋" pitchFamily="2" charset="-122"/>
            </a:endParaRPr>
          </a:p>
        </p:txBody>
      </p:sp>
      <p:sp>
        <p:nvSpPr>
          <p:cNvPr id="41" name="ïṥlîḍe">
            <a:extLst>
              <a:ext uri="{FF2B5EF4-FFF2-40B4-BE49-F238E27FC236}">
                <a16:creationId xmlns:a16="http://schemas.microsoft.com/office/drawing/2014/main" xmlns="" id="{03766D31-2F1C-43CC-9357-1B203D3E6A12}"/>
              </a:ext>
            </a:extLst>
          </p:cNvPr>
          <p:cNvSpPr txBox="1">
            <a:spLocks/>
          </p:cNvSpPr>
          <p:nvPr/>
        </p:nvSpPr>
        <p:spPr>
          <a:xfrm>
            <a:off x="1719522" y="1467032"/>
            <a:ext cx="2236614" cy="348122"/>
          </a:xfrm>
          <a:prstGeom prst="rect">
            <a:avLst/>
          </a:prstGeom>
        </p:spPr>
        <p:txBody>
          <a:bodyPr wrap="none" lIns="0" tIns="0" rIns="0" bIns="0" anchor="ctr" anchorCtr="0">
            <a:normAutofit lnSpcReduction="10000"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zh-CN" altLang="en-US" sz="2400" b="1" dirty="0" smtClean="0">
                <a:solidFill>
                  <a:srgbClr val="FF0000"/>
                </a:solidFill>
                <a:latin typeface="华文行楷" pitchFamily="2" charset="-122"/>
                <a:ea typeface="华文行楷" pitchFamily="2" charset="-122"/>
              </a:rPr>
              <a:t>个人荣誉</a:t>
            </a:r>
            <a:endParaRPr lang="zh-CN" altLang="en-US" sz="2400" b="1" dirty="0">
              <a:solidFill>
                <a:srgbClr val="FF0000"/>
              </a:solidFill>
              <a:latin typeface="华文行楷" pitchFamily="2" charset="-122"/>
              <a:ea typeface="华文行楷" pitchFamily="2" charset="-122"/>
            </a:endParaRPr>
          </a:p>
        </p:txBody>
      </p:sp>
      <p:sp>
        <p:nvSpPr>
          <p:cNvPr id="47" name="矩形 46">
            <a:extLst>
              <a:ext uri="{FF2B5EF4-FFF2-40B4-BE49-F238E27FC236}">
                <a16:creationId xmlns:a16="http://schemas.microsoft.com/office/drawing/2014/main" xmlns="" id="{B5D12227-B821-4490-BD96-F411C2BDDD05}"/>
              </a:ext>
            </a:extLst>
          </p:cNvPr>
          <p:cNvSpPr/>
          <p:nvPr/>
        </p:nvSpPr>
        <p:spPr>
          <a:xfrm>
            <a:off x="7206017" y="1337481"/>
            <a:ext cx="4053385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508000"/>
            <a:r>
              <a:rPr lang="zh-CN" altLang="en-US" sz="2000" b="1" dirty="0" smtClean="0">
                <a:latin typeface="华文仿宋" pitchFamily="2" charset="-122"/>
                <a:ea typeface="华文仿宋" pitchFamily="2" charset="-122"/>
              </a:rPr>
              <a:t>    </a:t>
            </a:r>
            <a:r>
              <a:rPr lang="zh-CN" altLang="en-US" sz="1600" b="1" dirty="0" smtClean="0">
                <a:latin typeface="华文仿宋" pitchFamily="2" charset="-122"/>
                <a:ea typeface="华文仿宋" pitchFamily="2" charset="-122"/>
              </a:rPr>
              <a:t>成功的人，做别人不愿做的事，做别人不敢做的事，做别人做不到的事。只要我们从小事做起，认真做好每件 事，就一定能成为文明小少年</a:t>
            </a:r>
            <a:r>
              <a:rPr lang="en-US" altLang="zh-CN" sz="1600" b="1" dirty="0" smtClean="0">
                <a:latin typeface="华文仿宋" pitchFamily="2" charset="-122"/>
                <a:ea typeface="华文仿宋" pitchFamily="2" charset="-122"/>
              </a:rPr>
              <a:t>!</a:t>
            </a:r>
            <a:r>
              <a:rPr lang="zh-CN" altLang="en-US" sz="1600" b="1" dirty="0" smtClean="0">
                <a:latin typeface="华文仿宋" pitchFamily="2" charset="-122"/>
                <a:ea typeface="华文仿宋" pitchFamily="2" charset="-122"/>
              </a:rPr>
              <a:t>在学校、在家庭、在社会，说文明话、行文明事、做文明人，争当一名优秀的“龙城好少年”。</a:t>
            </a:r>
            <a:endParaRPr lang="en-US" altLang="zh-CN" sz="1600" b="1" dirty="0">
              <a:latin typeface="华文仿宋" pitchFamily="2" charset="-122"/>
              <a:ea typeface="华文仿宋" pitchFamily="2" charset="-122"/>
            </a:endParaRPr>
          </a:p>
        </p:txBody>
      </p:sp>
      <p:pic>
        <p:nvPicPr>
          <p:cNvPr id="51" name="图片 50" descr="t019af08831cb0f22a7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 rot="3287963">
            <a:off x="10245386" y="187077"/>
            <a:ext cx="1097907" cy="1234747"/>
          </a:xfrm>
          <a:prstGeom prst="rect">
            <a:avLst/>
          </a:prstGeom>
        </p:spPr>
      </p:pic>
      <p:sp>
        <p:nvSpPr>
          <p:cNvPr id="52" name="ïṥlîḍe">
            <a:extLst>
              <a:ext uri="{FF2B5EF4-FFF2-40B4-BE49-F238E27FC236}">
                <a16:creationId xmlns:a16="http://schemas.microsoft.com/office/drawing/2014/main" xmlns="" id="{03766D31-2F1C-43CC-9357-1B203D3E6A12}"/>
              </a:ext>
            </a:extLst>
          </p:cNvPr>
          <p:cNvSpPr txBox="1">
            <a:spLocks/>
          </p:cNvSpPr>
          <p:nvPr/>
        </p:nvSpPr>
        <p:spPr>
          <a:xfrm>
            <a:off x="8040710" y="896100"/>
            <a:ext cx="2236614" cy="533205"/>
          </a:xfrm>
          <a:prstGeom prst="rect">
            <a:avLst/>
          </a:prstGeom>
        </p:spPr>
        <p:txBody>
          <a:bodyPr wrap="none" lIns="0" tIns="0" rIns="0" bIns="0" anchor="ctr" anchorCtr="0">
            <a:norm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zh-CN" altLang="en-US" sz="2400" b="1" dirty="0" smtClean="0">
                <a:solidFill>
                  <a:srgbClr val="0070C0"/>
                </a:solidFill>
                <a:latin typeface="华文行楷" pitchFamily="2" charset="-122"/>
                <a:ea typeface="华文行楷" pitchFamily="2" charset="-122"/>
              </a:rPr>
              <a:t>立志少年名言</a:t>
            </a:r>
            <a:endParaRPr lang="zh-CN" altLang="en-US" sz="2400" b="1" dirty="0">
              <a:solidFill>
                <a:srgbClr val="0070C0"/>
              </a:solidFill>
              <a:latin typeface="华文行楷" pitchFamily="2" charset="-122"/>
              <a:ea typeface="华文行楷" pitchFamily="2" charset="-122"/>
            </a:endParaRPr>
          </a:p>
        </p:txBody>
      </p:sp>
      <p:pic>
        <p:nvPicPr>
          <p:cNvPr id="17" name="图片 16" descr="IMG_3253(20200523-084858)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3633693" y="4599297"/>
            <a:ext cx="2460478" cy="1856095"/>
          </a:xfrm>
          <a:prstGeom prst="rect">
            <a:avLst/>
          </a:prstGeom>
        </p:spPr>
      </p:pic>
      <p:sp>
        <p:nvSpPr>
          <p:cNvPr id="18" name="ïṥlîḍe">
            <a:extLst>
              <a:ext uri="{FF2B5EF4-FFF2-40B4-BE49-F238E27FC236}">
                <a16:creationId xmlns:a16="http://schemas.microsoft.com/office/drawing/2014/main" xmlns="" id="{03766D31-2F1C-43CC-9357-1B203D3E6A12}"/>
              </a:ext>
            </a:extLst>
          </p:cNvPr>
          <p:cNvSpPr txBox="1">
            <a:spLocks/>
          </p:cNvSpPr>
          <p:nvPr/>
        </p:nvSpPr>
        <p:spPr>
          <a:xfrm>
            <a:off x="4653888" y="2265530"/>
            <a:ext cx="2347414" cy="143301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none" lIns="0" tIns="0" rIns="0" bIns="0" anchor="ctr" anchorCtr="0">
            <a:normAutofit fontScale="92500" lnSpcReduction="20000"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zh-CN" altLang="en-US" sz="2400" dirty="0" smtClean="0">
                <a:solidFill>
                  <a:srgbClr val="0070C0"/>
                </a:solidFill>
                <a:latin typeface="华文行楷" pitchFamily="2" charset="-122"/>
                <a:ea typeface="华文行楷" pitchFamily="2" charset="-122"/>
              </a:rPr>
              <a:t>姓名：舒文烨</a:t>
            </a:r>
            <a:endParaRPr lang="en-US" altLang="zh-CN" sz="2400" dirty="0" smtClean="0">
              <a:solidFill>
                <a:srgbClr val="0070C0"/>
              </a:solidFill>
              <a:latin typeface="华文行楷" pitchFamily="2" charset="-122"/>
              <a:ea typeface="华文行楷" pitchFamily="2" charset="-122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zh-CN" altLang="en-US" sz="2400" dirty="0" smtClean="0">
                <a:solidFill>
                  <a:srgbClr val="0070C0"/>
                </a:solidFill>
                <a:latin typeface="华文行楷" pitchFamily="2" charset="-122"/>
                <a:ea typeface="华文行楷" pitchFamily="2" charset="-122"/>
              </a:rPr>
              <a:t>班级：六（</a:t>
            </a:r>
            <a:r>
              <a:rPr lang="en-US" altLang="zh-CN" sz="2400" dirty="0" smtClean="0">
                <a:solidFill>
                  <a:srgbClr val="0070C0"/>
                </a:solidFill>
                <a:latin typeface="华文行楷" pitchFamily="2" charset="-122"/>
                <a:ea typeface="华文行楷" pitchFamily="2" charset="-122"/>
              </a:rPr>
              <a:t>2</a:t>
            </a:r>
            <a:r>
              <a:rPr lang="zh-CN" altLang="en-US" sz="2400" dirty="0" smtClean="0">
                <a:solidFill>
                  <a:srgbClr val="0070C0"/>
                </a:solidFill>
                <a:latin typeface="华文行楷" pitchFamily="2" charset="-122"/>
                <a:ea typeface="华文行楷" pitchFamily="2" charset="-122"/>
              </a:rPr>
              <a:t>）班</a:t>
            </a:r>
            <a:endParaRPr lang="en-US" altLang="zh-CN" sz="2400" dirty="0" smtClean="0">
              <a:solidFill>
                <a:srgbClr val="0070C0"/>
              </a:solidFill>
              <a:latin typeface="华文行楷" pitchFamily="2" charset="-122"/>
              <a:ea typeface="华文行楷" pitchFamily="2" charset="-122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zh-CN" altLang="en-US" sz="2400" dirty="0" smtClean="0">
                <a:solidFill>
                  <a:srgbClr val="0070C0"/>
                </a:solidFill>
                <a:latin typeface="华文行楷" pitchFamily="2" charset="-122"/>
                <a:ea typeface="华文行楷" pitchFamily="2" charset="-122"/>
              </a:rPr>
              <a:t>中队职务：班长</a:t>
            </a:r>
            <a:endParaRPr lang="en-US" altLang="zh-CN" sz="2400" dirty="0" smtClean="0">
              <a:solidFill>
                <a:srgbClr val="0070C0"/>
              </a:solidFill>
              <a:latin typeface="华文行楷" pitchFamily="2" charset="-122"/>
              <a:ea typeface="华文行楷" pitchFamily="2" charset="-122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zh-CN" altLang="en-US" sz="2400" dirty="0" smtClean="0">
                <a:solidFill>
                  <a:srgbClr val="0070C0"/>
                </a:solidFill>
                <a:latin typeface="华文行楷" pitchFamily="2" charset="-122"/>
                <a:ea typeface="华文行楷" pitchFamily="2" charset="-122"/>
              </a:rPr>
              <a:t>爱好：阅读、书法、</a:t>
            </a:r>
            <a:endParaRPr lang="en-US" altLang="zh-CN" sz="2400" dirty="0" smtClean="0">
              <a:solidFill>
                <a:srgbClr val="0070C0"/>
              </a:solidFill>
              <a:latin typeface="华文行楷" pitchFamily="2" charset="-122"/>
              <a:ea typeface="华文行楷" pitchFamily="2" charset="-122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zh-CN" altLang="en-US" sz="2400" dirty="0" smtClean="0">
                <a:solidFill>
                  <a:srgbClr val="0070C0"/>
                </a:solidFill>
                <a:latin typeface="华文行楷" pitchFamily="2" charset="-122"/>
                <a:ea typeface="华文行楷" pitchFamily="2" charset="-122"/>
              </a:rPr>
              <a:t>古筝</a:t>
            </a:r>
            <a:endParaRPr lang="zh-CN" altLang="en-US" sz="2400" dirty="0">
              <a:solidFill>
                <a:srgbClr val="0070C0"/>
              </a:solidFill>
              <a:latin typeface="华文行楷" pitchFamily="2" charset="-122"/>
              <a:ea typeface="华文行楷" pitchFamily="2" charset="-122"/>
            </a:endParaRPr>
          </a:p>
        </p:txBody>
      </p:sp>
      <p:sp>
        <p:nvSpPr>
          <p:cNvPr id="19" name="矩形 18">
            <a:extLst>
              <a:ext uri="{FF2B5EF4-FFF2-40B4-BE49-F238E27FC236}">
                <a16:creationId xmlns:a16="http://schemas.microsoft.com/office/drawing/2014/main" xmlns="" id="{B5D12227-B821-4490-BD96-F411C2BDDD05}"/>
              </a:ext>
            </a:extLst>
          </p:cNvPr>
          <p:cNvSpPr/>
          <p:nvPr/>
        </p:nvSpPr>
        <p:spPr>
          <a:xfrm>
            <a:off x="6305266" y="3018039"/>
            <a:ext cx="4806285" cy="36625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508000"/>
            <a:r>
              <a:rPr lang="zh-CN" altLang="en-US" sz="2000" b="1" dirty="0" smtClean="0">
                <a:latin typeface="华文仿宋" pitchFamily="2" charset="-122"/>
                <a:ea typeface="华文仿宋" pitchFamily="2" charset="-122"/>
              </a:rPr>
              <a:t>   </a:t>
            </a:r>
            <a:r>
              <a:rPr lang="zh-CN" altLang="en-US" sz="2000" b="1" dirty="0" smtClean="0">
                <a:latin typeface="华文仿宋" pitchFamily="2" charset="-122"/>
                <a:ea typeface="华文仿宋" pitchFamily="2" charset="-122"/>
              </a:rPr>
              <a:t>                   </a:t>
            </a:r>
            <a:r>
              <a:rPr lang="zh-CN" altLang="en-US" sz="2400" b="1" dirty="0" smtClean="0">
                <a:solidFill>
                  <a:srgbClr val="7030A0"/>
                </a:solidFill>
                <a:latin typeface="华文行楷" pitchFamily="2" charset="-122"/>
                <a:ea typeface="华文行楷" pitchFamily="2" charset="-122"/>
              </a:rPr>
              <a:t>我的优点 </a:t>
            </a:r>
            <a:endParaRPr lang="en-US" altLang="zh-CN" sz="2400" b="1" dirty="0" smtClean="0">
              <a:solidFill>
                <a:srgbClr val="7030A0"/>
              </a:solidFill>
              <a:latin typeface="华文行楷" pitchFamily="2" charset="-122"/>
              <a:ea typeface="华文行楷" pitchFamily="2" charset="-122"/>
            </a:endParaRPr>
          </a:p>
          <a:p>
            <a:pPr defTabSz="508000"/>
            <a:r>
              <a:rPr lang="en-US" altLang="zh-CN" sz="1600" dirty="0" smtClean="0"/>
              <a:t>       </a:t>
            </a:r>
            <a:r>
              <a:rPr lang="zh-CN" altLang="zh-CN" sz="1600" b="1" dirty="0" smtClean="0">
                <a:latin typeface="仿宋" pitchFamily="49" charset="-122"/>
                <a:ea typeface="仿宋" pitchFamily="49" charset="-122"/>
              </a:rPr>
              <a:t>我</a:t>
            </a:r>
            <a:r>
              <a:rPr lang="zh-CN" altLang="en-US" sz="1600" b="1" dirty="0" smtClean="0">
                <a:latin typeface="仿宋" pitchFamily="49" charset="-122"/>
                <a:ea typeface="仿宋" pitchFamily="49" charset="-122"/>
              </a:rPr>
              <a:t>酷爱</a:t>
            </a:r>
            <a:r>
              <a:rPr lang="zh-CN" altLang="zh-CN" sz="1600" b="1" dirty="0" smtClean="0">
                <a:latin typeface="仿宋" pitchFamily="49" charset="-122"/>
                <a:ea typeface="仿宋" pitchFamily="49" charset="-122"/>
              </a:rPr>
              <a:t>看书</a:t>
            </a:r>
            <a:r>
              <a:rPr lang="zh-CN" altLang="en-US" sz="1600" b="1" dirty="0" smtClean="0">
                <a:latin typeface="仿宋" pitchFamily="49" charset="-122"/>
                <a:ea typeface="仿宋" pitchFamily="49" charset="-122"/>
              </a:rPr>
              <a:t>，一有空闲下来我手里捧着的必定是书，下课间，睡觉前，节假日</a:t>
            </a:r>
            <a:r>
              <a:rPr lang="en-US" altLang="zh-CN" sz="1600" b="1" dirty="0" smtClean="0">
                <a:latin typeface="仿宋" pitchFamily="49" charset="-122"/>
                <a:ea typeface="仿宋" pitchFamily="49" charset="-122"/>
              </a:rPr>
              <a:t>…</a:t>
            </a:r>
            <a:r>
              <a:rPr lang="zh-CN" altLang="en-US" sz="1600" b="1" dirty="0" smtClean="0">
                <a:latin typeface="仿宋" pitchFamily="49" charset="-122"/>
                <a:ea typeface="仿宋" pitchFamily="49" charset="-122"/>
              </a:rPr>
              <a:t>我甚至把书当作我真挚的朋友。</a:t>
            </a:r>
            <a:r>
              <a:rPr lang="zh-CN" altLang="zh-CN" sz="1600" b="1" dirty="0" smtClean="0">
                <a:latin typeface="仿宋" pitchFamily="49" charset="-122"/>
                <a:ea typeface="仿宋" pitchFamily="49" charset="-122"/>
              </a:rPr>
              <a:t>我</a:t>
            </a:r>
            <a:r>
              <a:rPr lang="zh-CN" altLang="zh-CN" sz="1600" b="1" dirty="0" smtClean="0">
                <a:latin typeface="仿宋" pitchFamily="49" charset="-122"/>
                <a:ea typeface="仿宋" pitchFamily="49" charset="-122"/>
              </a:rPr>
              <a:t>也</a:t>
            </a:r>
            <a:r>
              <a:rPr lang="zh-CN" altLang="zh-CN" sz="1600" b="1" dirty="0" smtClean="0">
                <a:latin typeface="仿宋" pitchFamily="49" charset="-122"/>
                <a:ea typeface="仿宋" pitchFamily="49" charset="-122"/>
              </a:rPr>
              <a:t>喜欢弹</a:t>
            </a:r>
            <a:r>
              <a:rPr lang="zh-CN" altLang="zh-CN" sz="1600" b="1" dirty="0" smtClean="0">
                <a:latin typeface="仿宋" pitchFamily="49" charset="-122"/>
                <a:ea typeface="仿宋" pitchFamily="49" charset="-122"/>
              </a:rPr>
              <a:t>古筝，每次一弹就停不下来</a:t>
            </a:r>
            <a:r>
              <a:rPr lang="zh-CN" altLang="zh-CN" sz="1600" b="1" dirty="0" smtClean="0">
                <a:latin typeface="仿宋" pitchFamily="49" charset="-122"/>
                <a:ea typeface="仿宋" pitchFamily="49" charset="-122"/>
              </a:rPr>
              <a:t>，</a:t>
            </a:r>
            <a:r>
              <a:rPr lang="zh-CN" altLang="en-US" sz="1600" b="1" dirty="0" smtClean="0">
                <a:latin typeface="仿宋" pitchFamily="49" charset="-122"/>
                <a:ea typeface="仿宋" pitchFamily="49" charset="-122"/>
              </a:rPr>
              <a:t>弹</a:t>
            </a:r>
            <a:r>
              <a:rPr lang="zh-CN" altLang="en-US" sz="1600" b="1" dirty="0" smtClean="0">
                <a:latin typeface="仿宋" pitchFamily="49" charset="-122"/>
                <a:ea typeface="仿宋" pitchFamily="49" charset="-122"/>
              </a:rPr>
              <a:t>着弹着便</a:t>
            </a:r>
            <a:r>
              <a:rPr lang="zh-CN" altLang="zh-CN" sz="1600" b="1" dirty="0" smtClean="0">
                <a:latin typeface="仿宋" pitchFamily="49" charset="-122"/>
                <a:ea typeface="仿宋" pitchFamily="49" charset="-122"/>
              </a:rPr>
              <a:t>身临其境</a:t>
            </a:r>
            <a:r>
              <a:rPr lang="zh-CN" altLang="zh-CN" sz="1600" b="1" dirty="0" smtClean="0">
                <a:latin typeface="仿宋" pitchFamily="49" charset="-122"/>
                <a:ea typeface="仿宋" pitchFamily="49" charset="-122"/>
              </a:rPr>
              <a:t>，</a:t>
            </a:r>
            <a:r>
              <a:rPr lang="zh-CN" altLang="zh-CN" sz="1600" b="1" dirty="0" smtClean="0">
                <a:latin typeface="仿宋" pitchFamily="49" charset="-122"/>
                <a:ea typeface="仿宋" pitchFamily="49" charset="-122"/>
              </a:rPr>
              <a:t>难以</a:t>
            </a:r>
            <a:r>
              <a:rPr lang="zh-CN" altLang="en-US" sz="1600" b="1" dirty="0" smtClean="0">
                <a:latin typeface="仿宋" pitchFamily="49" charset="-122"/>
                <a:ea typeface="仿宋" pitchFamily="49" charset="-122"/>
              </a:rPr>
              <a:t>自拔</a:t>
            </a:r>
            <a:r>
              <a:rPr lang="zh-CN" altLang="zh-CN" sz="1600" b="1" dirty="0" smtClean="0">
                <a:latin typeface="仿宋" pitchFamily="49" charset="-122"/>
                <a:ea typeface="仿宋" pitchFamily="49" charset="-122"/>
              </a:rPr>
              <a:t>。</a:t>
            </a:r>
            <a:endParaRPr lang="en-US" altLang="zh-CN" sz="1600" b="1" dirty="0" smtClean="0">
              <a:latin typeface="仿宋" pitchFamily="49" charset="-122"/>
              <a:ea typeface="仿宋" pitchFamily="49" charset="-122"/>
            </a:endParaRPr>
          </a:p>
          <a:p>
            <a:pPr defTabSz="508000"/>
            <a:r>
              <a:rPr lang="en-US" altLang="zh-CN" sz="1600" b="1" dirty="0" smtClean="0">
                <a:latin typeface="仿宋" pitchFamily="49" charset="-122"/>
                <a:ea typeface="仿宋" pitchFamily="49" charset="-122"/>
              </a:rPr>
              <a:t> </a:t>
            </a:r>
            <a:r>
              <a:rPr lang="en-US" altLang="zh-CN" sz="1600" b="1" dirty="0" smtClean="0">
                <a:latin typeface="仿宋" pitchFamily="49" charset="-122"/>
                <a:ea typeface="仿宋" pitchFamily="49" charset="-122"/>
              </a:rPr>
              <a:t>   </a:t>
            </a:r>
            <a:r>
              <a:rPr lang="zh-CN" altLang="en-US" sz="1600" b="1" dirty="0" smtClean="0">
                <a:latin typeface="仿宋" pitchFamily="49" charset="-122"/>
                <a:ea typeface="仿宋" pitchFamily="49" charset="-122"/>
              </a:rPr>
              <a:t>我刻苦好学勤奋上进，对待学习从不敢马虎，时刻充满了上进心，力求掌握每一个知识点。小学六年，我在班里一直担任着班长，赢得了老师们的称赞，在这期间，我从来没有觉得劳累和辛苦，反而在为同学们服务的过程中获得了真正的成长和快乐。</a:t>
            </a:r>
            <a:endParaRPr lang="en-US" altLang="zh-CN" sz="1600" b="1" dirty="0" smtClean="0">
              <a:latin typeface="仿宋" pitchFamily="49" charset="-122"/>
              <a:ea typeface="仿宋" pitchFamily="49" charset="-122"/>
            </a:endParaRPr>
          </a:p>
          <a:p>
            <a:pPr defTabSz="508000"/>
            <a:r>
              <a:rPr lang="en-US" altLang="zh-CN" sz="1600" b="1" dirty="0" smtClean="0">
                <a:latin typeface="仿宋" pitchFamily="49" charset="-122"/>
                <a:ea typeface="仿宋" pitchFamily="49" charset="-122"/>
              </a:rPr>
              <a:t> </a:t>
            </a:r>
            <a:r>
              <a:rPr lang="en-US" altLang="zh-CN" sz="1600" b="1" dirty="0" smtClean="0">
                <a:latin typeface="仿宋" pitchFamily="49" charset="-122"/>
                <a:ea typeface="仿宋" pitchFamily="49" charset="-122"/>
              </a:rPr>
              <a:t>   </a:t>
            </a:r>
            <a:r>
              <a:rPr lang="zh-CN" altLang="en-US" sz="1600" b="1" dirty="0" smtClean="0">
                <a:latin typeface="仿宋" pitchFamily="49" charset="-122"/>
                <a:ea typeface="仿宋" pitchFamily="49" charset="-122"/>
              </a:rPr>
              <a:t>我还会继续努力，一步一个脚印，向着更美好的明天前进！</a:t>
            </a:r>
            <a:endParaRPr lang="en-US" altLang="zh-CN" sz="1600" b="1" dirty="0" smtClean="0">
              <a:latin typeface="仿宋" pitchFamily="49" charset="-122"/>
              <a:ea typeface="仿宋" pitchFamily="49" charset="-122"/>
            </a:endParaRPr>
          </a:p>
          <a:p>
            <a:pPr defTabSz="508000"/>
            <a:r>
              <a:rPr lang="en-US" altLang="zh-CN" sz="1600" b="1" dirty="0" smtClean="0">
                <a:latin typeface="仿宋" pitchFamily="49" charset="-122"/>
                <a:ea typeface="仿宋" pitchFamily="49" charset="-122"/>
              </a:rPr>
              <a:t> </a:t>
            </a:r>
            <a:r>
              <a:rPr lang="en-US" altLang="zh-CN" sz="1600" b="1" dirty="0" smtClean="0">
                <a:latin typeface="仿宋" pitchFamily="49" charset="-122"/>
                <a:ea typeface="仿宋" pitchFamily="49" charset="-122"/>
              </a:rPr>
              <a:t>   </a:t>
            </a:r>
            <a:endParaRPr lang="en-US" altLang="zh-CN" sz="1600" b="1" dirty="0">
              <a:latin typeface="仿宋" pitchFamily="49" charset="-122"/>
              <a:ea typeface="仿宋" pitchFamily="49" charset="-122"/>
            </a:endParaRPr>
          </a:p>
        </p:txBody>
      </p:sp>
      <p:pic>
        <p:nvPicPr>
          <p:cNvPr id="21" name="图片 20" descr="view (1).jp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 rot="20165790">
            <a:off x="4351503" y="853554"/>
            <a:ext cx="1598921" cy="1683075"/>
          </a:xfrm>
          <a:prstGeom prst="rect">
            <a:avLst/>
          </a:prstGeom>
        </p:spPr>
      </p:pic>
      <p:pic>
        <p:nvPicPr>
          <p:cNvPr id="22" name="图片 21" descr="view.jpg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 rot="2408136">
            <a:off x="5594872" y="983490"/>
            <a:ext cx="1198269" cy="140486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" grpId="0"/>
      <p:bldP spid="47" grpId="0"/>
      <p:bldP spid="19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PRESENTATION_TITLE" val="PowerPoint 演示文稿"/>
</p:tagLst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暗香扑面">
  <a:themeElements>
    <a:clrScheme name="暗香扑面">
      <a:dk1>
        <a:sysClr val="windowText" lastClr="000000"/>
      </a:dk1>
      <a:lt1>
        <a:sysClr val="window" lastClr="FFFFFF"/>
      </a:lt1>
      <a:dk2>
        <a:srgbClr val="2F2F2F"/>
      </a:dk2>
      <a:lt2>
        <a:srgbClr val="FFFFF4"/>
      </a:lt2>
      <a:accent1>
        <a:srgbClr val="918415"/>
      </a:accent1>
      <a:accent2>
        <a:srgbClr val="C47546"/>
      </a:accent2>
      <a:accent3>
        <a:srgbClr val="AFB591"/>
      </a:accent3>
      <a:accent4>
        <a:srgbClr val="B9945B"/>
      </a:accent4>
      <a:accent5>
        <a:srgbClr val="85ADBC"/>
      </a:accent5>
      <a:accent6>
        <a:srgbClr val="E5B440"/>
      </a:accent6>
      <a:hlink>
        <a:srgbClr val="00D5D5"/>
      </a:hlink>
      <a:folHlink>
        <a:srgbClr val="DD00DD"/>
      </a:folHlink>
    </a:clrScheme>
    <a:fontScheme name="暗香扑面">
      <a:maj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</a:majorFont>
      <a:minorFont>
        <a:latin typeface="Franklin Gothic Book"/>
        <a:ea typeface=""/>
        <a:cs typeface=""/>
        <a:font script="Jpan" typeface="HG創英角ｺﾞｼｯｸUB"/>
        <a:font script="Hang" typeface="맑은 고딕"/>
        <a:font script="Hans" typeface="黑体"/>
        <a:font script="Hant" typeface="新細明體"/>
        <a:font script="Arab" typeface="Arial"/>
        <a:font script="Hebr" typeface="Arial"/>
        <a:font script="Thai" typeface="Cordian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暗香扑面">
      <a:fillStyleLst>
        <a:solidFill>
          <a:schemeClr val="phClr"/>
        </a:solidFill>
        <a:gradFill rotWithShape="1">
          <a:gsLst>
            <a:gs pos="0">
              <a:schemeClr val="phClr">
                <a:tint val="98000"/>
                <a:satMod val="220000"/>
              </a:schemeClr>
            </a:gs>
            <a:gs pos="31000">
              <a:schemeClr val="phClr">
                <a:tint val="30000"/>
                <a:satMod val="150000"/>
              </a:schemeClr>
            </a:gs>
            <a:gs pos="91000">
              <a:schemeClr val="phClr">
                <a:tint val="96000"/>
              </a:schemeClr>
            </a:gs>
          </a:gsLst>
          <a:path path="circle">
            <a:fillToRect l="50000" t="150000" r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28000"/>
                <a:satMod val="100000"/>
              </a:schemeClr>
              <a:schemeClr val="phClr">
                <a:tint val="100000"/>
                <a:satMod val="200000"/>
              </a:schemeClr>
            </a:duotone>
          </a:blip>
          <a:tile tx="0" ty="0" sx="80000" sy="8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10000"/>
              </a:schemeClr>
            </a:glow>
          </a:effectLst>
        </a:effectStyle>
        <a:effectStyle>
          <a:effectLst>
            <a:outerShdw blurRad="34925" dist="31750" dir="5400000" algn="tl" rotWithShape="0">
              <a:srgbClr val="000000">
                <a:alpha val="50000"/>
              </a:srgbClr>
            </a:outerShdw>
          </a:effectLst>
          <a:scene3d>
            <a:camera prst="orthographicFront">
              <a:rot lat="0" lon="0" rev="0"/>
            </a:camera>
            <a:lightRig rig="flood" dir="t">
              <a:rot lat="0" lon="0" rev="5400000"/>
            </a:lightRig>
          </a:scene3d>
          <a:sp3d contourW="9525" prstMaterial="dkEdge">
            <a:bevelT w="12000" h="24150"/>
            <a:contourClr>
              <a:schemeClr val="phClr">
                <a:satMod val="110000"/>
              </a:schemeClr>
            </a:contourClr>
          </a:sp3d>
        </a:effectStyle>
        <a:effectStyle>
          <a:effectLst>
            <a:outerShdw blurRad="50800" dist="31750" dir="5400000" algn="tl" rotWithShape="0">
              <a:srgbClr val="000000">
                <a:alpha val="50000"/>
              </a:srgbClr>
            </a:outerShdw>
          </a:effectLst>
          <a:scene3d>
            <a:camera prst="orthographicFront">
              <a:rot lat="0" lon="0" rev="0"/>
            </a:camera>
            <a:lightRig rig="flood" dir="t">
              <a:rot lat="0" lon="0" rev="5400000"/>
            </a:lightRig>
          </a:scene3d>
          <a:sp3d contourW="18700" prstMaterial="dkEdge">
            <a:bevelT w="44450" h="80600"/>
            <a:contourClr>
              <a:schemeClr val="phClr"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70000"/>
                <a:satMod val="1000000"/>
              </a:schemeClr>
            </a:gs>
            <a:gs pos="31000">
              <a:schemeClr val="phClr">
                <a:shade val="85000"/>
                <a:satMod val="450000"/>
              </a:schemeClr>
            </a:gs>
            <a:gs pos="100000">
              <a:schemeClr val="phClr">
                <a:tint val="70000"/>
                <a:satMod val="300000"/>
              </a:schemeClr>
            </a:gs>
          </a:gsLst>
          <a:path path="circle">
            <a:fillToRect l="50000" t="150000" r="50000"/>
          </a:path>
        </a:gradFill>
        <a:blipFill>
          <a:blip xmlns:r="http://schemas.openxmlformats.org/officeDocument/2006/relationships" r:embed="rId2">
            <a:duotone>
              <a:schemeClr val="phClr">
                <a:tint val="100000"/>
                <a:shade val="70000"/>
                <a:hueMod val="100000"/>
                <a:satMod val="100000"/>
              </a:schemeClr>
              <a:schemeClr val="phClr">
                <a:tint val="90000"/>
                <a:shade val="100000"/>
                <a:hueMod val="100000"/>
                <a:satMod val="10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Fan</Template>
  <TotalTime>1031</TotalTime>
  <Words>346</Words>
  <Application>Microsoft Office PowerPoint</Application>
  <PresentationFormat>自定义</PresentationFormat>
  <Paragraphs>24</Paragraphs>
  <Slides>1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2" baseType="lpstr">
      <vt:lpstr>暗香扑面</vt:lpstr>
      <vt:lpstr>幻灯片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Lenovo</dc:creator>
  <cp:lastModifiedBy>Windows 用户</cp:lastModifiedBy>
  <cp:revision>119</cp:revision>
  <dcterms:created xsi:type="dcterms:W3CDTF">2018-05-24T10:07:27Z</dcterms:created>
  <dcterms:modified xsi:type="dcterms:W3CDTF">2020-05-25T05:51:32Z</dcterms:modified>
</cp:coreProperties>
</file>