
<file path=[Content_Types].xml><?xml version="1.0" encoding="utf-8"?>
<Types xmlns="http://schemas.openxmlformats.org/package/2006/content-types">
  <Default Extension="jpeg" ContentType="image/jpe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zh-CN">
              <a:sym typeface="+mn-ea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6.xml"/><Relationship Id="rId8" Type="http://schemas.openxmlformats.org/officeDocument/2006/relationships/tags" Target="../tags/tag5.xml"/><Relationship Id="rId7" Type="http://schemas.openxmlformats.org/officeDocument/2006/relationships/tags" Target="../tags/tag4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image" Target="file:///F:\400px_tools/pic_temp/pic_sup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0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9" Type="http://schemas.openxmlformats.org/officeDocument/2006/relationships/tags" Target="../tags/tag68.xml"/><Relationship Id="rId8" Type="http://schemas.openxmlformats.org/officeDocument/2006/relationships/tags" Target="../tags/tag67.xml"/><Relationship Id="rId7" Type="http://schemas.openxmlformats.org/officeDocument/2006/relationships/image" Target="file:///F:\400px_tools/pic_temp/1_pic_quater_left_down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66.xml"/><Relationship Id="rId4" Type="http://schemas.openxmlformats.org/officeDocument/2006/relationships/image" Target="file:///F:\400px_tools/pic_temp/0_pic_quater_right_down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65.xml"/><Relationship Id="rId11" Type="http://schemas.openxmlformats.org/officeDocument/2006/relationships/tags" Target="../tags/tag70.xml"/><Relationship Id="rId10" Type="http://schemas.openxmlformats.org/officeDocument/2006/relationships/tags" Target="../tags/tag69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76.xml"/><Relationship Id="rId8" Type="http://schemas.openxmlformats.org/officeDocument/2006/relationships/tags" Target="../tags/tag75.xml"/><Relationship Id="rId7" Type="http://schemas.openxmlformats.org/officeDocument/2006/relationships/tags" Target="../tags/tag74.xml"/><Relationship Id="rId6" Type="http://schemas.openxmlformats.org/officeDocument/2006/relationships/tags" Target="../tags/tag73.xml"/><Relationship Id="rId5" Type="http://schemas.openxmlformats.org/officeDocument/2006/relationships/tags" Target="../tags/tag72.xml"/><Relationship Id="rId4" Type="http://schemas.openxmlformats.org/officeDocument/2006/relationships/image" Target="file:///F:\400px_tools/pic_temp/pic_sup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71.xml"/><Relationship Id="rId10" Type="http://schemas.openxmlformats.org/officeDocument/2006/relationships/tags" Target="../tags/tag77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81.xml"/><Relationship Id="rId8" Type="http://schemas.openxmlformats.org/officeDocument/2006/relationships/tags" Target="../tags/tag80.xml"/><Relationship Id="rId7" Type="http://schemas.openxmlformats.org/officeDocument/2006/relationships/image" Target="file:///F:\400px_tools/pic_temp/1_pic_quater_left_down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79.xml"/><Relationship Id="rId4" Type="http://schemas.openxmlformats.org/officeDocument/2006/relationships/image" Target="file:///F:\400px_tools/pic_temp/0_pic_quater_right_down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78.xml"/><Relationship Id="rId11" Type="http://schemas.openxmlformats.org/officeDocument/2006/relationships/tags" Target="../tags/tag83.xml"/><Relationship Id="rId10" Type="http://schemas.openxmlformats.org/officeDocument/2006/relationships/tags" Target="../tags/tag82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87.xml"/><Relationship Id="rId8" Type="http://schemas.openxmlformats.org/officeDocument/2006/relationships/image" Target="file:///F:\400px_tools/pic_temp/1_pic_quater_left_down.png" TargetMode="External"/><Relationship Id="rId7" Type="http://schemas.openxmlformats.org/officeDocument/2006/relationships/image" Target="../media/image3.png"/><Relationship Id="rId6" Type="http://schemas.openxmlformats.org/officeDocument/2006/relationships/tags" Target="../tags/tag86.xml"/><Relationship Id="rId5" Type="http://schemas.openxmlformats.org/officeDocument/2006/relationships/image" Target="file:///F:\400px_tools/pic_temp/0_pic_quater_right_down.png" TargetMode="External"/><Relationship Id="rId4" Type="http://schemas.openxmlformats.org/officeDocument/2006/relationships/image" Target="../media/image2.png"/><Relationship Id="rId3" Type="http://schemas.openxmlformats.org/officeDocument/2006/relationships/tags" Target="../tags/tag85.xml"/><Relationship Id="rId2" Type="http://schemas.openxmlformats.org/officeDocument/2006/relationships/tags" Target="../tags/tag84.xml"/><Relationship Id="rId13" Type="http://schemas.openxmlformats.org/officeDocument/2006/relationships/tags" Target="../tags/tag91.xml"/><Relationship Id="rId12" Type="http://schemas.openxmlformats.org/officeDocument/2006/relationships/tags" Target="../tags/tag90.xml"/><Relationship Id="rId11" Type="http://schemas.openxmlformats.org/officeDocument/2006/relationships/tags" Target="../tags/tag89.xml"/><Relationship Id="rId10" Type="http://schemas.openxmlformats.org/officeDocument/2006/relationships/tags" Target="../tags/tag88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97.xml"/><Relationship Id="rId8" Type="http://schemas.openxmlformats.org/officeDocument/2006/relationships/tags" Target="../tags/tag96.xml"/><Relationship Id="rId7" Type="http://schemas.openxmlformats.org/officeDocument/2006/relationships/tags" Target="../tags/tag95.xml"/><Relationship Id="rId6" Type="http://schemas.openxmlformats.org/officeDocument/2006/relationships/tags" Target="../tags/tag94.xml"/><Relationship Id="rId5" Type="http://schemas.openxmlformats.org/officeDocument/2006/relationships/image" Target="file:///F:\400px_tools/pic_temp/0_pic_quater_right_down.png" TargetMode="External"/><Relationship Id="rId4" Type="http://schemas.openxmlformats.org/officeDocument/2006/relationships/image" Target="../media/image2.png"/><Relationship Id="rId3" Type="http://schemas.openxmlformats.org/officeDocument/2006/relationships/tags" Target="../tags/tag93.xml"/><Relationship Id="rId2" Type="http://schemas.openxmlformats.org/officeDocument/2006/relationships/tags" Target="../tags/tag92.xml"/><Relationship Id="rId11" Type="http://schemas.openxmlformats.org/officeDocument/2006/relationships/tags" Target="../tags/tag99.xml"/><Relationship Id="rId10" Type="http://schemas.openxmlformats.org/officeDocument/2006/relationships/tags" Target="../tags/tag98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103.xml"/><Relationship Id="rId8" Type="http://schemas.openxmlformats.org/officeDocument/2006/relationships/image" Target="file:///F:\400px_tools/pic_temp/1_pic_quater_left_down.png" TargetMode="External"/><Relationship Id="rId7" Type="http://schemas.openxmlformats.org/officeDocument/2006/relationships/image" Target="../media/image3.png"/><Relationship Id="rId6" Type="http://schemas.openxmlformats.org/officeDocument/2006/relationships/tags" Target="../tags/tag102.xml"/><Relationship Id="rId5" Type="http://schemas.openxmlformats.org/officeDocument/2006/relationships/image" Target="file:///F:\400px_tools/pic_temp/0_pic_quater_right_down.png" TargetMode="External"/><Relationship Id="rId4" Type="http://schemas.openxmlformats.org/officeDocument/2006/relationships/image" Target="../media/image2.png"/><Relationship Id="rId3" Type="http://schemas.openxmlformats.org/officeDocument/2006/relationships/tags" Target="../tags/tag101.xml"/><Relationship Id="rId2" Type="http://schemas.openxmlformats.org/officeDocument/2006/relationships/tags" Target="../tags/tag100.xml"/><Relationship Id="rId14" Type="http://schemas.openxmlformats.org/officeDocument/2006/relationships/tags" Target="../tags/tag108.xml"/><Relationship Id="rId13" Type="http://schemas.openxmlformats.org/officeDocument/2006/relationships/tags" Target="../tags/tag107.xml"/><Relationship Id="rId12" Type="http://schemas.openxmlformats.org/officeDocument/2006/relationships/tags" Target="../tags/tag106.xml"/><Relationship Id="rId11" Type="http://schemas.openxmlformats.org/officeDocument/2006/relationships/tags" Target="../tags/tag105.xml"/><Relationship Id="rId10" Type="http://schemas.openxmlformats.org/officeDocument/2006/relationships/tags" Target="../tags/tag104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12.xml"/><Relationship Id="rId8" Type="http://schemas.openxmlformats.org/officeDocument/2006/relationships/image" Target="file:///F:\400px_tools/pic_temp/1_pic_quater_left_down.png" TargetMode="External"/><Relationship Id="rId7" Type="http://schemas.openxmlformats.org/officeDocument/2006/relationships/image" Target="../media/image3.png"/><Relationship Id="rId6" Type="http://schemas.openxmlformats.org/officeDocument/2006/relationships/tags" Target="../tags/tag111.xml"/><Relationship Id="rId5" Type="http://schemas.openxmlformats.org/officeDocument/2006/relationships/image" Target="file:///F:\400px_tools/pic_temp/0_pic_quater_right_down.png" TargetMode="External"/><Relationship Id="rId4" Type="http://schemas.openxmlformats.org/officeDocument/2006/relationships/image" Target="../media/image2.png"/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4" Type="http://schemas.openxmlformats.org/officeDocument/2006/relationships/tags" Target="../tags/tag117.xml"/><Relationship Id="rId13" Type="http://schemas.openxmlformats.org/officeDocument/2006/relationships/tags" Target="../tags/tag116.xml"/><Relationship Id="rId12" Type="http://schemas.openxmlformats.org/officeDocument/2006/relationships/tags" Target="../tags/tag115.xml"/><Relationship Id="rId11" Type="http://schemas.openxmlformats.org/officeDocument/2006/relationships/tags" Target="../tags/tag114.xml"/><Relationship Id="rId10" Type="http://schemas.openxmlformats.org/officeDocument/2006/relationships/tags" Target="../tags/tag113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21.xml"/><Relationship Id="rId8" Type="http://schemas.openxmlformats.org/officeDocument/2006/relationships/image" Target="file:///F:\400px_tools/pic_temp/1_pic_quater_left_down.png" TargetMode="External"/><Relationship Id="rId7" Type="http://schemas.openxmlformats.org/officeDocument/2006/relationships/image" Target="../media/image3.png"/><Relationship Id="rId6" Type="http://schemas.openxmlformats.org/officeDocument/2006/relationships/tags" Target="../tags/tag120.xml"/><Relationship Id="rId5" Type="http://schemas.openxmlformats.org/officeDocument/2006/relationships/image" Target="file:///F:\400px_tools/pic_temp/0_pic_quater_right_down.png" TargetMode="External"/><Relationship Id="rId4" Type="http://schemas.openxmlformats.org/officeDocument/2006/relationships/image" Target="../media/image2.png"/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6" Type="http://schemas.openxmlformats.org/officeDocument/2006/relationships/tags" Target="../tags/tag128.xml"/><Relationship Id="rId15" Type="http://schemas.openxmlformats.org/officeDocument/2006/relationships/tags" Target="../tags/tag127.xml"/><Relationship Id="rId14" Type="http://schemas.openxmlformats.org/officeDocument/2006/relationships/tags" Target="../tags/tag126.xml"/><Relationship Id="rId13" Type="http://schemas.openxmlformats.org/officeDocument/2006/relationships/tags" Target="../tags/tag125.xml"/><Relationship Id="rId12" Type="http://schemas.openxmlformats.org/officeDocument/2006/relationships/tags" Target="../tags/tag124.xml"/><Relationship Id="rId11" Type="http://schemas.openxmlformats.org/officeDocument/2006/relationships/tags" Target="../tags/tag123.xml"/><Relationship Id="rId10" Type="http://schemas.openxmlformats.org/officeDocument/2006/relationships/tags" Target="../tags/tag122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32.xml"/><Relationship Id="rId8" Type="http://schemas.openxmlformats.org/officeDocument/2006/relationships/image" Target="file:///F:\400px_tools/pic_temp/1_pic_quater_left_down.png" TargetMode="External"/><Relationship Id="rId7" Type="http://schemas.openxmlformats.org/officeDocument/2006/relationships/image" Target="../media/image3.png"/><Relationship Id="rId6" Type="http://schemas.openxmlformats.org/officeDocument/2006/relationships/tags" Target="../tags/tag131.xml"/><Relationship Id="rId5" Type="http://schemas.openxmlformats.org/officeDocument/2006/relationships/image" Target="file:///F:\400px_tools/pic_temp/0_pic_quater_right_down.png" TargetMode="External"/><Relationship Id="rId4" Type="http://schemas.openxmlformats.org/officeDocument/2006/relationships/image" Target="../media/image7.png"/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3" Type="http://schemas.openxmlformats.org/officeDocument/2006/relationships/tags" Target="../tags/tag136.xml"/><Relationship Id="rId12" Type="http://schemas.openxmlformats.org/officeDocument/2006/relationships/tags" Target="../tags/tag135.xml"/><Relationship Id="rId11" Type="http://schemas.openxmlformats.org/officeDocument/2006/relationships/tags" Target="../tags/tag134.xml"/><Relationship Id="rId10" Type="http://schemas.openxmlformats.org/officeDocument/2006/relationships/tags" Target="../tags/tag133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11.xml"/><Relationship Id="rId8" Type="http://schemas.openxmlformats.org/officeDocument/2006/relationships/tags" Target="../tags/tag10.xml"/><Relationship Id="rId7" Type="http://schemas.openxmlformats.org/officeDocument/2006/relationships/image" Target="file:///F:\400px_tools/pic_temp/1_pic_quater_left_down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9.xml"/><Relationship Id="rId4" Type="http://schemas.openxmlformats.org/officeDocument/2006/relationships/image" Target="file:///F:\400px_tools/pic_temp/0_pic_quater_right_down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8.xml"/><Relationship Id="rId12" Type="http://schemas.openxmlformats.org/officeDocument/2006/relationships/tags" Target="../tags/tag14.xml"/><Relationship Id="rId11" Type="http://schemas.openxmlformats.org/officeDocument/2006/relationships/tags" Target="../tags/tag13.xml"/><Relationship Id="rId10" Type="http://schemas.openxmlformats.org/officeDocument/2006/relationships/tags" Target="../tags/tag12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18.xml"/><Relationship Id="rId8" Type="http://schemas.openxmlformats.org/officeDocument/2006/relationships/tags" Target="../tags/tag17.xml"/><Relationship Id="rId7" Type="http://schemas.openxmlformats.org/officeDocument/2006/relationships/image" Target="file:///F:\400px_tools/pic_temp/pic_half_right.png" TargetMode="External"/><Relationship Id="rId6" Type="http://schemas.openxmlformats.org/officeDocument/2006/relationships/image" Target="../media/image5.png"/><Relationship Id="rId5" Type="http://schemas.openxmlformats.org/officeDocument/2006/relationships/tags" Target="../tags/tag16.xml"/><Relationship Id="rId4" Type="http://schemas.openxmlformats.org/officeDocument/2006/relationships/image" Target="file:///F:\400px_tools/pic_temp/pic_half_left.png" TargetMode="External"/><Relationship Id="rId3" Type="http://schemas.openxmlformats.org/officeDocument/2006/relationships/image" Target="../media/image4.png"/><Relationship Id="rId2" Type="http://schemas.openxmlformats.org/officeDocument/2006/relationships/tags" Target="../tags/tag15.xml"/><Relationship Id="rId13" Type="http://schemas.openxmlformats.org/officeDocument/2006/relationships/tags" Target="../tags/tag22.xml"/><Relationship Id="rId12" Type="http://schemas.openxmlformats.org/officeDocument/2006/relationships/tags" Target="../tags/tag21.xml"/><Relationship Id="rId11" Type="http://schemas.openxmlformats.org/officeDocument/2006/relationships/tags" Target="../tags/tag20.xml"/><Relationship Id="rId10" Type="http://schemas.openxmlformats.org/officeDocument/2006/relationships/tags" Target="../tags/tag19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26.xml"/><Relationship Id="rId8" Type="http://schemas.openxmlformats.org/officeDocument/2006/relationships/tags" Target="../tags/tag25.xml"/><Relationship Id="rId7" Type="http://schemas.openxmlformats.org/officeDocument/2006/relationships/image" Target="file:///F:\400px_tools/pic_temp/1_pic_quater_left_down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24.xml"/><Relationship Id="rId4" Type="http://schemas.openxmlformats.org/officeDocument/2006/relationships/image" Target="file:///F:\400px_tools/pic_temp/0_pic_quater_right_down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23.xml"/><Relationship Id="rId13" Type="http://schemas.openxmlformats.org/officeDocument/2006/relationships/tags" Target="../tags/tag30.xml"/><Relationship Id="rId12" Type="http://schemas.openxmlformats.org/officeDocument/2006/relationships/tags" Target="../tags/tag29.xml"/><Relationship Id="rId11" Type="http://schemas.openxmlformats.org/officeDocument/2006/relationships/tags" Target="../tags/tag28.xml"/><Relationship Id="rId10" Type="http://schemas.openxmlformats.org/officeDocument/2006/relationships/tags" Target="../tags/tag27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34.xml"/><Relationship Id="rId8" Type="http://schemas.openxmlformats.org/officeDocument/2006/relationships/tags" Target="../tags/tag33.xml"/><Relationship Id="rId7" Type="http://schemas.openxmlformats.org/officeDocument/2006/relationships/image" Target="file:///F:\400px_tools/pic_temp/1_pic_quater_left_down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32.xml"/><Relationship Id="rId4" Type="http://schemas.openxmlformats.org/officeDocument/2006/relationships/image" Target="file:///F:\400px_tools/pic_temp/0_pic_quater_right_down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31.xml"/><Relationship Id="rId15" Type="http://schemas.openxmlformats.org/officeDocument/2006/relationships/tags" Target="../tags/tag40.xml"/><Relationship Id="rId14" Type="http://schemas.openxmlformats.org/officeDocument/2006/relationships/tags" Target="../tags/tag39.xml"/><Relationship Id="rId13" Type="http://schemas.openxmlformats.org/officeDocument/2006/relationships/tags" Target="../tags/tag38.xml"/><Relationship Id="rId12" Type="http://schemas.openxmlformats.org/officeDocument/2006/relationships/tags" Target="../tags/tag37.xml"/><Relationship Id="rId11" Type="http://schemas.openxmlformats.org/officeDocument/2006/relationships/tags" Target="../tags/tag36.xml"/><Relationship Id="rId10" Type="http://schemas.openxmlformats.org/officeDocument/2006/relationships/tags" Target="../tags/tag35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46.xml"/><Relationship Id="rId8" Type="http://schemas.openxmlformats.org/officeDocument/2006/relationships/tags" Target="../tags/tag45.xml"/><Relationship Id="rId7" Type="http://schemas.openxmlformats.org/officeDocument/2006/relationships/tags" Target="../tags/tag44.xml"/><Relationship Id="rId6" Type="http://schemas.openxmlformats.org/officeDocument/2006/relationships/tags" Target="../tags/tag43.xml"/><Relationship Id="rId5" Type="http://schemas.openxmlformats.org/officeDocument/2006/relationships/tags" Target="../tags/tag42.xml"/><Relationship Id="rId4" Type="http://schemas.openxmlformats.org/officeDocument/2006/relationships/image" Target="file:///C:\Users\admin\Desktop\&#32654;&#39135;\sup\3\subject.png" TargetMode="External"/><Relationship Id="rId3" Type="http://schemas.openxmlformats.org/officeDocument/2006/relationships/image" Target="../media/image6.png"/><Relationship Id="rId2" Type="http://schemas.openxmlformats.org/officeDocument/2006/relationships/tags" Target="../tags/tag41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49.xml"/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53.xml"/><Relationship Id="rId8" Type="http://schemas.openxmlformats.org/officeDocument/2006/relationships/tags" Target="../tags/tag52.xml"/><Relationship Id="rId7" Type="http://schemas.openxmlformats.org/officeDocument/2006/relationships/image" Target="file:///F:\400px_tools/pic_temp/1_pic_quater_left_down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51.xml"/><Relationship Id="rId4" Type="http://schemas.openxmlformats.org/officeDocument/2006/relationships/image" Target="file:///F:\400px_tools/pic_temp/0_pic_quater_right_down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50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tags" Target="../tags/tag55.xml"/><Relationship Id="rId10" Type="http://schemas.openxmlformats.org/officeDocument/2006/relationships/tags" Target="../tags/tag54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9" Type="http://schemas.openxmlformats.org/officeDocument/2006/relationships/tags" Target="../tags/tag61.xml"/><Relationship Id="rId8" Type="http://schemas.openxmlformats.org/officeDocument/2006/relationships/tags" Target="../tags/tag60.xml"/><Relationship Id="rId7" Type="http://schemas.openxmlformats.org/officeDocument/2006/relationships/image" Target="file:///F:\400px_tools/pic_temp/1_pic_quater_left_down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59.xml"/><Relationship Id="rId4" Type="http://schemas.openxmlformats.org/officeDocument/2006/relationships/image" Target="file:///F:\400px_tools/pic_temp/0_pic_quater_right_down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58.xml"/><Relationship Id="rId12" Type="http://schemas.openxmlformats.org/officeDocument/2006/relationships/tags" Target="../tags/tag64.xml"/><Relationship Id="rId11" Type="http://schemas.openxmlformats.org/officeDocument/2006/relationships/tags" Target="../tags/tag63.xml"/><Relationship Id="rId10" Type="http://schemas.openxmlformats.org/officeDocument/2006/relationships/tags" Target="../tags/tag62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/>
          <p:nvPr>
            <p:custDataLst>
              <p:tags r:id="rId2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dk1">
                    <a:tint val="75000"/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lt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ctrTitle" idx="14" hasCustomPrompt="1"/>
            <p:custDataLst>
              <p:tags r:id="rId8"/>
            </p:custDataLst>
          </p:nvPr>
        </p:nvSpPr>
        <p:spPr>
          <a:xfrm>
            <a:off x="2921000" y="2463806"/>
            <a:ext cx="6350000" cy="1085526"/>
          </a:xfrm>
        </p:spPr>
        <p:txBody>
          <a:bodyPr vert="horz" wrap="square" lIns="91440" tIns="45720" rIns="91440" bIns="45720" anchor="ctr" anchorCtr="0">
            <a:normAutofit/>
          </a:bodyPr>
          <a:lstStyle>
            <a:lvl1pPr marL="0" marR="0" indent="0" algn="di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Pts val="7200"/>
              <a:buFont typeface="Arial" panose="020B0604020202020204" pitchFamily="34" charset="0"/>
              <a:buNone/>
              <a:defRPr sz="5900" b="0" spc="-200" baseline="0">
                <a:solidFill>
                  <a:schemeClr val="bg1"/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cxnSp>
        <p:nvCxnSpPr>
          <p:cNvPr id="7" name="直接连接符 6"/>
          <p:cNvCxnSpPr/>
          <p:nvPr>
            <p:custDataLst>
              <p:tags r:id="rId9"/>
            </p:custDataLst>
          </p:nvPr>
        </p:nvCxnSpPr>
        <p:spPr>
          <a:xfrm>
            <a:off x="3107055" y="3650932"/>
            <a:ext cx="5977890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副标题 1"/>
          <p:cNvSpPr>
            <a:spLocks noGrp="1"/>
          </p:cNvSpPr>
          <p:nvPr>
            <p:ph type="subTitle" idx="13" hasCustomPrompt="1"/>
            <p:custDataLst>
              <p:tags r:id="rId10"/>
            </p:custDataLst>
          </p:nvPr>
        </p:nvSpPr>
        <p:spPr>
          <a:xfrm>
            <a:off x="2921000" y="3854133"/>
            <a:ext cx="6350000" cy="427931"/>
          </a:xfrm>
        </p:spPr>
        <p:txBody>
          <a:bodyPr vert="horz" wrap="square" lIns="91440" tIns="45720" rIns="91440" bIns="45720" anchor="t" anchorCtr="0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000"/>
              <a:buFont typeface="Arial" panose="020B0604020202020204" pitchFamily="34" charset="0"/>
              <a:buNone/>
              <a:defRPr sz="2000" b="0" spc="2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/>
          <p:nvPr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720090"/>
          </a:xfrm>
          <a:prstGeom prst="rect">
            <a:avLst/>
          </a:prstGeom>
        </p:spPr>
      </p:pic>
      <p:pic>
        <p:nvPicPr>
          <p:cNvPr id="6" name="图片 5"/>
          <p:cNvPicPr/>
          <p:nvPr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720090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669930" y="952508"/>
            <a:ext cx="10852237" cy="5388907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/>
          <p:nvPr>
            <p:custDataLst>
              <p:tags r:id="rId2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dk1">
                    <a:tint val="75000"/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lt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/>
          <p:cNvCxnSpPr/>
          <p:nvPr>
            <p:custDataLst>
              <p:tags r:id="rId8"/>
            </p:custDataLst>
          </p:nvPr>
        </p:nvCxnSpPr>
        <p:spPr>
          <a:xfrm>
            <a:off x="3355975" y="3939540"/>
            <a:ext cx="5480050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占位符 6"/>
          <p:cNvSpPr>
            <a:spLocks noGrp="1"/>
          </p:cNvSpPr>
          <p:nvPr>
            <p:ph type="body" idx="14" hasCustomPrompt="1"/>
            <p:custDataLst>
              <p:tags r:id="rId9"/>
            </p:custDataLst>
          </p:nvPr>
        </p:nvSpPr>
        <p:spPr>
          <a:xfrm>
            <a:off x="3413760" y="4142740"/>
            <a:ext cx="5365115" cy="518470"/>
          </a:xfrm>
        </p:spPr>
        <p:txBody>
          <a:bodyPr vert="horz" wrap="square" lIns="91440" tIns="45720" rIns="91440" bIns="45720" anchor="t" anchorCtr="0">
            <a:normAutofit/>
          </a:bodyPr>
          <a:lstStyle>
            <a:lvl1pPr marL="0" marR="0" indent="0" algn="ctr" rtl="0" eaLnBrk="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000"/>
              <a:buFont typeface="Arial" panose="020B0604020202020204" pitchFamily="34" charset="0"/>
              <a:buNone/>
              <a:defRPr sz="2000" b="0" spc="2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marL="22860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65000"/>
                  <a:lumOff val="35000"/>
                </a:schemeClr>
              </a:buClr>
              <a:buSzPts val="2000"/>
              <a:buFont typeface="Arial" panose="020B0604020202020204" pitchFamily="34" charset="0"/>
              <a:buNone/>
            </a:pPr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 idx="13" hasCustomPrompt="1"/>
            <p:custDataLst>
              <p:tags r:id="rId10"/>
            </p:custDataLst>
          </p:nvPr>
        </p:nvSpPr>
        <p:spPr>
          <a:xfrm>
            <a:off x="3413125" y="2250917"/>
            <a:ext cx="5365750" cy="1515268"/>
          </a:xfrm>
        </p:spPr>
        <p:txBody>
          <a:bodyPr vert="horz" wrap="square" lIns="91440" tIns="45720" rIns="91440" bIns="45720" anchor="b" anchorCtr="0">
            <a:normAutofit/>
          </a:bodyPr>
          <a:lstStyle>
            <a:lvl1pPr marL="0" marR="0" indent="0" algn="di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Pts val="8000"/>
              <a:buNone/>
              <a:defRPr sz="8000" b="0" spc="1000" baseline="0">
                <a:solidFill>
                  <a:schemeClr val="bg1"/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/>
          <p:nvPr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720090"/>
          </a:xfrm>
          <a:prstGeom prst="rect">
            <a:avLst/>
          </a:prstGeom>
        </p:spPr>
      </p:pic>
      <p:pic>
        <p:nvPicPr>
          <p:cNvPr id="6" name="图片 5"/>
          <p:cNvPicPr/>
          <p:nvPr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72009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292075" y="303809"/>
            <a:ext cx="11607851" cy="6250382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 baseline="0">
              <a:solidFill>
                <a:schemeClr val="lt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9" name="图片 8"/>
          <p:cNvPicPr/>
          <p:nvPr>
            <p:custDataLst>
              <p:tags r:id="rId3"/>
            </p:custDataLst>
          </p:nvPr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720090"/>
          </a:xfrm>
          <a:prstGeom prst="rect">
            <a:avLst/>
          </a:prstGeom>
        </p:spPr>
      </p:pic>
      <p:pic>
        <p:nvPicPr>
          <p:cNvPr id="8" name="图片 7"/>
          <p:cNvPicPr/>
          <p:nvPr>
            <p:custDataLst>
              <p:tags r:id="rId6"/>
            </p:custDataLst>
          </p:nvPr>
        </p:nvPicPr>
        <p:blipFill>
          <a:blip r:embed="rId7" r:link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72009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1281600" y="1249200"/>
            <a:ext cx="9626400" cy="723600"/>
          </a:xfrm>
        </p:spPr>
        <p:txBody>
          <a:bodyPr wrap="square" anchor="ctr">
            <a:normAutofit/>
          </a:bodyPr>
          <a:lstStyle>
            <a:lvl1pPr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0"/>
            </p:custDataLst>
          </p:nvPr>
        </p:nvSpPr>
        <p:spPr>
          <a:xfrm>
            <a:off x="1281113" y="2163600"/>
            <a:ext cx="9626600" cy="3445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4824603" cy="6858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 baseline="0">
              <a:solidFill>
                <a:schemeClr val="lt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8" name="图片 7"/>
          <p:cNvPicPr/>
          <p:nvPr>
            <p:custDataLst>
              <p:tags r:id="rId3"/>
            </p:custDataLst>
          </p:nvPr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72009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583200" y="770400"/>
            <a:ext cx="3960000" cy="882000"/>
          </a:xfrm>
        </p:spPr>
        <p:txBody>
          <a:bodyPr wrap="square" anchor="ctr" anchorCtr="0">
            <a:normAutofit/>
          </a:bodyPr>
          <a:lstStyle>
            <a:lvl1pPr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0"/>
            </p:custDataLst>
          </p:nvPr>
        </p:nvSpPr>
        <p:spPr>
          <a:xfrm>
            <a:off x="586800" y="1764000"/>
            <a:ext cx="3956400" cy="4093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1"/>
            </p:custDataLst>
          </p:nvPr>
        </p:nvSpPr>
        <p:spPr>
          <a:xfrm>
            <a:off x="5101200" y="769938"/>
            <a:ext cx="6480000" cy="5087937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2664333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 baseline="0">
              <a:solidFill>
                <a:schemeClr val="lt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10" name="图片 9"/>
          <p:cNvPicPr/>
          <p:nvPr>
            <p:custDataLst>
              <p:tags r:id="rId3"/>
            </p:custDataLst>
          </p:nvPr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720090"/>
          </a:xfrm>
          <a:prstGeom prst="rect">
            <a:avLst/>
          </a:prstGeom>
        </p:spPr>
      </p:pic>
      <p:pic>
        <p:nvPicPr>
          <p:cNvPr id="8" name="图片 7"/>
          <p:cNvPicPr/>
          <p:nvPr>
            <p:custDataLst>
              <p:tags r:id="rId6"/>
            </p:custDataLst>
          </p:nvPr>
        </p:nvPicPr>
        <p:blipFill>
          <a:blip r:embed="rId7" r:link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72009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>
          <a:xfrm>
            <a:off x="612000" y="781200"/>
            <a:ext cx="10976400" cy="626400"/>
          </a:xfrm>
        </p:spPr>
        <p:txBody>
          <a:bodyPr wrap="square" anchor="ctr">
            <a:normAutofit/>
          </a:bodyPr>
          <a:lstStyle>
            <a:lvl1pPr algn="ctr"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3"/>
            </p:custDataLst>
          </p:nvPr>
        </p:nvSpPr>
        <p:spPr>
          <a:xfrm>
            <a:off x="612000" y="1659600"/>
            <a:ext cx="10975975" cy="828000"/>
          </a:xfrm>
        </p:spPr>
        <p:txBody>
          <a:bodyPr wrap="square">
            <a:normAutofit/>
          </a:bodyPr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4"/>
            </p:custDataLst>
          </p:nvPr>
        </p:nvSpPr>
        <p:spPr>
          <a:xfrm>
            <a:off x="612775" y="2808000"/>
            <a:ext cx="10965600" cy="34308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>
            <p:custDataLst>
              <p:tags r:id="rId2"/>
            </p:custDataLst>
          </p:nvPr>
        </p:nvSpPr>
        <p:spPr>
          <a:xfrm>
            <a:off x="0" y="5028971"/>
            <a:ext cx="12192000" cy="182902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 baseline="0">
              <a:solidFill>
                <a:schemeClr val="lt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10" name="图片 9"/>
          <p:cNvPicPr/>
          <p:nvPr>
            <p:custDataLst>
              <p:tags r:id="rId3"/>
            </p:custDataLst>
          </p:nvPr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720090"/>
          </a:xfrm>
          <a:prstGeom prst="rect">
            <a:avLst/>
          </a:prstGeom>
        </p:spPr>
      </p:pic>
      <p:pic>
        <p:nvPicPr>
          <p:cNvPr id="8" name="图片 7"/>
          <p:cNvPicPr/>
          <p:nvPr>
            <p:custDataLst>
              <p:tags r:id="rId6"/>
            </p:custDataLst>
          </p:nvPr>
        </p:nvPicPr>
        <p:blipFill>
          <a:blip r:embed="rId7" r:link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72009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>
          <a:xfrm>
            <a:off x="604800" y="669600"/>
            <a:ext cx="10976400" cy="565200"/>
          </a:xfrm>
        </p:spPr>
        <p:txBody>
          <a:bodyPr wrap="square" anchor="ctr" anchorCtr="0">
            <a:normAutofit/>
          </a:bodyPr>
          <a:lstStyle>
            <a:lvl1pPr algn="ctr"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3"/>
            </p:custDataLst>
          </p:nvPr>
        </p:nvSpPr>
        <p:spPr>
          <a:xfrm>
            <a:off x="604837" y="1681200"/>
            <a:ext cx="10990800" cy="3211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4"/>
            </p:custDataLst>
          </p:nvPr>
        </p:nvSpPr>
        <p:spPr>
          <a:xfrm>
            <a:off x="594000" y="5180400"/>
            <a:ext cx="11001600" cy="10116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 baseline="0">
              <a:solidFill>
                <a:schemeClr val="lt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12" name="图片 11"/>
          <p:cNvPicPr/>
          <p:nvPr>
            <p:custDataLst>
              <p:tags r:id="rId3"/>
            </p:custDataLst>
          </p:nvPr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6137910"/>
            <a:ext cx="720090" cy="720090"/>
          </a:xfrm>
          <a:prstGeom prst="rect">
            <a:avLst/>
          </a:prstGeom>
        </p:spPr>
      </p:pic>
      <p:pic>
        <p:nvPicPr>
          <p:cNvPr id="10" name="图片 9"/>
          <p:cNvPicPr/>
          <p:nvPr>
            <p:custDataLst>
              <p:tags r:id="rId6"/>
            </p:custDataLst>
          </p:nvPr>
        </p:nvPicPr>
        <p:blipFill>
          <a:blip r:embed="rId7" r:link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7910"/>
            <a:ext cx="720090" cy="72009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>
          <a:xfrm>
            <a:off x="579600" y="237600"/>
            <a:ext cx="11037600" cy="441964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3"/>
            </p:custDataLst>
          </p:nvPr>
        </p:nvSpPr>
        <p:spPr>
          <a:xfrm>
            <a:off x="579600" y="1663200"/>
            <a:ext cx="5342400" cy="28944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4"/>
            </p:custDataLst>
          </p:nvPr>
        </p:nvSpPr>
        <p:spPr>
          <a:xfrm>
            <a:off x="6242400" y="1663200"/>
            <a:ext cx="5367600" cy="28944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5"/>
            </p:custDataLst>
          </p:nvPr>
        </p:nvSpPr>
        <p:spPr>
          <a:xfrm>
            <a:off x="572400" y="4816800"/>
            <a:ext cx="5342400" cy="781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6"/>
            </p:custDataLst>
          </p:nvPr>
        </p:nvSpPr>
        <p:spPr>
          <a:xfrm>
            <a:off x="6253200" y="4813200"/>
            <a:ext cx="5367600" cy="781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953691"/>
            <a:ext cx="12192000" cy="4950618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 baseline="0">
              <a:solidFill>
                <a:schemeClr val="lt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9" name="图片 8"/>
          <p:cNvPicPr/>
          <p:nvPr>
            <p:custDataLst>
              <p:tags r:id="rId3"/>
            </p:custDataLst>
          </p:nvPr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1797" y="5237797"/>
            <a:ext cx="1620202" cy="1620202"/>
          </a:xfrm>
          <a:prstGeom prst="rect">
            <a:avLst/>
          </a:prstGeom>
        </p:spPr>
      </p:pic>
      <p:pic>
        <p:nvPicPr>
          <p:cNvPr id="8" name="图片 7"/>
          <p:cNvPicPr/>
          <p:nvPr>
            <p:custDataLst>
              <p:tags r:id="rId6"/>
            </p:custDataLst>
          </p:nvPr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37797"/>
            <a:ext cx="1620202" cy="162020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1522800" y="1339200"/>
            <a:ext cx="9144000" cy="2386800"/>
          </a:xfrm>
        </p:spPr>
        <p:txBody>
          <a:bodyPr wrap="square" anchor="b">
            <a:normAutofit/>
          </a:bodyPr>
          <a:lstStyle>
            <a:lvl1pPr algn="ctr">
              <a:defRPr sz="60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3"/>
            </p:custDataLst>
          </p:nvPr>
        </p:nvSpPr>
        <p:spPr>
          <a:xfrm>
            <a:off x="1522413" y="3862800"/>
            <a:ext cx="9144000" cy="1656000"/>
          </a:xfrm>
        </p:spPr>
        <p:txBody>
          <a:bodyPr wrap="square">
            <a:normAutofit/>
          </a:bodyPr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/>
          <p:nvPr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720090"/>
          </a:xfrm>
          <a:prstGeom prst="rect">
            <a:avLst/>
          </a:prstGeom>
        </p:spPr>
      </p:pic>
      <p:pic>
        <p:nvPicPr>
          <p:cNvPr id="7" name="图片 6"/>
          <p:cNvPicPr/>
          <p:nvPr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72009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9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/>
          <p:nvPr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7000"/>
            <a:ext cx="2825145" cy="4064000"/>
          </a:xfrm>
          <a:prstGeom prst="rect">
            <a:avLst/>
          </a:prstGeom>
        </p:spPr>
      </p:pic>
      <p:pic>
        <p:nvPicPr>
          <p:cNvPr id="8" name="图片 7"/>
          <p:cNvPicPr/>
          <p:nvPr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6855" y="1397000"/>
            <a:ext cx="2825145" cy="4064000"/>
          </a:xfrm>
          <a:prstGeom prst="rect">
            <a:avLst/>
          </a:prstGeom>
        </p:spPr>
      </p:pic>
      <p:sp>
        <p:nvSpPr>
          <p:cNvPr id="7" name="矩形 6"/>
          <p:cNvSpPr/>
          <p:nvPr>
            <p:custDataLst>
              <p:tags r:id="rId8"/>
            </p:custDataLst>
          </p:nvPr>
        </p:nvSpPr>
        <p:spPr>
          <a:xfrm>
            <a:off x="292075" y="303809"/>
            <a:ext cx="11607851" cy="6250382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 baseline="0">
              <a:solidFill>
                <a:schemeClr val="lt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标题 2"/>
          <p:cNvSpPr>
            <a:spLocks noGrp="1"/>
          </p:cNvSpPr>
          <p:nvPr>
            <p:ph type="ctrTitle" idx="14" hasCustomPrompt="1"/>
            <p:custDataLst>
              <p:tags r:id="rId12"/>
            </p:custDataLst>
          </p:nvPr>
        </p:nvSpPr>
        <p:spPr>
          <a:xfrm>
            <a:off x="3376614" y="3052128"/>
            <a:ext cx="5438775" cy="714375"/>
          </a:xfrm>
        </p:spPr>
        <p:txBody>
          <a:bodyPr vert="horz" wrap="square" lIns="91440" tIns="45720" rIns="91440" bIns="45720" anchor="b" anchorCtr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Pts val="3600"/>
              <a:buNone/>
              <a:defRPr sz="3600" b="0" spc="4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2" name="副标题 1"/>
          <p:cNvSpPr>
            <a:spLocks noGrp="1"/>
          </p:cNvSpPr>
          <p:nvPr>
            <p:ph type="subTitle" idx="13" hasCustomPrompt="1"/>
            <p:custDataLst>
              <p:tags r:id="rId13"/>
            </p:custDataLst>
          </p:nvPr>
        </p:nvSpPr>
        <p:spPr>
          <a:xfrm>
            <a:off x="3376614" y="3883343"/>
            <a:ext cx="5438775" cy="1067435"/>
          </a:xfrm>
        </p:spPr>
        <p:txBody>
          <a:bodyPr vert="horz" wrap="square" lIns="91440" tIns="45720" rIns="91440" bIns="45720" anchor="t" anchorCtr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Pts val="1600"/>
              <a:buFont typeface="Arial" panose="020B0604020202020204" pitchFamily="34" charset="0"/>
              <a:buNone/>
              <a:defRPr sz="1600" b="0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/>
          <p:nvPr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720090"/>
          </a:xfrm>
          <a:prstGeom prst="rect">
            <a:avLst/>
          </a:prstGeom>
        </p:spPr>
      </p:pic>
      <p:pic>
        <p:nvPicPr>
          <p:cNvPr id="8" name="图片 7"/>
          <p:cNvPicPr/>
          <p:nvPr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72009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9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10"/>
            </p:custDataLst>
          </p:nvPr>
        </p:nvSpPr>
        <p:spPr>
          <a:xfrm>
            <a:off x="6238877" y="952508"/>
            <a:ext cx="5283242" cy="5388907"/>
          </a:xfrm>
        </p:spPr>
        <p:txBody>
          <a:bodyPr wrap="square" lIns="90170" tIns="46990" rIns="90170" bIns="46990">
            <a:normAutofit/>
          </a:bodyPr>
          <a:lstStyle>
            <a:lvl1pPr eaLnBrk="1" fontAlgn="auto" latinLnBrk="0" hangingPunct="1">
              <a:defRPr sz="16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eaLnBrk="1" fontAlgn="auto" latinLnBrk="0" hangingPunct="1">
              <a:defRPr sz="16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eaLnBrk="1" fontAlgn="auto" latinLnBrk="0" hangingPunct="1">
              <a:defRPr sz="16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eaLnBrk="1" fontAlgn="auto" latinLnBrk="0" hangingPunct="1">
              <a:defRPr sz="16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eaLnBrk="1" fontAlgn="auto" latinLnBrk="0" hangingPunct="1">
              <a:defRPr sz="16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/>
          <p:nvPr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720090"/>
          </a:xfrm>
          <a:prstGeom prst="rect">
            <a:avLst/>
          </a:prstGeom>
        </p:spPr>
      </p:pic>
      <p:pic>
        <p:nvPicPr>
          <p:cNvPr id="10" name="图片 9"/>
          <p:cNvPicPr/>
          <p:nvPr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72009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9"/>
            </p:custDataLst>
          </p:nvPr>
        </p:nvSpPr>
        <p:spPr>
          <a:xfrm>
            <a:off x="669930" y="952508"/>
            <a:ext cx="5283242" cy="381003"/>
          </a:xfrm>
        </p:spPr>
        <p:txBody>
          <a:bodyPr wrap="square" lIns="90170" tIns="46990" rIns="90170" bIns="46990" anchor="ctr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10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11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12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3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4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5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/>
          <p:nvPr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8080" y="1850336"/>
            <a:ext cx="4389120" cy="3157329"/>
          </a:xfrm>
          <a:prstGeom prst="rect">
            <a:avLst/>
          </a:prstGeom>
        </p:spPr>
      </p:pic>
      <p:sp>
        <p:nvSpPr>
          <p:cNvPr id="6" name="矩形 5"/>
          <p:cNvSpPr/>
          <p:nvPr>
            <p:custDataLst>
              <p:tags r:id="rId5"/>
            </p:custDataLst>
          </p:nvPr>
        </p:nvSpPr>
        <p:spPr>
          <a:xfrm>
            <a:off x="0" y="0"/>
            <a:ext cx="7315200" cy="6858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 baseline="0">
              <a:solidFill>
                <a:schemeClr val="lt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/>
          <p:nvPr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720090"/>
          </a:xfrm>
          <a:prstGeom prst="rect">
            <a:avLst/>
          </a:prstGeom>
        </p:spPr>
      </p:pic>
      <p:pic>
        <p:nvPicPr>
          <p:cNvPr id="8" name="图片 7"/>
          <p:cNvPicPr/>
          <p:nvPr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72009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9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10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/>
          <p:nvPr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720090"/>
          </a:xfrm>
          <a:prstGeom prst="rect">
            <a:avLst/>
          </a:prstGeom>
        </p:spPr>
      </p:pic>
      <p:pic>
        <p:nvPicPr>
          <p:cNvPr id="7" name="图片 6"/>
          <p:cNvPicPr/>
          <p:nvPr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720090"/>
          </a:xfrm>
          <a:prstGeom prst="rect">
            <a:avLst/>
          </a:prstGeom>
        </p:spPr>
      </p:pic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8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9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 wrap="square">
            <a:normAutofit/>
          </a:bodyPr>
          <a:lstStyle>
            <a:lvl1pPr indent="0" eaLnBrk="1" fontAlgn="auto" latinLnBrk="0" hangingPunct="1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indent="0" eaLnBrk="1" fontAlgn="auto" latinLnBrk="0" hangingPunct="1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indent="0" eaLnBrk="1" fontAlgn="auto" latinLnBrk="0" hangingPunct="1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indent="0" eaLnBrk="1" fontAlgn="auto" latinLnBrk="0" hangingPunct="1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indent="0" eaLnBrk="1" fontAlgn="auto" latinLnBrk="0" hangingPunct="1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5" Type="http://schemas.openxmlformats.org/officeDocument/2006/relationships/theme" Target="../theme/theme1.xml"/><Relationship Id="rId24" Type="http://schemas.openxmlformats.org/officeDocument/2006/relationships/tags" Target="../tags/tag142.xml"/><Relationship Id="rId23" Type="http://schemas.openxmlformats.org/officeDocument/2006/relationships/tags" Target="../tags/tag141.xml"/><Relationship Id="rId22" Type="http://schemas.openxmlformats.org/officeDocument/2006/relationships/tags" Target="../tags/tag140.xml"/><Relationship Id="rId21" Type="http://schemas.openxmlformats.org/officeDocument/2006/relationships/tags" Target="../tags/tag139.xml"/><Relationship Id="rId20" Type="http://schemas.openxmlformats.org/officeDocument/2006/relationships/tags" Target="../tags/tag138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137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wrap="square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61398"/>
            <a:ext cx="10852237" cy="5388907"/>
          </a:xfrm>
          <a:prstGeom prst="rect">
            <a:avLst/>
          </a:prstGeom>
        </p:spPr>
        <p:txBody>
          <a:bodyPr vert="horz" wrap="square" lIns="90170" tIns="46990" rIns="90170" bIns="4699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.xml"/><Relationship Id="rId8" Type="http://schemas.openxmlformats.org/officeDocument/2006/relationships/tags" Target="../tags/tag146.xml"/><Relationship Id="rId7" Type="http://schemas.openxmlformats.org/officeDocument/2006/relationships/image" Target="../media/image11.png"/><Relationship Id="rId6" Type="http://schemas.openxmlformats.org/officeDocument/2006/relationships/image" Target="../media/image10.GIF"/><Relationship Id="rId5" Type="http://schemas.openxmlformats.org/officeDocument/2006/relationships/image" Target="../media/image9.png"/><Relationship Id="rId4" Type="http://schemas.openxmlformats.org/officeDocument/2006/relationships/image" Target="../media/image8.jpeg"/><Relationship Id="rId3" Type="http://schemas.openxmlformats.org/officeDocument/2006/relationships/tags" Target="../tags/tag145.xml"/><Relationship Id="rId2" Type="http://schemas.openxmlformats.org/officeDocument/2006/relationships/tags" Target="../tags/tag144.xml"/><Relationship Id="rId10" Type="http://schemas.openxmlformats.org/officeDocument/2006/relationships/notesSlide" Target="../notesSlides/notesSlide1.xml"/><Relationship Id="rId1" Type="http://schemas.openxmlformats.org/officeDocument/2006/relationships/tags" Target="../tags/tag1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17"/>
          <p:cNvSpPr txBox="1"/>
          <p:nvPr>
            <p:custDataLst>
              <p:tags r:id="rId1"/>
            </p:custDataLst>
          </p:nvPr>
        </p:nvSpPr>
        <p:spPr>
          <a:xfrm>
            <a:off x="1743075" y="190500"/>
            <a:ext cx="10267315" cy="922020"/>
          </a:xfrm>
          <a:prstGeom prst="rect">
            <a:avLst/>
          </a:prstGeom>
          <a:noFill/>
        </p:spPr>
        <p:txBody>
          <a:bodyPr wrap="square" lIns="91440" tIns="45720" rIns="91440" bIns="45720" rtlCol="0" anchor="b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zh-CN" altLang="en-US" sz="8000" b="1" i="1" spc="200" dirty="0">
                <a:gradFill>
                  <a:gsLst>
                    <a:gs pos="0">
                      <a:srgbClr val="FBFB11"/>
                    </a:gs>
                    <a:gs pos="100000">
                      <a:srgbClr val="838309"/>
                    </a:gs>
                  </a:gsLst>
                  <a:lin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sym typeface="Arial" panose="020B0604020202020204" pitchFamily="34" charset="0"/>
              </a:rPr>
              <a:t>争当朝阳好少年</a:t>
            </a:r>
            <a:endParaRPr lang="zh-CN" altLang="en-US" sz="8000" b="1" i="1" spc="200" dirty="0">
              <a:gradFill>
                <a:gsLst>
                  <a:gs pos="0">
                    <a:srgbClr val="FBFB11"/>
                  </a:gs>
                  <a:gs pos="100000">
                    <a:srgbClr val="838309"/>
                  </a:gs>
                </a:gsLst>
                <a:lin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charset="-122"/>
              <a:ea typeface="楷体" panose="02010609060101010101" charset="-122"/>
              <a:sym typeface="Arial" panose="020B0604020202020204" pitchFamily="34" charset="0"/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ctrTitle" idx="14"/>
            <p:custDataLst>
              <p:tags r:id="rId2"/>
            </p:custDataLst>
          </p:nvPr>
        </p:nvSpPr>
        <p:spPr>
          <a:xfrm>
            <a:off x="3083244" y="1112203"/>
            <a:ext cx="5438775" cy="714375"/>
          </a:xfrm>
        </p:spPr>
        <p:txBody>
          <a:bodyPr>
            <a:normAutofit fontScale="90000"/>
          </a:bodyPr>
          <a:lstStyle/>
          <a:p>
            <a:r>
              <a:rPr lang="zh-CN" altLang="en-US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sym typeface="Arial" panose="020B0604020202020204" pitchFamily="34" charset="0"/>
              </a:rPr>
              <a:t>我的简介</a:t>
            </a:r>
            <a:endParaRPr lang="zh-CN" altLang="en-US" dirty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charset="-122"/>
              <a:ea typeface="楷体" panose="02010609060101010101" charset="-122"/>
              <a:sym typeface="Arial" panose="020B0604020202020204" pitchFamily="34" charset="0"/>
            </a:endParaRPr>
          </a:p>
        </p:txBody>
      </p:sp>
      <p:sp>
        <p:nvSpPr>
          <p:cNvPr id="2" name="副标题 1"/>
          <p:cNvSpPr>
            <a:spLocks noGrp="1"/>
          </p:cNvSpPr>
          <p:nvPr>
            <p:ph type="subTitle" idx="13"/>
            <p:custDataLst>
              <p:tags r:id="rId3"/>
            </p:custDataLst>
          </p:nvPr>
        </p:nvSpPr>
        <p:spPr>
          <a:xfrm>
            <a:off x="3083560" y="1699260"/>
            <a:ext cx="6171565" cy="1067435"/>
          </a:xfrm>
        </p:spPr>
        <p:txBody>
          <a:bodyPr>
            <a:noAutofit/>
          </a:bodyPr>
          <a:lstStyle/>
          <a:p>
            <a:r>
              <a:rPr lang="zh-CN" altLang="en-US" sz="2800" b="1" i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sym typeface="Arial" panose="020B0604020202020204" pitchFamily="34" charset="0"/>
              </a:rPr>
              <a:t>姓名：苏婉婷</a:t>
            </a:r>
            <a:endParaRPr lang="zh-CN" altLang="en-US" sz="2800" b="1" i="1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charset="-122"/>
              <a:ea typeface="楷体" panose="02010609060101010101" charset="-122"/>
              <a:sym typeface="Arial" panose="020B0604020202020204" pitchFamily="34" charset="0"/>
            </a:endParaRPr>
          </a:p>
          <a:p>
            <a:r>
              <a:rPr lang="zh-CN" altLang="en-US" sz="2800" b="1" i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sym typeface="Arial" panose="020B0604020202020204" pitchFamily="34" charset="0"/>
              </a:rPr>
              <a:t>性别：女</a:t>
            </a:r>
            <a:endParaRPr lang="zh-CN" altLang="en-US" sz="2800" b="1" i="1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charset="-122"/>
              <a:ea typeface="楷体" panose="02010609060101010101" charset="-122"/>
              <a:sym typeface="Arial" panose="020B0604020202020204" pitchFamily="34" charset="0"/>
            </a:endParaRPr>
          </a:p>
          <a:p>
            <a:r>
              <a:rPr lang="zh-CN" altLang="en-US" sz="2800" b="1" i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sym typeface="Arial" panose="020B0604020202020204" pitchFamily="34" charset="0"/>
              </a:rPr>
              <a:t>兴趣爱好：书法写作等</a:t>
            </a:r>
            <a:endParaRPr lang="zh-CN" altLang="en-US" sz="2800" b="1" i="1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charset="-122"/>
              <a:ea typeface="楷体" panose="02010609060101010101" charset="-122"/>
              <a:sym typeface="Arial" panose="020B0604020202020204" pitchFamily="34" charset="0"/>
            </a:endParaRPr>
          </a:p>
          <a:p>
            <a:r>
              <a:rPr lang="zh-CN" altLang="en-US" sz="2800" b="1" i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sym typeface="Arial" panose="020B0604020202020204" pitchFamily="34" charset="0"/>
              </a:rPr>
              <a:t>左右铭：不经历风雨，怎能见彩虹？</a:t>
            </a:r>
            <a:endParaRPr lang="zh-CN" altLang="en-US" sz="2800" b="1" i="1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charset="-122"/>
              <a:ea typeface="楷体" panose="02010609060101010101" charset="-122"/>
              <a:sym typeface="Arial" panose="020B0604020202020204" pitchFamily="34" charset="0"/>
            </a:endParaRPr>
          </a:p>
        </p:txBody>
      </p:sp>
      <p:pic>
        <p:nvPicPr>
          <p:cNvPr id="4" name="图片 3" descr="AC43868771E63D9780D00B947DF04C8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55125" y="747395"/>
            <a:ext cx="2936875" cy="33909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03200" y="4225925"/>
            <a:ext cx="1180719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</a:t>
            </a:r>
            <a:r>
              <a:rPr lang="zh-CN" altLang="en-US" sz="2400" b="1" i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大家好，我是来自六一般的苏婉婷，我热爱学习，乐观向上，在学习上，我一步一个脚印认真努力。</a:t>
            </a:r>
            <a:endParaRPr lang="zh-CN" altLang="en-US" sz="2400" b="1" i="1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zh-CN" altLang="en-US" sz="2400" b="1" i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我热爱写作通过不懈的努力，在2018年度天宁区红领巾，读书征文活动中荣获二等奖。在2019年常州市中小学生幸福，阅读快乐，成长读书，征文活动中荣获三等奖。我不仅热爱阅读书法也很好呢，在常州市首届青年少年硬笔书法作品展览评比活动中，荣获二等奖等等，我坚信努力过后将是最美好的明天。</a:t>
            </a:r>
            <a:endParaRPr lang="zh-CN" altLang="en-US" sz="2400" b="1" i="1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1073743059" name="椭圆 1073743058" descr="122"/>
          <p:cNvSpPr/>
          <p:nvPr/>
        </p:nvSpPr>
        <p:spPr>
          <a:xfrm rot="7669085">
            <a:off x="6006465" y="656590"/>
            <a:ext cx="2282825" cy="2250440"/>
          </a:xfrm>
          <a:prstGeom prst="ellipse">
            <a:avLst/>
          </a:prstGeom>
          <a:blipFill rotWithShape="0">
            <a:blip r:embed="rId5"/>
            <a:stretch>
              <a:fillRect/>
            </a:stretch>
          </a:blipFill>
          <a:ln w="9525">
            <a:noFill/>
          </a:ln>
        </p:spPr>
        <p:txBody>
          <a:bodyPr/>
          <a:p>
            <a:endParaRPr lang="zh-CN" altLang="en-US"/>
          </a:p>
        </p:txBody>
      </p:sp>
      <p:pic>
        <p:nvPicPr>
          <p:cNvPr id="1073742877" name="图片 1073742876" descr="hello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1699260"/>
            <a:ext cx="3058795" cy="213931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073743145" name="组合 1073743144"/>
          <p:cNvGrpSpPr/>
          <p:nvPr/>
        </p:nvGrpSpPr>
        <p:grpSpPr>
          <a:xfrm>
            <a:off x="0" y="0"/>
            <a:ext cx="2005330" cy="2038985"/>
            <a:chOff x="9020" y="6744"/>
            <a:chExt cx="2140" cy="1620"/>
          </a:xfrm>
        </p:grpSpPr>
        <p:sp>
          <p:nvSpPr>
            <p:cNvPr id="1073743146" name="椭圆 1073743145" descr="444745905"/>
            <p:cNvSpPr/>
            <p:nvPr/>
          </p:nvSpPr>
          <p:spPr>
            <a:xfrm>
              <a:off x="9540" y="6744"/>
              <a:ext cx="1620" cy="1620"/>
            </a:xfrm>
            <a:prstGeom prst="ellipse">
              <a:avLst/>
            </a:prstGeom>
            <a:blipFill rotWithShape="0">
              <a:blip r:embed="rId7"/>
              <a:stretch>
                <a:fillRect/>
              </a:stretch>
            </a:blipFill>
            <a:ln w="19050" cap="flat" cmpd="sng">
              <a:solidFill>
                <a:srgbClr val="FF99CC"/>
              </a:solidFill>
              <a:prstDash val="sysDot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073743147" name="椭圆 1073743146"/>
            <p:cNvSpPr/>
            <p:nvPr/>
          </p:nvSpPr>
          <p:spPr>
            <a:xfrm>
              <a:off x="9020" y="7700"/>
              <a:ext cx="560" cy="560"/>
            </a:xfrm>
            <a:prstGeom prst="ellipse">
              <a:avLst/>
            </a:prstGeom>
            <a:solidFill>
              <a:srgbClr val="FFFFFF"/>
            </a:solidFill>
            <a:ln w="19050" cap="flat" cmpd="sng">
              <a:solidFill>
                <a:srgbClr val="FF99CC"/>
              </a:solidFill>
              <a:prstDash val="sysDot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</p:grpSp>
    </p:spTree>
    <p:custDataLst>
      <p:tags r:id="rId8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TYPE" val="i"/>
  <p:tag name="KSO_WM_UNIT_SUBTYPE" val="h"/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5*i*0"/>
  <p:tag name="KSO_WM_UNIT_BK_DARK_LIGHT" val="2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09.xml><?xml version="1.0" encoding="utf-8"?>
<p:tagLst xmlns:p="http://schemas.openxmlformats.org/presentationml/2006/main">
  <p:tag name="KSO_WM_UNIT_TYPE" val="i"/>
  <p:tag name="KSO_WM_UNIT_SUBTYPE" val="h"/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6*i*0"/>
  <p:tag name="KSO_WM_UNIT_BK_DARK_LIGHT" val="2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11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8.xml><?xml version="1.0" encoding="utf-8"?>
<p:tagLst xmlns:p="http://schemas.openxmlformats.org/presentationml/2006/main">
  <p:tag name="KSO_WM_UNIT_TYPE" val="i"/>
  <p:tag name="KSO_WM_UNIT_SUBTYPE" val="h"/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7*i*0"/>
  <p:tag name="KSO_WM_UNIT_BK_DARK_LIGHT" val="2"/>
  <p:tag name="KSO_WM_UNIT_LAYERLEVEL" val="1"/>
  <p:tag name="KSO_WM_TAG_VERSION" val="1.0"/>
  <p:tag name="KSO_WM_BEAUTIFY_FLAG" val="#wm#"/>
</p:tagLst>
</file>

<file path=ppt/tags/tag11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9.xml><?xml version="1.0" encoding="utf-8"?>
<p:tagLst xmlns:p="http://schemas.openxmlformats.org/presentationml/2006/main">
  <p:tag name="KSO_WM_UNIT_TYPE" val="i"/>
  <p:tag name="KSO_WM_UNIT_SUBTYPE" val="h"/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8*i*0"/>
  <p:tag name="KSO_WM_UNIT_BK_DARK_LIGHT" val="2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31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476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476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42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20205476"/>
  <p:tag name="KSO_WM_TEMPLATE_SUBCATEGORY" val="0"/>
  <p:tag name="KSO_WM_TEMPLATE_MASTER_TYPE" val="1"/>
  <p:tag name="KSO_WM_TEMPLATE_COLOR_TYPE" val="1"/>
  <p:tag name="KSO_WM_TEMPLATE_MASTER_THUMB_INDEX" val="12"/>
  <p:tag name="KSO_WM_TEMPLATE_THUMBS_INDEX" val="1、4、7、9、12、16、19、20、21、22、24、27、28、29"/>
</p:tagLst>
</file>

<file path=ppt/tags/tag143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LAYERLEVEL" val="1"/>
  <p:tag name="KSO_WM_TAG_VERSION" val="1.0"/>
  <p:tag name="KSO_WM_BEAUTIFY_FLAG" val="#wm#"/>
  <p:tag name="KSO_WM_UNIT_NOCLEAR" val="0"/>
  <p:tag name="KSO_WM_UNIT_VALUE" val="5"/>
  <p:tag name="KSO_WM_UNIT_TYPE" val="e"/>
  <p:tag name="KSO_WM_UNIT_INDEX" val="1"/>
  <p:tag name="KSO_WM_UNIT_PRESET_TEXT" val="Part  01"/>
  <p:tag name="KSO_WM_TEMPLATE_CATEGORY" val="custom"/>
  <p:tag name="KSO_WM_TEMPLATE_INDEX" val="20205476"/>
  <p:tag name="KSO_WM_UNIT_ID" val="custom20205476_7*e*1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13"/>
  <p:tag name="KSO_WM_UNIT_TYPE" val="a"/>
  <p:tag name="KSO_WM_UNIT_INDEX" val="1"/>
  <p:tag name="KSO_WM_UNIT_PRESET_TEXT" val="单击此处添加大标题"/>
  <p:tag name="KSO_WM_TEMPLATE_CATEGORY" val="custom"/>
  <p:tag name="KSO_WM_TEMPLATE_INDEX" val="20205476"/>
  <p:tag name="KSO_WM_UNIT_ID" val="custom20205476_7*a*1"/>
  <p:tag name="KSO_WM_UNIT_ISNUMDGMTITLE" val="0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AG_VERSION" val="1.0"/>
  <p:tag name="KSO_WM_BEAUTIFY_FLAG" val="#wm#"/>
  <p:tag name="KSO_WM_UNIT_ISCONTENTSTITLE" val="0"/>
  <p:tag name="KSO_WM_UNIT_NOCLEAR" val="0"/>
  <p:tag name="KSO_WM_UNIT_VALUE" val="78"/>
  <p:tag name="KSO_WM_UNIT_TYPE" val="b"/>
  <p:tag name="KSO_WM_UNIT_INDEX" val="1"/>
  <p:tag name="KSO_WM_UNIT_PRESET_TEXT" val="单击此处输入你的正文，文字是您思想的提炼，为了最终演示发布的良好效果，请尽量言简意赅的阐述观点，以便观者可以准确理解您所传达的信息"/>
  <p:tag name="KSO_WM_TEMPLATE_CATEGORY" val="custom"/>
  <p:tag name="KSO_WM_TEMPLATE_INDEX" val="20205476"/>
  <p:tag name="KSO_WM_UNIT_ID" val="custom20205476_7*b*1"/>
  <p:tag name="KSO_WM_UNIT_ISNUMDGMTITLE" val="0"/>
</p:tagLst>
</file>

<file path=ppt/tags/tag146.xml><?xml version="1.0" encoding="utf-8"?>
<p:tagLst xmlns:p="http://schemas.openxmlformats.org/presentationml/2006/main">
  <p:tag name="KSO_WM_TEMPLATE_SUBCATEGORY" val="0"/>
  <p:tag name="KSO_WM_SLIDE_ITEM_CNT" val="0"/>
  <p:tag name="KSO_WM_SLIDE_INDEX" val="7"/>
  <p:tag name="KSO_WM_TAG_VERSION" val="1.0"/>
  <p:tag name="KSO_WM_BEAUTIFY_FLAG" val="#wm#"/>
  <p:tag name="KSO_WM_SLIDE_TYPE" val="sectionTitle"/>
  <p:tag name="KSO_WM_SLIDE_SUBTYPE" val="pureTxt"/>
  <p:tag name="KSO_WM_SLIDE_LAYOUT" val="a_b_e"/>
  <p:tag name="KSO_WM_SLIDE_LAYOUT_CNT" val="1_1_1"/>
  <p:tag name="KSO_WM_TEMPLATE_MASTER_TYPE" val="1"/>
  <p:tag name="KSO_WM_TEMPLATE_COLOR_TYPE" val="1"/>
  <p:tag name="KSO_WM_TEMPLATE_CATEGORY" val="custom"/>
  <p:tag name="KSO_WM_TEMPLATE_INDEX" val="20205476"/>
  <p:tag name="KSO_WM_SLIDE_ID" val="custom20205476_7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AG_VERSION" val="1.0"/>
  <p:tag name="KSO_WM_BEAUTIFY_FLAG" val="#wm#"/>
  <p:tag name="KSO_WM_UNIT_TYPE" val="y"/>
  <p:tag name="KSO_WM_UNIT_INDEX" val="1"/>
  <p:tag name="KSO_WM_UNIT_ID" val="_1*y*1"/>
  <p:tag name="KSO_WM_SLIDE_BACKGROUND_MASK_FLAG" val="1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84.xml><?xml version="1.0" encoding="utf-8"?>
<p:tagLst xmlns:p="http://schemas.openxmlformats.org/presentationml/2006/main">
  <p:tag name="KSO_WM_UNIT_TYPE" val="i"/>
  <p:tag name="KSO_WM_UNIT_SUBTYPE" val="h"/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3*i*0"/>
  <p:tag name="KSO_WM_UNIT_BK_DARK_LIGHT" val="2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92.xml><?xml version="1.0" encoding="utf-8"?>
<p:tagLst xmlns:p="http://schemas.openxmlformats.org/presentationml/2006/main">
  <p:tag name="KSO_WM_UNIT_TYPE" val="i"/>
  <p:tag name="KSO_WM_UNIT_SUBTYPE" val="h"/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0"/>
  <p:tag name="KSO_WM_UNIT_ID" val="_14*i*0"/>
  <p:tag name="KSO_WM_UNIT_BK_DARK_LIGHT" val="2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heme/theme1.xml><?xml version="1.0" encoding="utf-8"?>
<a:theme xmlns:a="http://schemas.openxmlformats.org/drawingml/2006/main" name="Office 主题​​">
  <a:themeElements>
    <a:clrScheme name="WPS主题色">
      <a:dk1>
        <a:srgbClr val="000000"/>
      </a:dk1>
      <a:lt1>
        <a:srgbClr val="FFFFFF"/>
      </a:lt1>
      <a:dk2>
        <a:srgbClr val="EFEDEC"/>
      </a:dk2>
      <a:lt2>
        <a:srgbClr val="FDFCFC"/>
      </a:lt2>
      <a:accent1>
        <a:srgbClr val="A67355"/>
      </a:accent1>
      <a:accent2>
        <a:srgbClr val="977D54"/>
      </a:accent2>
      <a:accent3>
        <a:srgbClr val="848959"/>
      </a:accent3>
      <a:accent4>
        <a:srgbClr val="719467"/>
      </a:accent4>
      <a:accent5>
        <a:srgbClr val="609D7C"/>
      </a:accent5>
      <a:accent6>
        <a:srgbClr val="56A598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243</Words>
  <Application>WPS 演示</Application>
  <PresentationFormat>宽屏</PresentationFormat>
  <Paragraphs>12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汉仪旗黑-85S</vt:lpstr>
      <vt:lpstr>黑体</vt:lpstr>
      <vt:lpstr>楷体</vt:lpstr>
      <vt:lpstr>Arial Unicode MS</vt:lpstr>
      <vt:lpstr>Calibri</vt:lpstr>
      <vt:lpstr>Office 主题​​</vt:lpstr>
      <vt:lpstr>我的简介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初夏·雨</cp:lastModifiedBy>
  <cp:revision>3</cp:revision>
  <dcterms:created xsi:type="dcterms:W3CDTF">2020-05-22T23:20:00Z</dcterms:created>
  <dcterms:modified xsi:type="dcterms:W3CDTF">2020-05-23T00:05:23Z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2052-11.1.0.9584</vt:lpwstr>
  </property>
</Properties>
</file>