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  <p:sldId id="267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-5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jpeg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1226764364828.swf" TargetMode="Externa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image" Target="../media/image11.jpeg"/><Relationship Id="rId7" Type="http://schemas.openxmlformats.org/officeDocument/2006/relationships/slide" Target="slide10.xml"/><Relationship Id="rId6" Type="http://schemas.openxmlformats.org/officeDocument/2006/relationships/image" Target="../media/image10.jpeg"/><Relationship Id="rId5" Type="http://schemas.openxmlformats.org/officeDocument/2006/relationships/slide" Target="slide9.xml"/><Relationship Id="rId4" Type="http://schemas.openxmlformats.org/officeDocument/2006/relationships/image" Target="../media/image9.jpeg"/><Relationship Id="rId3" Type="http://schemas.openxmlformats.org/officeDocument/2006/relationships/slide" Target="slide8.xml"/><Relationship Id="rId2" Type="http://schemas.openxmlformats.org/officeDocument/2006/relationships/image" Target="../media/image8.jpeg"/><Relationship Id="rId11" Type="http://schemas.openxmlformats.org/officeDocument/2006/relationships/slideLayout" Target="../slideLayouts/slideLayout7.xml"/><Relationship Id="rId10" Type="http://schemas.openxmlformats.org/officeDocument/2006/relationships/slide" Target="slide11.xml"/><Relationship Id="rId1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06" name="图片 4105" descr="2379-11041r23i3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5600" y="0"/>
            <a:ext cx="62484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2" name="图片 4101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95400"/>
            <a:ext cx="2097088" cy="3124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124" name="对象 5123"/>
          <p:cNvGraphicFramePr/>
          <p:nvPr/>
        </p:nvGraphicFramePr>
        <p:xfrm>
          <a:off x="914400" y="1752600"/>
          <a:ext cx="175101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590800" imgH="3835400" progId="Photoshop.Image.10">
                  <p:embed/>
                </p:oleObj>
              </mc:Choice>
              <mc:Fallback>
                <p:oleObj name="" r:id="rId1" imgW="2590800" imgH="3835400" progId="Photoshop.Image.10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1752600"/>
                        <a:ext cx="1751013" cy="259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6" name="图片 5125" descr="u=3081413636,3503764640&amp;fm=0&amp;gp=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52600"/>
            <a:ext cx="2105025" cy="25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7" name="图片 5126" descr="u=3559170479,3992576219&amp;fm=0&amp;gp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1447800"/>
            <a:ext cx="2097088" cy="3124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8" name="图片 6147" descr="00311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0"/>
            <a:ext cx="52578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7" name="图片 8196" descr="201075172413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5" name="图片 7174" descr="7c56d6579bc1b5786bfea3e7ddeef1c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9" name="动作按钮: 影片 7178">
            <a:hlinkClick r:id="rId2" action="ppaction://hlinkfile"/>
          </p:cNvPr>
          <p:cNvSpPr/>
          <p:nvPr/>
        </p:nvSpPr>
        <p:spPr>
          <a:xfrm>
            <a:off x="8686800" y="6553200"/>
            <a:ext cx="457200" cy="304800"/>
          </a:xfrm>
          <a:prstGeom prst="actionButtonMovie">
            <a:avLst/>
          </a:prstGeom>
          <a:solidFill>
            <a:srgbClr val="FF9933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4" name="图片 15363" descr="29-11030319325247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5" name="图片 15364" descr="022av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228600"/>
            <a:ext cx="3657600" cy="274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6" name="图片 15365" descr="292-1101110411034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3581400"/>
            <a:ext cx="3733800" cy="2720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7" name="图片 15366" descr="5252423_221102756000_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800" y="3581400"/>
            <a:ext cx="3581400" cy="2686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8" name="图片 15367" descr="u=3081413636,3503764640&amp;fm=0&amp;gp=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171360">
            <a:off x="177800" y="217488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2" name="图片 15371" descr="u=3081413636,3503764640&amp;fm=0&amp;gp=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171360">
            <a:off x="8586788" y="176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3" name="图片 15372" descr="u=3081413636,3503764640&amp;fm=0&amp;gp=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171360">
            <a:off x="280988" y="29956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4" name="图片 15373" descr="u=3081413636,3503764640&amp;fm=0&amp;gp=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171360">
            <a:off x="8358188" y="29956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75" name="动作按钮: 自定义 15374">
            <a:hlinkClick r:id="rId10" action="ppaction://hlinksldjump"/>
          </p:cNvPr>
          <p:cNvSpPr/>
          <p:nvPr/>
        </p:nvSpPr>
        <p:spPr>
          <a:xfrm>
            <a:off x="8458200" y="6324600"/>
            <a:ext cx="304800" cy="304800"/>
          </a:xfrm>
          <a:prstGeom prst="actionButtonBlank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35" name="图片 9234" descr="29-110303193252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6" name="图片 9235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361488" y="6969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7" name="图片 9236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590088" y="1635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9" name="图片 9238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0352088" y="8493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0" name="图片 9239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1190288" y="10779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1" name="图片 9240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347788" y="2767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2" name="图片 9241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500188" y="3148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3" name="图片 9242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957388" y="2767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4" name="图片 9243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2109788" y="3148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5" name="图片 9244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38623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6" name="图片 9245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32527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7" name="图片 9246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26431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8" name="图片 9247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5005388" y="2843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49" name="图片 9248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4395788" y="2767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0" name="图片 9249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3786188" y="2767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1" name="图片 9250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3176588" y="2843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2" name="图片 9251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2566988" y="2843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3" name="图片 9252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4319588" y="33004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4" name="图片 9253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48529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5" name="图片 9254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53863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6" name="图片 9255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5538788" y="26908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7" name="图片 9256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5919788" y="33004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8" name="图片 9257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5995988" y="2843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59" name="图片 9258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64531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0" name="图片 9259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6605588" y="29194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1" name="图片 9260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7062788" y="31480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2" name="图片 9261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7672388" y="32242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3" name="图片 9262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8129588" y="33766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64" name="图片 9263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8586788" y="3300413"/>
            <a:ext cx="504825" cy="60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65" name="动作按钮: 后退或前一项 9264">
            <a:hlinkClick r:id="rId3" action="ppaction://hlinksldjump"/>
          </p:cNvPr>
          <p:cNvSpPr/>
          <p:nvPr/>
        </p:nvSpPr>
        <p:spPr>
          <a:xfrm>
            <a:off x="8763000" y="6553200"/>
            <a:ext cx="381000" cy="304800"/>
          </a:xfrm>
          <a:prstGeom prst="actionButtonBackPrevious">
            <a:avLst/>
          </a:prstGeom>
          <a:solidFill>
            <a:srgbClr val="FF9933"/>
          </a:solidFill>
          <a:ln w="9525" cap="flat" cmpd="sng">
            <a:solidFill>
              <a:srgbClr val="FF993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5.18964E-6 C -0.00226 -0.00926 -0.00556 -0.01065 -0.01164 -0.0155 C -0.02518 -0.02614 -0.02379 -0.03007 -0.03907 -0.03285 C -0.04792 -0.03863 -0.05712 -0.0384 -0.06667 -0.04071 C -0.07639 -0.04302 -0.08577 -0.04649 -0.09566 -0.04834 C -0.11025 -0.05459 -0.10139 -0.05158 -0.13334 -0.04834 C -0.13924 -0.04788 -0.14931 -0.03863 -0.14931 -0.03863 C -0.15452 -0.02799 -0.15955 -0.01712 -0.16372 -0.00579 C -0.16789 0.00531 -0.17014 0.01572 -0.1783 0.02312 C -0.18907 0.04509 -0.19757 0.03931 -0.22032 0.04047 C -0.23629 0.04116 -0.25209 0.04162 -0.26806 0.04232 C -0.27709 0.04671 -0.2875 0.04902 -0.29705 0.05203 C -0.30955 0.06336 -0.29375 0.04972 -0.30573 0.05781 C -0.31077 0.06105 -0.31441 0.06729 -0.31893 0.07122 C -0.32327 0.08047 -0.33039 0.08602 -0.33473 0.09458 C -0.33941 0.10383 -0.34132 0.11008 -0.34792 0.11586 C -0.3507 0.12765 -0.35799 0.13552 -0.36372 0.14477 C -0.36719 0.15032 -0.36789 0.15726 -0.37535 0.15818 C -0.38073 0.15887 -0.38594 0.15957 -0.39132 0.16026 C -0.4158 0.17067 -0.46511 0.15355 -0.49271 0.14477 C -0.54358 0.14592 -0.55903 0.13621 -0.59271 0.15055 C -0.60782 0.16419 -0.62709 0.16928 -0.64202 0.18339 C -0.65486 0.19565 -0.66702 0.21068 -0.68125 0.21993 C -0.6941 0.23727 -0.68716 0.22941 -0.7 0.24097 C -0.70295 0.24375 -0.70573 0.24629 -0.70868 0.24907 C -0.71007 0.25022 -0.71302 0.25254 -0.71302 0.25254 C -0.71702 0.2604 -0.72066 0.2604 -0.72605 0.26618 C -0.72917 0.26988 -0.73143 0.27474 -0.73473 0.27775 C -0.73664 0.27983 -0.73872 0.28191 -0.74063 0.28353 C -0.74757 0.2981 -0.73855 0.28145 -0.74792 0.29347 C -0.75938 0.30827 -0.74584 0.29509 -0.7566 0.30503 C -0.7724 0.33811 -0.79236 0.32423 -0.82466 0.32423 " pathEditMode="relative" ptsTypes="fffffffffffffffffffffffffffffffA">
                                      <p:cBhvr>
                                        <p:cTn id="6" dur="5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715 -0.00116 -0.05486 -0.00371 -0.08646 -0.00788 C -0.10347 -0.01389 -0.10069 -0.01181 -0.12725 -0.00996 C -0.13333 -0.00788 -0.13941 -0.00602 -0.14548 -0.00394 C -0.15225 0.00509 -0.15659 0.01365 -0.16215 0.0243 C -0.16736 0.03425 -0.16545 0.04976 -0.16979 0.06064 C -0.17257 0.06759 -0.17916 0.08263 -0.18646 0.08287 C -0.23194 0.08402 -0.27725 0.08425 -0.32274 0.08495 C -0.33246 0.08726 -0.34184 0.09074 -0.35156 0.09305 C -0.35677 0.09537 -0.36198 0.09699 -0.36666 0.10115 C -0.36944 0.10347 -0.37031 0.10648 -0.37274 0.10925 C -0.37743 0.11435 -0.37691 0.11134 -0.38038 0.11736 C -0.3835 0.12245 -0.38646 0.13541 -0.38646 0.13541 C -0.3875 0.18402 -0.38142 0.19699 -0.40312 0.2243 C -0.42031 0.29907 -0.48368 0.26875 -0.53177 0.26875 " pathEditMode="relative" ptsTypes="ffffffffffffffA">
                                      <p:cBhvr>
                                        <p:cTn id="10" dur="5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715 -0.00116 -0.05486 -0.00371 -0.08646 -0.00788 C -0.10347 -0.01389 -0.10069 -0.01181 -0.12725 -0.00996 C -0.13333 -0.00788 -0.13941 -0.00602 -0.14548 -0.00394 C -0.15225 0.00509 -0.15659 0.01365 -0.16215 0.0243 C -0.16736 0.03425 -0.16545 0.04976 -0.16979 0.06064 C -0.17257 0.06759 -0.17916 0.08263 -0.18646 0.08287 C -0.23194 0.08402 -0.27725 0.08425 -0.32274 0.08495 C -0.33246 0.08726 -0.34184 0.09074 -0.35156 0.09305 C -0.35677 0.09537 -0.36198 0.09699 -0.36666 0.10115 C -0.36944 0.10347 -0.37031 0.10648 -0.37274 0.10925 C -0.37743 0.11435 -0.37691 0.11134 -0.38038 0.11736 C -0.3835 0.12245 -0.38646 0.13541 -0.38646 0.13541 C -0.3875 0.18402 -0.38142 0.19699 -0.40312 0.2243 C -0.42031 0.29907 -0.48368 0.26875 -0.53177 0.26875 " pathEditMode="relative" ptsTypes="ffffffffffffffA">
                                      <p:cBhvr>
                                        <p:cTn id="12" dur="3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715 -0.00116 -0.05486 -0.00371 -0.08646 -0.00788 C -0.10347 -0.01389 -0.10069 -0.01181 -0.12725 -0.00996 C -0.13333 -0.00788 -0.13941 -0.00602 -0.14548 -0.00394 C -0.15225 0.00509 -0.15659 0.01365 -0.16215 0.0243 C -0.16736 0.03425 -0.16545 0.04976 -0.16979 0.06064 C -0.17257 0.06759 -0.17916 0.08263 -0.18646 0.08287 C -0.23194 0.08402 -0.27725 0.08425 -0.32274 0.08495 C -0.33246 0.08726 -0.34184 0.09074 -0.35156 0.09305 C -0.35677 0.09537 -0.36198 0.09699 -0.36666 0.10115 C -0.36944 0.10347 -0.37031 0.10648 -0.37274 0.10925 C -0.37743 0.11435 -0.37691 0.11134 -0.38038 0.11736 C -0.3835 0.12245 -0.38646 0.13541 -0.38646 0.13541 C -0.3875 0.18402 -0.38142 0.19699 -0.40312 0.2243 C -0.42031 0.29907 -0.48368 0.26875 -0.53177 0.26875 " pathEditMode="relative" ptsTypes="ffffffffffffffA">
                                      <p:cBhvr>
                                        <p:cTn id="14" dur="2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5" name="图片 10244" descr="022a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6" name="图片 10245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1037888" y="3159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7" name="图片 10246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437688" y="-65087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8" name="图片 10247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742488" y="13065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9" name="图片 10248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11495088" y="1992313"/>
            <a:ext cx="631825" cy="762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0" name="动作按钮: 后退或前一项 10249">
            <a:hlinkClick r:id="rId3" action="ppaction://hlinksldjump"/>
          </p:cNvPr>
          <p:cNvSpPr/>
          <p:nvPr/>
        </p:nvSpPr>
        <p:spPr>
          <a:xfrm>
            <a:off x="8763000" y="6553200"/>
            <a:ext cx="381000" cy="304800"/>
          </a:xfrm>
          <a:prstGeom prst="actionButtonBackPrevious">
            <a:avLst/>
          </a:prstGeom>
          <a:solidFill>
            <a:srgbClr val="FF9933"/>
          </a:solidFill>
          <a:ln w="9525" cap="flat" cmpd="sng">
            <a:solidFill>
              <a:srgbClr val="FF993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63 -0.01018 -0.02569 -0.01921 -0.03941 -0.02222 C -0.05937 -0.03565 -0.08472 -0.03704 -0.10607 -0.04444 C -0.21944 -0.04167 -0.16267 -0.05069 -0.20451 -0.03634 C -0.21163 -0.03009 -0.20937 -0.02708 -0.21805 -0.0243 C -0.22013 -0.02014 -0.22204 -0.0162 -0.22413 -0.01204 C -0.22517 -0.00995 -0.22621 -0.0081 -0.22725 -0.00602 C -0.22829 -0.00393 -0.22916 -0.00208 -0.2302 0 C -0.23125 0.00208 -0.23333 0.00602 -0.23333 0.00602 C -0.23645 0.01968 -0.23246 0.00417 -0.23784 0.01829 C -0.24201 0.02894 -0.24322 0.03982 -0.25 0.04838 C -0.25173 0.05602 -0.25416 0.06204 -0.25746 0.06875 C -0.25868 0.075 -0.27239 0.10764 -0.27864 0.11296 C -0.28038 0.11482 -0.28263 0.11505 -0.28472 0.11505 C -0.30642 0.11597 -0.32829 0.11644 -0.35 0.1169 C -0.36093 0.11991 -0.37309 0.12153 -0.38333 0.12732 C -0.38923 0.13056 -0.39427 0.13565 -0.4 0.13935 C -0.40816 0.15093 -0.41909 0.15671 -0.42864 0.16574 C -0.43819 0.175 -0.42847 0.16945 -0.43784 0.17384 C -0.44062 0.1794 -0.44392 0.18287 -0.44687 0.18796 C -0.45607 0.2044 -0.4493 0.1956 -0.45607 0.20394 C -0.45816 0.21273 -0.45972 0.2213 -0.4651 0.22801 C -0.46875 0.24213 -0.47413 0.25509 -0.47864 0.26875 C -0.4842 0.28519 -0.47864 0.27639 -0.48472 0.28472 C -0.4868 0.2956 -0.49513 0.31505 -0.50295 0.32107 C -0.50902 0.32593 -0.51701 0.32431 -0.52413 0.325 C -0.53472 0.32778 -0.54548 0.33033 -0.55607 0.3331 C -0.5585 0.3338 -0.56111 0.33426 -0.56354 0.33519 C -0.56666 0.33634 -0.57274 0.33912 -0.57274 0.33912 C -0.58871 0.35394 -0.56441 0.33264 -0.58333 0.34514 C -0.58559 0.34676 -0.58715 0.35 -0.58941 0.35162 C -0.59218 0.35347 -0.59566 0.35347 -0.59843 0.35533 C -0.60347 0.3588 -0.60816 0.36088 -0.61354 0.36366 C -0.61944 0.37107 -0.61527 0.3662 -0.62569 0.3757 C -0.62725 0.37685 -0.62864 0.37847 -0.6302 0.37986 C -0.63177 0.38125 -0.63472 0.3838 -0.63472 0.3838 C -0.64184 0.39815 -0.6493 0.41181 -0.65607 0.42593 C -0.66822 0.45162 -0.65208 0.42014 -0.66059 0.44028 C -0.66232 0.44445 -0.66666 0.45232 -0.66666 0.45232 C -0.66718 0.45533 -0.66718 0.45787 -0.66805 0.46065 C -0.66927 0.46366 -0.67187 0.46528 -0.67274 0.46852 C -0.67395 0.47245 -0.67309 0.47708 -0.67413 0.48056 C -0.67465 0.48264 -0.67656 0.48333 -0.67725 0.48495 C -0.67951 0.49005 -0.68333 0.50093 -0.68333 0.50093 C -0.68506 0.51088 -0.68871 0.5132 -0.69236 0.52292 C -0.69704 0.53588 -0.70243 0.54908 -0.70746 0.56134 C -0.7092 0.56574 -0.71128 0.56991 -0.71354 0.57384 C -0.71579 0.57755 -0.72118 0.5838 -0.72118 0.5838 C -0.72326 0.59167 -0.72656 0.59931 -0.73177 0.6037 C -0.73368 0.60903 -0.73819 0.61991 -0.74079 0.62431 C -0.74305 0.62778 -0.74652 0.63009 -0.74843 0.63426 C -0.75295 0.64375 -0.7592 0.65046 -0.7651 0.65833 C -0.77187 0.66783 -0.77829 0.67755 -0.78628 0.68472 C -0.7967 0.70509 -0.82048 0.71921 -0.83784 0.725 C -0.85364 0.74074 -0.87187 0.75093 -0.89079 0.75741 C -0.90121 0.76088 -0.90989 0.76945 -0.92118 0.76945 " pathEditMode="relative" ptsTypes="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63 -0.01018 -0.02569 -0.01921 -0.03941 -0.02222 C -0.05937 -0.03565 -0.08472 -0.03704 -0.10607 -0.04444 C -0.21944 -0.04167 -0.16267 -0.05069 -0.20451 -0.03634 C -0.21163 -0.03009 -0.20937 -0.02708 -0.21805 -0.0243 C -0.22013 -0.02014 -0.22204 -0.0162 -0.22413 -0.01204 C -0.22517 -0.00995 -0.22621 -0.0081 -0.22725 -0.00602 C -0.22829 -0.00393 -0.22916 -0.00208 -0.2302 0 C -0.23125 0.00208 -0.23333 0.00602 -0.23333 0.00602 C -0.23645 0.01968 -0.23246 0.00417 -0.23784 0.01829 C -0.24201 0.02894 -0.24322 0.03982 -0.25 0.04838 C -0.25173 0.05602 -0.25416 0.06204 -0.25746 0.06875 C -0.25868 0.075 -0.27239 0.10764 -0.27864 0.11296 C -0.28038 0.11482 -0.28263 0.11505 -0.28472 0.11505 C -0.30642 0.11597 -0.32829 0.11644 -0.35 0.1169 C -0.36093 0.11991 -0.37309 0.12153 -0.38333 0.12732 C -0.38923 0.13056 -0.39427 0.13565 -0.4 0.13935 C -0.40816 0.15093 -0.41909 0.15671 -0.42864 0.16574 C -0.43819 0.175 -0.42847 0.16945 -0.43784 0.17384 C -0.44062 0.1794 -0.44392 0.18287 -0.44687 0.18796 C -0.45607 0.2044 -0.4493 0.1956 -0.45607 0.20394 C -0.45816 0.21273 -0.45972 0.2213 -0.4651 0.22801 C -0.46875 0.24213 -0.47413 0.25509 -0.47864 0.26875 C -0.4842 0.28519 -0.47864 0.27639 -0.48472 0.28472 C -0.4868 0.2956 -0.49513 0.31505 -0.50295 0.32107 C -0.50902 0.32593 -0.51701 0.32431 -0.52413 0.325 C -0.53472 0.32778 -0.54548 0.33033 -0.55607 0.3331 C -0.5585 0.3338 -0.56111 0.33426 -0.56354 0.33519 C -0.56666 0.33634 -0.57274 0.33912 -0.57274 0.33912 C -0.58871 0.35394 -0.56441 0.33264 -0.58333 0.34514 C -0.58559 0.34676 -0.58715 0.35 -0.58941 0.35162 C -0.59218 0.35347 -0.59566 0.35347 -0.59843 0.35533 C -0.60347 0.3588 -0.60816 0.36088 -0.61354 0.36366 C -0.61944 0.37107 -0.61527 0.3662 -0.62569 0.3757 C -0.62725 0.37685 -0.62864 0.37847 -0.6302 0.37986 C -0.63177 0.38125 -0.63472 0.3838 -0.63472 0.3838 C -0.64184 0.39815 -0.6493 0.41181 -0.65607 0.42593 C -0.66822 0.45162 -0.65208 0.42014 -0.66059 0.44028 C -0.66232 0.44445 -0.66666 0.45232 -0.66666 0.45232 C -0.66718 0.45533 -0.66718 0.45787 -0.66805 0.46065 C -0.66927 0.46366 -0.67187 0.46528 -0.67274 0.46852 C -0.67395 0.47245 -0.67309 0.47708 -0.67413 0.48056 C -0.67465 0.48264 -0.67656 0.48333 -0.67725 0.48495 C -0.67951 0.49005 -0.68333 0.50093 -0.68333 0.50093 C -0.68506 0.51088 -0.68871 0.5132 -0.69236 0.52292 C -0.69704 0.53588 -0.70243 0.54908 -0.70746 0.56134 C -0.7092 0.56574 -0.71128 0.56991 -0.71354 0.57384 C -0.71579 0.57755 -0.72118 0.5838 -0.72118 0.5838 C -0.72326 0.59167 -0.72656 0.59931 -0.73177 0.6037 C -0.73368 0.60903 -0.73819 0.61991 -0.74079 0.62431 C -0.74305 0.62778 -0.74652 0.63009 -0.74843 0.63426 C -0.75295 0.64375 -0.7592 0.65046 -0.7651 0.65833 C -0.77187 0.66783 -0.77829 0.67755 -0.78628 0.68472 C -0.7967 0.70509 -0.82048 0.71921 -0.83784 0.725 C -0.85364 0.74074 -0.87187 0.75093 -0.89079 0.75741 C -0.90121 0.76088 -0.90989 0.76945 -0.92118 0.76945 " pathEditMode="relative" ptsTypes="fffffffffffffffffffffffffffffffffffffffffffffffffffffffA">
                                      <p:cBhvr>
                                        <p:cTn id="8" dur="3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208 C -0.04774 -0.01736 -0.10087 -0.00462 -0.15139 -0.00393 C -0.16458 0.00024 -0.15139 -0.00347 -0.17656 -0.00023 C -0.18299 0.00047 -0.18941 0.00301 -0.19566 0.0051 C -0.20521 0.00811 -0.21649 0.00857 -0.22639 0.01042 C -0.2349 0.01436 -0.24479 0.01551 -0.25312 0.01945 C -0.26788 0.02639 -0.25 0.02014 -0.26458 0.02477 C -0.27795 0.03658 -0.25781 0.01991 -0.27431 0.0301 C -0.27969 0.03357 -0.28299 0.04005 -0.28767 0.04445 C -0.29392 0.06158 -0.28351 0.03612 -0.29531 0.0551 C -0.29913 0.06112 -0.29861 0.06713 -0.30295 0.07292 C -0.30747 0.09329 -0.31111 0.11436 -0.3184 0.13403 C -0.32083 0.14838 -0.32674 0.15811 -0.33177 0.17153 C -0.33351 0.17639 -0.3434 0.18334 -0.34722 0.18774 C -0.35625 0.19792 -0.36406 0.20625 -0.37778 0.21088 C -0.38715 0.21413 -0.39861 0.21575 -0.40851 0.21806 C -0.41111 0.21875 -0.41354 0.21899 -0.41615 0.21991 C -0.42014 0.22084 -0.4276 0.22362 -0.4276 0.22385 C -0.43281 0.23056 -0.43785 0.2301 -0.44497 0.23612 C -0.45399 0.24375 -0.46076 0.25209 -0.46771 0.26112 C -0.47187 0.26621 -0.47552 0.27176 -0.47934 0.27709 C -0.48142 0.27987 -0.48108 0.28357 -0.48316 0.28612 C -0.48576 0.28959 -0.4901 0.29167 -0.49288 0.29514 C -0.49948 0.3044 -0.50729 0.31297 -0.51389 0.322 C -0.52622 0.33913 -0.53976 0.35672 -0.56181 0.3632 C -0.63177 0.36135 -0.60556 0.36505 -0.6441 0.35232 C -0.64861 0.34838 -0.64635 0.34862 -0.65 0.34862 " pathEditMode="relative" rAng="0" ptsTypes="ffffffffffffffffffffffffffA">
                                      <p:cBhvr>
                                        <p:cTn id="12" dur="3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17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278 C -0.04809 -0.0125 -0.10104 0.00024 -0.15174 0.0007 C -0.16476 0.0051 -0.15174 0.00139 -0.17657 0.0044 C -0.18334 0.00556 -0.18959 0.00788 -0.19566 0.00996 C -0.20539 0.01343 -0.21667 0.01366 -0.22657 0.01551 C -0.23507 0.01968 -0.24497 0.02084 -0.2533 0.02477 C -0.26806 0.03195 -0.25018 0.02524 -0.26476 0.0301 C -0.2783 0.04213 -0.25799 0.025 -0.27448 0.03565 C -0.27986 0.03889 -0.28334 0.04561 -0.28785 0.05 C -0.2941 0.06737 -0.28368 0.04144 -0.29549 0.06088 C -0.29914 0.0669 -0.29879 0.07315 -0.30313 0.07917 C -0.30764 0.09954 -0.31129 0.1213 -0.31858 0.14098 C -0.32101 0.15579 -0.32691 0.16551 -0.33212 0.17917 C -0.33368 0.18426 -0.34358 0.19144 -0.3474 0.19561 C -0.35643 0.20602 -0.36424 0.21413 -0.37795 0.21922 C -0.38733 0.22246 -0.39861 0.22408 -0.40851 0.22639 C -0.41129 0.22732 -0.41372 0.22755 -0.41632 0.22848 C -0.42032 0.22963 -0.42778 0.23218 -0.42778 0.23241 C -0.43299 0.23936 -0.43785 0.23866 -0.44514 0.24468 C -0.45417 0.25232 -0.46094 0.26112 -0.46806 0.27038 C -0.47223 0.27547 -0.47552 0.28125 -0.47952 0.28658 C -0.4816 0.28936 -0.48143 0.29283 -0.48334 0.29561 C -0.48594 0.29931 -0.49045 0.30139 -0.49289 0.30487 C -0.49966 0.31413 -0.50747 0.32315 -0.51407 0.33218 C -0.52639 0.34954 -0.54011 0.3676 -0.56181 0.37385 C -0.63195 0.372 -0.60573 0.37616 -0.64445 0.36297 C -0.64879 0.35903 -0.64653 0.3595 -0.65 0.3595 " pathEditMode="relative" rAng="0" ptsTypes="ffffffffffffffffffffffffffA">
                                      <p:cBhvr>
                                        <p:cTn id="14" dur="5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00" y="1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9" name="图片 11268" descr="292-110111041103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0" y="-42862"/>
            <a:ext cx="9334500" cy="694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图片 11269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2943225" y="714375"/>
            <a:ext cx="466725" cy="561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1" name="图片 11270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58850" y="639763"/>
            <a:ext cx="4429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2" name="图片 11271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2101850" y="1325563"/>
            <a:ext cx="4429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3" name="图片 11272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4000500" y="1179513"/>
            <a:ext cx="379413" cy="45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4" name="动作按钮: 后退或前一项 11273">
            <a:hlinkClick r:id="rId3" action="ppaction://hlinksldjump"/>
          </p:cNvPr>
          <p:cNvSpPr/>
          <p:nvPr/>
        </p:nvSpPr>
        <p:spPr>
          <a:xfrm>
            <a:off x="8763000" y="6553200"/>
            <a:ext cx="381000" cy="304800"/>
          </a:xfrm>
          <a:prstGeom prst="actionButtonBackPrevious">
            <a:avLst/>
          </a:prstGeom>
          <a:solidFill>
            <a:srgbClr val="FF9933"/>
          </a:solidFill>
          <a:ln w="9525" cap="flat" cmpd="sng">
            <a:solidFill>
              <a:srgbClr val="FF993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9.25069E-9 C 0.00764 -0.00786 0.01927 0.00046 0.0276 0.00254 C 0.03125 0.00648 0.03316 0.00694 0.03611 0.01642 C 0.03889 0.02475 0.04184 0.037 0.04496 0.04417 C 0.04652 0.05157 0.04774 0.05967 0.0493 0.06707 C 0.0526 0.08279 0.05052 0.06522 0.05295 0.08326 C 0.05434 0.09413 0.05503 0.10661 0.0559 0.11818 C 0.05642 0.13714 0.05694 0.14732 0.05885 0.16443 C 0.05902 0.17229 0.0592 0.19033 0.06093 0.19889 C 0.06475 0.21739 0.07239 0.24006 0.07916 0.24537 C 0.08698 0.25809 0.09566 0.26249 0.10382 0.27081 C 0.10521 0.27498 0.10694 0.27798 0.10833 0.28261 C 0.11111 0.29163 0.11146 0.30805 0.11336 0.31938 C 0.11493 0.36147 0.11146 0.40772 0.11909 0.44426 C 0.12187 0.47179 0.12916 0.48728 0.13593 0.50463 C 0.13871 0.51203 0.14027 0.51781 0.14392 0.52105 C 0.14652 0.52914 0.14965 0.53423 0.1533 0.537 C 0.15833 0.54463 0.16406 0.55342 0.16927 0.55782 C 0.17222 0.56406 0.175 0.56406 0.17812 0.5673 C 0.18316 0.57239 0.18819 0.57747 0.19323 0.58094 C 0.19583 0.58488 0.19809 0.58765 0.20069 0.59043 C 0.20277 0.59505 0.20503 0.59713 0.20711 0.60153 C 0.20746 0.60407 0.20746 0.60685 0.20781 0.60846 C 0.2085 0.61101 0.20989 0.61078 0.21007 0.61355 C 0.21093 0.63807 0.21041 0.66281 0.21076 0.6871 C 0.21146 0.72872 0.22205 0.74237 0.23264 0.75486 C 0.23698 0.75347 0.24583 0.75208 0.24583 0.75231 " pathEditMode="relative" rAng="0" ptsTypes="ffffffffffffffffffffffffffA">
                                      <p:cBhvr>
                                        <p:cTn id="6" dur="5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0" y="37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046 C 0.0085 -0.00671 0.02118 -1.14709E-6 0.03038 0.00162 C 0.03455 0.00463 0.03663 0.00509 0.03993 0.01272 C 0.04288 0.01943 0.046 0.02914 0.04948 0.03469 C 0.05121 0.0407 0.0526 0.04695 0.05434 0.05296 C 0.05816 0.06568 0.05573 0.05157 0.05833 0.06614 C 0.06007 0.0747 0.06059 0.08464 0.06163 0.09366 C 0.06215 0.10893 0.06284 0.11702 0.06475 0.13044 C 0.0651 0.13691 0.06527 0.15125 0.06718 0.15819 C 0.07135 0.17276 0.07968 0.1908 0.08732 0.19496 C 0.09583 0.20514 0.10538 0.2086 0.11441 0.21531 C 0.11597 0.21855 0.11788 0.22109 0.11927 0.22456 C 0.12239 0.23173 0.12291 0.24491 0.125 0.25393 C 0.12656 0.28747 0.12274 0.32424 0.13142 0.35338 C 0.13437 0.37535 0.14253 0.38761 0.14982 0.40125 C 0.15295 0.40726 0.15451 0.41189 0.15868 0.41443 C 0.16146 0.42091 0.1651 0.42507 0.16892 0.42715 C 0.17448 0.4334 0.18073 0.44033 0.18663 0.4438 C 0.18975 0.44866 0.19271 0.44866 0.19618 0.4512 C 0.20173 0.45537 0.20729 0.45953 0.21302 0.4623 C 0.2158 0.46508 0.2184 0.46762 0.22118 0.46947 C 0.22343 0.47341 0.22586 0.47502 0.2283 0.47872 C 0.22864 0.48057 0.22864 0.48289 0.22916 0.48404 C 0.22968 0.48613 0.23142 0.48589 0.23142 0.48821 C 0.23246 0.50763 0.23194 0.52752 0.23229 0.54695 C 0.23316 0.58002 0.24479 0.59066 0.25642 0.6006 C 0.26111 0.59968 0.27083 0.59852 0.27083 0.59875 " pathEditMode="relative" rAng="0" ptsTypes="ffffffffffffffffffffffffffA">
                                      <p:cBhvr>
                                        <p:cTn id="8" dur="3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0" y="29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0023 C -0.00938 -0.00786 -0.02292 0.00024 -0.03264 0.00185 C -0.03716 0.00602 -0.03941 0.00648 -0.04306 0.0155 C -0.04618 0.02383 -0.04948 0.03562 -0.05313 0.04233 C -0.05504 0.0495 -0.05643 0.05736 -0.05834 0.06476 C -0.0625 0.08002 -0.05973 0.06268 -0.06268 0.08072 C -0.06424 0.09112 -0.06493 0.10315 -0.06615 0.11425 C -0.06667 0.13252 -0.06754 0.1427 -0.06945 0.15912 C -0.06997 0.16698 -0.06997 0.18456 -0.07188 0.19265 C -0.07674 0.21046 -0.08559 0.2322 -0.09358 0.23728 C -0.10261 0.25 -0.11285 0.25417 -0.12257 0.26226 C -0.12414 0.26642 -0.12605 0.2692 -0.12778 0.27359 C -0.13108 0.28261 -0.13143 0.29834 -0.13386 0.30921 C -0.13559 0.35014 -0.13143 0.39524 -0.14046 0.43086 C -0.14358 0.45722 -0.15243 0.47225 -0.16025 0.48867 C -0.16355 0.4963 -0.16511 0.50185 -0.16962 0.50486 C -0.17275 0.51296 -0.17639 0.51781 -0.18073 0.52036 C -0.18664 0.52822 -0.19306 0.53654 -0.19948 0.54071 C -0.20278 0.54672 -0.20608 0.54672 -0.20973 0.54973 C -0.21563 0.55458 -0.22153 0.5599 -0.22778 0.56291 C -0.23056 0.56661 -0.23334 0.56985 -0.23612 0.57193 C -0.23889 0.57679 -0.24132 0.57864 -0.24393 0.58326 C -0.24445 0.58557 -0.24445 0.58812 -0.2448 0.58997 C -0.24549 0.59228 -0.24723 0.59228 -0.2474 0.59459 C -0.24862 0.61795 -0.24792 0.64247 -0.24827 0.66605 C -0.24914 0.70676 -0.26146 0.71971 -0.27379 0.73173 C -0.27917 0.73058 -0.28907 0.72919 -0.28907 0.72942 " pathEditMode="relative" rAng="0" ptsTypes="ffffffffffffffffffffffffffA">
                                      <p:cBhvr>
                                        <p:cTn id="1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0" y="362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93 C -0.00816 -0.0067 -0.02048 0.00139 -0.02916 0.00324 C -0.03298 0.00694 -0.03524 0.00764 -0.03819 0.01666 C -0.04114 0.02498 -0.04409 0.03678 -0.04739 0.04325 C -0.04913 0.05065 -0.05034 0.05828 -0.05208 0.06545 C -0.05555 0.08072 -0.0533 0.0636 -0.0559 0.08118 C -0.05746 0.09159 -0.05798 0.10361 -0.05902 0.11448 C -0.05955 0.13298 -0.06024 0.14293 -0.06198 0.15912 C -0.06232 0.16698 -0.0625 0.18432 -0.06423 0.19242 C -0.06823 0.21023 -0.07621 0.23197 -0.08333 0.23705 C -0.09149 0.24931 -0.10069 0.2537 -0.10937 0.26157 C -0.11076 0.2655 -0.11267 0.26851 -0.11406 0.2729 C -0.11701 0.28169 -0.11736 0.29741 -0.11927 0.30828 C -0.121 0.34876 -0.11736 0.39339 -0.12552 0.42854 C -0.1283 0.45514 -0.13611 0.46994 -0.14305 0.48659 C -0.146 0.49376 -0.14757 0.49931 -0.15139 0.50232 C -0.15416 0.51018 -0.15764 0.51504 -0.16128 0.51781 C -0.16649 0.52521 -0.17257 0.53377 -0.17812 0.5377 C -0.18107 0.54371 -0.18402 0.54371 -0.18732 0.54695 C -0.1927 0.55181 -0.19791 0.55666 -0.2033 0.56013 C -0.2059 0.5636 -0.20833 0.56661 -0.21111 0.56892 C -0.21336 0.57355 -0.21562 0.57563 -0.21788 0.58002 C -0.21823 0.58234 -0.21823 0.58511 -0.21875 0.5865 C -0.21927 0.58904 -0.22083 0.58881 -0.221 0.59135 C -0.22205 0.61494 -0.22135 0.639 -0.22187 0.66235 C -0.22257 0.70236 -0.23368 0.71555 -0.24461 0.72734 C -0.2493 0.72618 -0.25833 0.7248 -0.25833 0.72503 " pathEditMode="relative" rAng="0" ptsTypes="ffffffffffffffffffffffffffA">
                                      <p:cBhvr>
                                        <p:cTn id="12" dur="5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00" y="3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3" name="图片 12292" descr="5252423_221102756000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图片 12293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569450" y="487363"/>
            <a:ext cx="4429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5" name="图片 12294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417050" y="106363"/>
            <a:ext cx="4429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6" name="图片 12295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798050" y="-44450"/>
            <a:ext cx="4429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7" name="图片 12296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9798050" y="715963"/>
            <a:ext cx="442913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8" name="图片 12297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-868362" y="258763"/>
            <a:ext cx="442912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9" name="图片 12298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-715962" y="-44450"/>
            <a:ext cx="442912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0" name="图片 12299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-715962" y="411163"/>
            <a:ext cx="442912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1" name="图片 12300" descr="u=3081413636,3503764640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93319">
            <a:off x="-944562" y="868363"/>
            <a:ext cx="442912" cy="533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302" name="动作按钮: 后退或前一项 12301">
            <a:hlinkClick r:id="rId3" action="ppaction://hlinksldjump"/>
          </p:cNvPr>
          <p:cNvSpPr/>
          <p:nvPr/>
        </p:nvSpPr>
        <p:spPr>
          <a:xfrm>
            <a:off x="8763000" y="6553200"/>
            <a:ext cx="381000" cy="304800"/>
          </a:xfrm>
          <a:prstGeom prst="actionButtonBackPrevious">
            <a:avLst/>
          </a:prstGeom>
          <a:solidFill>
            <a:srgbClr val="FF9933"/>
          </a:solidFill>
          <a:ln w="9525" cap="flat" cmpd="sng">
            <a:solidFill>
              <a:srgbClr val="FF993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023 C -0.03264 -0.01204 -0.01077 -0.00463 -0.09306 0.00023 C -0.09896 0.00046 -0.1099 0.0044 -0.1099 0.00463 C -0.12344 0.01458 -0.13993 0.02083 -0.14792 0.03796 C -0.15104 0.04421 -0.15261 0.05046 -0.15556 0.05671 C -0.15834 0.06204 -0.1632 0.07338 -0.1632 0.07361 C -0.16789 0.09629 -0.16823 0.11875 -0.1632 0.14236 C -0.16007 0.17268 -0.16389 0.20972 -0.14792 0.23657 C -0.14532 0.25046 -0.14184 0.25926 -0.14045 0.27407 C -0.14098 0.29236 -0.13993 0.31065 -0.14236 0.32847 C -0.14254 0.33102 -0.1467 0.33079 -0.14792 0.33264 C -0.14931 0.33426 -0.14861 0.33727 -0.15 0.33912 C -0.15834 0.35116 -0.17118 0.36134 -0.18403 0.3662 C -0.19063 0.37384 -0.18889 0.37199 -0.19896 0.38287 C -0.20035 0.38449 -0.20295 0.38704 -0.20295 0.38727 C -0.21181 0.41713 -0.20191 0.3875 -0.21059 0.40602 C -0.21354 0.41227 -0.21407 0.42014 -0.21615 0.42685 C -0.21684 0.49514 -0.19063 0.57523 -0.2257 0.63171 C -0.22848 0.64213 -0.2375 0.65116 -0.24462 0.65903 C -0.2507 0.66574 -0.2533 0.67523 -0.26164 0.67986 C -0.26545 0.68171 -0.2691 0.68403 -0.27309 0.68611 C -0.27674 0.68796 -0.28438 0.69028 -0.28438 0.69051 C -0.29028 0.69629 -0.29757 0.69791 -0.30521 0.70069 C -0.31285 0.70625 -0.3191 0.71111 -0.32604 0.71736 C -0.33056 0.72153 -0.33351 0.72754 -0.3375 0.73194 C -0.33889 0.73356 -0.33993 0.73518 -0.34132 0.73634 C -0.34306 0.73796 -0.34514 0.73866 -0.34688 0.74051 C -0.35035 0.74375 -0.35643 0.75069 -0.35643 0.75092 C -0.36111 0.76528 -0.37761 0.77916 -0.38854 0.78866 C -0.39427 0.79329 -0.39098 0.79259 -0.39809 0.79699 C -0.39983 0.79791 -0.40209 0.79791 -0.40382 0.79907 C -0.40417 0.7993 -0.40382 0.8 -0.40382 0.80116 " pathEditMode="relative" rAng="0" ptsTypes="fffffffffffffffffffffffffffffffA">
                                      <p:cBhvr>
                                        <p:cTn id="6" dur="5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00" y="39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92 C -0.03194 -0.01204 -0.01059 -0.0044 -0.09114 0.00092 C -0.09687 0.00115 -0.10764 0.00532 -0.10764 0.00555 C -0.12083 0.0162 -0.13698 0.02268 -0.14496 0.04074 C -0.14791 0.04722 -0.14948 0.0537 -0.15243 0.06041 C -0.1552 0.0662 -0.15989 0.07801 -0.15989 0.07824 C -0.16458 0.10231 -0.16475 0.12592 -0.15989 0.15092 C -0.15677 0.18263 -0.16041 0.22176 -0.14496 0.25023 C -0.14236 0.26481 -0.13906 0.27407 -0.1375 0.28981 C -0.13819 0.30902 -0.13698 0.32824 -0.13941 0.34722 C -0.13958 0.34976 -0.14357 0.34953 -0.14496 0.35138 C -0.14618 0.35324 -0.14566 0.35625 -0.14687 0.35833 C -0.1552 0.37083 -0.1677 0.38171 -0.1802 0.3868 C -0.18663 0.3949 -0.18489 0.39282 -0.19496 0.40463 C -0.19618 0.40601 -0.19878 0.40879 -0.19878 0.40902 C -0.20746 0.44074 -0.19774 0.40926 -0.20625 0.4287 C -0.2092 0.43541 -0.20955 0.44375 -0.2118 0.45069 C -0.21232 0.52268 -0.18663 0.6074 -0.221 0.66689 C -0.22378 0.67801 -0.23264 0.68726 -0.23958 0.6956 C -0.24548 0.70277 -0.24809 0.71273 -0.25625 0.71759 C -0.26007 0.71967 -0.26354 0.72222 -0.26753 0.7243 C -0.271 0.72615 -0.27847 0.7287 -0.27847 0.72893 C -0.2842 0.73495 -0.29149 0.7368 -0.29895 0.73958 C -0.30642 0.74537 -0.3125 0.75069 -0.31927 0.7574 C -0.32378 0.76157 -0.32656 0.76782 -0.33055 0.77268 C -0.33194 0.7743 -0.33298 0.77592 -0.3342 0.77731 C -0.33593 0.77893 -0.33802 0.77986 -0.33975 0.78148 C -0.34323 0.78518 -0.34913 0.79236 -0.34913 0.79259 C -0.35364 0.80787 -0.36979 0.82245 -0.38055 0.8324 C -0.38611 0.8375 -0.38298 0.83657 -0.38993 0.8412 C -0.39166 0.84213 -0.39375 0.84213 -0.39548 0.84351 C -0.39583 0.84375 -0.39548 0.84444 -0.39548 0.8456 " pathEditMode="relative" rAng="0" ptsTypes="fffffffffffffffffffffffffffffffA">
                                      <p:cBhvr>
                                        <p:cTn id="8" dur="3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0" y="41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092 C -0.02725 -0.01203 -0.00902 -0.00532 -0.07777 -0.00092 C -0.08264 -0.00069 -0.09184 0.00278 -0.09184 0.00301 C -0.10312 0.01204 -0.11684 0.01783 -0.12361 0.03311 C -0.12604 0.03866 -0.12743 0.04445 -0.12986 0.05 C -0.13229 0.0551 -0.13628 0.06528 -0.13628 0.06551 C -0.14027 0.08611 -0.14045 0.10625 -0.13628 0.12755 C -0.13368 0.15486 -0.1368 0.18843 -0.12361 0.21274 C -0.12135 0.22524 -0.11857 0.23334 -0.11718 0.24676 C -0.1177 0.2632 -0.11684 0.27963 -0.11892 0.29607 C -0.11909 0.29815 -0.12257 0.29792 -0.12361 0.29954 C -0.12465 0.30116 -0.12413 0.30371 -0.12517 0.30556 C -0.13229 0.31644 -0.14305 0.3257 -0.15364 0.3301 C -0.1592 0.33681 -0.15764 0.33519 -0.16614 0.34514 C -0.16736 0.34653 -0.16944 0.34885 -0.16944 0.34908 C -0.17691 0.37616 -0.16857 0.34931 -0.17586 0.36598 C -0.1783 0.37153 -0.17864 0.37871 -0.18055 0.38473 C -0.18107 0.44653 -0.1592 0.51922 -0.18854 0.57014 C -0.1908 0.57963 -0.19826 0.58774 -0.20434 0.59468 C -0.20937 0.60093 -0.21163 0.60949 -0.2184 0.61366 C -0.2217 0.61528 -0.22482 0.6176 -0.22812 0.61922 C -0.23107 0.62107 -0.2375 0.62315 -0.2375 0.62338 C -0.24236 0.62848 -0.24861 0.6301 -0.25486 0.63241 C -0.26128 0.6375 -0.26649 0.6419 -0.27222 0.64769 C -0.27604 0.65139 -0.27847 0.65672 -0.28194 0.66088 C -0.28298 0.66227 -0.28385 0.66366 -0.28507 0.66482 C -0.28645 0.66621 -0.28819 0.6669 -0.28975 0.66852 C -0.29253 0.67153 -0.29774 0.67778 -0.29774 0.67801 C -0.30156 0.69098 -0.31527 0.70348 -0.32448 0.71204 C -0.32916 0.71644 -0.32656 0.71574 -0.33246 0.71968 C -0.33402 0.72037 -0.33576 0.72037 -0.33715 0.72153 C -0.3375 0.72176 -0.33715 0.72246 -0.33715 0.72338 " pathEditMode="relative" rAng="0" ptsTypes="fffffffffffffffffffffffffffffffA">
                                      <p:cBhvr>
                                        <p:cTn id="10" dur="3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35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116 C -0.02656 -0.01204 -0.00868 -0.00556 -0.07586 -0.00116 C -0.08055 -0.00093 -0.08958 0.00254 -0.08958 0.00277 C -0.10052 0.0118 -0.11406 0.01736 -0.12048 0.0324 C -0.12309 0.03796 -0.1243 0.04352 -0.12673 0.04907 C -0.12899 0.05393 -0.13298 0.06412 -0.13298 0.06435 C -0.1368 0.08449 -0.13698 0.1044 -0.13298 0.12546 C -0.13038 0.15231 -0.1335 0.18541 -0.12048 0.20926 C -0.1184 0.22176 -0.11562 0.22963 -0.11441 0.24282 C -0.11493 0.25902 -0.11406 0.27523 -0.11597 0.2912 C -0.11614 0.29352 -0.11944 0.29328 -0.12048 0.2949 C -0.12152 0.29652 -0.121 0.29907 -0.12205 0.30069 C -0.12899 0.31134 -0.13941 0.3206 -0.14982 0.32477 C -0.1552 0.33171 -0.15382 0.32986 -0.16215 0.33981 C -0.16319 0.34097 -0.16527 0.34328 -0.16527 0.34352 C -0.17257 0.37037 -0.16441 0.34375 -0.17152 0.36018 C -0.17395 0.36574 -0.1743 0.37291 -0.17604 0.3787 C -0.17656 0.43958 -0.1552 0.51111 -0.18385 0.56134 C -0.18611 0.5706 -0.1934 0.57847 -0.1993 0.58565 C -0.20416 0.59166 -0.20625 0.6 -0.21302 0.60416 C -0.21614 0.60578 -0.21927 0.6081 -0.22239 0.60972 C -0.22534 0.61134 -0.23159 0.61365 -0.23159 0.61365 C -0.23645 0.61898 -0.24236 0.62037 -0.24861 0.62268 C -0.25486 0.62754 -0.25989 0.63217 -0.26562 0.63773 C -0.26927 0.6412 -0.27152 0.64652 -0.275 0.65069 C -0.27604 0.65208 -0.27691 0.65347 -0.27795 0.65463 C -0.27934 0.65602 -0.28107 0.65671 -0.28264 0.6581 C -0.28541 0.66111 -0.29027 0.66736 -0.29027 0.66759 C -0.29409 0.68032 -0.30746 0.69282 -0.31649 0.70115 C -0.32118 0.70532 -0.3184 0.70463 -0.3243 0.70856 C -0.32569 0.70949 -0.32743 0.70949 -0.32882 0.71041 C -0.32916 0.71065 -0.32882 0.71134 -0.32882 0.71227 " pathEditMode="relative" rAng="0" ptsTypes="fffffffffffffffffffffffffffffffA">
                                      <p:cBhvr>
                                        <p:cTn id="12" dur="5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00" y="3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C 0.00608 0.00023 0.03716 0.00254 0.0441 0.0037 C 0.04966 0.00463 0.06059 0.00787 0.06059 0.0081 C 0.06823 0.01226 0.07587 0.01551 0.08403 0.01782 C 0.09549 0.02638 0.10799 0.02685 0.1198 0.03402 C 0.12275 0.03541 0.12535 0.0375 0.12795 0.03981 C 0.12952 0.04097 0.13073 0.04282 0.13212 0.04398 C 0.1375 0.04791 0.14358 0.0493 0.14879 0.05393 C 0.16129 0.06527 0.17483 0.07476 0.1875 0.08611 C 0.19202 0.09027 0.19514 0.09583 0.19983 0.10023 C 0.20382 0.10879 0.2092 0.11574 0.21355 0.1243 C 0.21563 0.13263 0.22014 0.1368 0.22309 0.14421 C 0.22882 0.15856 0.23108 0.17615 0.23299 0.19236 C 0.23334 0.22453 0.23316 0.25648 0.2342 0.28865 C 0.23629 0.34884 0.28125 0.36828 0.31007 0.39722 C 0.31563 0.40902 0.3165 0.41157 0.31841 0.42523 C 0.31927 0.46736 0.3198 0.50972 0.32084 0.55185 C 0.32118 0.5581 0.32535 0.56365 0.32657 0.56967 C 0.33212 0.59652 0.33559 0.60949 0.35139 0.62615 C 0.3599 0.63495 0.35105 0.62986 0.35955 0.63379 C 0.36667 0.64421 0.37657 0.6493 0.38577 0.65416 C 0.39115 0.66157 0.39948 0.66018 0.4066 0.66203 C 0.41459 0.66782 0.42344 0.66828 0.43125 0.67407 C 0.43768 0.6787 0.44358 0.68356 0.4507 0.68611 C 0.45504 0.69259 0.46059 0.69513 0.46459 0.70208 C 0.47032 0.7125 0.47014 0.72731 0.47552 0.73819 C 0.47761 0.74722 0.48039 0.7537 0.4823 0.7625 C 0.4823 0.76319 0.48386 0.78125 0.48525 0.78449 C 0.48941 0.79513 0.49966 0.79791 0.50712 0.80069 C 0.51511 0.8 0.52292 0.80115 0.53073 0.79861 C 0.5375 0.79652 0.54844 0.77986 0.55417 0.77245 " pathEditMode="relative" rAng="0" ptsTypes="ffffffffffffffffffffffffffffffA">
                                      <p:cBhvr>
                                        <p:cTn id="16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0" y="400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0.00995 C 0.02743 -0.00949 0.06164 -0.00717 0.06927 -0.00602 C 0.07535 -0.00509 0.0875 -0.00185 0.0875 -0.00162 C 0.09601 0.00255 0.10434 0.00579 0.1132 0.0081 C 0.12587 0.01667 0.13959 0.01713 0.15261 0.02431 C 0.15573 0.02593 0.15868 0.02801 0.16164 0.03033 C 0.1632 0.03148 0.16459 0.03334 0.16615 0.03449 C 0.17205 0.03843 0.17865 0.03982 0.18438 0.04445 C 0.19827 0.05579 0.21302 0.06551 0.22691 0.07685 C 0.23195 0.08102 0.23542 0.08658 0.24045 0.09097 C 0.24497 0.09977 0.25087 0.10672 0.25556 0.11528 C 0.25782 0.12361 0.26285 0.12778 0.26615 0.13542 C 0.2724 0.14977 0.27483 0.1676 0.27691 0.1838 C 0.27743 0.21621 0.27709 0.24838 0.2783 0.28079 C 0.28056 0.34144 0.33004 0.36088 0.36164 0.39005 C 0.36771 0.40185 0.36875 0.4044 0.37084 0.41829 C 0.37188 0.46065 0.3724 0.50324 0.37361 0.5456 C 0.37396 0.55209 0.37848 0.55764 0.37986 0.56366 C 0.38594 0.59074 0.38976 0.60371 0.40712 0.62037 C 0.4165 0.6294 0.40677 0.62431 0.41615 0.62824 C 0.42396 0.63866 0.43473 0.64375 0.44497 0.64861 C 0.45087 0.65602 0.4599 0.65463 0.46771 0.65672 C 0.47657 0.6625 0.48629 0.66297 0.49497 0.66875 C 0.50191 0.67338 0.50834 0.67824 0.51615 0.68079 C 0.52101 0.68727 0.52709 0.68982 0.53143 0.69699 C 0.53785 0.70741 0.53768 0.72222 0.54358 0.73334 C 0.54584 0.74236 0.54879 0.74885 0.55105 0.75764 C 0.55105 0.75834 0.55278 0.77662 0.55417 0.77986 C 0.55886 0.79051 0.57014 0.79329 0.5783 0.79607 C 0.58698 0.79537 0.59566 0.79653 0.60417 0.79398 C 0.61164 0.7919 0.62361 0.77523 0.62986 0.76783 " pathEditMode="relative" rAng="0" ptsTypes="ffffffffffffffffffffffffffffffA">
                                      <p:cBhvr>
                                        <p:cTn id="18" dur="5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00" y="403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6 0.00047 0.0408 0.00278 0.04844 0.00394 C 0.05452 0.00487 0.06667 0.00811 0.06667 0.00811 C 0.07518 0.0125 0.08351 0.01574 0.09236 0.01806 C 0.10504 0.02662 0.11875 0.02709 0.13177 0.03426 C 0.1349 0.03588 0.13785 0.03797 0.1408 0.04028 C 0.14236 0.04144 0.14375 0.04329 0.14531 0.04445 C 0.15122 0.04838 0.15781 0.04977 0.16354 0.0544 C 0.17743 0.06574 0.19219 0.07547 0.20608 0.08681 C 0.21111 0.09098 0.21459 0.09653 0.21962 0.10093 C 0.22413 0.10973 0.23004 0.11667 0.23472 0.12524 C 0.23698 0.13357 0.24202 0.13774 0.24531 0.14537 C 0.25156 0.15973 0.254 0.17755 0.25608 0.19375 C 0.2566 0.22616 0.25625 0.25834 0.25747 0.29074 C 0.25972 0.35139 0.3092 0.37084 0.3408 0.4 C 0.34688 0.41181 0.34792 0.41436 0.35 0.42824 C 0.35104 0.47061 0.35156 0.5132 0.35278 0.55556 C 0.35313 0.56204 0.35764 0.5676 0.35903 0.57362 C 0.36511 0.6007 0.36893 0.61366 0.38629 0.63033 C 0.39566 0.63936 0.38594 0.63426 0.39531 0.6382 C 0.40313 0.64862 0.41389 0.65371 0.42413 0.65857 C 0.43004 0.66598 0.43906 0.66459 0.44688 0.66667 C 0.45573 0.67246 0.46545 0.67292 0.47413 0.67871 C 0.48108 0.68334 0.4875 0.6882 0.49531 0.69074 C 0.50018 0.69723 0.50625 0.69977 0.51059 0.70695 C 0.51702 0.71737 0.51684 0.73218 0.52275 0.74329 C 0.525 0.75232 0.52795 0.7588 0.53021 0.7676 C 0.53021 0.76829 0.53195 0.78658 0.53334 0.78982 C 0.53802 0.80047 0.54931 0.80324 0.55747 0.80602 C 0.56615 0.80533 0.57483 0.80649 0.58334 0.80394 C 0.5908 0.80186 0.60278 0.78519 0.60903 0.77778 " pathEditMode="relative" ptsTypes="ffffffffffffffffffffffffffffffA">
                                      <p:cBhvr>
                                        <p:cTn id="20" dur="5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83 0.0456 C -0.03784 0.04583 0.00278 0.04792 0.01198 0.04884 C 0.0191 0.04954 0.03368 0.05231 0.03368 0.05255 C 0.04375 0.05625 0.05365 0.05903 0.06424 0.06088 C 0.07917 0.06829 0.09549 0.06852 0.11094 0.07477 C 0.11459 0.07616 0.11823 0.07801 0.1217 0.07986 C 0.12361 0.08079 0.12518 0.08241 0.12709 0.08356 C 0.13403 0.0868 0.14202 0.08796 0.14879 0.0919 C 0.16528 0.10162 0.18282 0.10995 0.19948 0.11968 C 0.20539 0.12315 0.20955 0.12801 0.21545 0.13171 C 0.22084 0.13912 0.22795 0.14514 0.23351 0.15255 C 0.23611 0.15949 0.24219 0.16319 0.24618 0.16968 C 0.25348 0.18194 0.25643 0.19722 0.25886 0.21088 C 0.25955 0.23866 0.2592 0.2662 0.26059 0.29375 C 0.2632 0.3456 0.32223 0.36227 0.35973 0.38727 C 0.36702 0.39722 0.36823 0.39954 0.37066 0.41134 C 0.37205 0.44745 0.37257 0.4838 0.37396 0.52014 C 0.37448 0.52546 0.37986 0.53032 0.38143 0.53542 C 0.38872 0.55856 0.39323 0.56968 0.41389 0.5838 C 0.425 0.59167 0.41355 0.58727 0.42466 0.59074 C 0.43403 0.59954 0.4467 0.60393 0.45903 0.6081 C 0.46598 0.61435 0.47674 0.61319 0.48611 0.61505 C 0.49653 0.61991 0.50816 0.62037 0.51858 0.62523 C 0.52674 0.62917 0.53438 0.63333 0.54375 0.63542 C 0.54948 0.64097 0.55677 0.64329 0.56198 0.6493 C 0.56962 0.65833 0.56927 0.67083 0.57639 0.68032 C 0.579 0.68819 0.58264 0.69375 0.58525 0.70116 C 0.58525 0.70185 0.58733 0.71736 0.58889 0.72014 C 0.59462 0.72917 0.60799 0.73171 0.61771 0.73403 C 0.62795 0.73333 0.63837 0.73449 0.64844 0.73218 C 0.65747 0.73032 0.6717 0.7162 0.67917 0.70995 " pathEditMode="relative" rAng="0" ptsTypes="ffffffffffffffffffffffffffffffA">
                                      <p:cBhvr>
                                        <p:cTn id="22" dur="50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00" y="3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316" name="图片 13315" descr="5252423_221102756000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图片 13316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0" y="1371600"/>
            <a:ext cx="358775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8" name="图片 13317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133600"/>
            <a:ext cx="358775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9" name="图片 13318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2057400"/>
            <a:ext cx="358775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图片 13319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3429000"/>
            <a:ext cx="358775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1" name="图片 13320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590800"/>
            <a:ext cx="358775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2" name="图片 13321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4267200"/>
            <a:ext cx="358775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3" name="图片 13322" descr="u=3559170479,3992576219&amp;fm=0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30485">
            <a:off x="2906713" y="3951288"/>
            <a:ext cx="358775" cy="533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在屏幕上显示</PresentationFormat>
  <Paragraphs>0</Paragraphs>
  <Slides>11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Photoshop.Image.10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头头的UU酱</cp:lastModifiedBy>
  <cp:revision>14</cp:revision>
  <dcterms:created xsi:type="dcterms:W3CDTF">2020-10-17T05:01:50Z</dcterms:created>
  <dcterms:modified xsi:type="dcterms:W3CDTF">2020-10-17T05:04:28Z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2052-11.1.0.10072</vt:lpwstr>
  </property>
</Properties>
</file>