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5.xml" ContentType="application/vnd.openxmlformats-officedocument.themeOverr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1"/>
    <p:sldMasterId id="2147483663" r:id="rId2"/>
    <p:sldMasterId id="2147483687" r:id="rId3"/>
  </p:sldMasterIdLst>
  <p:notesMasterIdLst>
    <p:notesMasterId r:id="rId16"/>
  </p:notesMasterIdLst>
  <p:sldIdLst>
    <p:sldId id="327" r:id="rId4"/>
    <p:sldId id="365" r:id="rId5"/>
    <p:sldId id="353" r:id="rId6"/>
    <p:sldId id="366" r:id="rId7"/>
    <p:sldId id="274" r:id="rId8"/>
    <p:sldId id="367" r:id="rId9"/>
    <p:sldId id="358" r:id="rId10"/>
    <p:sldId id="359" r:id="rId11"/>
    <p:sldId id="361" r:id="rId12"/>
    <p:sldId id="364" r:id="rId13"/>
    <p:sldId id="357" r:id="rId14"/>
    <p:sldId id="360" r:id="rId15"/>
  </p:sldIdLst>
  <p:sldSz cx="10801350" cy="685800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16">
          <p15:clr>
            <a:srgbClr val="A4A3A4"/>
          </p15:clr>
        </p15:guide>
        <p15:guide id="2" pos="33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8000"/>
    <a:srgbClr val="009900"/>
    <a:srgbClr val="CC3300"/>
    <a:srgbClr val="990000"/>
    <a:srgbClr val="EAEAEA"/>
    <a:srgbClr val="F9D607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339" autoAdjust="0"/>
  </p:normalViewPr>
  <p:slideViewPr>
    <p:cSldViewPr>
      <p:cViewPr varScale="1">
        <p:scale>
          <a:sx n="70" d="100"/>
          <a:sy n="70" d="100"/>
        </p:scale>
        <p:origin x="807" y="39"/>
      </p:cViewPr>
      <p:guideLst>
        <p:guide orient="horz" pos="2516"/>
        <p:guide pos="337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050925" y="754063"/>
            <a:ext cx="4572000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4099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38163" y="4387850"/>
            <a:ext cx="5780087" cy="39528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3388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3387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3388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6800"/>
            <a:ext cx="2973387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B748A08-3318-4014-948D-35ACE865469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020813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2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3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4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2950" y="754063"/>
            <a:ext cx="5187950" cy="3294062"/>
          </a:xfrm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zh-CN" altLang="en-US"/>
              <a:t>结束页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2950" y="754063"/>
            <a:ext cx="5187950" cy="3294062"/>
          </a:xfrm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zh-CN" altLang="en-US"/>
              <a:t>过渡页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2950" y="754063"/>
            <a:ext cx="5187950" cy="3294062"/>
          </a:xfrm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zh-CN" altLang="en-US"/>
              <a:t>内容页1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2950" y="754063"/>
            <a:ext cx="5187950" cy="3294062"/>
          </a:xfrm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zh-CN" altLang="en-US"/>
              <a:t>目录页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2950" y="754063"/>
            <a:ext cx="5187950" cy="3294062"/>
          </a:xfrm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zh-CN" altLang="en-US"/>
              <a:t>目录页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0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0.wav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4" Type="http://schemas.openxmlformats.org/officeDocument/2006/relationships/audio" Target="../media/audio10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4" Type="http://schemas.openxmlformats.org/officeDocument/2006/relationships/audio" Target="../media/audio10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09625" y="2130425"/>
            <a:ext cx="91821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620838" y="3886200"/>
            <a:ext cx="7559675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440242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9750" y="274638"/>
            <a:ext cx="972185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39750" y="1600200"/>
            <a:ext cx="972185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77958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831138" y="274638"/>
            <a:ext cx="2430462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39750" y="274638"/>
            <a:ext cx="7138988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41449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hinkpad\Desktop\7.png"/>
          <p:cNvPicPr>
            <a:picLocks noChangeAspect="1" noChangeArrowheads="1"/>
          </p:cNvPicPr>
          <p:nvPr userDrawn="1"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1080135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28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000">
        <p:fade/>
        <p:sndAc>
          <p:stSnd>
            <p:snd r:embed="rId1" name="轻音乐 - 茉莉花 - 古筝.wav"/>
          </p:stSnd>
        </p:sndAc>
      </p:transition>
    </mc:Choice>
    <mc:Fallback xmlns="">
      <p:transition spd="med" advTm="22000">
        <p:fade/>
        <p:sndAc>
          <p:stSnd>
            <p:snd r:embed="rId4" name="轻音乐 - 茉莉花 - 古筝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Thinkpad\Desktop\7.png"/>
          <p:cNvPicPr>
            <a:picLocks noChangeAspect="1" noChangeArrowheads="1"/>
          </p:cNvPicPr>
          <p:nvPr userDrawn="1"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1080135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44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000">
        <p:fade/>
        <p:sndAc>
          <p:stSnd>
            <p:snd r:embed="rId1" name="轻音乐 - 茉莉花 - 古筝.wav"/>
          </p:stSnd>
        </p:sndAc>
      </p:transition>
    </mc:Choice>
    <mc:Fallback xmlns="">
      <p:transition spd="med" advTm="22000">
        <p:fade/>
        <p:sndAc>
          <p:stSnd>
            <p:snd r:embed="rId4" name="轻音乐 - 茉莉花 - 古筝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09625" y="2130425"/>
            <a:ext cx="91821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620838" y="3886200"/>
            <a:ext cx="7559675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2265FC-DB4E-4D5D-8E38-A3DAC16E923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283911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511B16-B3EC-431F-AAC4-1BBD653F78E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81970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52488" y="4406900"/>
            <a:ext cx="9182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52488" y="2906713"/>
            <a:ext cx="9182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8FCE14-D639-43B9-8889-E465C237713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662443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9750" y="1600200"/>
            <a:ext cx="47847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476875" y="1600200"/>
            <a:ext cx="47847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566D93-1231-4A3D-9B4E-BDD782542C9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737491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39750" y="1535113"/>
            <a:ext cx="47720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39750" y="2174875"/>
            <a:ext cx="47720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486400" y="1535113"/>
            <a:ext cx="4775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486400" y="2174875"/>
            <a:ext cx="4775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95F374-D906-45FC-94AF-D72A61D20BA5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58484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BE584C-F57B-4F5E-ABEF-09AD91F4913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1507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9750" y="274638"/>
            <a:ext cx="972185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39750" y="1600200"/>
            <a:ext cx="972185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895083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889F01-5090-410B-8F9E-7990BC04D88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256960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9750" y="273050"/>
            <a:ext cx="35544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22750" y="273050"/>
            <a:ext cx="60388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39750" y="1435100"/>
            <a:ext cx="35544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803933-5648-4A72-B340-5DCB2DB7D96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615608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17725" y="4800600"/>
            <a:ext cx="648017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117725" y="612775"/>
            <a:ext cx="648017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117725" y="5367338"/>
            <a:ext cx="648017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52959-878A-496E-A945-2DEE640205A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133122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C7A07F-490B-4172-9024-7514585A24D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93840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831138" y="274638"/>
            <a:ext cx="2430462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39750" y="274638"/>
            <a:ext cx="7138988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AFB3CD-E392-441C-B8FF-4D0043B896EC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596740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Thinkpad\Desktop\7.png"/>
          <p:cNvPicPr>
            <a:picLocks noChangeAspect="1" noChangeArrowheads="1"/>
          </p:cNvPicPr>
          <p:nvPr userDrawn="1"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1080135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277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000">
        <p:fade/>
        <p:sndAc>
          <p:stSnd>
            <p:snd r:embed="rId1" name="轻音乐 - 茉莉花 - 古筝.wav"/>
          </p:stSnd>
        </p:sndAc>
      </p:transition>
    </mc:Choice>
    <mc:Fallback xmlns="">
      <p:transition spd="med" advTm="22000">
        <p:fade/>
        <p:sndAc>
          <p:stSnd>
            <p:snd r:embed="rId4" name="轻音乐 - 茉莉花 - 古筝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hinkpad\Desktop\7.png"/>
          <p:cNvPicPr>
            <a:picLocks noChangeAspect="1" noChangeArrowheads="1"/>
          </p:cNvPicPr>
          <p:nvPr userDrawn="1"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1080135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468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000">
        <p:fade/>
        <p:sndAc>
          <p:stSnd>
            <p:snd r:embed="rId1" name="轻音乐 - 茉莉花 - 古筝.wav"/>
          </p:stSnd>
        </p:sndAc>
      </p:transition>
    </mc:Choice>
    <mc:Fallback xmlns="">
      <p:transition spd="med" advTm="22000">
        <p:fade/>
        <p:sndAc>
          <p:stSnd>
            <p:snd r:embed="rId4" name="轻音乐 - 茉莉花 - 古筝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53232" y="4406902"/>
            <a:ext cx="9181148" cy="1362076"/>
          </a:xfrm>
          <a:prstGeom prst="rect">
            <a:avLst/>
          </a:prstGeom>
        </p:spPr>
        <p:txBody>
          <a:bodyPr lIns="113020" tIns="56510" rIns="113020" bIns="56510" anchor="t"/>
          <a:lstStyle>
            <a:lvl1pPr algn="l">
              <a:defRPr sz="49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53232" y="2906713"/>
            <a:ext cx="9181148" cy="1500187"/>
          </a:xfrm>
          <a:prstGeom prst="rect">
            <a:avLst/>
          </a:prstGeom>
        </p:spPr>
        <p:txBody>
          <a:bodyPr lIns="113020" tIns="56510" rIns="113020" bIns="56510" anchor="b"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56509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13019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69529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26039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82549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39059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95569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52079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40068" y="6356352"/>
            <a:ext cx="2520315" cy="365125"/>
          </a:xfrm>
          <a:prstGeom prst="rect">
            <a:avLst/>
          </a:prstGeom>
        </p:spPr>
        <p:txBody>
          <a:bodyPr lIns="113020" tIns="56510" rIns="113020" bIns="56510"/>
          <a:lstStyle/>
          <a:p>
            <a:pPr defTabSz="1130198" fontAlgn="auto">
              <a:spcBef>
                <a:spcPts val="0"/>
              </a:spcBef>
              <a:spcAft>
                <a:spcPts val="0"/>
              </a:spcAft>
            </a:pPr>
            <a:fld id="{530820CF-B880-4189-942D-D702A7CBA730}" type="datetimeFigureOut">
              <a:rPr lang="zh-CN" altLang="en-US" sz="2200" b="0" smtClean="0">
                <a:solidFill>
                  <a:prstClr val="black"/>
                </a:solidFill>
                <a:latin typeface="Calibri"/>
                <a:ea typeface="宋体"/>
              </a:rPr>
              <a:pPr defTabSz="1130198" fontAlgn="auto">
                <a:spcBef>
                  <a:spcPts val="0"/>
                </a:spcBef>
                <a:spcAft>
                  <a:spcPts val="0"/>
                </a:spcAft>
              </a:pPr>
              <a:t>2020/9/25</a:t>
            </a:fld>
            <a:endParaRPr lang="zh-CN" altLang="en-US" sz="2200" b="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690461" y="6356352"/>
            <a:ext cx="3420428" cy="365125"/>
          </a:xfrm>
          <a:prstGeom prst="rect">
            <a:avLst/>
          </a:prstGeom>
        </p:spPr>
        <p:txBody>
          <a:bodyPr lIns="113020" tIns="56510" rIns="113020" bIns="56510"/>
          <a:lstStyle/>
          <a:p>
            <a:pPr defTabSz="1130198" fontAlgn="auto">
              <a:spcBef>
                <a:spcPts val="0"/>
              </a:spcBef>
              <a:spcAft>
                <a:spcPts val="0"/>
              </a:spcAft>
            </a:pPr>
            <a:endParaRPr lang="zh-CN" altLang="en-US" sz="2200" b="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740968" y="6356352"/>
            <a:ext cx="2520315" cy="365125"/>
          </a:xfrm>
          <a:prstGeom prst="rect">
            <a:avLst/>
          </a:prstGeom>
        </p:spPr>
        <p:txBody>
          <a:bodyPr lIns="113020" tIns="56510" rIns="113020" bIns="56510"/>
          <a:lstStyle/>
          <a:p>
            <a:pPr defTabSz="1130198" fontAlgn="auto">
              <a:spcBef>
                <a:spcPts val="0"/>
              </a:spcBef>
              <a:spcAft>
                <a:spcPts val="0"/>
              </a:spcAft>
            </a:pPr>
            <a:fld id="{0C913308-F349-4B6D-A68A-DD1791B4A57B}" type="slidenum">
              <a:rPr lang="zh-CN" altLang="en-US" sz="2200" b="0" smtClean="0">
                <a:solidFill>
                  <a:prstClr val="black"/>
                </a:solidFill>
                <a:latin typeface="Calibri"/>
                <a:ea typeface="宋体"/>
              </a:rPr>
              <a:pPr defTabSz="1130198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sz="2200" b="0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74554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000">
        <p:fade/>
        <p:sndAc>
          <p:stSnd>
            <p:snd r:embed="rId1" name="轻音乐 - 茉莉花 - 古筝.wav"/>
          </p:stSnd>
        </p:sndAc>
      </p:transition>
    </mc:Choice>
    <mc:Fallback xmlns="">
      <p:transition spd="med" advTm="22000">
        <p:fade/>
        <p:sndAc>
          <p:stSnd>
            <p:snd r:embed="rId3" name="轻音乐 - 茉莉花 - 古筝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0068" y="274639"/>
            <a:ext cx="9721215" cy="1143000"/>
          </a:xfrm>
          <a:prstGeom prst="rect">
            <a:avLst/>
          </a:prstGeom>
        </p:spPr>
        <p:txBody>
          <a:bodyPr lIns="113020" tIns="56510" rIns="113020" bIns="5651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40068" y="1600200"/>
            <a:ext cx="4770596" cy="4525963"/>
          </a:xfrm>
          <a:prstGeom prst="rect">
            <a:avLst/>
          </a:prstGeom>
        </p:spPr>
        <p:txBody>
          <a:bodyPr lIns="113020" tIns="56510" rIns="113020" bIns="56510"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490686" y="1600200"/>
            <a:ext cx="4770596" cy="4525963"/>
          </a:xfrm>
          <a:prstGeom prst="rect">
            <a:avLst/>
          </a:prstGeom>
        </p:spPr>
        <p:txBody>
          <a:bodyPr lIns="113020" tIns="56510" rIns="113020" bIns="56510"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540068" y="6356352"/>
            <a:ext cx="2520315" cy="365125"/>
          </a:xfrm>
          <a:prstGeom prst="rect">
            <a:avLst/>
          </a:prstGeom>
        </p:spPr>
        <p:txBody>
          <a:bodyPr lIns="113020" tIns="56510" rIns="113020" bIns="56510"/>
          <a:lstStyle/>
          <a:p>
            <a:pPr defTabSz="1130198" fontAlgn="auto">
              <a:spcBef>
                <a:spcPts val="0"/>
              </a:spcBef>
              <a:spcAft>
                <a:spcPts val="0"/>
              </a:spcAft>
            </a:pPr>
            <a:fld id="{530820CF-B880-4189-942D-D702A7CBA730}" type="datetimeFigureOut">
              <a:rPr lang="zh-CN" altLang="en-US" sz="2200" b="0" smtClean="0">
                <a:solidFill>
                  <a:prstClr val="black"/>
                </a:solidFill>
                <a:latin typeface="Calibri"/>
                <a:ea typeface="宋体"/>
              </a:rPr>
              <a:pPr defTabSz="1130198" fontAlgn="auto">
                <a:spcBef>
                  <a:spcPts val="0"/>
                </a:spcBef>
                <a:spcAft>
                  <a:spcPts val="0"/>
                </a:spcAft>
              </a:pPr>
              <a:t>2020/9/25</a:t>
            </a:fld>
            <a:endParaRPr lang="zh-CN" altLang="en-US" sz="2200" b="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690461" y="6356352"/>
            <a:ext cx="3420428" cy="365125"/>
          </a:xfrm>
          <a:prstGeom prst="rect">
            <a:avLst/>
          </a:prstGeom>
        </p:spPr>
        <p:txBody>
          <a:bodyPr lIns="113020" tIns="56510" rIns="113020" bIns="56510"/>
          <a:lstStyle/>
          <a:p>
            <a:pPr defTabSz="1130198" fontAlgn="auto">
              <a:spcBef>
                <a:spcPts val="0"/>
              </a:spcBef>
              <a:spcAft>
                <a:spcPts val="0"/>
              </a:spcAft>
            </a:pPr>
            <a:endParaRPr lang="zh-CN" altLang="en-US" sz="2200" b="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740968" y="6356352"/>
            <a:ext cx="2520315" cy="365125"/>
          </a:xfrm>
          <a:prstGeom prst="rect">
            <a:avLst/>
          </a:prstGeom>
        </p:spPr>
        <p:txBody>
          <a:bodyPr lIns="113020" tIns="56510" rIns="113020" bIns="56510"/>
          <a:lstStyle/>
          <a:p>
            <a:pPr defTabSz="1130198" fontAlgn="auto">
              <a:spcBef>
                <a:spcPts val="0"/>
              </a:spcBef>
              <a:spcAft>
                <a:spcPts val="0"/>
              </a:spcAft>
            </a:pPr>
            <a:fld id="{0C913308-F349-4B6D-A68A-DD1791B4A57B}" type="slidenum">
              <a:rPr lang="zh-CN" altLang="en-US" sz="2200" b="0" smtClean="0">
                <a:solidFill>
                  <a:prstClr val="black"/>
                </a:solidFill>
                <a:latin typeface="Calibri"/>
                <a:ea typeface="宋体"/>
              </a:rPr>
              <a:pPr defTabSz="1130198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sz="2200" b="0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14679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000">
        <p:fade/>
        <p:sndAc>
          <p:stSnd>
            <p:snd r:embed="rId1" name="轻音乐 - 茉莉花 - 古筝.wav"/>
          </p:stSnd>
        </p:sndAc>
      </p:transition>
    </mc:Choice>
    <mc:Fallback xmlns="">
      <p:transition spd="med" advTm="22000">
        <p:fade/>
        <p:sndAc>
          <p:stSnd>
            <p:snd r:embed="rId3" name="轻音乐 - 茉莉花 - 古筝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0068" y="274639"/>
            <a:ext cx="9721215" cy="1143000"/>
          </a:xfrm>
          <a:prstGeom prst="rect">
            <a:avLst/>
          </a:prstGeom>
        </p:spPr>
        <p:txBody>
          <a:bodyPr lIns="113020" tIns="56510" rIns="113020" bIns="56510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40068" y="1535113"/>
            <a:ext cx="4772472" cy="639763"/>
          </a:xfrm>
          <a:prstGeom prst="rect">
            <a:avLst/>
          </a:prstGeom>
        </p:spPr>
        <p:txBody>
          <a:bodyPr lIns="113020" tIns="56510" rIns="113020" bIns="56510" anchor="b"/>
          <a:lstStyle>
            <a:lvl1pPr marL="0" indent="0">
              <a:buNone/>
              <a:defRPr sz="3000" b="1"/>
            </a:lvl1pPr>
            <a:lvl2pPr marL="565099" indent="0">
              <a:buNone/>
              <a:defRPr sz="2500" b="1"/>
            </a:lvl2pPr>
            <a:lvl3pPr marL="1130198" indent="0">
              <a:buNone/>
              <a:defRPr sz="2200" b="1"/>
            </a:lvl3pPr>
            <a:lvl4pPr marL="1695298" indent="0">
              <a:buNone/>
              <a:defRPr sz="2000" b="1"/>
            </a:lvl4pPr>
            <a:lvl5pPr marL="2260397" indent="0">
              <a:buNone/>
              <a:defRPr sz="2000" b="1"/>
            </a:lvl5pPr>
            <a:lvl6pPr marL="2825496" indent="0">
              <a:buNone/>
              <a:defRPr sz="2000" b="1"/>
            </a:lvl6pPr>
            <a:lvl7pPr marL="3390595" indent="0">
              <a:buNone/>
              <a:defRPr sz="2000" b="1"/>
            </a:lvl7pPr>
            <a:lvl8pPr marL="3955694" indent="0">
              <a:buNone/>
              <a:defRPr sz="2000" b="1"/>
            </a:lvl8pPr>
            <a:lvl9pPr marL="4520794" indent="0">
              <a:buNone/>
              <a:defRPr sz="20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40068" y="2174875"/>
            <a:ext cx="4772472" cy="3951288"/>
          </a:xfrm>
          <a:prstGeom prst="rect">
            <a:avLst/>
          </a:prstGeom>
        </p:spPr>
        <p:txBody>
          <a:bodyPr lIns="113020" tIns="56510" rIns="113020" bIns="56510"/>
          <a:lstStyle>
            <a:lvl1pPr>
              <a:defRPr sz="3000"/>
            </a:lvl1pPr>
            <a:lvl2pPr>
              <a:defRPr sz="25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486939" y="1535113"/>
            <a:ext cx="4774347" cy="639763"/>
          </a:xfrm>
          <a:prstGeom prst="rect">
            <a:avLst/>
          </a:prstGeom>
        </p:spPr>
        <p:txBody>
          <a:bodyPr lIns="113020" tIns="56510" rIns="113020" bIns="56510" anchor="b"/>
          <a:lstStyle>
            <a:lvl1pPr marL="0" indent="0">
              <a:buNone/>
              <a:defRPr sz="3000" b="1"/>
            </a:lvl1pPr>
            <a:lvl2pPr marL="565099" indent="0">
              <a:buNone/>
              <a:defRPr sz="2500" b="1"/>
            </a:lvl2pPr>
            <a:lvl3pPr marL="1130198" indent="0">
              <a:buNone/>
              <a:defRPr sz="2200" b="1"/>
            </a:lvl3pPr>
            <a:lvl4pPr marL="1695298" indent="0">
              <a:buNone/>
              <a:defRPr sz="2000" b="1"/>
            </a:lvl4pPr>
            <a:lvl5pPr marL="2260397" indent="0">
              <a:buNone/>
              <a:defRPr sz="2000" b="1"/>
            </a:lvl5pPr>
            <a:lvl6pPr marL="2825496" indent="0">
              <a:buNone/>
              <a:defRPr sz="2000" b="1"/>
            </a:lvl6pPr>
            <a:lvl7pPr marL="3390595" indent="0">
              <a:buNone/>
              <a:defRPr sz="2000" b="1"/>
            </a:lvl7pPr>
            <a:lvl8pPr marL="3955694" indent="0">
              <a:buNone/>
              <a:defRPr sz="2000" b="1"/>
            </a:lvl8pPr>
            <a:lvl9pPr marL="4520794" indent="0">
              <a:buNone/>
              <a:defRPr sz="20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486939" y="2174875"/>
            <a:ext cx="4774347" cy="3951288"/>
          </a:xfrm>
          <a:prstGeom prst="rect">
            <a:avLst/>
          </a:prstGeom>
        </p:spPr>
        <p:txBody>
          <a:bodyPr lIns="113020" tIns="56510" rIns="113020" bIns="56510"/>
          <a:lstStyle>
            <a:lvl1pPr>
              <a:defRPr sz="3000"/>
            </a:lvl1pPr>
            <a:lvl2pPr>
              <a:defRPr sz="25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540068" y="6356352"/>
            <a:ext cx="2520315" cy="365125"/>
          </a:xfrm>
          <a:prstGeom prst="rect">
            <a:avLst/>
          </a:prstGeom>
        </p:spPr>
        <p:txBody>
          <a:bodyPr lIns="113020" tIns="56510" rIns="113020" bIns="56510"/>
          <a:lstStyle/>
          <a:p>
            <a:pPr defTabSz="1130198" fontAlgn="auto">
              <a:spcBef>
                <a:spcPts val="0"/>
              </a:spcBef>
              <a:spcAft>
                <a:spcPts val="0"/>
              </a:spcAft>
            </a:pPr>
            <a:fld id="{530820CF-B880-4189-942D-D702A7CBA730}" type="datetimeFigureOut">
              <a:rPr lang="zh-CN" altLang="en-US" sz="2200" b="0" smtClean="0">
                <a:solidFill>
                  <a:prstClr val="black"/>
                </a:solidFill>
                <a:latin typeface="Calibri"/>
                <a:ea typeface="宋体"/>
              </a:rPr>
              <a:pPr defTabSz="1130198" fontAlgn="auto">
                <a:spcBef>
                  <a:spcPts val="0"/>
                </a:spcBef>
                <a:spcAft>
                  <a:spcPts val="0"/>
                </a:spcAft>
              </a:pPr>
              <a:t>2020/9/25</a:t>
            </a:fld>
            <a:endParaRPr lang="zh-CN" altLang="en-US" sz="2200" b="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690461" y="6356352"/>
            <a:ext cx="3420428" cy="365125"/>
          </a:xfrm>
          <a:prstGeom prst="rect">
            <a:avLst/>
          </a:prstGeom>
        </p:spPr>
        <p:txBody>
          <a:bodyPr lIns="113020" tIns="56510" rIns="113020" bIns="56510"/>
          <a:lstStyle/>
          <a:p>
            <a:pPr defTabSz="1130198" fontAlgn="auto">
              <a:spcBef>
                <a:spcPts val="0"/>
              </a:spcBef>
              <a:spcAft>
                <a:spcPts val="0"/>
              </a:spcAft>
            </a:pPr>
            <a:endParaRPr lang="zh-CN" altLang="en-US" sz="2200" b="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7740968" y="6356352"/>
            <a:ext cx="2520315" cy="365125"/>
          </a:xfrm>
          <a:prstGeom prst="rect">
            <a:avLst/>
          </a:prstGeom>
        </p:spPr>
        <p:txBody>
          <a:bodyPr lIns="113020" tIns="56510" rIns="113020" bIns="56510"/>
          <a:lstStyle/>
          <a:p>
            <a:pPr defTabSz="1130198" fontAlgn="auto">
              <a:spcBef>
                <a:spcPts val="0"/>
              </a:spcBef>
              <a:spcAft>
                <a:spcPts val="0"/>
              </a:spcAft>
            </a:pPr>
            <a:fld id="{0C913308-F349-4B6D-A68A-DD1791B4A57B}" type="slidenum">
              <a:rPr lang="zh-CN" altLang="en-US" sz="2200" b="0" smtClean="0">
                <a:solidFill>
                  <a:prstClr val="black"/>
                </a:solidFill>
                <a:latin typeface="Calibri"/>
                <a:ea typeface="宋体"/>
              </a:rPr>
              <a:pPr defTabSz="1130198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sz="2200" b="0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72200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000">
        <p:fade/>
        <p:sndAc>
          <p:stSnd>
            <p:snd r:embed="rId1" name="轻音乐 - 茉莉花 - 古筝.wav"/>
          </p:stSnd>
        </p:sndAc>
      </p:transition>
    </mc:Choice>
    <mc:Fallback xmlns="">
      <p:transition spd="med" advTm="22000">
        <p:fade/>
        <p:sndAc>
          <p:stSnd>
            <p:snd r:embed="rId3" name="轻音乐 - 茉莉花 - 古筝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52488" y="4406900"/>
            <a:ext cx="9182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52488" y="2906713"/>
            <a:ext cx="9182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9170548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0068" y="274639"/>
            <a:ext cx="9721215" cy="1143000"/>
          </a:xfrm>
          <a:prstGeom prst="rect">
            <a:avLst/>
          </a:prstGeom>
        </p:spPr>
        <p:txBody>
          <a:bodyPr lIns="113020" tIns="56510" rIns="113020" bIns="5651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540068" y="6356352"/>
            <a:ext cx="2520315" cy="365125"/>
          </a:xfrm>
          <a:prstGeom prst="rect">
            <a:avLst/>
          </a:prstGeom>
        </p:spPr>
        <p:txBody>
          <a:bodyPr lIns="113020" tIns="56510" rIns="113020" bIns="56510"/>
          <a:lstStyle/>
          <a:p>
            <a:pPr defTabSz="1130198" fontAlgn="auto">
              <a:spcBef>
                <a:spcPts val="0"/>
              </a:spcBef>
              <a:spcAft>
                <a:spcPts val="0"/>
              </a:spcAft>
            </a:pPr>
            <a:fld id="{530820CF-B880-4189-942D-D702A7CBA730}" type="datetimeFigureOut">
              <a:rPr lang="zh-CN" altLang="en-US" sz="2200" b="0" smtClean="0">
                <a:solidFill>
                  <a:prstClr val="black"/>
                </a:solidFill>
                <a:latin typeface="Calibri"/>
                <a:ea typeface="宋体"/>
              </a:rPr>
              <a:pPr defTabSz="1130198" fontAlgn="auto">
                <a:spcBef>
                  <a:spcPts val="0"/>
                </a:spcBef>
                <a:spcAft>
                  <a:spcPts val="0"/>
                </a:spcAft>
              </a:pPr>
              <a:t>2020/9/25</a:t>
            </a:fld>
            <a:endParaRPr lang="zh-CN" altLang="en-US" sz="2200" b="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690461" y="6356352"/>
            <a:ext cx="3420428" cy="365125"/>
          </a:xfrm>
          <a:prstGeom prst="rect">
            <a:avLst/>
          </a:prstGeom>
        </p:spPr>
        <p:txBody>
          <a:bodyPr lIns="113020" tIns="56510" rIns="113020" bIns="56510"/>
          <a:lstStyle/>
          <a:p>
            <a:pPr defTabSz="1130198" fontAlgn="auto">
              <a:spcBef>
                <a:spcPts val="0"/>
              </a:spcBef>
              <a:spcAft>
                <a:spcPts val="0"/>
              </a:spcAft>
            </a:pPr>
            <a:endParaRPr lang="zh-CN" altLang="en-US" sz="2200" b="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740968" y="6356352"/>
            <a:ext cx="2520315" cy="365125"/>
          </a:xfrm>
          <a:prstGeom prst="rect">
            <a:avLst/>
          </a:prstGeom>
        </p:spPr>
        <p:txBody>
          <a:bodyPr lIns="113020" tIns="56510" rIns="113020" bIns="56510"/>
          <a:lstStyle/>
          <a:p>
            <a:pPr defTabSz="1130198" fontAlgn="auto">
              <a:spcBef>
                <a:spcPts val="0"/>
              </a:spcBef>
              <a:spcAft>
                <a:spcPts val="0"/>
              </a:spcAft>
            </a:pPr>
            <a:fld id="{0C913308-F349-4B6D-A68A-DD1791B4A57B}" type="slidenum">
              <a:rPr lang="zh-CN" altLang="en-US" sz="2200" b="0" smtClean="0">
                <a:solidFill>
                  <a:prstClr val="black"/>
                </a:solidFill>
                <a:latin typeface="Calibri"/>
                <a:ea typeface="宋体"/>
              </a:rPr>
              <a:pPr defTabSz="1130198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sz="2200" b="0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78503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000">
        <p:fade/>
        <p:sndAc>
          <p:stSnd>
            <p:snd r:embed="rId1" name="轻音乐 - 茉莉花 - 古筝.wav"/>
          </p:stSnd>
        </p:sndAc>
      </p:transition>
    </mc:Choice>
    <mc:Fallback xmlns="">
      <p:transition spd="med" advTm="22000">
        <p:fade/>
        <p:sndAc>
          <p:stSnd>
            <p:snd r:embed="rId3" name="轻音乐 - 茉莉花 - 古筝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540068" y="6356352"/>
            <a:ext cx="2520315" cy="365125"/>
          </a:xfrm>
          <a:prstGeom prst="rect">
            <a:avLst/>
          </a:prstGeom>
        </p:spPr>
        <p:txBody>
          <a:bodyPr lIns="113020" tIns="56510" rIns="113020" bIns="56510"/>
          <a:lstStyle/>
          <a:p>
            <a:pPr defTabSz="1130198" fontAlgn="auto">
              <a:spcBef>
                <a:spcPts val="0"/>
              </a:spcBef>
              <a:spcAft>
                <a:spcPts val="0"/>
              </a:spcAft>
            </a:pPr>
            <a:fld id="{530820CF-B880-4189-942D-D702A7CBA730}" type="datetimeFigureOut">
              <a:rPr lang="zh-CN" altLang="en-US" sz="2200" b="0" smtClean="0">
                <a:solidFill>
                  <a:prstClr val="black"/>
                </a:solidFill>
                <a:latin typeface="Calibri"/>
                <a:ea typeface="宋体"/>
              </a:rPr>
              <a:pPr defTabSz="1130198" fontAlgn="auto">
                <a:spcBef>
                  <a:spcPts val="0"/>
                </a:spcBef>
                <a:spcAft>
                  <a:spcPts val="0"/>
                </a:spcAft>
              </a:pPr>
              <a:t>2020/9/25</a:t>
            </a:fld>
            <a:endParaRPr lang="zh-CN" altLang="en-US" sz="2200" b="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690461" y="6356352"/>
            <a:ext cx="3420428" cy="365125"/>
          </a:xfrm>
          <a:prstGeom prst="rect">
            <a:avLst/>
          </a:prstGeom>
        </p:spPr>
        <p:txBody>
          <a:bodyPr lIns="113020" tIns="56510" rIns="113020" bIns="56510"/>
          <a:lstStyle/>
          <a:p>
            <a:pPr defTabSz="1130198" fontAlgn="auto">
              <a:spcBef>
                <a:spcPts val="0"/>
              </a:spcBef>
              <a:spcAft>
                <a:spcPts val="0"/>
              </a:spcAft>
            </a:pPr>
            <a:endParaRPr lang="zh-CN" altLang="en-US" sz="2200" b="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740968" y="6356352"/>
            <a:ext cx="2520315" cy="365125"/>
          </a:xfrm>
          <a:prstGeom prst="rect">
            <a:avLst/>
          </a:prstGeom>
        </p:spPr>
        <p:txBody>
          <a:bodyPr lIns="113020" tIns="56510" rIns="113020" bIns="56510"/>
          <a:lstStyle/>
          <a:p>
            <a:pPr defTabSz="1130198" fontAlgn="auto">
              <a:spcBef>
                <a:spcPts val="0"/>
              </a:spcBef>
              <a:spcAft>
                <a:spcPts val="0"/>
              </a:spcAft>
            </a:pPr>
            <a:fld id="{0C913308-F349-4B6D-A68A-DD1791B4A57B}" type="slidenum">
              <a:rPr lang="zh-CN" altLang="en-US" sz="2200" b="0" smtClean="0">
                <a:solidFill>
                  <a:prstClr val="black"/>
                </a:solidFill>
                <a:latin typeface="Calibri"/>
                <a:ea typeface="宋体"/>
              </a:rPr>
              <a:pPr defTabSz="1130198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sz="2200" b="0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53875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000">
        <p:fade/>
        <p:sndAc>
          <p:stSnd>
            <p:snd r:embed="rId1" name="轻音乐 - 茉莉花 - 古筝.wav"/>
          </p:stSnd>
        </p:sndAc>
      </p:transition>
    </mc:Choice>
    <mc:Fallback xmlns="">
      <p:transition spd="med" advTm="22000">
        <p:fade/>
        <p:sndAc>
          <p:stSnd>
            <p:snd r:embed="rId3" name="轻音乐 - 茉莉花 - 古筝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0070" y="273051"/>
            <a:ext cx="3553570" cy="1162051"/>
          </a:xfrm>
          <a:prstGeom prst="rect">
            <a:avLst/>
          </a:prstGeom>
        </p:spPr>
        <p:txBody>
          <a:bodyPr lIns="113020" tIns="56510" rIns="113020" bIns="56510" anchor="b"/>
          <a:lstStyle>
            <a:lvl1pPr algn="l">
              <a:defRPr sz="2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23028" y="273052"/>
            <a:ext cx="6038255" cy="5853113"/>
          </a:xfrm>
          <a:prstGeom prst="rect">
            <a:avLst/>
          </a:prstGeom>
        </p:spPr>
        <p:txBody>
          <a:bodyPr lIns="113020" tIns="56510" rIns="113020" bIns="56510"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40070" y="1435102"/>
            <a:ext cx="3553570" cy="4691063"/>
          </a:xfrm>
          <a:prstGeom prst="rect">
            <a:avLst/>
          </a:prstGeom>
        </p:spPr>
        <p:txBody>
          <a:bodyPr lIns="113020" tIns="56510" rIns="113020" bIns="56510"/>
          <a:lstStyle>
            <a:lvl1pPr marL="0" indent="0">
              <a:buNone/>
              <a:defRPr sz="1700"/>
            </a:lvl1pPr>
            <a:lvl2pPr marL="565099" indent="0">
              <a:buNone/>
              <a:defRPr sz="1500"/>
            </a:lvl2pPr>
            <a:lvl3pPr marL="1130198" indent="0">
              <a:buNone/>
              <a:defRPr sz="1200"/>
            </a:lvl3pPr>
            <a:lvl4pPr marL="1695298" indent="0">
              <a:buNone/>
              <a:defRPr sz="1100"/>
            </a:lvl4pPr>
            <a:lvl5pPr marL="2260397" indent="0">
              <a:buNone/>
              <a:defRPr sz="1100"/>
            </a:lvl5pPr>
            <a:lvl6pPr marL="2825496" indent="0">
              <a:buNone/>
              <a:defRPr sz="1100"/>
            </a:lvl6pPr>
            <a:lvl7pPr marL="3390595" indent="0">
              <a:buNone/>
              <a:defRPr sz="1100"/>
            </a:lvl7pPr>
            <a:lvl8pPr marL="3955694" indent="0">
              <a:buNone/>
              <a:defRPr sz="1100"/>
            </a:lvl8pPr>
            <a:lvl9pPr marL="4520794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540068" y="6356352"/>
            <a:ext cx="2520315" cy="365125"/>
          </a:xfrm>
          <a:prstGeom prst="rect">
            <a:avLst/>
          </a:prstGeom>
        </p:spPr>
        <p:txBody>
          <a:bodyPr lIns="113020" tIns="56510" rIns="113020" bIns="56510"/>
          <a:lstStyle/>
          <a:p>
            <a:pPr defTabSz="1130198" fontAlgn="auto">
              <a:spcBef>
                <a:spcPts val="0"/>
              </a:spcBef>
              <a:spcAft>
                <a:spcPts val="0"/>
              </a:spcAft>
            </a:pPr>
            <a:fld id="{530820CF-B880-4189-942D-D702A7CBA730}" type="datetimeFigureOut">
              <a:rPr lang="zh-CN" altLang="en-US" sz="2200" b="0" smtClean="0">
                <a:solidFill>
                  <a:prstClr val="black"/>
                </a:solidFill>
                <a:latin typeface="Calibri"/>
                <a:ea typeface="宋体"/>
              </a:rPr>
              <a:pPr defTabSz="1130198" fontAlgn="auto">
                <a:spcBef>
                  <a:spcPts val="0"/>
                </a:spcBef>
                <a:spcAft>
                  <a:spcPts val="0"/>
                </a:spcAft>
              </a:pPr>
              <a:t>2020/9/25</a:t>
            </a:fld>
            <a:endParaRPr lang="zh-CN" altLang="en-US" sz="2200" b="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690461" y="6356352"/>
            <a:ext cx="3420428" cy="365125"/>
          </a:xfrm>
          <a:prstGeom prst="rect">
            <a:avLst/>
          </a:prstGeom>
        </p:spPr>
        <p:txBody>
          <a:bodyPr lIns="113020" tIns="56510" rIns="113020" bIns="56510"/>
          <a:lstStyle/>
          <a:p>
            <a:pPr defTabSz="1130198" fontAlgn="auto">
              <a:spcBef>
                <a:spcPts val="0"/>
              </a:spcBef>
              <a:spcAft>
                <a:spcPts val="0"/>
              </a:spcAft>
            </a:pPr>
            <a:endParaRPr lang="zh-CN" altLang="en-US" sz="2200" b="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740968" y="6356352"/>
            <a:ext cx="2520315" cy="365125"/>
          </a:xfrm>
          <a:prstGeom prst="rect">
            <a:avLst/>
          </a:prstGeom>
        </p:spPr>
        <p:txBody>
          <a:bodyPr lIns="113020" tIns="56510" rIns="113020" bIns="56510"/>
          <a:lstStyle/>
          <a:p>
            <a:pPr defTabSz="1130198" fontAlgn="auto">
              <a:spcBef>
                <a:spcPts val="0"/>
              </a:spcBef>
              <a:spcAft>
                <a:spcPts val="0"/>
              </a:spcAft>
            </a:pPr>
            <a:fld id="{0C913308-F349-4B6D-A68A-DD1791B4A57B}" type="slidenum">
              <a:rPr lang="zh-CN" altLang="en-US" sz="2200" b="0" smtClean="0">
                <a:solidFill>
                  <a:prstClr val="black"/>
                </a:solidFill>
                <a:latin typeface="Calibri"/>
                <a:ea typeface="宋体"/>
              </a:rPr>
              <a:pPr defTabSz="1130198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sz="2200" b="0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61566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000">
        <p:fade/>
        <p:sndAc>
          <p:stSnd>
            <p:snd r:embed="rId1" name="轻音乐 - 茉莉花 - 古筝.wav"/>
          </p:stSnd>
        </p:sndAc>
      </p:transition>
    </mc:Choice>
    <mc:Fallback xmlns="">
      <p:transition spd="med" advTm="22000">
        <p:fade/>
        <p:sndAc>
          <p:stSnd>
            <p:snd r:embed="rId3" name="轻音乐 - 茉莉花 - 古筝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17140" y="4800600"/>
            <a:ext cx="6480810" cy="566739"/>
          </a:xfrm>
          <a:prstGeom prst="rect">
            <a:avLst/>
          </a:prstGeom>
        </p:spPr>
        <p:txBody>
          <a:bodyPr lIns="113020" tIns="56510" rIns="113020" bIns="56510" anchor="b"/>
          <a:lstStyle>
            <a:lvl1pPr algn="l">
              <a:defRPr sz="2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117140" y="612775"/>
            <a:ext cx="6480810" cy="4114800"/>
          </a:xfrm>
          <a:prstGeom prst="rect">
            <a:avLst/>
          </a:prstGeom>
        </p:spPr>
        <p:txBody>
          <a:bodyPr lIns="113020" tIns="56510" rIns="113020" bIns="56510"/>
          <a:lstStyle>
            <a:lvl1pPr marL="0" indent="0">
              <a:buNone/>
              <a:defRPr sz="4000"/>
            </a:lvl1pPr>
            <a:lvl2pPr marL="565099" indent="0">
              <a:buNone/>
              <a:defRPr sz="3500"/>
            </a:lvl2pPr>
            <a:lvl3pPr marL="1130198" indent="0">
              <a:buNone/>
              <a:defRPr sz="3000"/>
            </a:lvl3pPr>
            <a:lvl4pPr marL="1695298" indent="0">
              <a:buNone/>
              <a:defRPr sz="2500"/>
            </a:lvl4pPr>
            <a:lvl5pPr marL="2260397" indent="0">
              <a:buNone/>
              <a:defRPr sz="2500"/>
            </a:lvl5pPr>
            <a:lvl6pPr marL="2825496" indent="0">
              <a:buNone/>
              <a:defRPr sz="2500"/>
            </a:lvl6pPr>
            <a:lvl7pPr marL="3390595" indent="0">
              <a:buNone/>
              <a:defRPr sz="2500"/>
            </a:lvl7pPr>
            <a:lvl8pPr marL="3955694" indent="0">
              <a:buNone/>
              <a:defRPr sz="2500"/>
            </a:lvl8pPr>
            <a:lvl9pPr marL="4520794" indent="0">
              <a:buNone/>
              <a:defRPr sz="2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117140" y="5367339"/>
            <a:ext cx="6480810" cy="804861"/>
          </a:xfrm>
          <a:prstGeom prst="rect">
            <a:avLst/>
          </a:prstGeom>
        </p:spPr>
        <p:txBody>
          <a:bodyPr lIns="113020" tIns="56510" rIns="113020" bIns="56510"/>
          <a:lstStyle>
            <a:lvl1pPr marL="0" indent="0">
              <a:buNone/>
              <a:defRPr sz="1700"/>
            </a:lvl1pPr>
            <a:lvl2pPr marL="565099" indent="0">
              <a:buNone/>
              <a:defRPr sz="1500"/>
            </a:lvl2pPr>
            <a:lvl3pPr marL="1130198" indent="0">
              <a:buNone/>
              <a:defRPr sz="1200"/>
            </a:lvl3pPr>
            <a:lvl4pPr marL="1695298" indent="0">
              <a:buNone/>
              <a:defRPr sz="1100"/>
            </a:lvl4pPr>
            <a:lvl5pPr marL="2260397" indent="0">
              <a:buNone/>
              <a:defRPr sz="1100"/>
            </a:lvl5pPr>
            <a:lvl6pPr marL="2825496" indent="0">
              <a:buNone/>
              <a:defRPr sz="1100"/>
            </a:lvl6pPr>
            <a:lvl7pPr marL="3390595" indent="0">
              <a:buNone/>
              <a:defRPr sz="1100"/>
            </a:lvl7pPr>
            <a:lvl8pPr marL="3955694" indent="0">
              <a:buNone/>
              <a:defRPr sz="1100"/>
            </a:lvl8pPr>
            <a:lvl9pPr marL="4520794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540068" y="6356352"/>
            <a:ext cx="2520315" cy="365125"/>
          </a:xfrm>
          <a:prstGeom prst="rect">
            <a:avLst/>
          </a:prstGeom>
        </p:spPr>
        <p:txBody>
          <a:bodyPr lIns="113020" tIns="56510" rIns="113020" bIns="56510"/>
          <a:lstStyle/>
          <a:p>
            <a:pPr defTabSz="1130198" fontAlgn="auto">
              <a:spcBef>
                <a:spcPts val="0"/>
              </a:spcBef>
              <a:spcAft>
                <a:spcPts val="0"/>
              </a:spcAft>
            </a:pPr>
            <a:fld id="{530820CF-B880-4189-942D-D702A7CBA730}" type="datetimeFigureOut">
              <a:rPr lang="zh-CN" altLang="en-US" sz="2200" b="0" smtClean="0">
                <a:solidFill>
                  <a:prstClr val="black"/>
                </a:solidFill>
                <a:latin typeface="Calibri"/>
                <a:ea typeface="宋体"/>
              </a:rPr>
              <a:pPr defTabSz="1130198" fontAlgn="auto">
                <a:spcBef>
                  <a:spcPts val="0"/>
                </a:spcBef>
                <a:spcAft>
                  <a:spcPts val="0"/>
                </a:spcAft>
              </a:pPr>
              <a:t>2020/9/25</a:t>
            </a:fld>
            <a:endParaRPr lang="zh-CN" altLang="en-US" sz="2200" b="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690461" y="6356352"/>
            <a:ext cx="3420428" cy="365125"/>
          </a:xfrm>
          <a:prstGeom prst="rect">
            <a:avLst/>
          </a:prstGeom>
        </p:spPr>
        <p:txBody>
          <a:bodyPr lIns="113020" tIns="56510" rIns="113020" bIns="56510"/>
          <a:lstStyle/>
          <a:p>
            <a:pPr defTabSz="1130198" fontAlgn="auto">
              <a:spcBef>
                <a:spcPts val="0"/>
              </a:spcBef>
              <a:spcAft>
                <a:spcPts val="0"/>
              </a:spcAft>
            </a:pPr>
            <a:endParaRPr lang="zh-CN" altLang="en-US" sz="2200" b="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740968" y="6356352"/>
            <a:ext cx="2520315" cy="365125"/>
          </a:xfrm>
          <a:prstGeom prst="rect">
            <a:avLst/>
          </a:prstGeom>
        </p:spPr>
        <p:txBody>
          <a:bodyPr lIns="113020" tIns="56510" rIns="113020" bIns="56510"/>
          <a:lstStyle/>
          <a:p>
            <a:pPr defTabSz="1130198" fontAlgn="auto">
              <a:spcBef>
                <a:spcPts val="0"/>
              </a:spcBef>
              <a:spcAft>
                <a:spcPts val="0"/>
              </a:spcAft>
            </a:pPr>
            <a:fld id="{0C913308-F349-4B6D-A68A-DD1791B4A57B}" type="slidenum">
              <a:rPr lang="zh-CN" altLang="en-US" sz="2200" b="0" smtClean="0">
                <a:solidFill>
                  <a:prstClr val="black"/>
                </a:solidFill>
                <a:latin typeface="Calibri"/>
                <a:ea typeface="宋体"/>
              </a:rPr>
              <a:pPr defTabSz="1130198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sz="2200" b="0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70317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000">
        <p:fade/>
        <p:sndAc>
          <p:stSnd>
            <p:snd r:embed="rId1" name="轻音乐 - 茉莉花 - 古筝.wav"/>
          </p:stSnd>
        </p:sndAc>
      </p:transition>
    </mc:Choice>
    <mc:Fallback xmlns="">
      <p:transition spd="med" advTm="22000">
        <p:fade/>
        <p:sndAc>
          <p:stSnd>
            <p:snd r:embed="rId3" name="轻音乐 - 茉莉花 - 古筝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0068" y="274639"/>
            <a:ext cx="9721215" cy="1143000"/>
          </a:xfrm>
          <a:prstGeom prst="rect">
            <a:avLst/>
          </a:prstGeom>
        </p:spPr>
        <p:txBody>
          <a:bodyPr lIns="113020" tIns="56510" rIns="113020" bIns="5651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40068" y="1600200"/>
            <a:ext cx="9721215" cy="4525963"/>
          </a:xfrm>
          <a:prstGeom prst="rect">
            <a:avLst/>
          </a:prstGeom>
        </p:spPr>
        <p:txBody>
          <a:bodyPr vert="eaVert" lIns="113020" tIns="56510" rIns="113020" bIns="5651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40068" y="6356352"/>
            <a:ext cx="2520315" cy="365125"/>
          </a:xfrm>
          <a:prstGeom prst="rect">
            <a:avLst/>
          </a:prstGeom>
        </p:spPr>
        <p:txBody>
          <a:bodyPr lIns="113020" tIns="56510" rIns="113020" bIns="56510"/>
          <a:lstStyle/>
          <a:p>
            <a:pPr defTabSz="1130198" fontAlgn="auto">
              <a:spcBef>
                <a:spcPts val="0"/>
              </a:spcBef>
              <a:spcAft>
                <a:spcPts val="0"/>
              </a:spcAft>
            </a:pPr>
            <a:fld id="{530820CF-B880-4189-942D-D702A7CBA730}" type="datetimeFigureOut">
              <a:rPr lang="zh-CN" altLang="en-US" sz="2200" b="0" smtClean="0">
                <a:solidFill>
                  <a:prstClr val="black"/>
                </a:solidFill>
                <a:latin typeface="Calibri"/>
                <a:ea typeface="宋体"/>
              </a:rPr>
              <a:pPr defTabSz="1130198" fontAlgn="auto">
                <a:spcBef>
                  <a:spcPts val="0"/>
                </a:spcBef>
                <a:spcAft>
                  <a:spcPts val="0"/>
                </a:spcAft>
              </a:pPr>
              <a:t>2020/9/25</a:t>
            </a:fld>
            <a:endParaRPr lang="zh-CN" altLang="en-US" sz="2200" b="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690461" y="6356352"/>
            <a:ext cx="3420428" cy="365125"/>
          </a:xfrm>
          <a:prstGeom prst="rect">
            <a:avLst/>
          </a:prstGeom>
        </p:spPr>
        <p:txBody>
          <a:bodyPr lIns="113020" tIns="56510" rIns="113020" bIns="56510"/>
          <a:lstStyle/>
          <a:p>
            <a:pPr defTabSz="1130198" fontAlgn="auto">
              <a:spcBef>
                <a:spcPts val="0"/>
              </a:spcBef>
              <a:spcAft>
                <a:spcPts val="0"/>
              </a:spcAft>
            </a:pPr>
            <a:endParaRPr lang="zh-CN" altLang="en-US" sz="2200" b="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740968" y="6356352"/>
            <a:ext cx="2520315" cy="365125"/>
          </a:xfrm>
          <a:prstGeom prst="rect">
            <a:avLst/>
          </a:prstGeom>
        </p:spPr>
        <p:txBody>
          <a:bodyPr lIns="113020" tIns="56510" rIns="113020" bIns="56510"/>
          <a:lstStyle/>
          <a:p>
            <a:pPr defTabSz="1130198" fontAlgn="auto">
              <a:spcBef>
                <a:spcPts val="0"/>
              </a:spcBef>
              <a:spcAft>
                <a:spcPts val="0"/>
              </a:spcAft>
            </a:pPr>
            <a:fld id="{0C913308-F349-4B6D-A68A-DD1791B4A57B}" type="slidenum">
              <a:rPr lang="zh-CN" altLang="en-US" sz="2200" b="0" smtClean="0">
                <a:solidFill>
                  <a:prstClr val="black"/>
                </a:solidFill>
                <a:latin typeface="Calibri"/>
                <a:ea typeface="宋体"/>
              </a:rPr>
              <a:pPr defTabSz="1130198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sz="2200" b="0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15352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000">
        <p:fade/>
        <p:sndAc>
          <p:stSnd>
            <p:snd r:embed="rId1" name="轻音乐 - 茉莉花 - 古筝.wav"/>
          </p:stSnd>
        </p:sndAc>
      </p:transition>
    </mc:Choice>
    <mc:Fallback xmlns="">
      <p:transition spd="med" advTm="22000">
        <p:fade/>
        <p:sndAc>
          <p:stSnd>
            <p:snd r:embed="rId3" name="轻音乐 - 茉莉花 - 古筝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830979" y="274639"/>
            <a:ext cx="2430304" cy="5851525"/>
          </a:xfrm>
          <a:prstGeom prst="rect">
            <a:avLst/>
          </a:prstGeom>
        </p:spPr>
        <p:txBody>
          <a:bodyPr vert="eaVert" lIns="113020" tIns="56510" rIns="113020" bIns="5651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40067" y="274639"/>
            <a:ext cx="7110889" cy="5851525"/>
          </a:xfrm>
          <a:prstGeom prst="rect">
            <a:avLst/>
          </a:prstGeom>
        </p:spPr>
        <p:txBody>
          <a:bodyPr vert="eaVert" lIns="113020" tIns="56510" rIns="113020" bIns="5651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40068" y="6356352"/>
            <a:ext cx="2520315" cy="365125"/>
          </a:xfrm>
          <a:prstGeom prst="rect">
            <a:avLst/>
          </a:prstGeom>
        </p:spPr>
        <p:txBody>
          <a:bodyPr lIns="113020" tIns="56510" rIns="113020" bIns="56510"/>
          <a:lstStyle/>
          <a:p>
            <a:pPr defTabSz="1130198" fontAlgn="auto">
              <a:spcBef>
                <a:spcPts val="0"/>
              </a:spcBef>
              <a:spcAft>
                <a:spcPts val="0"/>
              </a:spcAft>
            </a:pPr>
            <a:fld id="{530820CF-B880-4189-942D-D702A7CBA730}" type="datetimeFigureOut">
              <a:rPr lang="zh-CN" altLang="en-US" sz="2200" b="0" smtClean="0">
                <a:solidFill>
                  <a:prstClr val="black"/>
                </a:solidFill>
                <a:latin typeface="Calibri"/>
                <a:ea typeface="宋体"/>
              </a:rPr>
              <a:pPr defTabSz="1130198" fontAlgn="auto">
                <a:spcBef>
                  <a:spcPts val="0"/>
                </a:spcBef>
                <a:spcAft>
                  <a:spcPts val="0"/>
                </a:spcAft>
              </a:pPr>
              <a:t>2020/9/25</a:t>
            </a:fld>
            <a:endParaRPr lang="zh-CN" altLang="en-US" sz="2200" b="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690461" y="6356352"/>
            <a:ext cx="3420428" cy="365125"/>
          </a:xfrm>
          <a:prstGeom prst="rect">
            <a:avLst/>
          </a:prstGeom>
        </p:spPr>
        <p:txBody>
          <a:bodyPr lIns="113020" tIns="56510" rIns="113020" bIns="56510"/>
          <a:lstStyle/>
          <a:p>
            <a:pPr defTabSz="1130198" fontAlgn="auto">
              <a:spcBef>
                <a:spcPts val="0"/>
              </a:spcBef>
              <a:spcAft>
                <a:spcPts val="0"/>
              </a:spcAft>
            </a:pPr>
            <a:endParaRPr lang="zh-CN" altLang="en-US" sz="2200" b="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740968" y="6356352"/>
            <a:ext cx="2520315" cy="365125"/>
          </a:xfrm>
          <a:prstGeom prst="rect">
            <a:avLst/>
          </a:prstGeom>
        </p:spPr>
        <p:txBody>
          <a:bodyPr lIns="113020" tIns="56510" rIns="113020" bIns="56510"/>
          <a:lstStyle/>
          <a:p>
            <a:pPr defTabSz="1130198" fontAlgn="auto">
              <a:spcBef>
                <a:spcPts val="0"/>
              </a:spcBef>
              <a:spcAft>
                <a:spcPts val="0"/>
              </a:spcAft>
            </a:pPr>
            <a:fld id="{0C913308-F349-4B6D-A68A-DD1791B4A57B}" type="slidenum">
              <a:rPr lang="zh-CN" altLang="en-US" sz="2200" b="0" smtClean="0">
                <a:solidFill>
                  <a:prstClr val="black"/>
                </a:solidFill>
                <a:latin typeface="Calibri"/>
                <a:ea typeface="宋体"/>
              </a:rPr>
              <a:pPr defTabSz="1130198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sz="2200" b="0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86358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000">
        <p:fade/>
        <p:sndAc>
          <p:stSnd>
            <p:snd r:embed="rId1" name="轻音乐 - 茉莉花 - 古筝.wav"/>
          </p:stSnd>
        </p:sndAc>
      </p:transition>
    </mc:Choice>
    <mc:Fallback xmlns="">
      <p:transition spd="med" advTm="22000">
        <p:fade/>
        <p:sndAc>
          <p:stSnd>
            <p:snd r:embed="rId3" name="轻音乐 - 茉莉花 - 古筝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9750" y="274638"/>
            <a:ext cx="972185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9750" y="1600200"/>
            <a:ext cx="4784725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476875" y="1600200"/>
            <a:ext cx="4784725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88165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9750" y="274638"/>
            <a:ext cx="972185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39750" y="1535113"/>
            <a:ext cx="477202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39750" y="2174875"/>
            <a:ext cx="477202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486400" y="1535113"/>
            <a:ext cx="477520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486400" y="2174875"/>
            <a:ext cx="477520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12715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9750" y="274638"/>
            <a:ext cx="972185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825225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8654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9750" y="273050"/>
            <a:ext cx="35544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22750" y="273050"/>
            <a:ext cx="60388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39750" y="1435100"/>
            <a:ext cx="35544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597503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17725" y="4800600"/>
            <a:ext cx="6480175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117725" y="612775"/>
            <a:ext cx="6480175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117725" y="5367338"/>
            <a:ext cx="6480175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210379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audio" Target="../media/audio10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南平旅游项目PPT背景素材0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3175"/>
            <a:ext cx="10802937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image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6278563"/>
            <a:ext cx="2957513" cy="6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image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7788"/>
            <a:ext cx="10810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image1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63" y="5302250"/>
            <a:ext cx="225425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99" r:id="rId12"/>
    <p:sldLayoutId id="214748370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9750" y="274638"/>
            <a:ext cx="97218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600200"/>
            <a:ext cx="97218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9750" y="6245225"/>
            <a:ext cx="25209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5225"/>
            <a:ext cx="3419475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40650" y="6245225"/>
            <a:ext cx="25209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pitchFamily="34" charset="0"/>
              </a:defRPr>
            </a:lvl1pPr>
          </a:lstStyle>
          <a:p>
            <a:pPr>
              <a:defRPr/>
            </a:pPr>
            <a:fld id="{35C193B9-00AD-4442-8304-83F1D377C26C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  <p:pic>
        <p:nvPicPr>
          <p:cNvPr id="2055" name="Picture 7" descr="南平旅游项目PPT背景0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72788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646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22000">
        <p:fade/>
        <p:sndAc>
          <p:stSnd>
            <p:snd r:embed="rId13" name="轻音乐 - 茉莉花 - 古筝.wav"/>
          </p:stSnd>
        </p:sndAc>
      </p:transition>
    </mc:Choice>
    <mc:Fallback xmlns="">
      <p:transition spd="med" advTm="22000">
        <p:fade/>
        <p:sndAc>
          <p:stSnd>
            <p:snd r:embed="rId14" name="轻音乐 - 茉莉花 - 古筝.wav"/>
          </p:stSnd>
        </p:sndAc>
      </p:transition>
    </mc:Fallback>
  </mc:AlternateContent>
  <p:txStyles>
    <p:titleStyle>
      <a:lvl1pPr algn="ctr" defTabSz="1130198" rtl="0" eaLnBrk="1" latinLnBrk="0" hangingPunct="1"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3824" indent="-423824" algn="l" defTabSz="1130198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18286" indent="-353187" algn="l" defTabSz="1130198" rtl="0" eaLnBrk="1" latinLnBrk="0" hangingPunct="1">
        <a:spcBef>
          <a:spcPct val="20000"/>
        </a:spcBef>
        <a:buFont typeface="Arial" pitchFamily="34" charset="0"/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12748" indent="-282550" algn="l" defTabSz="1130198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77847" indent="-282550" algn="l" defTabSz="1130198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42946" indent="-282550" algn="l" defTabSz="1130198" rtl="0" eaLnBrk="1" latinLnBrk="0" hangingPunct="1">
        <a:spcBef>
          <a:spcPct val="20000"/>
        </a:spcBef>
        <a:buFont typeface="Arial" pitchFamily="34" charset="0"/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08046" indent="-282550" algn="l" defTabSz="1130198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673145" indent="-282550" algn="l" defTabSz="1130198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238244" indent="-282550" algn="l" defTabSz="1130198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803343" indent="-282550" algn="l" defTabSz="1130198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13019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65099" algn="l" defTabSz="113019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30198" algn="l" defTabSz="113019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95298" algn="l" defTabSz="113019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60397" algn="l" defTabSz="113019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25496" algn="l" defTabSz="113019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90595" algn="l" defTabSz="113019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955694" algn="l" defTabSz="113019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20794" algn="l" defTabSz="113019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21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audio" Target="../media/audio1.wav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4211761" y="725795"/>
            <a:ext cx="220997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4800" b="0" dirty="0">
                <a:latin typeface="微软雅黑" pitchFamily="34" charset="-122"/>
                <a:ea typeface="华文行楷" pitchFamily="2" charset="-122"/>
                <a:sym typeface="Arial" pitchFamily="34" charset="0"/>
              </a:rPr>
              <a:t>陶弘景</a:t>
            </a:r>
          </a:p>
        </p:txBody>
      </p:sp>
      <p:pic>
        <p:nvPicPr>
          <p:cNvPr id="9219" name="Picture 3" descr="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72" y="868670"/>
            <a:ext cx="9398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787" y="868670"/>
            <a:ext cx="9398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WordArt 10"/>
          <p:cNvSpPr>
            <a:spLocks noChangeArrowheads="1" noChangeShapeType="1" noTextEdit="1"/>
          </p:cNvSpPr>
          <p:nvPr/>
        </p:nvSpPr>
        <p:spPr bwMode="auto">
          <a:xfrm>
            <a:off x="1726952" y="3101975"/>
            <a:ext cx="7850187" cy="5048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zh-CN" altLang="en-US" sz="1600" i="1" kern="10">
              <a:solidFill>
                <a:srgbClr val="333300"/>
              </a:solidFill>
              <a:latin typeface="宋体"/>
              <a:ea typeface="宋体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726951" y="2108384"/>
            <a:ext cx="766888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3200" b="0" dirty="0">
                <a:latin typeface="华文楷体" pitchFamily="2" charset="-122"/>
                <a:ea typeface="华文楷体" pitchFamily="2" charset="-122"/>
              </a:rPr>
              <a:t>他才高八斗，具宰相之才，却固守山林；</a:t>
            </a:r>
            <a:endParaRPr lang="en-US" altLang="zh-CN" sz="3200" b="0" dirty="0">
              <a:latin typeface="华文楷体" pitchFamily="2" charset="-122"/>
              <a:ea typeface="华文楷体" pitchFamily="2" charset="-122"/>
            </a:endParaRPr>
          </a:p>
          <a:p>
            <a:endParaRPr lang="en-US" altLang="zh-CN" sz="3200" b="0" dirty="0">
              <a:latin typeface="华文楷体" pitchFamily="2" charset="-122"/>
              <a:ea typeface="华文楷体" pitchFamily="2" charset="-122"/>
            </a:endParaRPr>
          </a:p>
          <a:p>
            <a:r>
              <a:rPr lang="zh-CN" altLang="zh-CN" sz="3200" b="0" dirty="0">
                <a:latin typeface="华文楷体" pitchFamily="2" charset="-122"/>
                <a:ea typeface="华文楷体" pitchFamily="2" charset="-122"/>
              </a:rPr>
              <a:t>他最爱深山，有仙风道骨，听风吹松林。</a:t>
            </a:r>
            <a:endParaRPr lang="en-US" altLang="zh-CN" sz="3200" b="0" dirty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079046" y="4254187"/>
            <a:ext cx="664156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4800" dirty="0">
                <a:latin typeface="华文行楷" pitchFamily="2" charset="-122"/>
                <a:ea typeface="华文行楷" pitchFamily="2" charset="-122"/>
              </a:rPr>
              <a:t>“山中宰相</a:t>
            </a:r>
            <a:r>
              <a:rPr lang="zh-CN" altLang="en-US" sz="4800" dirty="0">
                <a:latin typeface="华文行楷" pitchFamily="2" charset="-122"/>
                <a:ea typeface="华文行楷" pitchFamily="2" charset="-122"/>
              </a:rPr>
              <a:t>  </a:t>
            </a:r>
            <a:r>
              <a:rPr lang="zh-CN" altLang="zh-CN" sz="4800" dirty="0">
                <a:latin typeface="华文行楷" pitchFamily="2" charset="-122"/>
                <a:ea typeface="华文行楷" pitchFamily="2" charset="-122"/>
              </a:rPr>
              <a:t>听松仙人”</a:t>
            </a:r>
            <a:endParaRPr lang="zh-CN" altLang="en-US" sz="4800" dirty="0">
              <a:latin typeface="华文行楷" pitchFamily="2" charset="-122"/>
              <a:ea typeface="华文行楷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树, 户外, 雪花, 山&#10;&#10;已生成极高可信度的说明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801350" cy="6858000"/>
          </a:xfrm>
          <a:prstGeom prst="rect">
            <a:avLst/>
          </a:prstGeom>
        </p:spPr>
      </p:pic>
      <p:pic>
        <p:nvPicPr>
          <p:cNvPr id="6" name="PA_图片 7" descr="5d80f4b3e78a9513d048aa2ccdf80f56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/>
          <a:srcRect l="65717" t="69541" r="16491"/>
          <a:stretch/>
        </p:blipFill>
        <p:spPr>
          <a:xfrm>
            <a:off x="7518266" y="5661248"/>
            <a:ext cx="527209" cy="14196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49718" y="2579950"/>
            <a:ext cx="1292662" cy="237626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7200" b="0" dirty="0">
                <a:latin typeface="华文行楷" pitchFamily="2" charset="-122"/>
                <a:ea typeface="华文行楷" pitchFamily="2" charset="-122"/>
              </a:rPr>
              <a:t>诵读</a:t>
            </a:r>
          </a:p>
        </p:txBody>
      </p:sp>
      <p:pic>
        <p:nvPicPr>
          <p:cNvPr id="2" name="郭慧诗 - 茉莉花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32323" y="62034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37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ripple dir="lu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2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Thinkpad\Desktop\3.png"/>
          <p:cNvPicPr>
            <a:picLocks noChangeAspect="1" noChangeArrowheads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 bwMode="auto">
          <a:xfrm>
            <a:off x="0" y="765575"/>
            <a:ext cx="10801350" cy="338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Thinkpad\Desktop\未标题-2.png"/>
          <p:cNvPicPr>
            <a:picLocks noChangeAspect="1" noChangeArrowheads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 bwMode="auto">
          <a:xfrm>
            <a:off x="0" y="2676692"/>
            <a:ext cx="10801350" cy="179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1097156" y="4407798"/>
            <a:ext cx="8607041" cy="791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3021" tIns="56511" rIns="113021" bIns="56511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 defTabSz="1130112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4400" b="0" dirty="0">
                <a:solidFill>
                  <a:prstClr val="black"/>
                </a:solidFill>
                <a:latin typeface="方正吕建德字体" pitchFamily="2" charset="-122"/>
                <a:ea typeface="方正吕建德字体" pitchFamily="2" charset="-122"/>
              </a:rPr>
              <a:t>谢谢聆听</a:t>
            </a:r>
          </a:p>
        </p:txBody>
      </p:sp>
      <p:cxnSp>
        <p:nvCxnSpPr>
          <p:cNvPr id="23" name="直接连接符 22"/>
          <p:cNvCxnSpPr/>
          <p:nvPr/>
        </p:nvCxnSpPr>
        <p:spPr>
          <a:xfrm>
            <a:off x="2062464" y="5374436"/>
            <a:ext cx="6676425" cy="0"/>
          </a:xfrm>
          <a:prstGeom prst="line">
            <a:avLst/>
          </a:prstGeom>
          <a:ln>
            <a:solidFill>
              <a:schemeClr val="tx1"/>
            </a:solidFill>
            <a:headEnd type="diamond" w="sm" len="sm"/>
            <a:tailEnd type="diamond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2062464" y="5892749"/>
            <a:ext cx="6676425" cy="0"/>
          </a:xfrm>
          <a:prstGeom prst="line">
            <a:avLst/>
          </a:prstGeom>
          <a:ln>
            <a:solidFill>
              <a:schemeClr val="tx1"/>
            </a:solidFill>
            <a:headEnd type="diamond" w="sm" len="sm"/>
            <a:tailEnd type="diamond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72" descr="28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92950" y="3525146"/>
            <a:ext cx="2281765" cy="196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00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000">
        <p:fade/>
      </p:transition>
    </mc:Choice>
    <mc:Fallback xmlns="">
      <p:transition spd="med" advTm="2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45 0.00092 L 0.5467 0.00092 " pathEditMode="relative" rAng="0" ptsTypes="AA">
                                      <p:cBhvr>
                                        <p:cTn id="19" dur="2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99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Thinkpad\Desktop\PNG\1_0003_图层-20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5" y="-27384"/>
            <a:ext cx="1728192" cy="175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44091" y="305361"/>
            <a:ext cx="165576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8000" dirty="0">
                <a:latin typeface="微软雅黑" pitchFamily="34" charset="-122"/>
                <a:ea typeface="华文行楷" pitchFamily="2" charset="-122"/>
              </a:rPr>
              <a:t>五</a:t>
            </a:r>
          </a:p>
        </p:txBody>
      </p:sp>
      <p:pic>
        <p:nvPicPr>
          <p:cNvPr id="9" name="Picture 3" descr="image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81253" y="3843061"/>
            <a:ext cx="2991603" cy="68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67202" y="1628800"/>
            <a:ext cx="800219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4000" b="0" dirty="0">
                <a:solidFill>
                  <a:srgbClr val="FF0000"/>
                </a:solidFill>
                <a:latin typeface="华文行楷" pitchFamily="2" charset="-122"/>
                <a:ea typeface="华文行楷" pitchFamily="2" charset="-122"/>
              </a:rPr>
              <a:t>合作探究</a:t>
            </a:r>
            <a:r>
              <a:rPr lang="en-US" altLang="zh-CN" sz="4000" b="0" dirty="0">
                <a:solidFill>
                  <a:srgbClr val="FF0000"/>
                </a:solidFill>
                <a:latin typeface="华文行楷" pitchFamily="2" charset="-122"/>
                <a:ea typeface="华文行楷" pitchFamily="2" charset="-122"/>
              </a:rPr>
              <a:t>·</a:t>
            </a:r>
            <a:r>
              <a:rPr lang="zh-CN" altLang="en-US" sz="4000" b="0" dirty="0">
                <a:solidFill>
                  <a:srgbClr val="FF0000"/>
                </a:solidFill>
                <a:latin typeface="华文行楷" pitchFamily="2" charset="-122"/>
                <a:ea typeface="华文行楷" pitchFamily="2" charset="-122"/>
              </a:rPr>
              <a:t>比较阅读</a:t>
            </a: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4665512"/>
              </p:ext>
            </p:extLst>
          </p:nvPr>
        </p:nvGraphicFramePr>
        <p:xfrm>
          <a:off x="1656259" y="692696"/>
          <a:ext cx="9021209" cy="583264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664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6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605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2088">
                <a:tc>
                  <a:txBody>
                    <a:bodyPr/>
                    <a:lstStyle/>
                    <a:p>
                      <a:endParaRPr lang="zh-CN" altLang="en-US" sz="2800" dirty="0"/>
                    </a:p>
                  </a:txBody>
                  <a:tcPr anchor="ctr" anchorCtr="1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3600" dirty="0">
                          <a:latin typeface="华文行楷" pitchFamily="2" charset="-122"/>
                          <a:ea typeface="华文行楷" pitchFamily="2" charset="-122"/>
                        </a:rPr>
                        <a:t>景物描写</a:t>
                      </a:r>
                    </a:p>
                  </a:txBody>
                  <a:tcPr anchor="ctr" anchorCtr="1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3600" dirty="0">
                          <a:latin typeface="华文行楷" pitchFamily="2" charset="-122"/>
                          <a:ea typeface="华文行楷" pitchFamily="2" charset="-122"/>
                        </a:rPr>
                        <a:t>情感抒发</a:t>
                      </a:r>
                    </a:p>
                  </a:txBody>
                  <a:tcPr anchor="ctr" anchorCtr="1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5322">
                <a:tc>
                  <a:txBody>
                    <a:bodyPr/>
                    <a:lstStyle/>
                    <a:p>
                      <a:r>
                        <a:rPr lang="zh-CN" altLang="en-US" sz="3200" b="1" dirty="0">
                          <a:latin typeface="华文行楷" pitchFamily="2" charset="-122"/>
                          <a:ea typeface="华文行楷" pitchFamily="2" charset="-122"/>
                        </a:rPr>
                        <a:t>相同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zh-CN" altLang="en-US" sz="2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zh-CN" altLang="en-US" sz="28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85978">
                <a:tc>
                  <a:txBody>
                    <a:bodyPr/>
                    <a:lstStyle/>
                    <a:p>
                      <a:r>
                        <a:rPr lang="en-US" altLang="zh-CN" sz="3200" b="1" dirty="0">
                          <a:solidFill>
                            <a:srgbClr val="008000"/>
                          </a:solidFill>
                          <a:latin typeface="华文行楷" pitchFamily="2" charset="-122"/>
                          <a:ea typeface="华文行楷" pitchFamily="2" charset="-122"/>
                        </a:rPr>
                        <a:t>《</a:t>
                      </a:r>
                      <a:r>
                        <a:rPr lang="zh-CN" altLang="en-US" sz="3200" b="1" dirty="0">
                          <a:solidFill>
                            <a:srgbClr val="008000"/>
                          </a:solidFill>
                          <a:latin typeface="华文行楷" pitchFamily="2" charset="-122"/>
                          <a:ea typeface="华文行楷" pitchFamily="2" charset="-122"/>
                        </a:rPr>
                        <a:t>与谢中书书</a:t>
                      </a:r>
                      <a:r>
                        <a:rPr lang="en-US" altLang="zh-CN" sz="3200" b="1" dirty="0">
                          <a:solidFill>
                            <a:srgbClr val="008000"/>
                          </a:solidFill>
                          <a:latin typeface="华文行楷" pitchFamily="2" charset="-122"/>
                          <a:ea typeface="华文行楷" pitchFamily="2" charset="-122"/>
                        </a:rPr>
                        <a:t>》</a:t>
                      </a:r>
                      <a:endParaRPr lang="zh-CN" altLang="en-US" sz="3200" b="1" dirty="0">
                        <a:solidFill>
                          <a:srgbClr val="008000"/>
                        </a:solidFill>
                        <a:latin typeface="华文行楷" pitchFamily="2" charset="-122"/>
                        <a:ea typeface="华文行楷" pitchFamily="2" charset="-122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zh-CN" altLang="en-US" sz="2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zh-CN" altLang="en-US" sz="28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9260">
                <a:tc>
                  <a:txBody>
                    <a:bodyPr/>
                    <a:lstStyle/>
                    <a:p>
                      <a:r>
                        <a:rPr lang="en-US" altLang="zh-CN" sz="3200" b="1" dirty="0">
                          <a:latin typeface="华文行楷" pitchFamily="2" charset="-122"/>
                          <a:ea typeface="华文行楷" pitchFamily="2" charset="-122"/>
                        </a:rPr>
                        <a:t>《</a:t>
                      </a:r>
                      <a:r>
                        <a:rPr lang="zh-CN" altLang="en-US" sz="3200" b="1" dirty="0">
                          <a:latin typeface="华文行楷" pitchFamily="2" charset="-122"/>
                          <a:ea typeface="华文行楷" pitchFamily="2" charset="-122"/>
                        </a:rPr>
                        <a:t>醉翁亭记</a:t>
                      </a:r>
                      <a:r>
                        <a:rPr lang="en-US" altLang="zh-CN" sz="3200" b="1" dirty="0">
                          <a:latin typeface="华文行楷" pitchFamily="2" charset="-122"/>
                          <a:ea typeface="华文行楷" pitchFamily="2" charset="-122"/>
                        </a:rPr>
                        <a:t>》</a:t>
                      </a:r>
                      <a:endParaRPr lang="zh-CN" altLang="en-US" sz="3200" b="1" dirty="0">
                        <a:latin typeface="华文行楷" pitchFamily="2" charset="-122"/>
                        <a:ea typeface="华文行楷" pitchFamily="2" charset="-122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zh-CN" altLang="en-US" sz="2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zh-CN" altLang="en-US" sz="28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矩形 7"/>
          <p:cNvSpPr/>
          <p:nvPr/>
        </p:nvSpPr>
        <p:spPr>
          <a:xfrm>
            <a:off x="4752603" y="1538789"/>
            <a:ext cx="23762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800" b="0" dirty="0">
                <a:latin typeface="华文新魏" pitchFamily="2" charset="-122"/>
                <a:ea typeface="华文新魏" pitchFamily="2" charset="-122"/>
              </a:rPr>
              <a:t>调动感官</a:t>
            </a:r>
            <a:endParaRPr lang="en-US" altLang="zh-CN" sz="2800" b="0" dirty="0">
              <a:latin typeface="华文新魏" pitchFamily="2" charset="-122"/>
              <a:ea typeface="华文新魏" pitchFamily="2" charset="-122"/>
            </a:endParaRPr>
          </a:p>
          <a:p>
            <a:r>
              <a:rPr lang="zh-CN" altLang="zh-CN" sz="2800" b="0" dirty="0">
                <a:latin typeface="华文新魏" pitchFamily="2" charset="-122"/>
                <a:ea typeface="华文新魏" pitchFamily="2" charset="-122"/>
              </a:rPr>
              <a:t>注重时间变化</a:t>
            </a:r>
            <a:endParaRPr lang="zh-CN" altLang="en-US" sz="2800" b="0" dirty="0"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388230" y="1772816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b="0" dirty="0">
                <a:latin typeface="华文新魏" pitchFamily="2" charset="-122"/>
                <a:ea typeface="华文新魏" pitchFamily="2" charset="-122"/>
              </a:rPr>
              <a:t>娱情山水</a:t>
            </a:r>
            <a:endParaRPr lang="zh-CN" altLang="en-US" sz="2800" b="0" dirty="0"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320555" y="2908101"/>
            <a:ext cx="30963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0" dirty="0">
                <a:solidFill>
                  <a:srgbClr val="008000"/>
                </a:solidFill>
                <a:latin typeface="华文新魏" pitchFamily="2" charset="-122"/>
                <a:ea typeface="华文新魏" pitchFamily="2" charset="-122"/>
              </a:rPr>
              <a:t>视觉与听觉结合，为画面增添灵动感，传达生命的气息。</a:t>
            </a:r>
          </a:p>
        </p:txBody>
      </p:sp>
      <p:sp>
        <p:nvSpPr>
          <p:cNvPr id="14" name="矩形 13"/>
          <p:cNvSpPr/>
          <p:nvPr/>
        </p:nvSpPr>
        <p:spPr>
          <a:xfrm>
            <a:off x="7344891" y="2478375"/>
            <a:ext cx="33843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0" dirty="0">
                <a:solidFill>
                  <a:srgbClr val="008000"/>
                </a:solidFill>
                <a:latin typeface="华文新魏" pitchFamily="2" charset="-122"/>
                <a:ea typeface="华文新魏" pitchFamily="2" charset="-122"/>
              </a:rPr>
              <a:t>自从谢灵运以来，没有人能够欣赏它的妙处，而作者却能够从中发现无尽的乐趣，自豪之感溢于言表。</a:t>
            </a:r>
          </a:p>
        </p:txBody>
      </p:sp>
      <p:sp>
        <p:nvSpPr>
          <p:cNvPr id="15" name="矩形 14"/>
          <p:cNvSpPr/>
          <p:nvPr/>
        </p:nvSpPr>
        <p:spPr>
          <a:xfrm>
            <a:off x="4320518" y="4709462"/>
            <a:ext cx="309638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800" b="0" dirty="0">
                <a:latin typeface="华文新魏" pitchFamily="2" charset="-122"/>
                <a:ea typeface="华文新魏" pitchFamily="2" charset="-122"/>
              </a:rPr>
              <a:t>调动嗅觉、视觉</a:t>
            </a:r>
            <a:r>
              <a:rPr lang="zh-CN" altLang="zh-CN" sz="2800" b="0">
                <a:latin typeface="华文新魏" pitchFamily="2" charset="-122"/>
                <a:ea typeface="华文新魏" pitchFamily="2" charset="-122"/>
              </a:rPr>
              <a:t>、听觉等</a:t>
            </a:r>
            <a:r>
              <a:rPr lang="zh-CN" altLang="zh-CN" sz="2800" b="0" dirty="0">
                <a:latin typeface="华文新魏" pitchFamily="2" charset="-122"/>
                <a:ea typeface="华文新魏" pitchFamily="2" charset="-122"/>
              </a:rPr>
              <a:t>，将四季的景物的各自特征很好的体现出来。</a:t>
            </a:r>
            <a:endParaRPr lang="zh-CN" altLang="en-US" sz="2800" b="0" dirty="0"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632923" y="5013176"/>
            <a:ext cx="29516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800" b="0" dirty="0">
                <a:latin typeface="华文新魏" pitchFamily="2" charset="-122"/>
                <a:ea typeface="华文新魏" pitchFamily="2" charset="-122"/>
              </a:rPr>
              <a:t>抒发了作者与民同乐的政治理想。</a:t>
            </a:r>
            <a:endParaRPr lang="zh-CN" altLang="en-US" sz="2800" b="0" dirty="0">
              <a:latin typeface="华文新魏" pitchFamily="2" charset="-122"/>
              <a:ea typeface="华文新魏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4245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540135" y="4441448"/>
            <a:ext cx="9721080" cy="2083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3021" tIns="56511" rIns="113021" bIns="56511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indent="720000" defTabSz="1130112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3200" b="0" dirty="0">
                <a:solidFill>
                  <a:prstClr val="black"/>
                </a:solidFill>
                <a:latin typeface="华文新魏" pitchFamily="2" charset="-122"/>
                <a:ea typeface="华文新魏" pitchFamily="2" charset="-122"/>
              </a:rPr>
              <a:t>山川之美，古来共谈。高峰入云，清流见底。两岸石壁，五色交辉。青林翠竹，四时俱备。晓雾将歇，猿鸟乱鸣；夕日欲颓，沉鳞竞跃。实是欲界之仙都。自康乐以来，未复有能与其奇者。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6139" y="4437112"/>
            <a:ext cx="96130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华文新魏" pitchFamily="2" charset="-122"/>
                <a:ea typeface="华文新魏" pitchFamily="2" charset="-122"/>
              </a:rPr>
              <a:t>               /                   /                  /                    /</a:t>
            </a:r>
          </a:p>
          <a:p>
            <a:r>
              <a:rPr lang="en-US" altLang="zh-CN" sz="3200" dirty="0">
                <a:solidFill>
                  <a:srgbClr val="FF0000"/>
                </a:solidFill>
                <a:latin typeface="华文新魏" pitchFamily="2" charset="-122"/>
                <a:ea typeface="华文新魏" pitchFamily="2" charset="-122"/>
              </a:rPr>
              <a:t>   /                   /                   /                   /                   /</a:t>
            </a:r>
          </a:p>
          <a:p>
            <a:r>
              <a:rPr lang="en-US" altLang="zh-CN" sz="3200" dirty="0">
                <a:solidFill>
                  <a:srgbClr val="FF0000"/>
                </a:solidFill>
                <a:latin typeface="华文新魏" pitchFamily="2" charset="-122"/>
                <a:ea typeface="华文新魏" pitchFamily="2" charset="-122"/>
              </a:rPr>
              <a:t>       /                   /                   /</a:t>
            </a:r>
            <a:endParaRPr lang="zh-CN" altLang="en-US" sz="3200" dirty="0">
              <a:solidFill>
                <a:srgbClr val="FF0000"/>
              </a:solidFill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0115" y="5448126"/>
            <a:ext cx="103691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华文新魏" pitchFamily="2" charset="-122"/>
                <a:ea typeface="华文新魏" pitchFamily="2" charset="-122"/>
              </a:rPr>
              <a:t>                                                                       / </a:t>
            </a:r>
          </a:p>
          <a:p>
            <a:r>
              <a:rPr lang="en-US" altLang="zh-CN" sz="3200" dirty="0">
                <a:solidFill>
                  <a:srgbClr val="FF0000"/>
                </a:solidFill>
                <a:latin typeface="华文新魏" pitchFamily="2" charset="-122"/>
                <a:ea typeface="华文新魏" pitchFamily="2" charset="-122"/>
              </a:rPr>
              <a:t>     /       /                       / </a:t>
            </a:r>
            <a:endParaRPr lang="zh-CN" altLang="en-US" sz="3200" dirty="0">
              <a:solidFill>
                <a:srgbClr val="FF0000"/>
              </a:solidFill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7" name="WordArt 10"/>
          <p:cNvSpPr>
            <a:spLocks noChangeArrowheads="1" noChangeShapeType="1" noTextEdit="1"/>
          </p:cNvSpPr>
          <p:nvPr/>
        </p:nvSpPr>
        <p:spPr bwMode="auto">
          <a:xfrm>
            <a:off x="5832723" y="620688"/>
            <a:ext cx="4073524" cy="8413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zh-CN" altLang="en-US" sz="2000" kern="10" dirty="0">
                <a:solidFill>
                  <a:srgbClr val="333300"/>
                </a:solidFill>
                <a:latin typeface="华文行楷" pitchFamily="2" charset="-122"/>
                <a:ea typeface="华文行楷" pitchFamily="2" charset="-122"/>
              </a:rPr>
              <a:t>答谢中书书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36779" y="548680"/>
            <a:ext cx="4104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>
                <a:solidFill>
                  <a:srgbClr val="FF0000"/>
                </a:solidFill>
                <a:latin typeface="华文行楷" pitchFamily="2" charset="-122"/>
                <a:ea typeface="华文行楷" pitchFamily="2" charset="-122"/>
              </a:rPr>
              <a:t>/             /</a:t>
            </a:r>
            <a:endParaRPr lang="zh-CN" altLang="en-US" sz="6000" dirty="0">
              <a:solidFill>
                <a:srgbClr val="FF0000"/>
              </a:solidFill>
              <a:latin typeface="华文行楷" pitchFamily="2" charset="-122"/>
              <a:ea typeface="华文行楷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82545" y="1700808"/>
            <a:ext cx="2026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华文楷体" pitchFamily="2" charset="-122"/>
                <a:ea typeface="华文楷体" pitchFamily="2" charset="-122"/>
              </a:rPr>
              <a:t>[</a:t>
            </a:r>
            <a:r>
              <a:rPr lang="zh-CN" altLang="en-US" sz="2400" dirty="0">
                <a:latin typeface="华文楷体" pitchFamily="2" charset="-122"/>
                <a:ea typeface="华文楷体" pitchFamily="2" charset="-122"/>
              </a:rPr>
              <a:t>南朝</a:t>
            </a:r>
            <a:r>
              <a:rPr lang="en-US" altLang="zh-CN" sz="2400" dirty="0">
                <a:latin typeface="华文楷体" pitchFamily="2" charset="-122"/>
                <a:ea typeface="华文楷体" pitchFamily="2" charset="-122"/>
              </a:rPr>
              <a:t>]</a:t>
            </a:r>
            <a:r>
              <a:rPr lang="zh-CN" altLang="en-US" sz="2400" dirty="0">
                <a:latin typeface="华文楷体" pitchFamily="2" charset="-122"/>
                <a:ea typeface="华文楷体" pitchFamily="2" charset="-122"/>
              </a:rPr>
              <a:t>陶弘景</a:t>
            </a:r>
          </a:p>
        </p:txBody>
      </p:sp>
      <p:pic>
        <p:nvPicPr>
          <p:cNvPr id="10" name="Picture 2" descr="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737" y="690537"/>
            <a:ext cx="11414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214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新模板\国粹\0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2480196"/>
            <a:ext cx="3073400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7" descr="image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3385071"/>
            <a:ext cx="3671887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C:\Users\Thinkpad\Desktop\PNG\1_0002_图层-5-副本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180178" y="2171765"/>
            <a:ext cx="2016491" cy="186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image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713" y="2099062"/>
            <a:ext cx="3317875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 descr="image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888" y="1811725"/>
            <a:ext cx="360362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5040635" y="1340768"/>
            <a:ext cx="287930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4800" b="0" dirty="0">
                <a:latin typeface="华文行楷" pitchFamily="2" charset="-122"/>
                <a:ea typeface="华文行楷" pitchFamily="2" charset="-122"/>
              </a:rPr>
              <a:t>读文解意</a:t>
            </a:r>
          </a:p>
        </p:txBody>
      </p:sp>
      <p:sp>
        <p:nvSpPr>
          <p:cNvPr id="2" name="矩形 1"/>
          <p:cNvSpPr/>
          <p:nvPr/>
        </p:nvSpPr>
        <p:spPr>
          <a:xfrm>
            <a:off x="4104531" y="2780928"/>
            <a:ext cx="640878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zh-CN" altLang="zh-CN" sz="3600" dirty="0">
                <a:latin typeface="华文楷体" pitchFamily="2" charset="-122"/>
                <a:ea typeface="华文楷体" pitchFamily="2" charset="-122"/>
              </a:rPr>
              <a:t>与同桌合作</a:t>
            </a:r>
            <a:endParaRPr lang="en-US" altLang="zh-CN" sz="3600" dirty="0">
              <a:latin typeface="华文楷体" pitchFamily="2" charset="-122"/>
              <a:ea typeface="华文楷体" pitchFamily="2" charset="-122"/>
            </a:endParaRPr>
          </a:p>
          <a:p>
            <a:endParaRPr lang="en-US" altLang="zh-CN" sz="3600" dirty="0">
              <a:latin typeface="华文楷体" pitchFamily="2" charset="-122"/>
              <a:ea typeface="华文楷体" pitchFamily="2" charset="-122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zh-CN" altLang="en-US" sz="3600" dirty="0">
                <a:latin typeface="华文楷体" pitchFamily="2" charset="-122"/>
                <a:ea typeface="华文楷体" pitchFamily="2" charset="-122"/>
              </a:rPr>
              <a:t>完善学案第一题的答案</a:t>
            </a:r>
            <a:endParaRPr lang="en-US" altLang="zh-CN" sz="3600" dirty="0">
              <a:latin typeface="华文楷体" pitchFamily="2" charset="-122"/>
              <a:ea typeface="华文楷体" pitchFamily="2" charset="-122"/>
            </a:endParaRPr>
          </a:p>
          <a:p>
            <a:endParaRPr lang="en-US" altLang="zh-CN" sz="3600" dirty="0">
              <a:latin typeface="华文楷体" pitchFamily="2" charset="-122"/>
              <a:ea typeface="华文楷体" pitchFamily="2" charset="-122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zh-CN" altLang="en-US" sz="3600" dirty="0">
                <a:latin typeface="华文楷体" pitchFamily="2" charset="-122"/>
                <a:ea typeface="华文楷体" pitchFamily="2" charset="-122"/>
              </a:rPr>
              <a:t>用时：</a:t>
            </a:r>
            <a:r>
              <a:rPr lang="en-US" altLang="zh-CN" sz="3600" dirty="0">
                <a:latin typeface="华文楷体" pitchFamily="2" charset="-122"/>
                <a:ea typeface="华文楷体" pitchFamily="2" charset="-122"/>
              </a:rPr>
              <a:t>3</a:t>
            </a:r>
            <a:r>
              <a:rPr lang="zh-CN" altLang="en-US" sz="3600" dirty="0">
                <a:latin typeface="华文楷体" pitchFamily="2" charset="-122"/>
                <a:ea typeface="华文楷体" pitchFamily="2" charset="-122"/>
              </a:rPr>
              <a:t>分钟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656259" y="2708920"/>
            <a:ext cx="1224136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zh-CN" altLang="en-US" sz="7200" b="0" dirty="0">
                <a:latin typeface="华文行楷" pitchFamily="2" charset="-122"/>
                <a:ea typeface="华文行楷" pitchFamily="2" charset="-122"/>
              </a:rPr>
              <a:t>一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76138" y="260648"/>
            <a:ext cx="921702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3000" b="0" dirty="0">
                <a:latin typeface="+mn-ea"/>
                <a:ea typeface="+mn-ea"/>
              </a:rPr>
              <a:t>五色</a:t>
            </a:r>
            <a:r>
              <a:rPr lang="zh-CN" altLang="zh-CN" sz="3000" dirty="0">
                <a:solidFill>
                  <a:srgbClr val="FF0000"/>
                </a:solidFill>
                <a:latin typeface="+mn-ea"/>
                <a:ea typeface="+mn-ea"/>
              </a:rPr>
              <a:t>交辉</a:t>
            </a:r>
            <a:r>
              <a:rPr lang="zh-CN" altLang="zh-CN" sz="3000" b="0" dirty="0">
                <a:latin typeface="+mn-ea"/>
                <a:ea typeface="+mn-ea"/>
              </a:rPr>
              <a:t>（</a:t>
            </a:r>
            <a:r>
              <a:rPr lang="en-US" altLang="zh-CN" sz="3000" b="0" dirty="0">
                <a:latin typeface="+mn-ea"/>
                <a:ea typeface="+mn-ea"/>
              </a:rPr>
              <a:t>        </a:t>
            </a:r>
            <a:r>
              <a:rPr lang="zh-CN" altLang="zh-CN" sz="3000" b="0" dirty="0">
                <a:latin typeface="+mn-ea"/>
                <a:ea typeface="+mn-ea"/>
              </a:rPr>
              <a:t>）</a:t>
            </a:r>
            <a:r>
              <a:rPr lang="en-US" altLang="zh-CN" sz="3000" b="0" dirty="0">
                <a:latin typeface="+mn-ea"/>
                <a:ea typeface="+mn-ea"/>
              </a:rPr>
              <a:t>      </a:t>
            </a:r>
            <a:r>
              <a:rPr lang="zh-CN" altLang="zh-CN" sz="3000" b="0" dirty="0">
                <a:latin typeface="+mn-ea"/>
                <a:ea typeface="+mn-ea"/>
              </a:rPr>
              <a:t>四时</a:t>
            </a:r>
            <a:r>
              <a:rPr lang="zh-CN" altLang="zh-CN" sz="3000" dirty="0">
                <a:solidFill>
                  <a:srgbClr val="FF0000"/>
                </a:solidFill>
                <a:latin typeface="+mn-ea"/>
                <a:ea typeface="+mn-ea"/>
              </a:rPr>
              <a:t>俱备</a:t>
            </a:r>
            <a:r>
              <a:rPr lang="zh-CN" altLang="zh-CN" sz="3000" b="0" dirty="0">
                <a:latin typeface="+mn-ea"/>
                <a:ea typeface="+mn-ea"/>
              </a:rPr>
              <a:t>（</a:t>
            </a:r>
            <a:r>
              <a:rPr lang="en-US" altLang="zh-CN" sz="3000" b="0" dirty="0">
                <a:latin typeface="+mn-ea"/>
                <a:ea typeface="+mn-ea"/>
              </a:rPr>
              <a:t>       </a:t>
            </a:r>
            <a:r>
              <a:rPr lang="zh-CN" altLang="zh-CN" sz="3000" b="0" dirty="0">
                <a:latin typeface="+mn-ea"/>
                <a:ea typeface="+mn-ea"/>
              </a:rPr>
              <a:t>）</a:t>
            </a:r>
            <a:r>
              <a:rPr lang="en-US" altLang="zh-CN" sz="3000" b="0" dirty="0">
                <a:latin typeface="+mn-ea"/>
                <a:ea typeface="+mn-ea"/>
              </a:rPr>
              <a:t>    </a:t>
            </a:r>
          </a:p>
          <a:p>
            <a:r>
              <a:rPr lang="zh-CN" altLang="zh-CN" sz="3000" b="0" dirty="0">
                <a:latin typeface="+mn-ea"/>
                <a:ea typeface="+mn-ea"/>
              </a:rPr>
              <a:t>晓雾</a:t>
            </a:r>
            <a:r>
              <a:rPr lang="zh-CN" altLang="zh-CN" sz="3000" dirty="0">
                <a:solidFill>
                  <a:srgbClr val="FF0000"/>
                </a:solidFill>
                <a:latin typeface="+mn-ea"/>
                <a:ea typeface="+mn-ea"/>
              </a:rPr>
              <a:t>将歇</a:t>
            </a:r>
            <a:r>
              <a:rPr lang="zh-CN" altLang="zh-CN" sz="3000" b="0" dirty="0">
                <a:latin typeface="+mn-ea"/>
                <a:ea typeface="+mn-ea"/>
              </a:rPr>
              <a:t>（</a:t>
            </a:r>
            <a:r>
              <a:rPr lang="en-US" altLang="zh-CN" sz="3000" b="0" dirty="0">
                <a:latin typeface="+mn-ea"/>
                <a:ea typeface="+mn-ea"/>
              </a:rPr>
              <a:t>        </a:t>
            </a:r>
            <a:r>
              <a:rPr lang="zh-CN" altLang="zh-CN" sz="3000" b="0" dirty="0">
                <a:latin typeface="+mn-ea"/>
                <a:ea typeface="+mn-ea"/>
              </a:rPr>
              <a:t>）</a:t>
            </a:r>
            <a:r>
              <a:rPr lang="en-US" altLang="zh-CN" sz="3000" b="0" dirty="0">
                <a:latin typeface="+mn-ea"/>
                <a:ea typeface="+mn-ea"/>
              </a:rPr>
              <a:t>      </a:t>
            </a:r>
            <a:r>
              <a:rPr lang="zh-CN" altLang="zh-CN" sz="3000" b="0" dirty="0">
                <a:latin typeface="+mn-ea"/>
                <a:ea typeface="+mn-ea"/>
              </a:rPr>
              <a:t>夕日</a:t>
            </a:r>
            <a:r>
              <a:rPr lang="zh-CN" altLang="zh-CN" sz="3000" dirty="0">
                <a:solidFill>
                  <a:srgbClr val="FF0000"/>
                </a:solidFill>
                <a:latin typeface="+mn-ea"/>
                <a:ea typeface="+mn-ea"/>
              </a:rPr>
              <a:t>欲颓</a:t>
            </a:r>
            <a:r>
              <a:rPr lang="zh-CN" altLang="zh-CN" sz="3000" b="0" dirty="0">
                <a:latin typeface="+mn-ea"/>
                <a:ea typeface="+mn-ea"/>
              </a:rPr>
              <a:t>（</a:t>
            </a:r>
            <a:r>
              <a:rPr lang="en-US" altLang="zh-CN" sz="3000" b="0" dirty="0">
                <a:latin typeface="+mn-ea"/>
                <a:ea typeface="+mn-ea"/>
              </a:rPr>
              <a:t>       </a:t>
            </a:r>
            <a:r>
              <a:rPr lang="zh-CN" altLang="zh-CN" sz="3000" b="0" dirty="0">
                <a:latin typeface="+mn-ea"/>
                <a:ea typeface="+mn-ea"/>
              </a:rPr>
              <a:t>）</a:t>
            </a:r>
            <a:r>
              <a:rPr lang="en-US" altLang="zh-CN" sz="3000" b="0" dirty="0">
                <a:latin typeface="+mn-ea"/>
                <a:ea typeface="+mn-ea"/>
              </a:rPr>
              <a:t>        </a:t>
            </a:r>
          </a:p>
          <a:p>
            <a:r>
              <a:rPr lang="zh-CN" altLang="zh-CN" sz="3000" dirty="0">
                <a:solidFill>
                  <a:srgbClr val="FF0000"/>
                </a:solidFill>
                <a:latin typeface="+mn-ea"/>
                <a:ea typeface="+mn-ea"/>
              </a:rPr>
              <a:t>沉鳞</a:t>
            </a:r>
            <a:r>
              <a:rPr lang="zh-CN" altLang="zh-CN" sz="3000" b="0" dirty="0">
                <a:latin typeface="+mn-ea"/>
                <a:ea typeface="+mn-ea"/>
              </a:rPr>
              <a:t>竞跃（</a:t>
            </a:r>
            <a:r>
              <a:rPr lang="en-US" altLang="zh-CN" sz="3000" b="0" dirty="0">
                <a:latin typeface="+mn-ea"/>
                <a:ea typeface="+mn-ea"/>
              </a:rPr>
              <a:t>             </a:t>
            </a:r>
            <a:r>
              <a:rPr lang="zh-CN" altLang="zh-CN" sz="3000" b="0" dirty="0">
                <a:latin typeface="+mn-ea"/>
                <a:ea typeface="+mn-ea"/>
              </a:rPr>
              <a:t>）</a:t>
            </a:r>
            <a:r>
              <a:rPr lang="en-US" altLang="zh-CN" sz="3000" b="0" dirty="0">
                <a:latin typeface="+mn-ea"/>
                <a:ea typeface="+mn-ea"/>
              </a:rPr>
              <a:t>   </a:t>
            </a:r>
            <a:endParaRPr lang="zh-CN" altLang="zh-CN" sz="3000" b="0" dirty="0">
              <a:latin typeface="+mn-ea"/>
              <a:ea typeface="+mn-ea"/>
            </a:endParaRPr>
          </a:p>
          <a:p>
            <a:r>
              <a:rPr lang="zh-CN" altLang="zh-CN" sz="3000" b="0" dirty="0">
                <a:latin typeface="+mn-ea"/>
                <a:ea typeface="+mn-ea"/>
              </a:rPr>
              <a:t>实是</a:t>
            </a:r>
            <a:r>
              <a:rPr lang="zh-CN" altLang="zh-CN" sz="3000" dirty="0">
                <a:solidFill>
                  <a:srgbClr val="FF0000"/>
                </a:solidFill>
                <a:latin typeface="+mn-ea"/>
                <a:ea typeface="+mn-ea"/>
              </a:rPr>
              <a:t>欲界</a:t>
            </a:r>
            <a:r>
              <a:rPr lang="zh-CN" altLang="zh-CN" sz="3000" b="0" dirty="0">
                <a:latin typeface="+mn-ea"/>
                <a:ea typeface="+mn-ea"/>
              </a:rPr>
              <a:t>之仙都（</a:t>
            </a:r>
            <a:r>
              <a:rPr lang="en-US" altLang="zh-CN" sz="3000" b="0" dirty="0">
                <a:latin typeface="+mn-ea"/>
                <a:ea typeface="+mn-ea"/>
              </a:rPr>
              <a:t>        </a:t>
            </a:r>
            <a:r>
              <a:rPr lang="zh-CN" altLang="zh-CN" sz="3000" b="0" dirty="0">
                <a:latin typeface="+mn-ea"/>
                <a:ea typeface="+mn-ea"/>
              </a:rPr>
              <a:t>）</a:t>
            </a:r>
            <a:r>
              <a:rPr lang="en-US" altLang="zh-CN" sz="3000" b="0" dirty="0">
                <a:latin typeface="+mn-ea"/>
                <a:ea typeface="+mn-ea"/>
              </a:rPr>
              <a:t>  </a:t>
            </a:r>
          </a:p>
          <a:p>
            <a:r>
              <a:rPr lang="zh-CN" altLang="zh-CN" sz="3000" b="0" dirty="0">
                <a:latin typeface="+mn-ea"/>
                <a:ea typeface="+mn-ea"/>
              </a:rPr>
              <a:t>未复有能</a:t>
            </a:r>
            <a:r>
              <a:rPr lang="zh-CN" altLang="zh-CN" sz="3000" dirty="0">
                <a:solidFill>
                  <a:srgbClr val="FF0000"/>
                </a:solidFill>
                <a:latin typeface="+mn-ea"/>
                <a:ea typeface="+mn-ea"/>
              </a:rPr>
              <a:t>与</a:t>
            </a:r>
            <a:r>
              <a:rPr lang="zh-CN" altLang="zh-CN" sz="3000" b="0" dirty="0">
                <a:latin typeface="+mn-ea"/>
                <a:ea typeface="+mn-ea"/>
              </a:rPr>
              <a:t>其奇者（</a:t>
            </a:r>
            <a:r>
              <a:rPr lang="en-US" altLang="zh-CN" sz="3000" b="0" dirty="0">
                <a:latin typeface="+mn-ea"/>
                <a:ea typeface="+mn-ea"/>
              </a:rPr>
              <a:t>          </a:t>
            </a:r>
            <a:r>
              <a:rPr lang="zh-CN" altLang="zh-CN" sz="3000" b="0" dirty="0">
                <a:latin typeface="+mn-ea"/>
                <a:ea typeface="+mn-ea"/>
              </a:rPr>
              <a:t>）</a:t>
            </a:r>
            <a:endParaRPr lang="zh-CN" altLang="en-US" sz="3000" b="0" dirty="0">
              <a:latin typeface="+mn-ea"/>
              <a:ea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083" y="2758276"/>
            <a:ext cx="1051316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400" b="0" dirty="0">
                <a:latin typeface="+mn-ea"/>
                <a:ea typeface="+mn-ea"/>
              </a:rPr>
              <a:t>山川之美，古来共谈。</a:t>
            </a:r>
            <a:r>
              <a:rPr lang="en-US" altLang="zh-CN" sz="2400" b="0" dirty="0">
                <a:latin typeface="+mn-ea"/>
                <a:ea typeface="+mn-ea"/>
              </a:rPr>
              <a:t>_______________________________________________</a:t>
            </a:r>
          </a:p>
          <a:p>
            <a:r>
              <a:rPr lang="zh-CN" altLang="zh-CN" sz="2400" b="0" dirty="0">
                <a:latin typeface="+mn-ea"/>
                <a:ea typeface="+mn-ea"/>
              </a:rPr>
              <a:t>高峰入云，清流见底。</a:t>
            </a:r>
            <a:r>
              <a:rPr lang="en-US" altLang="zh-CN" sz="2400" b="0" dirty="0">
                <a:latin typeface="+mn-ea"/>
              </a:rPr>
              <a:t>_______________________________________________</a:t>
            </a:r>
            <a:endParaRPr lang="en-US" altLang="zh-CN" sz="2400" b="0" dirty="0">
              <a:latin typeface="+mn-ea"/>
              <a:ea typeface="+mn-ea"/>
            </a:endParaRPr>
          </a:p>
          <a:p>
            <a:r>
              <a:rPr lang="zh-CN" altLang="zh-CN" sz="2400" b="0" dirty="0">
                <a:latin typeface="+mn-ea"/>
                <a:ea typeface="+mn-ea"/>
              </a:rPr>
              <a:t>两岸石壁，五色交辉。</a:t>
            </a:r>
            <a:r>
              <a:rPr lang="en-US" altLang="zh-CN" sz="2400" b="0" dirty="0">
                <a:latin typeface="+mn-ea"/>
              </a:rPr>
              <a:t>_______________________________________________</a:t>
            </a:r>
            <a:endParaRPr lang="en-US" altLang="zh-CN" sz="2400" b="0" dirty="0">
              <a:latin typeface="+mn-ea"/>
              <a:ea typeface="+mn-ea"/>
            </a:endParaRPr>
          </a:p>
          <a:p>
            <a:r>
              <a:rPr lang="zh-CN" altLang="zh-CN" sz="2400" b="0" dirty="0">
                <a:latin typeface="+mn-ea"/>
                <a:ea typeface="+mn-ea"/>
              </a:rPr>
              <a:t>青林翠竹，四时俱备。</a:t>
            </a:r>
            <a:r>
              <a:rPr lang="en-US" altLang="zh-CN" sz="2400" b="0" dirty="0">
                <a:latin typeface="+mn-ea"/>
              </a:rPr>
              <a:t>_______________________________________________</a:t>
            </a:r>
            <a:endParaRPr lang="en-US" altLang="zh-CN" sz="2400" b="0" dirty="0">
              <a:latin typeface="+mn-ea"/>
              <a:ea typeface="+mn-ea"/>
            </a:endParaRPr>
          </a:p>
          <a:p>
            <a:r>
              <a:rPr lang="zh-CN" altLang="zh-CN" sz="2400" b="0" dirty="0">
                <a:latin typeface="+mn-ea"/>
                <a:ea typeface="+mn-ea"/>
              </a:rPr>
              <a:t>晓雾将歇，猿鸟乱鸣；</a:t>
            </a:r>
            <a:r>
              <a:rPr lang="en-US" altLang="zh-CN" sz="2400" b="0" dirty="0">
                <a:latin typeface="+mn-ea"/>
              </a:rPr>
              <a:t>_______________________________________________</a:t>
            </a:r>
            <a:endParaRPr lang="en-US" altLang="zh-CN" sz="2400" b="0" dirty="0">
              <a:latin typeface="+mn-ea"/>
              <a:ea typeface="+mn-ea"/>
            </a:endParaRPr>
          </a:p>
          <a:p>
            <a:r>
              <a:rPr lang="zh-CN" altLang="zh-CN" sz="2400" b="0" dirty="0">
                <a:latin typeface="+mn-ea"/>
                <a:ea typeface="+mn-ea"/>
              </a:rPr>
              <a:t>夕日欲颓，沉鳞竞跃。</a:t>
            </a:r>
            <a:r>
              <a:rPr lang="en-US" altLang="zh-CN" sz="2400" b="0" dirty="0">
                <a:latin typeface="+mn-ea"/>
              </a:rPr>
              <a:t>_______________________________________________</a:t>
            </a:r>
            <a:endParaRPr lang="en-US" altLang="zh-CN" sz="2400" b="0" dirty="0">
              <a:latin typeface="+mn-ea"/>
              <a:ea typeface="+mn-ea"/>
            </a:endParaRPr>
          </a:p>
          <a:p>
            <a:r>
              <a:rPr lang="zh-CN" altLang="zh-CN" sz="2400" b="0" dirty="0">
                <a:latin typeface="+mn-ea"/>
                <a:ea typeface="+mn-ea"/>
              </a:rPr>
              <a:t>实是欲界之仙都。</a:t>
            </a:r>
            <a:r>
              <a:rPr lang="en-US" altLang="zh-CN" sz="2400" b="0" dirty="0">
                <a:latin typeface="+mn-ea"/>
              </a:rPr>
              <a:t>___________________________________________________</a:t>
            </a:r>
            <a:endParaRPr lang="en-US" altLang="zh-CN" sz="2400" b="0" dirty="0">
              <a:latin typeface="+mn-ea"/>
              <a:ea typeface="+mn-ea"/>
            </a:endParaRPr>
          </a:p>
          <a:p>
            <a:r>
              <a:rPr lang="zh-CN" altLang="zh-CN" sz="2400" b="0" dirty="0">
                <a:latin typeface="+mn-ea"/>
                <a:ea typeface="+mn-ea"/>
              </a:rPr>
              <a:t>自康乐以来，未复有能与其奇者。</a:t>
            </a:r>
            <a:r>
              <a:rPr lang="en-US" altLang="zh-CN" sz="2400" b="0" dirty="0">
                <a:latin typeface="+mn-ea"/>
              </a:rPr>
              <a:t>_____________________________________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40435" y="2751311"/>
            <a:ext cx="7436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山川景色的美丽，自古以来就是人们共同谈论的话题。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40435" y="3140968"/>
            <a:ext cx="7436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高耸的山峰直入云霄，清澈的河流能看见水底。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40435" y="3501008"/>
            <a:ext cx="7436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两岸的石壁五彩斑斓。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40435" y="3861048"/>
            <a:ext cx="7436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青翠的树木和竹林一年四季都有。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40435" y="4221088"/>
            <a:ext cx="7436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清晨的雾气将要消散，传来了猿猴和鸟儿杂乱的叫声。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40435" y="4623519"/>
            <a:ext cx="7436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傍晚夕阳快落山时，潜游水中的鱼儿竞相跳跃出水面。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808387" y="4941168"/>
            <a:ext cx="7436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确实是人间的仙境啊。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464571" y="5301208"/>
            <a:ext cx="648072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300" dirty="0"/>
              <a:t>从谢灵运以来，再也没有能欣赏山水奇景的人了。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20355" y="313492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交相辉映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60915" y="296764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都具有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520355" y="727502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将要消散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16899" y="745540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将要坠落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664372" y="1196752"/>
            <a:ext cx="2520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潜游水中的鱼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004903" y="1681644"/>
            <a:ext cx="1107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人间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111551" y="2113692"/>
            <a:ext cx="2369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这里指欣赏</a:t>
            </a:r>
          </a:p>
        </p:txBody>
      </p:sp>
    </p:spTree>
    <p:extLst>
      <p:ext uri="{BB962C8B-B14F-4D97-AF65-F5344CB8AC3E}">
        <p14:creationId xmlns:p14="http://schemas.microsoft.com/office/powerpoint/2010/main" val="336853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圆角矩形 19"/>
          <p:cNvSpPr>
            <a:spLocks noChangeArrowheads="1"/>
          </p:cNvSpPr>
          <p:nvPr/>
        </p:nvSpPr>
        <p:spPr bwMode="auto">
          <a:xfrm>
            <a:off x="886196" y="1477640"/>
            <a:ext cx="9050984" cy="1033259"/>
          </a:xfrm>
          <a:prstGeom prst="roundRect">
            <a:avLst>
              <a:gd name="adj" fmla="val 16667"/>
            </a:avLst>
          </a:prstGeom>
          <a:noFill/>
          <a:ln w="12700">
            <a:solidFill>
              <a:srgbClr val="656B5F"/>
            </a:solidFill>
            <a:prstDash val="sysDash"/>
            <a:round/>
            <a:headEnd/>
            <a:tailEnd/>
          </a:ln>
          <a:effectLst>
            <a:outerShdw dist="38100" dir="27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CN" altLang="en-US" b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6151" name="Text Box 10"/>
          <p:cNvSpPr txBox="1">
            <a:spLocks noChangeArrowheads="1"/>
          </p:cNvSpPr>
          <p:nvPr/>
        </p:nvSpPr>
        <p:spPr bwMode="auto">
          <a:xfrm>
            <a:off x="1008187" y="1556792"/>
            <a:ext cx="907300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800" b="0" dirty="0">
                <a:solidFill>
                  <a:srgbClr val="008000"/>
                </a:solidFill>
                <a:latin typeface="华文行楷" pitchFamily="2" charset="-122"/>
                <a:ea typeface="华文行楷" pitchFamily="2" charset="-122"/>
                <a:sym typeface="Arial" pitchFamily="34" charset="0"/>
              </a:rPr>
              <a:t>高峰入云，清流见底。两岸石壁，五色交辉。青林翠竹，四时俱备。晓雾将歇，猿鸟乱鸣；夕日欲颓，沉鳞竞跃。</a:t>
            </a:r>
          </a:p>
        </p:txBody>
      </p:sp>
      <p:sp>
        <p:nvSpPr>
          <p:cNvPr id="6153" name="圆角矩形 19"/>
          <p:cNvSpPr>
            <a:spLocks noChangeArrowheads="1"/>
          </p:cNvSpPr>
          <p:nvPr/>
        </p:nvSpPr>
        <p:spPr bwMode="auto">
          <a:xfrm>
            <a:off x="144091" y="2636913"/>
            <a:ext cx="10513168" cy="3384376"/>
          </a:xfrm>
          <a:prstGeom prst="roundRect">
            <a:avLst>
              <a:gd name="adj" fmla="val 16667"/>
            </a:avLst>
          </a:prstGeom>
          <a:noFill/>
          <a:ln w="12700">
            <a:solidFill>
              <a:srgbClr val="656B5F"/>
            </a:solidFill>
            <a:prstDash val="sysDash"/>
            <a:round/>
            <a:headEnd/>
            <a:tailEnd/>
          </a:ln>
          <a:effectLst>
            <a:outerShdw dist="38100" dir="27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CN" altLang="en-US" b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6154" name="Text Box 13"/>
          <p:cNvSpPr txBox="1">
            <a:spLocks noChangeArrowheads="1"/>
          </p:cNvSpPr>
          <p:nvPr/>
        </p:nvSpPr>
        <p:spPr bwMode="auto">
          <a:xfrm>
            <a:off x="360115" y="2865998"/>
            <a:ext cx="10369152" cy="2939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zh-CN" sz="2800" dirty="0">
                <a:latin typeface="华文楷体" pitchFamily="2" charset="-122"/>
                <a:ea typeface="华文楷体" pitchFamily="2" charset="-122"/>
              </a:rPr>
              <a:t>请</a:t>
            </a:r>
            <a:r>
              <a:rPr lang="zh-CN" altLang="en-US" sz="2800" dirty="0">
                <a:latin typeface="华文楷体" pitchFamily="2" charset="-122"/>
                <a:ea typeface="华文楷体" pitchFamily="2" charset="-122"/>
              </a:rPr>
              <a:t>先</a:t>
            </a:r>
            <a:r>
              <a:rPr lang="zh-CN" altLang="zh-CN" sz="2800" dirty="0">
                <a:latin typeface="华文楷体" pitchFamily="2" charset="-122"/>
                <a:ea typeface="华文楷体" pitchFamily="2" charset="-122"/>
              </a:rPr>
              <a:t>在四人小组内</a:t>
            </a:r>
            <a:r>
              <a:rPr lang="zh-CN" altLang="en-US" sz="2800" dirty="0">
                <a:latin typeface="华文楷体" pitchFamily="2" charset="-122"/>
                <a:ea typeface="华文楷体" pitchFamily="2" charset="-122"/>
              </a:rPr>
              <a:t>交流</a:t>
            </a:r>
            <a:r>
              <a:rPr lang="zh-CN" altLang="zh-CN" sz="2800" dirty="0">
                <a:latin typeface="华文楷体" pitchFamily="2" charset="-122"/>
                <a:ea typeface="华文楷体" pitchFamily="2" charset="-122"/>
              </a:rPr>
              <a:t>，选择你最喜欢的一句</a:t>
            </a:r>
            <a:r>
              <a:rPr lang="zh-CN" altLang="en-US" sz="2800" dirty="0">
                <a:latin typeface="华文楷体" pitchFamily="2" charset="-122"/>
                <a:ea typeface="华文楷体" pitchFamily="2" charset="-122"/>
              </a:rPr>
              <a:t>，</a:t>
            </a:r>
            <a:r>
              <a:rPr lang="zh-CN" altLang="en-US" sz="2800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读一读</a:t>
            </a:r>
            <a:r>
              <a:rPr lang="zh-CN" altLang="en-US" sz="2800" dirty="0">
                <a:latin typeface="华文楷体" pitchFamily="2" charset="-122"/>
                <a:ea typeface="华文楷体" pitchFamily="2" charset="-122"/>
              </a:rPr>
              <a:t>，</a:t>
            </a:r>
            <a:r>
              <a:rPr lang="zh-CN" altLang="zh-CN" sz="2800" dirty="0">
                <a:latin typeface="华文楷体" pitchFamily="2" charset="-122"/>
                <a:ea typeface="华文楷体" pitchFamily="2" charset="-122"/>
              </a:rPr>
              <a:t>充分发挥想象，</a:t>
            </a:r>
            <a:r>
              <a:rPr lang="zh-CN" altLang="en-US" sz="2800" dirty="0">
                <a:latin typeface="华文楷体" pitchFamily="2" charset="-122"/>
                <a:ea typeface="华文楷体" pitchFamily="2" charset="-122"/>
              </a:rPr>
              <a:t>从</a:t>
            </a:r>
            <a:r>
              <a:rPr lang="zh-CN" altLang="en-US" sz="2800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写景角度</a:t>
            </a:r>
            <a:r>
              <a:rPr lang="zh-CN" altLang="en-US" sz="2800" dirty="0">
                <a:latin typeface="华文楷体" pitchFamily="2" charset="-122"/>
                <a:ea typeface="华文楷体" pitchFamily="2" charset="-122"/>
              </a:rPr>
              <a:t>或</a:t>
            </a:r>
            <a:r>
              <a:rPr lang="zh-CN" altLang="en-US" sz="2800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炼字角度</a:t>
            </a:r>
            <a:r>
              <a:rPr lang="zh-CN" altLang="en-US" sz="2800" dirty="0">
                <a:latin typeface="华文楷体" pitchFamily="2" charset="-122"/>
                <a:ea typeface="华文楷体" pitchFamily="2" charset="-122"/>
              </a:rPr>
              <a:t>与大家分享。并用以下句式回答：</a:t>
            </a:r>
            <a:endParaRPr lang="en-US" altLang="zh-CN" sz="2800" dirty="0">
              <a:latin typeface="华文楷体" pitchFamily="2" charset="-122"/>
              <a:ea typeface="华文楷体" pitchFamily="2" charset="-122"/>
            </a:endParaRPr>
          </a:p>
          <a:p>
            <a:pPr eaLnBrk="1" hangingPunct="1"/>
            <a:endParaRPr lang="en-US" altLang="zh-CN" sz="800" dirty="0">
              <a:latin typeface="华文楷体" pitchFamily="2" charset="-122"/>
              <a:ea typeface="华文楷体" pitchFamily="2" charset="-122"/>
            </a:endParaRPr>
          </a:p>
          <a:p>
            <a:pPr lvl="0"/>
            <a:r>
              <a:rPr lang="en-US" altLang="zh-CN" sz="2400" b="0" dirty="0">
                <a:latin typeface="华文楷体" pitchFamily="2" charset="-122"/>
                <a:ea typeface="华文楷体" pitchFamily="2" charset="-122"/>
              </a:rPr>
              <a:t>          </a:t>
            </a:r>
            <a:r>
              <a:rPr lang="zh-CN" altLang="zh-CN" sz="2400" b="0" i="1" dirty="0">
                <a:latin typeface="华文楷体" pitchFamily="2" charset="-122"/>
                <a:ea typeface="华文楷体" pitchFamily="2" charset="-122"/>
              </a:rPr>
              <a:t>我最喜欢</a:t>
            </a:r>
            <a:r>
              <a:rPr lang="en-US" altLang="zh-CN" sz="2400" b="0" i="1" dirty="0">
                <a:latin typeface="华文楷体" pitchFamily="2" charset="-122"/>
                <a:ea typeface="华文楷体" pitchFamily="2" charset="-122"/>
              </a:rPr>
              <a:t>_____</a:t>
            </a:r>
            <a:r>
              <a:rPr lang="zh-CN" altLang="zh-CN" sz="2400" b="0" i="1" dirty="0">
                <a:latin typeface="华文楷体" pitchFamily="2" charset="-122"/>
                <a:ea typeface="华文楷体" pitchFamily="2" charset="-122"/>
              </a:rPr>
              <a:t>，这句话从</a:t>
            </a:r>
            <a:r>
              <a:rPr lang="en-US" altLang="zh-CN" sz="2400" b="0" i="1" dirty="0">
                <a:latin typeface="华文楷体" pitchFamily="2" charset="-122"/>
                <a:ea typeface="华文楷体" pitchFamily="2" charset="-122"/>
              </a:rPr>
              <a:t>___</a:t>
            </a:r>
            <a:r>
              <a:rPr lang="zh-CN" altLang="zh-CN" sz="2400" b="0" i="1" dirty="0">
                <a:latin typeface="华文楷体" pitchFamily="2" charset="-122"/>
                <a:ea typeface="华文楷体" pitchFamily="2" charset="-122"/>
              </a:rPr>
              <a:t>角度</a:t>
            </a:r>
            <a:r>
              <a:rPr lang="en-US" altLang="zh-CN" sz="2400" b="0" i="1" dirty="0">
                <a:latin typeface="华文楷体" pitchFamily="2" charset="-122"/>
                <a:ea typeface="华文楷体" pitchFamily="2" charset="-122"/>
              </a:rPr>
              <a:t>/</a:t>
            </a:r>
            <a:r>
              <a:rPr lang="zh-CN" altLang="en-US" sz="2400" b="0" i="1" dirty="0">
                <a:latin typeface="华文楷体" pitchFamily="2" charset="-122"/>
                <a:ea typeface="华文楷体" pitchFamily="2" charset="-122"/>
              </a:rPr>
              <a:t>运用</a:t>
            </a:r>
            <a:r>
              <a:rPr lang="en-US" altLang="zh-CN" sz="2400" b="0" i="1" dirty="0">
                <a:latin typeface="华文楷体" pitchFamily="2" charset="-122"/>
                <a:ea typeface="华文楷体" pitchFamily="2" charset="-122"/>
              </a:rPr>
              <a:t>__</a:t>
            </a:r>
            <a:r>
              <a:rPr lang="zh-CN" altLang="en-US" sz="2400" b="0" i="1" dirty="0">
                <a:latin typeface="华文楷体" pitchFamily="2" charset="-122"/>
                <a:ea typeface="华文楷体" pitchFamily="2" charset="-122"/>
              </a:rPr>
              <a:t>手法</a:t>
            </a:r>
            <a:r>
              <a:rPr lang="en-US" altLang="zh-CN" sz="2400" b="0" i="1" dirty="0">
                <a:latin typeface="华文楷体" pitchFamily="2" charset="-122"/>
                <a:ea typeface="华文楷体" pitchFamily="2" charset="-122"/>
              </a:rPr>
              <a:t>/</a:t>
            </a:r>
            <a:r>
              <a:rPr lang="zh-CN" altLang="en-US" sz="2400" b="0" i="1" dirty="0">
                <a:latin typeface="华文楷体" pitchFamily="2" charset="-122"/>
                <a:ea typeface="华文楷体" pitchFamily="2" charset="-122"/>
              </a:rPr>
              <a:t>这句中的“</a:t>
            </a:r>
            <a:r>
              <a:rPr lang="en-US" altLang="zh-CN" sz="2400" b="0" i="1" dirty="0">
                <a:latin typeface="华文楷体" pitchFamily="2" charset="-122"/>
                <a:ea typeface="华文楷体" pitchFamily="2" charset="-122"/>
              </a:rPr>
              <a:t>__”</a:t>
            </a:r>
            <a:r>
              <a:rPr lang="zh-CN" altLang="en-US" sz="2400" b="0" i="1" dirty="0">
                <a:latin typeface="华文楷体" pitchFamily="2" charset="-122"/>
                <a:ea typeface="华文楷体" pitchFamily="2" charset="-122"/>
              </a:rPr>
              <a:t>字</a:t>
            </a:r>
            <a:r>
              <a:rPr lang="zh-CN" altLang="zh-CN" sz="2400" b="0" i="1" dirty="0">
                <a:latin typeface="华文楷体" pitchFamily="2" charset="-122"/>
                <a:ea typeface="华文楷体" pitchFamily="2" charset="-122"/>
              </a:rPr>
              <a:t>，表现出了</a:t>
            </a:r>
            <a:r>
              <a:rPr lang="en-US" altLang="zh-CN" sz="2400" b="0" i="1" dirty="0">
                <a:latin typeface="华文楷体" pitchFamily="2" charset="-122"/>
                <a:ea typeface="华文楷体" pitchFamily="2" charset="-122"/>
              </a:rPr>
              <a:t>_________________</a:t>
            </a:r>
            <a:r>
              <a:rPr lang="zh-CN" altLang="zh-CN" sz="2400" b="0" i="1" dirty="0">
                <a:latin typeface="华文楷体" pitchFamily="2" charset="-122"/>
                <a:ea typeface="华文楷体" pitchFamily="2" charset="-122"/>
              </a:rPr>
              <a:t>，让我想到了</a:t>
            </a:r>
            <a:r>
              <a:rPr lang="en-US" altLang="zh-CN" sz="2400" b="0" i="1" dirty="0">
                <a:latin typeface="华文楷体" pitchFamily="2" charset="-122"/>
                <a:ea typeface="华文楷体" pitchFamily="2" charset="-122"/>
              </a:rPr>
              <a:t>_________________</a:t>
            </a:r>
            <a:r>
              <a:rPr lang="zh-CN" altLang="zh-CN" sz="2400" b="0" i="1" dirty="0">
                <a:latin typeface="华文楷体" pitchFamily="2" charset="-122"/>
                <a:ea typeface="华文楷体" pitchFamily="2" charset="-122"/>
              </a:rPr>
              <a:t>。</a:t>
            </a:r>
            <a:endParaRPr lang="en-US" altLang="zh-CN" sz="2400" b="0" i="1" dirty="0">
              <a:latin typeface="华文楷体" pitchFamily="2" charset="-122"/>
              <a:ea typeface="华文楷体" pitchFamily="2" charset="-122"/>
            </a:endParaRPr>
          </a:p>
          <a:p>
            <a:pPr eaLnBrk="1" hangingPunct="1"/>
            <a:endParaRPr lang="en-US" altLang="zh-CN" sz="800" dirty="0">
              <a:latin typeface="华文楷体" pitchFamily="2" charset="-122"/>
              <a:ea typeface="华文楷体" pitchFamily="2" charset="-122"/>
            </a:endParaRPr>
          </a:p>
          <a:p>
            <a:pPr eaLnBrk="1" hangingPunct="1"/>
            <a:r>
              <a:rPr lang="zh-CN" altLang="en-US" sz="2600" dirty="0">
                <a:latin typeface="华文楷体" pitchFamily="2" charset="-122"/>
                <a:ea typeface="华文楷体" pitchFamily="2" charset="-122"/>
              </a:rPr>
              <a:t>（注：写景角度包括感官角度、时空角度、动静角度、修辞手法等。）</a:t>
            </a:r>
            <a:endParaRPr lang="en-US" altLang="zh-CN" sz="2600" dirty="0">
              <a:latin typeface="华文楷体" pitchFamily="2" charset="-122"/>
              <a:ea typeface="华文楷体" pitchFamily="2" charset="-122"/>
            </a:endParaRPr>
          </a:p>
          <a:p>
            <a:pPr eaLnBrk="1" hangingPunct="1"/>
            <a:endParaRPr lang="en-US" altLang="zh-CN" sz="1100" dirty="0">
              <a:latin typeface="华文楷体" pitchFamily="2" charset="-122"/>
              <a:ea typeface="华文楷体" pitchFamily="2" charset="-122"/>
            </a:endParaRPr>
          </a:p>
          <a:p>
            <a:pPr eaLnBrk="1" hangingPunct="1"/>
            <a:r>
              <a:rPr lang="en-US" altLang="zh-CN" sz="2800" dirty="0">
                <a:latin typeface="华文楷体" pitchFamily="2" charset="-122"/>
                <a:ea typeface="华文楷体" pitchFamily="2" charset="-122"/>
              </a:rPr>
              <a:t>                     </a:t>
            </a:r>
            <a:r>
              <a:rPr lang="zh-CN" altLang="zh-CN" sz="2800" dirty="0">
                <a:latin typeface="华文楷体" pitchFamily="2" charset="-122"/>
                <a:ea typeface="华文楷体" pitchFamily="2" charset="-122"/>
              </a:rPr>
              <a:t>时间</a:t>
            </a:r>
            <a:r>
              <a:rPr lang="en-US" altLang="zh-CN" sz="2800" dirty="0">
                <a:latin typeface="华文楷体" pitchFamily="2" charset="-122"/>
                <a:ea typeface="华文楷体" pitchFamily="2" charset="-122"/>
              </a:rPr>
              <a:t>3</a:t>
            </a:r>
            <a:r>
              <a:rPr lang="zh-CN" altLang="zh-CN" sz="2800" dirty="0">
                <a:latin typeface="华文楷体" pitchFamily="2" charset="-122"/>
                <a:ea typeface="华文楷体" pitchFamily="2" charset="-122"/>
              </a:rPr>
              <a:t>分钟。</a:t>
            </a:r>
            <a:endParaRPr lang="zh-CN" altLang="en-US" sz="2800" b="0" dirty="0">
              <a:latin typeface="华文楷体" pitchFamily="2" charset="-122"/>
              <a:ea typeface="华文楷体" pitchFamily="2" charset="-122"/>
              <a:sym typeface="Arial" pitchFamily="34" charset="0"/>
            </a:endParaRPr>
          </a:p>
        </p:txBody>
      </p:sp>
      <p:pic>
        <p:nvPicPr>
          <p:cNvPr id="20" name="Picture 2" descr="E:\新模板\国粹\0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85" y="278383"/>
            <a:ext cx="3073400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" descr="image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933" y="1103721"/>
            <a:ext cx="3671887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C:\Users\Thinkpad\Desktop\PNG\1_0002_图层-5-副本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176839" y="-27384"/>
            <a:ext cx="1775192" cy="164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1512243" y="332656"/>
            <a:ext cx="1152128" cy="955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zh-CN" altLang="en-US" sz="6600" b="0" dirty="0">
                <a:latin typeface="华文行楷" pitchFamily="2" charset="-122"/>
                <a:ea typeface="华文行楷" pitchFamily="2" charset="-122"/>
              </a:rPr>
              <a:t>二</a:t>
            </a:r>
          </a:p>
        </p:txBody>
      </p:sp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4320555" y="325512"/>
            <a:ext cx="299667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4800" b="0" dirty="0">
                <a:latin typeface="微软雅黑" pitchFamily="34" charset="-122"/>
                <a:ea typeface="华文行楷" pitchFamily="2" charset="-122"/>
                <a:sym typeface="Arial" pitchFamily="34" charset="0"/>
              </a:rPr>
              <a:t>仙都胜景</a:t>
            </a:r>
          </a:p>
        </p:txBody>
      </p:sp>
      <p:pic>
        <p:nvPicPr>
          <p:cNvPr id="29" name="Picture 3" descr="00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355" y="468387"/>
            <a:ext cx="9398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4" descr="00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155" y="468387"/>
            <a:ext cx="9398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 descr="F:\office\《水墨画鲤鱼》\00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4" t="55647" r="73386" b="37013"/>
          <a:stretch>
            <a:fillRect/>
          </a:stretch>
        </p:blipFill>
        <p:spPr bwMode="auto">
          <a:xfrm>
            <a:off x="2034392" y="5386278"/>
            <a:ext cx="301022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75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75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0" grpId="0" animBg="1"/>
      <p:bldP spid="6151" grpId="0"/>
      <p:bldP spid="6153" grpId="0" animBg="1"/>
      <p:bldP spid="6154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Thinkpad\Desktop\3.png"/>
          <p:cNvPicPr>
            <a:picLocks noChangeAspect="1" noChangeArrowheads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 bwMode="auto">
          <a:xfrm>
            <a:off x="0" y="-350966"/>
            <a:ext cx="10801350" cy="338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Thinkpad\Desktop\未标题-2.png"/>
          <p:cNvPicPr>
            <a:picLocks noChangeAspect="1" noChangeArrowheads="1"/>
          </p:cNvPicPr>
          <p:nvPr/>
        </p:nvPicPr>
        <p:blipFill rotWithShape="1">
          <a:blip r:embed="rId4" cstate="email"/>
          <a:srcRect/>
          <a:stretch>
            <a:fillRect/>
          </a:stretch>
        </p:blipFill>
        <p:spPr bwMode="auto">
          <a:xfrm>
            <a:off x="0" y="1560151"/>
            <a:ext cx="10801350" cy="179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540135" y="2880499"/>
            <a:ext cx="9721080" cy="3068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3021" tIns="56511" rIns="113021" bIns="56511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 defTabSz="1130112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3200" b="0" dirty="0">
                <a:solidFill>
                  <a:prstClr val="black"/>
                </a:solidFill>
                <a:latin typeface="华文新魏" pitchFamily="2" charset="-122"/>
                <a:ea typeface="华文新魏" pitchFamily="2" charset="-122"/>
              </a:rPr>
              <a:t>与谢中书书</a:t>
            </a:r>
            <a:endParaRPr lang="en-US" altLang="zh-CN" sz="3200" b="0" dirty="0">
              <a:solidFill>
                <a:prstClr val="black"/>
              </a:solidFill>
              <a:latin typeface="华文新魏" pitchFamily="2" charset="-122"/>
              <a:ea typeface="华文新魏" pitchFamily="2" charset="-122"/>
            </a:endParaRPr>
          </a:p>
          <a:p>
            <a:pPr algn="ctr" defTabSz="1130112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3200" b="0" dirty="0">
                <a:solidFill>
                  <a:prstClr val="black"/>
                </a:solidFill>
                <a:latin typeface="华文新魏" pitchFamily="2" charset="-122"/>
                <a:ea typeface="华文新魏" pitchFamily="2" charset="-122"/>
              </a:rPr>
              <a:t>陶弘景</a:t>
            </a:r>
            <a:endParaRPr lang="en-US" altLang="zh-CN" sz="3200" b="0" dirty="0">
              <a:solidFill>
                <a:prstClr val="black"/>
              </a:solidFill>
              <a:latin typeface="华文新魏" pitchFamily="2" charset="-122"/>
              <a:ea typeface="华文新魏" pitchFamily="2" charset="-122"/>
            </a:endParaRPr>
          </a:p>
          <a:p>
            <a:pPr indent="720000" defTabSz="1130112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3200" b="0" dirty="0">
                <a:solidFill>
                  <a:prstClr val="black"/>
                </a:solidFill>
                <a:latin typeface="华文新魏" pitchFamily="2" charset="-122"/>
                <a:ea typeface="华文新魏" pitchFamily="2" charset="-122"/>
              </a:rPr>
              <a:t>山川之美，古来共谈。高峰入云，清流见底。两岸石壁，五色交辉。青林翠竹，四时俱备。晓雾将歇，猿鸟乱鸣；夕日欲颓，沉鳞竞跃。实是欲界之仙都。自康乐以来，未复有能与其奇者。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6139" y="3861048"/>
            <a:ext cx="96130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华文新魏" pitchFamily="2" charset="-122"/>
                <a:ea typeface="华文新魏" pitchFamily="2" charset="-122"/>
              </a:rPr>
              <a:t>               /                   /                  /                    /</a:t>
            </a:r>
          </a:p>
          <a:p>
            <a:r>
              <a:rPr lang="en-US" altLang="zh-CN" sz="3200" dirty="0">
                <a:solidFill>
                  <a:srgbClr val="FF0000"/>
                </a:solidFill>
                <a:latin typeface="华文新魏" pitchFamily="2" charset="-122"/>
                <a:ea typeface="华文新魏" pitchFamily="2" charset="-122"/>
              </a:rPr>
              <a:t>   /                   /                   /                   /                   /</a:t>
            </a:r>
          </a:p>
          <a:p>
            <a:r>
              <a:rPr lang="en-US" altLang="zh-CN" sz="3200" dirty="0">
                <a:solidFill>
                  <a:srgbClr val="FF0000"/>
                </a:solidFill>
                <a:latin typeface="华文新魏" pitchFamily="2" charset="-122"/>
                <a:ea typeface="华文新魏" pitchFamily="2" charset="-122"/>
              </a:rPr>
              <a:t>       /                   /                   /                   /</a:t>
            </a:r>
          </a:p>
          <a:p>
            <a:r>
              <a:rPr lang="en-US" altLang="zh-CN" sz="3200" dirty="0">
                <a:solidFill>
                  <a:srgbClr val="FF0000"/>
                </a:solidFill>
                <a:latin typeface="华文新魏" pitchFamily="2" charset="-122"/>
                <a:ea typeface="华文新魏" pitchFamily="2" charset="-122"/>
              </a:rPr>
              <a:t>   /       /                       /</a:t>
            </a:r>
            <a:endParaRPr lang="zh-CN" altLang="en-US" sz="3200" dirty="0">
              <a:solidFill>
                <a:srgbClr val="FF0000"/>
              </a:solidFill>
              <a:latin typeface="华文新魏" pitchFamily="2" charset="-122"/>
              <a:ea typeface="华文新魏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5111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  <p:sndAc>
          <p:stSnd>
            <p:snd r:embed="rId2" name="轻音乐 - 茉莉花 - 古筝.wav"/>
          </p:stSnd>
        </p:sndAc>
      </p:transition>
    </mc:Choice>
    <mc:Fallback xmlns="">
      <p:transition spd="slow">
        <p:fade/>
        <p:sndAc>
          <p:stSnd>
            <p:snd r:embed="rId5" name="轻音乐 - 茉莉花 - 古筝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F:\360安全浏览器下载\水墨\1402\chinaz7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flipH="1">
            <a:off x="720155" y="1130075"/>
            <a:ext cx="3096344" cy="273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image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372" y="2056656"/>
            <a:ext cx="3317875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image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547" y="1769319"/>
            <a:ext cx="360362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1512243" y="1415480"/>
            <a:ext cx="165576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7200" dirty="0">
                <a:latin typeface="微软雅黑" pitchFamily="34" charset="-122"/>
                <a:ea typeface="华文行楷" pitchFamily="2" charset="-122"/>
              </a:rPr>
              <a:t>四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4982294" y="1298362"/>
            <a:ext cx="287930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4800" b="0" dirty="0">
                <a:latin typeface="华文行楷" pitchFamily="2" charset="-122"/>
                <a:ea typeface="华文行楷" pitchFamily="2" charset="-122"/>
              </a:rPr>
              <a:t>仙都悟情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48548" y="2898810"/>
            <a:ext cx="59046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008000"/>
                </a:solidFill>
                <a:latin typeface="华文行楷" pitchFamily="2" charset="-122"/>
                <a:ea typeface="华文行楷" pitchFamily="2" charset="-122"/>
              </a:rPr>
              <a:t>实是欲界之仙都。</a:t>
            </a:r>
            <a:endParaRPr lang="en-US" altLang="zh-CN" sz="3600" dirty="0">
              <a:solidFill>
                <a:srgbClr val="008000"/>
              </a:solidFill>
              <a:latin typeface="华文行楷" pitchFamily="2" charset="-122"/>
              <a:ea typeface="华文行楷" pitchFamily="2" charset="-122"/>
            </a:endParaRPr>
          </a:p>
          <a:p>
            <a:r>
              <a:rPr lang="zh-CN" altLang="en-US" sz="3600" dirty="0">
                <a:solidFill>
                  <a:srgbClr val="008000"/>
                </a:solidFill>
                <a:latin typeface="华文行楷" pitchFamily="2" charset="-122"/>
                <a:ea typeface="华文行楷" pitchFamily="2" charset="-122"/>
              </a:rPr>
              <a:t>        自康乐以来，</a:t>
            </a:r>
            <a:endParaRPr lang="en-US" altLang="zh-CN" sz="3600" dirty="0">
              <a:solidFill>
                <a:srgbClr val="008000"/>
              </a:solidFill>
              <a:latin typeface="华文行楷" pitchFamily="2" charset="-122"/>
              <a:ea typeface="华文行楷" pitchFamily="2" charset="-122"/>
            </a:endParaRPr>
          </a:p>
          <a:p>
            <a:r>
              <a:rPr lang="en-US" altLang="zh-CN" sz="3600" dirty="0">
                <a:solidFill>
                  <a:srgbClr val="008000"/>
                </a:solidFill>
                <a:latin typeface="华文行楷" pitchFamily="2" charset="-122"/>
                <a:ea typeface="华文行楷" pitchFamily="2" charset="-122"/>
              </a:rPr>
              <a:t>                 </a:t>
            </a:r>
            <a:r>
              <a:rPr lang="zh-CN" altLang="en-US" sz="3600" dirty="0">
                <a:solidFill>
                  <a:srgbClr val="008000"/>
                </a:solidFill>
                <a:latin typeface="华文行楷" pitchFamily="2" charset="-122"/>
                <a:ea typeface="华文行楷" pitchFamily="2" charset="-122"/>
              </a:rPr>
              <a:t>未复有能与其奇者。</a:t>
            </a:r>
            <a:endParaRPr lang="en-US" altLang="zh-CN" sz="3600" dirty="0">
              <a:solidFill>
                <a:srgbClr val="008000"/>
              </a:solidFill>
              <a:latin typeface="华文行楷" pitchFamily="2" charset="-122"/>
              <a:ea typeface="华文行楷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0765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/>
      <p:bldP spid="410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 bwMode="auto">
          <a:xfrm>
            <a:off x="7992043" y="3525011"/>
            <a:ext cx="2809307" cy="3332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组合 18"/>
          <p:cNvGrpSpPr/>
          <p:nvPr/>
        </p:nvGrpSpPr>
        <p:grpSpPr>
          <a:xfrm>
            <a:off x="144091" y="448416"/>
            <a:ext cx="4176464" cy="1180384"/>
            <a:chOff x="938982" y="2100432"/>
            <a:chExt cx="3600400" cy="1180384"/>
          </a:xfrm>
        </p:grpSpPr>
        <p:pic>
          <p:nvPicPr>
            <p:cNvPr id="27" name="Picture 2" descr="C:\Users\Thinkpad\Desktop\PNG\1_0001_图层-6.pn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938982" y="2100432"/>
              <a:ext cx="3600400" cy="1180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矩形 31"/>
            <p:cNvSpPr/>
            <p:nvPr/>
          </p:nvSpPr>
          <p:spPr>
            <a:xfrm>
              <a:off x="1373513" y="2313965"/>
              <a:ext cx="2037738" cy="6896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zh-CN" altLang="en-US" sz="3600" dirty="0">
                  <a:solidFill>
                    <a:schemeClr val="accent3"/>
                  </a:solidFill>
                  <a:latin typeface="方正古隶简体" pitchFamily="65" charset="-122"/>
                  <a:ea typeface="方正古隶简体" pitchFamily="65" charset="-122"/>
                </a:rPr>
                <a:t>知人论世</a:t>
              </a:r>
              <a:endParaRPr lang="zh-CN" altLang="en-US" sz="3600" b="1" dirty="0">
                <a:solidFill>
                  <a:schemeClr val="accent3"/>
                </a:solidFill>
                <a:latin typeface="方正古隶简体" pitchFamily="65" charset="-122"/>
                <a:ea typeface="方正古隶简体" pitchFamily="65" charset="-122"/>
              </a:endParaRPr>
            </a:p>
          </p:txBody>
        </p:sp>
      </p:grpSp>
      <p:pic>
        <p:nvPicPr>
          <p:cNvPr id="34" name="Picture 272" descr="28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44091" y="13877"/>
            <a:ext cx="1579746" cy="120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432123" y="1692672"/>
            <a:ext cx="972108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800" dirty="0">
                <a:solidFill>
                  <a:srgbClr val="00B050"/>
                </a:solidFill>
                <a:latin typeface="华文楷体" pitchFamily="2" charset="-122"/>
                <a:ea typeface="华文楷体" pitchFamily="2" charset="-122"/>
              </a:rPr>
              <a:t>陶弘景：</a:t>
            </a:r>
            <a:r>
              <a:rPr lang="zh-CN" altLang="en-US" sz="2800" dirty="0">
                <a:latin typeface="华文楷体" pitchFamily="2" charset="-122"/>
                <a:ea typeface="华文楷体" pitchFamily="2" charset="-122"/>
              </a:rPr>
              <a:t>南北朝时著名的思想家、医学家和文学家。他上知天文，下知地理，梁武帝佩服他的才学，曾召他做官，但都被他拒绝了。晚年隐居山中，被称为“山中宰相”。</a:t>
            </a:r>
            <a:endParaRPr lang="en-US" altLang="zh-CN" sz="2800" dirty="0">
              <a:latin typeface="华文楷体" pitchFamily="2" charset="-122"/>
              <a:ea typeface="华文楷体" pitchFamily="2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sz="2800" dirty="0">
                <a:solidFill>
                  <a:srgbClr val="00B050"/>
                </a:solidFill>
                <a:latin typeface="华文楷体" pitchFamily="2" charset="-122"/>
                <a:ea typeface="华文楷体" pitchFamily="2" charset="-122"/>
              </a:rPr>
              <a:t>写作背景：</a:t>
            </a:r>
            <a:r>
              <a:rPr lang="zh-CN" altLang="en-US" sz="2800" dirty="0">
                <a:latin typeface="华文楷体" pitchFamily="2" charset="-122"/>
                <a:ea typeface="华文楷体" pitchFamily="2" charset="-122"/>
              </a:rPr>
              <a:t>南北朝是中国历史上最黑暗的时期，因为各种矛盾非常尖锐，政局极度动荡，因此不少文人往往遁迹山林，旨图从自然美中去寻求精神上的慰藉和解脱，因而他们常在书信中描山绘水，以此来表明自己的心志。</a:t>
            </a:r>
          </a:p>
        </p:txBody>
      </p:sp>
    </p:spTree>
    <p:extLst>
      <p:ext uri="{BB962C8B-B14F-4D97-AF65-F5344CB8AC3E}">
        <p14:creationId xmlns:p14="http://schemas.microsoft.com/office/powerpoint/2010/main" val="406704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000">
        <p:fade/>
      </p:transition>
    </mc:Choice>
    <mc:Fallback xmlns="">
      <p:transition spd="med" advTm="2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79685E-6 L 0.24688 1.79685E-6 " pathEditMode="relative" rAng="0" ptsTypes="AA">
                                      <p:cBhvr>
                                        <p:cTn id="10" dur="2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44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5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F:\360安全浏览器下载\水墨\1402\chinaz7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flipH="1">
            <a:off x="720155" y="1130075"/>
            <a:ext cx="3096344" cy="273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image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372" y="1667014"/>
            <a:ext cx="3317875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image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547" y="1379677"/>
            <a:ext cx="360362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1512243" y="1415480"/>
            <a:ext cx="165576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7200" dirty="0">
                <a:latin typeface="微软雅黑" pitchFamily="34" charset="-122"/>
                <a:ea typeface="华文行楷" pitchFamily="2" charset="-122"/>
              </a:rPr>
              <a:t>四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4982294" y="908720"/>
            <a:ext cx="287930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4800" b="0" dirty="0">
                <a:latin typeface="华文行楷" pitchFamily="2" charset="-122"/>
                <a:ea typeface="华文行楷" pitchFamily="2" charset="-122"/>
              </a:rPr>
              <a:t>仙都悟情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48547" y="2481457"/>
            <a:ext cx="59046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008000"/>
                </a:solidFill>
                <a:latin typeface="华文行楷" pitchFamily="2" charset="-122"/>
                <a:ea typeface="华文行楷" pitchFamily="2" charset="-122"/>
              </a:rPr>
              <a:t>实是欲界之仙都。</a:t>
            </a:r>
            <a:endParaRPr lang="en-US" altLang="zh-CN" sz="3600" dirty="0">
              <a:solidFill>
                <a:srgbClr val="008000"/>
              </a:solidFill>
              <a:latin typeface="华文行楷" pitchFamily="2" charset="-122"/>
              <a:ea typeface="华文行楷" pitchFamily="2" charset="-122"/>
            </a:endParaRPr>
          </a:p>
          <a:p>
            <a:r>
              <a:rPr lang="zh-CN" altLang="en-US" sz="3600" dirty="0">
                <a:solidFill>
                  <a:srgbClr val="008000"/>
                </a:solidFill>
                <a:latin typeface="华文行楷" pitchFamily="2" charset="-122"/>
                <a:ea typeface="华文行楷" pitchFamily="2" charset="-122"/>
              </a:rPr>
              <a:t>        自康乐以来，</a:t>
            </a:r>
            <a:endParaRPr lang="en-US" altLang="zh-CN" sz="3600" dirty="0">
              <a:solidFill>
                <a:srgbClr val="008000"/>
              </a:solidFill>
              <a:latin typeface="华文行楷" pitchFamily="2" charset="-122"/>
              <a:ea typeface="华文行楷" pitchFamily="2" charset="-122"/>
            </a:endParaRPr>
          </a:p>
          <a:p>
            <a:r>
              <a:rPr lang="en-US" altLang="zh-CN" sz="3600" dirty="0">
                <a:solidFill>
                  <a:srgbClr val="008000"/>
                </a:solidFill>
                <a:latin typeface="华文行楷" pitchFamily="2" charset="-122"/>
                <a:ea typeface="华文行楷" pitchFamily="2" charset="-122"/>
              </a:rPr>
              <a:t>                 </a:t>
            </a:r>
            <a:r>
              <a:rPr lang="zh-CN" altLang="en-US" sz="3600" dirty="0">
                <a:solidFill>
                  <a:srgbClr val="008000"/>
                </a:solidFill>
                <a:latin typeface="华文行楷" pitchFamily="2" charset="-122"/>
                <a:ea typeface="华文行楷" pitchFamily="2" charset="-122"/>
              </a:rPr>
              <a:t>未复有能与其奇者。</a:t>
            </a:r>
            <a:endParaRPr lang="en-US" altLang="zh-CN" sz="3600" dirty="0">
              <a:solidFill>
                <a:srgbClr val="008000"/>
              </a:solidFill>
              <a:latin typeface="华文行楷" pitchFamily="2" charset="-122"/>
              <a:ea typeface="华文行楷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79390" y="4653136"/>
            <a:ext cx="56851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rgbClr val="FF0000"/>
                </a:solidFill>
                <a:latin typeface="华文行楷" pitchFamily="2" charset="-122"/>
                <a:ea typeface="华文行楷" pitchFamily="2" charset="-122"/>
              </a:rPr>
              <a:t>娱情山水 </a:t>
            </a:r>
            <a:r>
              <a:rPr lang="en-US" altLang="zh-CN" sz="4800" dirty="0">
                <a:solidFill>
                  <a:srgbClr val="FF0000"/>
                </a:solidFill>
                <a:latin typeface="华文行楷" pitchFamily="2" charset="-122"/>
                <a:ea typeface="华文行楷" pitchFamily="2" charset="-122"/>
              </a:rPr>
              <a:t>  </a:t>
            </a:r>
            <a:r>
              <a:rPr lang="zh-CN" altLang="en-US" sz="4800" dirty="0">
                <a:solidFill>
                  <a:srgbClr val="FF0000"/>
                </a:solidFill>
                <a:latin typeface="华文行楷" pitchFamily="2" charset="-122"/>
                <a:ea typeface="华文行楷" pitchFamily="2" charset="-122"/>
              </a:rPr>
              <a:t>向往归隐</a:t>
            </a:r>
          </a:p>
        </p:txBody>
      </p:sp>
    </p:spTree>
    <p:extLst>
      <p:ext uri="{BB962C8B-B14F-4D97-AF65-F5344CB8AC3E}">
        <p14:creationId xmlns:p14="http://schemas.microsoft.com/office/powerpoint/2010/main" val="121982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自定义设计方案">
  <a:themeElements>
    <a:clrScheme name="自定义设计方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定义设计方案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>
    <a:extraClrScheme>
      <a:clrScheme name="自定义设计方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自定义设计方案_3">
  <a:themeElements>
    <a:clrScheme name="自定义设计方案_3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定义设计方案_3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>
    <a:extraClrScheme>
      <a:clrScheme name="自定义设计方案_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_3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_3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_3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_3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_3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_3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_3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_3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_3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_3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_3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961</TotalTime>
  <Pages>0</Pages>
  <Words>899</Words>
  <Characters>0</Characters>
  <Application>Microsoft Office PowerPoint</Application>
  <DocSecurity>0</DocSecurity>
  <PresentationFormat>自定义</PresentationFormat>
  <Lines>0</Lines>
  <Paragraphs>101</Paragraphs>
  <Slides>12</Slides>
  <Notes>5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12</vt:i4>
      </vt:variant>
    </vt:vector>
  </HeadingPairs>
  <TitlesOfParts>
    <vt:vector size="24" baseType="lpstr">
      <vt:lpstr>方正古隶简体</vt:lpstr>
      <vt:lpstr>方正吕建德字体</vt:lpstr>
      <vt:lpstr>华文行楷</vt:lpstr>
      <vt:lpstr>华文楷体</vt:lpstr>
      <vt:lpstr>华文新魏</vt:lpstr>
      <vt:lpstr>宋体</vt:lpstr>
      <vt:lpstr>微软雅黑</vt:lpstr>
      <vt:lpstr>Arial</vt:lpstr>
      <vt:lpstr>Calibri</vt:lpstr>
      <vt:lpstr>自定义设计方案</vt:lpstr>
      <vt:lpstr>自定义设计方案_3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PPTS</dc:title>
  <dc:subject>PPTS</dc:subject>
  <dc:creator>PPTS</dc:creator>
  <cp:keywords>PPTS</cp:keywords>
  <dc:description>PPTS</dc:description>
  <cp:lastModifiedBy>蒋 彦</cp:lastModifiedBy>
  <cp:revision>63</cp:revision>
  <dcterms:created xsi:type="dcterms:W3CDTF">2007-07-30T05:27:49Z</dcterms:created>
  <dcterms:modified xsi:type="dcterms:W3CDTF">2020-09-25T01:11:36Z</dcterms:modified>
  <cp:category>PPTS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2052-8.1.0.3483</vt:lpwstr>
  </property>
</Properties>
</file>