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Administrator\AppData\Roaming\Tencent\Users\386502127\QQ\WinTemp\RichOle\@PHA52PGV6E}T~DVXK7$]V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47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C:\Users\Administrator\AppData\Roaming\Tencent\Users\386502127\QQ\WinTemp\RichOle\[RG]M@V5}EK1KFRPN{CDV8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1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C:\Users\Administrator\AppData\Roaming\Tencent\Users\386502127\QQ\WinTemp\RichOle\})USYESGXI70K}4B_5FHP(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47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Administrator\AppData\Roaming\Tencent\Users\386502127\QQ\WinTemp\RichOle\DGMK1J07A4$@B1A~6EHP8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8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Users\Administrator\AppData\Roaming\Tencent\Users\386502127\QQ\WinTemp\RichOle\HJHO_X{00Y%DZDBZ1`8(AI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300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全屏显示(4:3)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</vt:lpstr>
      <vt:lpstr>幻灯片 1</vt:lpstr>
      <vt:lpstr>幻灯片 2</vt:lpstr>
      <vt:lpstr>幻灯片 3</vt:lpstr>
      <vt:lpstr>幻灯片 4</vt:lpstr>
      <vt:lpstr>幻灯片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Microsoft</cp:lastModifiedBy>
  <cp:revision>1</cp:revision>
  <dcterms:created xsi:type="dcterms:W3CDTF">2014-09-17T05:24:00Z</dcterms:created>
  <dcterms:modified xsi:type="dcterms:W3CDTF">2014-09-17T05:28:51Z</dcterms:modified>
</cp:coreProperties>
</file>