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3"/>
    <p:sldMasterId id="2147483664" r:id="rId4"/>
    <p:sldMasterId id="2147483669" r:id="rId5"/>
    <p:sldMasterId id="2147483681" r:id="rId6"/>
    <p:sldMasterId id="2147483692" r:id="rId7"/>
    <p:sldMasterId id="2147483697" r:id="rId8"/>
    <p:sldMasterId id="2147483702" r:id="rId9"/>
    <p:sldMasterId id="2147483714" r:id="rId10"/>
    <p:sldMasterId id="2147483719" r:id="rId11"/>
    <p:sldMasterId id="2147483731" r:id="rId12"/>
    <p:sldMasterId id="2147483743" r:id="rId13"/>
    <p:sldMasterId id="2147483754" r:id="rId14"/>
    <p:sldMasterId id="2147483765" r:id="rId15"/>
    <p:sldMasterId id="2147483770" r:id="rId16"/>
    <p:sldMasterId id="2147483781" r:id="rId17"/>
    <p:sldMasterId id="2147483792" r:id="rId18"/>
    <p:sldMasterId id="2147483797" r:id="rId19"/>
    <p:sldMasterId id="2147483808" r:id="rId20"/>
    <p:sldMasterId id="2147483820" r:id="rId21"/>
    <p:sldMasterId id="2147483832" r:id="rId22"/>
  </p:sldMasterIdLst>
  <p:notesMasterIdLst>
    <p:notesMasterId r:id="rId32"/>
  </p:notesMasterIdLst>
  <p:sldIdLst>
    <p:sldId id="265" r:id="rId23"/>
    <p:sldId id="266" r:id="rId24"/>
    <p:sldId id="267" r:id="rId25"/>
    <p:sldId id="268" r:id="rId26"/>
    <p:sldId id="271" r:id="rId27"/>
    <p:sldId id="269" r:id="rId28"/>
    <p:sldId id="270" r:id="rId29"/>
    <p:sldId id="272" r:id="rId30"/>
    <p:sldId id="273" r:id="rId31"/>
    <p:sldId id="276" r:id="rId33"/>
    <p:sldId id="277" r:id="rId34"/>
    <p:sldId id="278" r:id="rId35"/>
    <p:sldId id="281" r:id="rId36"/>
    <p:sldId id="280" r:id="rId37"/>
    <p:sldId id="279" r:id="rId38"/>
    <p:sldId id="282" r:id="rId39"/>
    <p:sldId id="284" r:id="rId40"/>
    <p:sldId id="286" r:id="rId41"/>
    <p:sldId id="293" r:id="rId42"/>
    <p:sldId id="294" r:id="rId43"/>
    <p:sldId id="296" r:id="rId44"/>
    <p:sldId id="297" r:id="rId45"/>
    <p:sldId id="299" r:id="rId46"/>
    <p:sldId id="298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31.xml"/><Relationship Id="rId53" Type="http://schemas.openxmlformats.org/officeDocument/2006/relationships/slide" Target="slides/slide30.xml"/><Relationship Id="rId52" Type="http://schemas.openxmlformats.org/officeDocument/2006/relationships/slide" Target="slides/slide29.xml"/><Relationship Id="rId51" Type="http://schemas.openxmlformats.org/officeDocument/2006/relationships/slide" Target="slides/slide28.xml"/><Relationship Id="rId50" Type="http://schemas.openxmlformats.org/officeDocument/2006/relationships/slide" Target="slides/slide27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6.xml"/><Relationship Id="rId48" Type="http://schemas.openxmlformats.org/officeDocument/2006/relationships/slide" Target="slides/slide25.xml"/><Relationship Id="rId47" Type="http://schemas.openxmlformats.org/officeDocument/2006/relationships/slide" Target="slides/slide24.xml"/><Relationship Id="rId46" Type="http://schemas.openxmlformats.org/officeDocument/2006/relationships/slide" Target="slides/slide23.xml"/><Relationship Id="rId45" Type="http://schemas.openxmlformats.org/officeDocument/2006/relationships/slide" Target="slides/slide22.xml"/><Relationship Id="rId44" Type="http://schemas.openxmlformats.org/officeDocument/2006/relationships/slide" Target="slides/slide21.xml"/><Relationship Id="rId43" Type="http://schemas.openxmlformats.org/officeDocument/2006/relationships/slide" Target="slides/slide20.xml"/><Relationship Id="rId42" Type="http://schemas.openxmlformats.org/officeDocument/2006/relationships/slide" Target="slides/slide19.xml"/><Relationship Id="rId41" Type="http://schemas.openxmlformats.org/officeDocument/2006/relationships/slide" Target="slides/slide18.xml"/><Relationship Id="rId40" Type="http://schemas.openxmlformats.org/officeDocument/2006/relationships/slide" Target="slides/slide1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6.xml"/><Relationship Id="rId38" Type="http://schemas.openxmlformats.org/officeDocument/2006/relationships/slide" Target="slides/slide15.xml"/><Relationship Id="rId37" Type="http://schemas.openxmlformats.org/officeDocument/2006/relationships/slide" Target="slides/slide14.xml"/><Relationship Id="rId36" Type="http://schemas.openxmlformats.org/officeDocument/2006/relationships/slide" Target="slides/slide13.xml"/><Relationship Id="rId35" Type="http://schemas.openxmlformats.org/officeDocument/2006/relationships/slide" Target="slides/slide12.xml"/><Relationship Id="rId34" Type="http://schemas.openxmlformats.org/officeDocument/2006/relationships/slide" Target="slides/slide11.xml"/><Relationship Id="rId33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9.xml"/><Relationship Id="rId30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8" Type="http://schemas.openxmlformats.org/officeDocument/2006/relationships/slide" Target="slides/slide6.xml"/><Relationship Id="rId27" Type="http://schemas.openxmlformats.org/officeDocument/2006/relationships/slide" Target="slides/slide5.xml"/><Relationship Id="rId26" Type="http://schemas.openxmlformats.org/officeDocument/2006/relationships/slide" Target="slides/slide4.xml"/><Relationship Id="rId25" Type="http://schemas.openxmlformats.org/officeDocument/2006/relationships/slide" Target="slides/slide3.xml"/><Relationship Id="rId24" Type="http://schemas.openxmlformats.org/officeDocument/2006/relationships/slide" Target="slides/slide2.xml"/><Relationship Id="rId23" Type="http://schemas.openxmlformats.org/officeDocument/2006/relationships/slide" Target="slides/slide1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  <p:txBody>
          <a:bodyPr/>
          <a:p>
            <a:endParaRPr lang="zh-CN" altLang="en-US"/>
          </a:p>
        </p:txBody>
      </p:sp>
      <p:sp>
        <p:nvSpPr>
          <p:cNvPr id="1075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itchFamily="34" charset="0"/>
                <a:ea typeface="宋体" pitchFamily="2" charset="-122"/>
              </a:rPr>
            </a:fld>
            <a:endParaRPr lang="zh-CN" altLang="en-US" sz="1200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itchFamily="18" charset="0"/>
                <a:ea typeface="宋体" pitchFamily="2" charset="-122"/>
              </a:rPr>
            </a:fld>
            <a:endParaRPr lang="en-US" altLang="zh-CN" sz="1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7107" name="Rectangle 2"/>
          <p:cNvSpPr>
            <a:spLocks noRot="1" noTextEdit="1"/>
          </p:cNvSpPr>
          <p:nvPr>
            <p:ph type="sldImg"/>
          </p:nvPr>
        </p:nvSpPr>
        <p:spPr>
          <a:ln>
            <a:miter lim="800000"/>
          </a:ln>
        </p:spPr>
        <p:txBody>
          <a:bodyPr/>
          <a:p>
            <a:endParaRPr lang="zh-CN" altLang="en-US"/>
          </a:p>
        </p:txBody>
      </p:sp>
      <p:sp>
        <p:nvSpPr>
          <p:cNvPr id="4710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itchFamily="18" charset="0"/>
                <a:ea typeface="宋体" pitchFamily="2" charset="-122"/>
              </a:rPr>
            </a:fld>
            <a:endParaRPr lang="en-US" altLang="zh-CN" sz="12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9571" name="Rectangle 2"/>
          <p:cNvSpPr>
            <a:spLocks noRot="1" noTextEdit="1"/>
          </p:cNvSpPr>
          <p:nvPr>
            <p:ph type="sldImg"/>
          </p:nvPr>
        </p:nvSpPr>
        <p:spPr>
          <a:ln>
            <a:miter lim="800000"/>
          </a:ln>
        </p:spPr>
        <p:txBody>
          <a:bodyPr/>
          <a:p>
            <a:endParaRPr lang="zh-CN" altLang="en-US"/>
          </a:p>
        </p:txBody>
      </p:sp>
      <p:sp>
        <p:nvSpPr>
          <p:cNvPr id="10957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png"/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20" Type="http://schemas.openxmlformats.org/officeDocument/2006/relationships/image" Target="../media/image115.png"/><Relationship Id="rId2" Type="http://schemas.openxmlformats.org/officeDocument/2006/relationships/image" Target="../media/image97.png"/><Relationship Id="rId19" Type="http://schemas.openxmlformats.org/officeDocument/2006/relationships/image" Target="../media/image114.png"/><Relationship Id="rId18" Type="http://schemas.openxmlformats.org/officeDocument/2006/relationships/image" Target="../media/image113.png"/><Relationship Id="rId17" Type="http://schemas.openxmlformats.org/officeDocument/2006/relationships/image" Target="../media/image112.png"/><Relationship Id="rId16" Type="http://schemas.openxmlformats.org/officeDocument/2006/relationships/image" Target="../media/image111.png"/><Relationship Id="rId15" Type="http://schemas.openxmlformats.org/officeDocument/2006/relationships/image" Target="../media/image110.png"/><Relationship Id="rId14" Type="http://schemas.openxmlformats.org/officeDocument/2006/relationships/image" Target="../media/image109.png"/><Relationship Id="rId13" Type="http://schemas.openxmlformats.org/officeDocument/2006/relationships/image" Target="../media/image108.png"/><Relationship Id="rId12" Type="http://schemas.openxmlformats.org/officeDocument/2006/relationships/image" Target="../media/image107.png"/><Relationship Id="rId11" Type="http://schemas.openxmlformats.org/officeDocument/2006/relationships/image" Target="../media/image106.png"/><Relationship Id="rId10" Type="http://schemas.openxmlformats.org/officeDocument/2006/relationships/image" Target="../media/image105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Master" Target="../slideMasters/slideMaster2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20" Type="http://schemas.openxmlformats.org/officeDocument/2006/relationships/image" Target="../media/image49.png"/><Relationship Id="rId2" Type="http://schemas.openxmlformats.org/officeDocument/2006/relationships/image" Target="../media/image31.jpeg"/><Relationship Id="rId19" Type="http://schemas.openxmlformats.org/officeDocument/2006/relationships/image" Target="../media/image48.png"/><Relationship Id="rId18" Type="http://schemas.openxmlformats.org/officeDocument/2006/relationships/image" Target="../media/image47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20" Type="http://schemas.openxmlformats.org/officeDocument/2006/relationships/image" Target="../media/image79.png"/><Relationship Id="rId2" Type="http://schemas.openxmlformats.org/officeDocument/2006/relationships/image" Target="../media/image61.jpeg"/><Relationship Id="rId19" Type="http://schemas.openxmlformats.org/officeDocument/2006/relationships/image" Target="../media/image78.png"/><Relationship Id="rId18" Type="http://schemas.openxmlformats.org/officeDocument/2006/relationships/image" Target="../media/image77.png"/><Relationship Id="rId17" Type="http://schemas.openxmlformats.org/officeDocument/2006/relationships/image" Target="../media/image76.png"/><Relationship Id="rId16" Type="http://schemas.openxmlformats.org/officeDocument/2006/relationships/image" Target="../media/image75.png"/><Relationship Id="rId15" Type="http://schemas.openxmlformats.org/officeDocument/2006/relationships/image" Target="../media/image74.png"/><Relationship Id="rId14" Type="http://schemas.openxmlformats.org/officeDocument/2006/relationships/image" Target="../media/image73.png"/><Relationship Id="rId13" Type="http://schemas.openxmlformats.org/officeDocument/2006/relationships/image" Target="../media/image72.png"/><Relationship Id="rId12" Type="http://schemas.openxmlformats.org/officeDocument/2006/relationships/image" Target="../media/image71.png"/><Relationship Id="rId11" Type="http://schemas.openxmlformats.org/officeDocument/2006/relationships/image" Target="../media/image70.png"/><Relationship Id="rId10" Type="http://schemas.openxmlformats.org/officeDocument/2006/relationships/image" Target="../media/image69.pn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3"/>
          <p:cNvSpPr>
            <a:spLocks noChangeArrowheads="1"/>
          </p:cNvSpPr>
          <p:nvPr/>
        </p:nvSpPr>
        <p:spPr bwMode="auto">
          <a:xfrm>
            <a:off x="3048000" y="3968750"/>
            <a:ext cx="6096000" cy="369888"/>
          </a:xfrm>
          <a:prstGeom prst="roundRect">
            <a:avLst>
              <a:gd name="adj" fmla="val 50000"/>
            </a:avLst>
          </a:prstGeom>
          <a:solidFill>
            <a:schemeClr val="accent2">
              <a:alpha val="98999"/>
            </a:schemeClr>
          </a:solidFill>
          <a:ln>
            <a:noFill/>
          </a:ln>
        </p:spPr>
        <p:txBody>
          <a:bodyPr anchor="ctr">
            <a:normAutofit fontScale="525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2000" b="0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3800" y="2718000"/>
            <a:ext cx="7264400" cy="1432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82E76A93-C16B-4F83-9B8C-F4F7E70A67AA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396680F2-53EF-44FF-8C32-ED3337CDBF4A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11200"/>
            <a:ext cx="4262400" cy="16002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295B3F0-3359-4AA0-8663-908E3707DEA3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3" y="368299"/>
            <a:ext cx="1102707" cy="57658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3" y="368299"/>
            <a:ext cx="9660993" cy="5765801"/>
          </a:xfrm>
        </p:spPr>
        <p:txBody>
          <a:bodyPr vert="eaVert"/>
          <a:lstStyle>
            <a:lvl1pPr>
              <a:spcBef>
                <a:spcPts val="225"/>
              </a:spcBef>
              <a:spcAft>
                <a:spcPts val="225"/>
              </a:spcAft>
              <a:defRPr sz="2400">
                <a:solidFill>
                  <a:srgbClr val="000000"/>
                </a:solidFill>
              </a:defRPr>
            </a:lvl1pPr>
            <a:lvl2pPr marL="267970" indent="-214630">
              <a:buFont typeface="Arial" pitchFamily="34" charset="0"/>
              <a:buChar char="•"/>
              <a:defRPr sz="1500"/>
            </a:lvl2pPr>
            <a:lvl3pPr marL="539750">
              <a:spcBef>
                <a:spcPts val="225"/>
              </a:spcBef>
              <a:spcAft>
                <a:spcPts val="225"/>
              </a:spcAft>
              <a:defRPr sz="2000"/>
            </a:lvl3pPr>
            <a:lvl4pPr marL="810260">
              <a:spcBef>
                <a:spcPts val="225"/>
              </a:spcBef>
              <a:spcAft>
                <a:spcPts val="225"/>
              </a:spcAft>
              <a:defRPr sz="1800"/>
            </a:lvl4pPr>
            <a:lvl5pPr marL="1080135">
              <a:spcBef>
                <a:spcPts val="225"/>
              </a:spcBef>
              <a:spcAft>
                <a:spcPts val="225"/>
              </a:spcAft>
              <a:defRPr sz="1800"/>
            </a:lvl5pPr>
            <a:lvl6pPr marL="1350010">
              <a:spcBef>
                <a:spcPts val="225"/>
              </a:spcBef>
              <a:spcAft>
                <a:spcPts val="225"/>
              </a:spcAft>
              <a:defRPr sz="1800"/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774C0AA3-1207-454E-9A93-D266429AAA49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9443" y="439617"/>
            <a:ext cx="10973117" cy="566932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CE518536-9E0D-4A01-893B-56E549889DE1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图片1"/>
          <p:cNvPicPr>
            <a:picLocks noChangeAspect="1"/>
          </p:cNvPicPr>
          <p:nvPr userDrawn="1"/>
        </p:nvPicPr>
        <p:blipFill>
          <a:blip r:embed="rId2"/>
          <a:srcRect b="4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CC95719D-3313-4D29-A70B-E91405256984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图片1"/>
          <p:cNvPicPr>
            <a:picLocks noChangeAspect="1"/>
          </p:cNvPicPr>
          <p:nvPr userDrawn="1"/>
        </p:nvPicPr>
        <p:blipFill>
          <a:blip r:embed="rId2"/>
          <a:srcRect b="4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0F87BDF3-C9FC-4793-BBC2-B97765BF005A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宋体" pitchFamily="2" charset="-122"/>
              <a:cs typeface="Arial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C3560C26-9D94-4D0C-B479-7B29B7A04B3E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BA38A144-EC27-45D6-86D1-62E297A5AA42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96B7B38C-CD88-45BA-BA0D-AC149119618A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E39280AB-9204-4276-A018-866BFFA7686A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6D5C496A-9FD6-4091-9FD9-5B7B970124BE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4F91B870-7220-4AE5-98BF-DF59674EDBB3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8890952-CBFF-4DD3-A9D1-7C4AE6E9EC66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6BB14694-E737-4D2B-87C3-01F7319C35F4}" type="datetimeFigureOut">
              <a:rPr kumimoji="0" lang="zh-CN" altLang="en-US" b="0" i="0" kern="1200" cap="none" spc="0" normalizeH="0" baseline="0" noProof="1">
                <a:latin typeface="+mn-lt"/>
                <a:ea typeface="+mn-ea"/>
                <a:cs typeface="+mn-ea"/>
              </a:rPr>
            </a:fld>
            <a:endParaRPr kumimoji="0" lang="zh-CN" altLang="en-US" b="0" i="0" kern="1200" cap="none" spc="0" normalizeH="0" baseline="0" noProof="1">
              <a:latin typeface="+mn-lt"/>
              <a:ea typeface="+mn-ea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TDDOWNLOAD\win8风格图标\PNG\Communications\Blue\MB_0018_not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967" y="2352675"/>
            <a:ext cx="1227667" cy="9207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1" name="Picture 6" descr="C:\Users\iamisis\Desktop\MetroStation_2.0_XiaZaiBa\metrostation_by_yankoa-d312tty\PNG\Others\Blue\MB_0001_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367" y="2332038"/>
            <a:ext cx="1244600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2" name="Picture 8" descr="C:\Users\iamisis\Desktop\MetroStation_2.0_XiaZaiBa\metrostation_by_yankoa-d312tty\PNG\Network\Blue\MB_0036_sear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67" y="2352675"/>
            <a:ext cx="1223433" cy="9112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3" name="Picture 7" descr="C:\Users\iamisis\Desktop\MetroStation_2.0_XiaZaiBa\metrostation_by_yankoa-d312tty\PNG\Suites\Blue\MB_0029_program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400" y="2332038"/>
            <a:ext cx="1242484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4" name="Picture 4" descr="C:\Users\iamisis\Desktop\MetroStation_2.0_XiaZaiBa\metrostation_by_yankoa-d312tty\PNG\Media\Blue\MB_0018_view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884" y="2332038"/>
            <a:ext cx="1242483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5" name="Picture 9" descr="C:\Users\iamisis\Desktop\MetroStation_2.0_XiaZaiBa\metrostation_by_yankoa-d312tty\PNG\Navigation\blue\MB_0014_worl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367" y="2343150"/>
            <a:ext cx="1244600" cy="9318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6" name="Picture 2" descr="PPECLOGO-eff-0-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2884" y="4891088"/>
            <a:ext cx="1113367" cy="5032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7" name="Picture 3" descr="PPECLOGO-eff-0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1451" y="4865688"/>
            <a:ext cx="1030816" cy="4730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8" name="Picture 5" descr="PPECLOGO-eff-0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1551" y="5448300"/>
            <a:ext cx="550333" cy="2492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9" name="Picture 6" descr="PPECLOGO-eff-0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3784" y="4902200"/>
            <a:ext cx="421216" cy="190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0" name="Picture 7" descr="PPECLOGO-eff-0-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9217" y="5489575"/>
            <a:ext cx="207433" cy="936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1" name="Picture 8" descr="PPECLOGO-eff-0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2451" y="4694238"/>
            <a:ext cx="1030816" cy="4730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2" name="Picture 9" descr="PPECLOGO-eff-5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5784" y="5092700"/>
            <a:ext cx="1551516" cy="7080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3" name="Picture 10" descr="PPECLOGO-eff-5-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4051" y="5211763"/>
            <a:ext cx="1926167" cy="9048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4" name="Picture 11" descr="PPECLOGO-eff-5-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1151" y="4789488"/>
            <a:ext cx="1170516" cy="5365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5" name="Picture 12" descr="PPECLOGO-eff-0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0684" y="5356225"/>
            <a:ext cx="548216" cy="2476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6" name="Picture 13" descr="PPECLOGO-eff-0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34133" y="4562475"/>
            <a:ext cx="548217" cy="2476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7" name="Picture 14" descr="PPECLOGO-eff2-1-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9651" y="4851400"/>
            <a:ext cx="1780116" cy="9001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8" name="Picture 15" descr="PPECLOGO-eff2-1-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3551" y="4802188"/>
            <a:ext cx="459316" cy="2301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9" name="Picture 16" descr="PPECLOGO-eff2-1-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66051" y="5167313"/>
            <a:ext cx="738716" cy="3698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90" name="Picture 17" descr="PPECLOGO-eff2-1-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9584" y="4905375"/>
            <a:ext cx="378883" cy="190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91" name="Picture 18" descr="PPECLOGO-eff2-1-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52984" y="5243513"/>
            <a:ext cx="296333" cy="149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801" y="3905601"/>
            <a:ext cx="7892583" cy="893763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zh-CN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5200" y="4870333"/>
            <a:ext cx="7899099" cy="530224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zh-CN" altLang="en-US" noProof="0" dirty="0" smtClean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aseline="0"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aseline="0"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solidFill>
                  <a:srgbClr val="000000"/>
                </a:solidFill>
              </a:defRPr>
            </a:lvl1pPr>
            <a:lvl2pPr>
              <a:defRPr sz="1500" baseline="0"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Title"/>
          <p:cNvSpPr>
            <a:spLocks noChangeArrowheads="1"/>
          </p:cNvSpPr>
          <p:nvPr/>
        </p:nvSpPr>
        <p:spPr bwMode="auto">
          <a:xfrm>
            <a:off x="2120900" y="2959100"/>
            <a:ext cx="7950200" cy="754063"/>
          </a:xfrm>
          <a:prstGeom prst="hexagon">
            <a:avLst>
              <a:gd name="adj" fmla="val 28225"/>
              <a:gd name="vf" fmla="val 115470"/>
            </a:avLst>
          </a:prstGeom>
          <a:solidFill>
            <a:schemeClr val="accent1"/>
          </a:solidFill>
          <a:ln w="57150">
            <a:solidFill>
              <a:srgbClr val="FFFFFF"/>
            </a:solidFill>
            <a:miter lim="800000"/>
          </a:ln>
        </p:spPr>
        <p:txBody>
          <a:bodyPr lIns="503869" tIns="0" rIns="0" bIns="3599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" name="MH_Number"/>
          <p:cNvSpPr>
            <a:spLocks noChangeArrowheads="1"/>
          </p:cNvSpPr>
          <p:nvPr/>
        </p:nvSpPr>
        <p:spPr bwMode="auto">
          <a:xfrm>
            <a:off x="2290233" y="2944813"/>
            <a:ext cx="1214967" cy="752475"/>
          </a:xfrm>
          <a:custGeom>
            <a:avLst/>
            <a:gdLst/>
            <a:ahLst/>
            <a:cxnLst>
              <a:cxn ang="0">
                <a:pos x="93305" y="0"/>
              </a:cxn>
              <a:cxn ang="0">
                <a:pos x="279915" y="0"/>
              </a:cxn>
              <a:cxn ang="0">
                <a:pos x="373220" y="161609"/>
              </a:cxn>
              <a:cxn ang="0">
                <a:pos x="279915" y="323217"/>
              </a:cxn>
              <a:cxn ang="0">
                <a:pos x="93306" y="323216"/>
              </a:cxn>
              <a:cxn ang="0">
                <a:pos x="0" y="161608"/>
              </a:cxn>
              <a:cxn ang="0">
                <a:pos x="93305" y="0"/>
              </a:cxn>
            </a:cxnLst>
            <a:rect l="0" t="0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rgbClr val="FFFF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75528" y="3784613"/>
            <a:ext cx="6864136" cy="1485220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065" indent="0">
              <a:buNone/>
              <a:defRPr sz="1200"/>
            </a:lvl4pPr>
            <a:lvl5pPr marL="1370965" indent="0">
              <a:buNone/>
              <a:defRPr sz="1200"/>
            </a:lvl5pPr>
            <a:lvl6pPr marL="1713865" indent="0">
              <a:buNone/>
              <a:defRPr sz="1200"/>
            </a:lvl6pPr>
            <a:lvl7pPr marL="2056765" indent="0">
              <a:buNone/>
              <a:defRPr sz="1200"/>
            </a:lvl7pPr>
            <a:lvl8pPr marL="2399665" indent="0">
              <a:buNone/>
              <a:defRPr sz="1200"/>
            </a:lvl8pPr>
            <a:lvl9pPr marL="2742565" indent="0">
              <a:buNone/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5528" y="2959223"/>
            <a:ext cx="6111939" cy="73809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b="0" i="0" kern="1200" cap="none" spc="0" normalizeH="0" baseline="0" noProof="1" smtClean="0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 smtClean="0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313" y="1193800"/>
            <a:ext cx="5279099" cy="49149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1350">
                <a:solidFill>
                  <a:srgbClr val="227577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4328" y="1193800"/>
            <a:ext cx="5284103" cy="49149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1350">
                <a:solidFill>
                  <a:srgbClr val="227577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400" y="1138406"/>
            <a:ext cx="5158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400" y="2082632"/>
            <a:ext cx="5158032" cy="396256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5776" y="1138406"/>
            <a:ext cx="5183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5776" y="2082632"/>
            <a:ext cx="5183425" cy="396256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3"/>
          <p:cNvSpPr>
            <a:spLocks noChangeArrowheads="1"/>
          </p:cNvSpPr>
          <p:nvPr/>
        </p:nvSpPr>
        <p:spPr bwMode="auto">
          <a:xfrm>
            <a:off x="3048000" y="3968750"/>
            <a:ext cx="6096000" cy="369888"/>
          </a:xfrm>
          <a:prstGeom prst="roundRect">
            <a:avLst>
              <a:gd name="adj" fmla="val 50000"/>
            </a:avLst>
          </a:prstGeom>
          <a:solidFill>
            <a:schemeClr val="accent2">
              <a:alpha val="98999"/>
            </a:schemeClr>
          </a:solidFill>
          <a:ln>
            <a:noFill/>
          </a:ln>
        </p:spPr>
        <p:txBody>
          <a:bodyPr anchor="ctr">
            <a:normAutofit fontScale="525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2000" b="0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3800" y="2718000"/>
            <a:ext cx="7264400" cy="1432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b="0" i="0" kern="1200" cap="none" spc="0" normalizeH="0" baseline="0" noProof="1" smtClean="0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 smtClean="0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b="0" i="0" kern="1200" cap="none" spc="0" normalizeH="0" baseline="0" noProof="1" smtClean="0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 smtClean="0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11200"/>
            <a:ext cx="4262400" cy="16002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6EF2F5ED-D19D-4097-92A9-D6092B3D6E68}" type="datetimeFigureOut">
              <a:rPr kumimoji="0" lang="zh-CN" altLang="en-US" b="0" i="0" kern="1200" cap="none" spc="0" normalizeH="0" baseline="0" noProof="1" smtClean="0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 smtClean="0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3" y="368299"/>
            <a:ext cx="1102707" cy="57658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3" y="368299"/>
            <a:ext cx="9660993" cy="5765801"/>
          </a:xfrm>
        </p:spPr>
        <p:txBody>
          <a:bodyPr vert="eaVert"/>
          <a:lstStyle>
            <a:lvl1pPr>
              <a:spcBef>
                <a:spcPts val="225"/>
              </a:spcBef>
              <a:spcAft>
                <a:spcPts val="225"/>
              </a:spcAft>
              <a:defRPr sz="2400">
                <a:solidFill>
                  <a:srgbClr val="000000"/>
                </a:solidFill>
              </a:defRPr>
            </a:lvl1pPr>
            <a:lvl2pPr marL="267970" indent="-214630">
              <a:buFont typeface="Arial" pitchFamily="34" charset="0"/>
              <a:buChar char="•"/>
              <a:defRPr sz="1500"/>
            </a:lvl2pPr>
            <a:lvl3pPr marL="539750">
              <a:spcBef>
                <a:spcPts val="225"/>
              </a:spcBef>
              <a:spcAft>
                <a:spcPts val="225"/>
              </a:spcAft>
              <a:defRPr sz="2000"/>
            </a:lvl3pPr>
            <a:lvl4pPr marL="810260">
              <a:spcBef>
                <a:spcPts val="225"/>
              </a:spcBef>
              <a:spcAft>
                <a:spcPts val="225"/>
              </a:spcAft>
              <a:defRPr sz="1800"/>
            </a:lvl4pPr>
            <a:lvl5pPr marL="1080135">
              <a:spcBef>
                <a:spcPts val="225"/>
              </a:spcBef>
              <a:spcAft>
                <a:spcPts val="225"/>
              </a:spcAft>
              <a:defRPr sz="1800"/>
            </a:lvl5pPr>
            <a:lvl6pPr marL="1350010">
              <a:spcBef>
                <a:spcPts val="225"/>
              </a:spcBef>
              <a:spcAft>
                <a:spcPts val="225"/>
              </a:spcAft>
              <a:defRPr sz="1800"/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b="0" i="0" kern="1200" cap="none" spc="0" normalizeH="0" baseline="0" noProof="1" smtClean="0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 smtClean="0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9443" y="439617"/>
            <a:ext cx="10973117" cy="566932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b="0" i="0" kern="1200" cap="none" spc="0" normalizeH="0" baseline="0" noProof="1" smtClean="0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 smtClean="0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图片1"/>
          <p:cNvPicPr>
            <a:picLocks noChangeAspect="1"/>
          </p:cNvPicPr>
          <p:nvPr userDrawn="1"/>
        </p:nvPicPr>
        <p:blipFill>
          <a:blip r:embed="rId2"/>
          <a:srcRect b="4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2167" y="1600200"/>
            <a:ext cx="5579957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9877" y="1600200"/>
            <a:ext cx="5579957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2917" y="228600"/>
            <a:ext cx="2846917" cy="58705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228600"/>
            <a:ext cx="8375712" cy="58705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图片1"/>
          <p:cNvPicPr>
            <a:picLocks noChangeAspect="1"/>
          </p:cNvPicPr>
          <p:nvPr userDrawn="1"/>
        </p:nvPicPr>
        <p:blipFill>
          <a:blip r:embed="rId2"/>
          <a:srcRect b="4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2167" y="1600200"/>
            <a:ext cx="5579957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9877" y="1600200"/>
            <a:ext cx="5579957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1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1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1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1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1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1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2917" y="228600"/>
            <a:ext cx="2846917" cy="58705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228600"/>
            <a:ext cx="8375712" cy="58705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>
            <a:miter/>
          </a:ln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i="0" kern="1200" cap="none" spc="0" normalizeH="0" baseline="0" noProof="1">
              <a:solidFill>
                <a:schemeClr val="tx1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6"/>
          <p:cNvPicPr>
            <a:picLocks noChangeAspect="1"/>
          </p:cNvPicPr>
          <p:nvPr userDrawn="1"/>
        </p:nvPicPr>
        <p:blipFill>
          <a:blip r:embed="rId2"/>
          <a:srcRect l="26990" t="20091" r="-2"/>
          <a:stretch>
            <a:fillRect/>
          </a:stretch>
        </p:blipFill>
        <p:spPr>
          <a:xfrm>
            <a:off x="4152900" y="717550"/>
            <a:ext cx="8039100" cy="61404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3200" y="1173600"/>
            <a:ext cx="5853600" cy="12132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21200" y="2646000"/>
            <a:ext cx="3927600" cy="406800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 smtClean="0">
              <a:solidFill>
                <a:schemeClr val="tx1"/>
              </a:solidFill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Title"/>
          <p:cNvSpPr>
            <a:spLocks noChangeArrowheads="1"/>
          </p:cNvSpPr>
          <p:nvPr/>
        </p:nvSpPr>
        <p:spPr bwMode="auto">
          <a:xfrm>
            <a:off x="3190875" y="2959100"/>
            <a:ext cx="6329363" cy="939800"/>
          </a:xfrm>
          <a:custGeom>
            <a:avLst/>
            <a:gdLst/>
            <a:ahLst/>
            <a:cxnLst>
              <a:cxn ang="0">
                <a:pos x="4234772" y="539998"/>
              </a:cxn>
              <a:cxn ang="0">
                <a:pos x="0" y="539998"/>
              </a:cxn>
              <a:cxn ang="0">
                <a:pos x="0" y="0"/>
              </a:cxn>
              <a:cxn ang="0">
                <a:pos x="4234772" y="0"/>
              </a:cxn>
            </a:cxnLst>
            <a:rect l="0" t="0" r="r" b="b"/>
            <a:pathLst>
              <a:path w="4234772" h="539998">
                <a:moveTo>
                  <a:pt x="4234772" y="539998"/>
                </a:moveTo>
                <a:lnTo>
                  <a:pt x="0" y="539998"/>
                </a:lnTo>
                <a:lnTo>
                  <a:pt x="0" y="0"/>
                </a:lnTo>
                <a:lnTo>
                  <a:pt x="4234772" y="0"/>
                </a:lnTo>
              </a:path>
            </a:pathLst>
          </a:custGeom>
          <a:noFill/>
          <a:ln w="3175">
            <a:solidFill>
              <a:srgbClr val="C2F24E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MH_Others_1"/>
          <p:cNvSpPr>
            <a:spLocks noChangeArrowheads="1"/>
          </p:cNvSpPr>
          <p:nvPr/>
        </p:nvSpPr>
        <p:spPr bwMode="auto">
          <a:xfrm>
            <a:off x="2671763" y="2959100"/>
            <a:ext cx="941388" cy="93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9600" y="2959200"/>
            <a:ext cx="6328800" cy="939600"/>
          </a:xfrm>
        </p:spPr>
        <p:txBody>
          <a:bodyPr lIns="648000" tIns="36000" rIns="0" bIns="3600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 smtClean="0">
              <a:solidFill>
                <a:schemeClr val="tx1"/>
              </a:solidFill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75096" y="213919"/>
            <a:ext cx="11052465" cy="79601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75096" y="1244603"/>
            <a:ext cx="5080000" cy="4932363"/>
          </a:xfrm>
        </p:spPr>
        <p:txBody>
          <a:bodyPr/>
          <a:lstStyle>
            <a:lvl3pPr>
              <a:defRPr sz="2000"/>
            </a:lvl3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33445" y="1244603"/>
            <a:ext cx="5094116" cy="4932363"/>
          </a:xfrm>
        </p:spPr>
        <p:txBody>
          <a:bodyPr/>
          <a:lstStyle>
            <a:lvl3pPr>
              <a:defRPr sz="2000"/>
            </a:lvl3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76000" y="212400"/>
            <a:ext cx="11052000" cy="7956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896" y="1376362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571896" y="2200274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49700" y="3148013"/>
            <a:ext cx="4189413" cy="3709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79" name="矩形 4"/>
          <p:cNvSpPr/>
          <p:nvPr userDrawn="1"/>
        </p:nvSpPr>
        <p:spPr>
          <a:xfrm>
            <a:off x="3967163" y="0"/>
            <a:ext cx="4170362" cy="1811338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rot="10800000" anchor="ctr"/>
          <a:p>
            <a:pPr lvl="0" algn="ctr"/>
            <a:endParaRPr lang="zh-CN" altLang="zh-CN" dirty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7163" y="1808163"/>
            <a:ext cx="4170363" cy="1339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0" tIns="360000" rIns="360000" bIns="360000" anchor="ctr"/>
          <a:p>
            <a:pPr lvl="0" algn="ctr" eaLnBrk="1" hangingPunct="1"/>
            <a:endParaRPr lang="zh-CN" altLang="en-US" sz="3200" b="1" dirty="0">
              <a:solidFill>
                <a:srgbClr val="425A07"/>
              </a:solidFill>
              <a:latin typeface="Impact" pitchFamily="34" charset="0"/>
              <a:ea typeface="段宁毛笔行书" pitchFamily="65" charset="-122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4972050" y="3751263"/>
            <a:ext cx="207963" cy="246063"/>
          </a:xfrm>
          <a:custGeom>
            <a:avLst/>
            <a:gdLst/>
            <a:ahLst/>
            <a:cxnLst/>
            <a:rect l="l" t="t" r="r" b="b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4967288" y="4184650"/>
            <a:ext cx="247650" cy="187325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KSO_Shape"/>
          <p:cNvSpPr/>
          <p:nvPr/>
        </p:nvSpPr>
        <p:spPr>
          <a:xfrm>
            <a:off x="4967288" y="4557713"/>
            <a:ext cx="246063" cy="2301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4965700" y="4975225"/>
            <a:ext cx="257175" cy="207963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7076" y="1808844"/>
            <a:ext cx="4171220" cy="1338848"/>
          </a:xfrm>
        </p:spPr>
        <p:txBody>
          <a:bodyPr>
            <a:prstTxWarp prst="textPlain">
              <a:avLst/>
            </a:prstTxWarp>
            <a:normAutofit/>
          </a:bodyPr>
          <a:lstStyle>
            <a:lvl1pPr algn="ctr">
              <a:defRPr sz="6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5" name="内容占位符 14"/>
          <p:cNvSpPr>
            <a:spLocks noGrp="1"/>
          </p:cNvSpPr>
          <p:nvPr>
            <p:ph sz="quarter" idx="10"/>
          </p:nvPr>
        </p:nvSpPr>
        <p:spPr>
          <a:xfrm>
            <a:off x="5274000" y="3708000"/>
            <a:ext cx="2084400" cy="3708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7" name="内容占位符 16"/>
          <p:cNvSpPr>
            <a:spLocks noGrp="1"/>
          </p:cNvSpPr>
          <p:nvPr>
            <p:ph sz="quarter" idx="11"/>
          </p:nvPr>
        </p:nvSpPr>
        <p:spPr>
          <a:xfrm>
            <a:off x="5274000" y="4111200"/>
            <a:ext cx="2084400" cy="370800"/>
          </a:xfrm>
        </p:spPr>
        <p:txBody>
          <a:bodyPr>
            <a:noAutofit/>
          </a:bodyPr>
          <a:lstStyle>
            <a:lvl1pPr marL="0" marR="0" indent="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19" name="内容占位符 18"/>
          <p:cNvSpPr>
            <a:spLocks noGrp="1"/>
          </p:cNvSpPr>
          <p:nvPr>
            <p:ph sz="quarter" idx="12"/>
          </p:nvPr>
        </p:nvSpPr>
        <p:spPr>
          <a:xfrm>
            <a:off x="5274000" y="4510800"/>
            <a:ext cx="2084400" cy="370800"/>
          </a:xfrm>
        </p:spPr>
        <p:txBody>
          <a:bodyPr/>
          <a:lstStyle>
            <a:lvl1pPr marL="0" marR="0" indent="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21" name="内容占位符 20"/>
          <p:cNvSpPr>
            <a:spLocks noGrp="1"/>
          </p:cNvSpPr>
          <p:nvPr>
            <p:ph sz="quarter" idx="13"/>
          </p:nvPr>
        </p:nvSpPr>
        <p:spPr>
          <a:xfrm>
            <a:off x="5274000" y="4914000"/>
            <a:ext cx="2084400" cy="370800"/>
          </a:xfrm>
        </p:spPr>
        <p:txBody>
          <a:bodyPr/>
          <a:lstStyle>
            <a:lvl1pPr marL="0" marR="0" indent="0" algn="just" defTabSz="6858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ebdings" pitchFamily="18" charset="2"/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</p:txBody>
      </p:sp>
      <p:sp>
        <p:nvSpPr>
          <p:cNvPr id="14" name="日期占位符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 smtClean="0">
              <a:solidFill>
                <a:schemeClr val="tx1"/>
              </a:solidFill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3" name="页脚占位符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燕尾形 6"/>
          <p:cNvSpPr/>
          <p:nvPr/>
        </p:nvSpPr>
        <p:spPr>
          <a:xfrm>
            <a:off x="7821613" y="2493963"/>
            <a:ext cx="339725" cy="338138"/>
          </a:xfrm>
          <a:prstGeom prst="chevron">
            <a:avLst/>
          </a:prstGeom>
          <a:solidFill>
            <a:srgbClr val="FE9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0" y="1916113"/>
            <a:ext cx="7761288" cy="3786188"/>
          </a:xfrm>
          <a:prstGeom prst="homePlate">
            <a:avLst>
              <a:gd name="adj" fmla="val 55407"/>
            </a:avLst>
          </a:prstGeom>
          <a:noFill/>
          <a:ln w="19050">
            <a:solidFill>
              <a:srgbClr val="FE957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76000" y="212400"/>
            <a:ext cx="11052000" cy="795600"/>
          </a:xfrm>
        </p:spPr>
        <p:txBody>
          <a:bodyPr lIns="90000"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0" y="1915200"/>
            <a:ext cx="7761600" cy="37872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ebdings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168400" y="2412000"/>
            <a:ext cx="3398400" cy="14220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9DA0A3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 smtClean="0">
              <a:solidFill>
                <a:schemeClr val="tx1"/>
              </a:solidFill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489948" y="365124"/>
            <a:ext cx="1182511" cy="613265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512618" y="365124"/>
            <a:ext cx="9853151" cy="6132657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35744" y="193243"/>
            <a:ext cx="11720512" cy="64436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图片1"/>
          <p:cNvPicPr>
            <a:picLocks noChangeAspect="1"/>
          </p:cNvPicPr>
          <p:nvPr userDrawn="1"/>
        </p:nvPicPr>
        <p:blipFill>
          <a:blip r:embed="rId2"/>
          <a:srcRect b="4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图片1"/>
          <p:cNvPicPr>
            <a:picLocks noChangeAspect="1"/>
          </p:cNvPicPr>
          <p:nvPr userDrawn="1"/>
        </p:nvPicPr>
        <p:blipFill>
          <a:blip r:embed="rId2"/>
          <a:srcRect b="4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图片1"/>
          <p:cNvPicPr>
            <a:picLocks noChangeAspect="1"/>
          </p:cNvPicPr>
          <p:nvPr userDrawn="1"/>
        </p:nvPicPr>
        <p:blipFill>
          <a:blip r:embed="rId2"/>
          <a:srcRect b="4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284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284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284"/>
            <a:ext cx="2844800" cy="476251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9" y="1535113"/>
            <a:ext cx="53895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9" y="2174875"/>
            <a:ext cx="53895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TDDOWNLOAD\win8风格图标\PNG\Communications\Blue\MB_0018_not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967" y="2352675"/>
            <a:ext cx="1227667" cy="9207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1" name="Picture 6" descr="C:\Users\iamisis\Desktop\MetroStation_2.0_XiaZaiBa\metrostation_by_yankoa-d312tty\PNG\Others\Blue\MB_0001_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367" y="2332038"/>
            <a:ext cx="1244600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2" name="Picture 8" descr="C:\Users\iamisis\Desktop\MetroStation_2.0_XiaZaiBa\metrostation_by_yankoa-d312tty\PNG\Network\Blue\MB_0036_sear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67" y="2352675"/>
            <a:ext cx="1223433" cy="9112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3" name="Picture 7" descr="C:\Users\iamisis\Desktop\MetroStation_2.0_XiaZaiBa\metrostation_by_yankoa-d312tty\PNG\Suites\Blue\MB_0029_program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400" y="2332038"/>
            <a:ext cx="1242484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4" name="Picture 4" descr="C:\Users\iamisis\Desktop\MetroStation_2.0_XiaZaiBa\metrostation_by_yankoa-d312tty\PNG\Media\Blue\MB_0018_view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884" y="2332038"/>
            <a:ext cx="1242483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5" name="Picture 9" descr="C:\Users\iamisis\Desktop\MetroStation_2.0_XiaZaiBa\metrostation_by_yankoa-d312tty\PNG\Navigation\blue\MB_0014_worl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367" y="2343150"/>
            <a:ext cx="1244600" cy="9318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6" name="Picture 2" descr="PPECLOGO-eff-0-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2884" y="4891088"/>
            <a:ext cx="1113367" cy="5032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7" name="Picture 3" descr="PPECLOGO-eff-0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1451" y="4865688"/>
            <a:ext cx="1030816" cy="4730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8" name="Picture 5" descr="PPECLOGO-eff-0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1551" y="5448300"/>
            <a:ext cx="550333" cy="2492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9" name="Picture 6" descr="PPECLOGO-eff-0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3784" y="4902200"/>
            <a:ext cx="421216" cy="190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0" name="Picture 7" descr="PPECLOGO-eff-0-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9217" y="5489575"/>
            <a:ext cx="207433" cy="936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1" name="Picture 8" descr="PPECLOGO-eff-0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2451" y="4694238"/>
            <a:ext cx="1030816" cy="4730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2" name="Picture 9" descr="PPECLOGO-eff-5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5784" y="5092700"/>
            <a:ext cx="1551516" cy="7080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3" name="Picture 10" descr="PPECLOGO-eff-5-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4051" y="5211763"/>
            <a:ext cx="1926167" cy="9048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4" name="Picture 11" descr="PPECLOGO-eff-5-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1151" y="4789488"/>
            <a:ext cx="1170516" cy="5365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5" name="Picture 12" descr="PPECLOGO-eff-0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0684" y="5356225"/>
            <a:ext cx="548216" cy="2476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6" name="Picture 13" descr="PPECLOGO-eff-0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34133" y="4562475"/>
            <a:ext cx="548217" cy="2476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7" name="Picture 14" descr="PPECLOGO-eff2-1-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9651" y="4851400"/>
            <a:ext cx="1780116" cy="9001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8" name="Picture 15" descr="PPECLOGO-eff2-1-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3551" y="4802188"/>
            <a:ext cx="459316" cy="2301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9" name="Picture 16" descr="PPECLOGO-eff2-1-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66051" y="5167313"/>
            <a:ext cx="738716" cy="3698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90" name="Picture 17" descr="PPECLOGO-eff2-1-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9584" y="4905375"/>
            <a:ext cx="378883" cy="190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91" name="Picture 18" descr="PPECLOGO-eff2-1-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52984" y="5243513"/>
            <a:ext cx="296333" cy="149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801" y="3905601"/>
            <a:ext cx="7892583" cy="893763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zh-CN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5200" y="4870333"/>
            <a:ext cx="7899099" cy="530224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zh-CN" altLang="en-US" noProof="0" dirty="0" smtClean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aseline="0"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aseline="0"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solidFill>
                  <a:srgbClr val="000000"/>
                </a:solidFill>
              </a:defRPr>
            </a:lvl1pPr>
            <a:lvl2pPr>
              <a:defRPr sz="1500" baseline="0"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92DE6D63-9B0D-4D21-8279-30F7CF0D3532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Title"/>
          <p:cNvSpPr>
            <a:spLocks noChangeArrowheads="1"/>
          </p:cNvSpPr>
          <p:nvPr/>
        </p:nvSpPr>
        <p:spPr bwMode="auto">
          <a:xfrm>
            <a:off x="2120900" y="2959100"/>
            <a:ext cx="7950200" cy="754063"/>
          </a:xfrm>
          <a:prstGeom prst="hexagon">
            <a:avLst>
              <a:gd name="adj" fmla="val 28225"/>
              <a:gd name="vf" fmla="val 115470"/>
            </a:avLst>
          </a:prstGeom>
          <a:solidFill>
            <a:schemeClr val="accent1"/>
          </a:solidFill>
          <a:ln w="57150">
            <a:solidFill>
              <a:srgbClr val="FFFFFF"/>
            </a:solidFill>
            <a:miter lim="800000"/>
          </a:ln>
        </p:spPr>
        <p:txBody>
          <a:bodyPr lIns="503869" tIns="0" rIns="0" bIns="3599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" name="MH_Number"/>
          <p:cNvSpPr>
            <a:spLocks noChangeArrowheads="1"/>
          </p:cNvSpPr>
          <p:nvPr/>
        </p:nvSpPr>
        <p:spPr bwMode="auto">
          <a:xfrm>
            <a:off x="2290233" y="2944813"/>
            <a:ext cx="1214967" cy="752475"/>
          </a:xfrm>
          <a:custGeom>
            <a:avLst/>
            <a:gdLst/>
            <a:ahLst/>
            <a:cxnLst>
              <a:cxn ang="0">
                <a:pos x="93305" y="0"/>
              </a:cxn>
              <a:cxn ang="0">
                <a:pos x="279915" y="0"/>
              </a:cxn>
              <a:cxn ang="0">
                <a:pos x="373220" y="161609"/>
              </a:cxn>
              <a:cxn ang="0">
                <a:pos x="279915" y="323217"/>
              </a:cxn>
              <a:cxn ang="0">
                <a:pos x="93306" y="323216"/>
              </a:cxn>
              <a:cxn ang="0">
                <a:pos x="0" y="161608"/>
              </a:cxn>
              <a:cxn ang="0">
                <a:pos x="93305" y="0"/>
              </a:cxn>
            </a:cxnLst>
            <a:rect l="0" t="0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rgbClr val="FFFF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75528" y="3784613"/>
            <a:ext cx="6864136" cy="1485220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065" indent="0">
              <a:buNone/>
              <a:defRPr sz="1200"/>
            </a:lvl4pPr>
            <a:lvl5pPr marL="1370965" indent="0">
              <a:buNone/>
              <a:defRPr sz="1200"/>
            </a:lvl5pPr>
            <a:lvl6pPr marL="1713865" indent="0">
              <a:buNone/>
              <a:defRPr sz="1200"/>
            </a:lvl6pPr>
            <a:lvl7pPr marL="2056765" indent="0">
              <a:buNone/>
              <a:defRPr sz="1200"/>
            </a:lvl7pPr>
            <a:lvl8pPr marL="2399665" indent="0">
              <a:buNone/>
              <a:defRPr sz="1200"/>
            </a:lvl8pPr>
            <a:lvl9pPr marL="2742565" indent="0">
              <a:buNone/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5528" y="2959223"/>
            <a:ext cx="6111939" cy="73809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AFE9310-8844-4944-827F-E8673874B054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313" y="1193800"/>
            <a:ext cx="5279099" cy="49149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1350">
                <a:solidFill>
                  <a:srgbClr val="227577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4328" y="1193800"/>
            <a:ext cx="5284103" cy="49149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1350">
                <a:solidFill>
                  <a:srgbClr val="227577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5A3ABE8-43A2-48CF-8E75-5D6A2BB316FC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比较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400" y="1138406"/>
            <a:ext cx="5158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400" y="2082632"/>
            <a:ext cx="5158032" cy="396256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5776" y="1138406"/>
            <a:ext cx="5183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5776" y="2082632"/>
            <a:ext cx="5183425" cy="396256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8ACC08F0-505C-46F2-A048-93671463AC9B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3"/>
          <p:cNvSpPr>
            <a:spLocks noChangeArrowheads="1"/>
          </p:cNvSpPr>
          <p:nvPr/>
        </p:nvSpPr>
        <p:spPr bwMode="auto">
          <a:xfrm>
            <a:off x="3048000" y="3968750"/>
            <a:ext cx="6096000" cy="369888"/>
          </a:xfrm>
          <a:prstGeom prst="roundRect">
            <a:avLst>
              <a:gd name="adj" fmla="val 50000"/>
            </a:avLst>
          </a:prstGeom>
          <a:solidFill>
            <a:schemeClr val="accent2">
              <a:alpha val="98999"/>
            </a:schemeClr>
          </a:solidFill>
          <a:ln>
            <a:noFill/>
          </a:ln>
        </p:spPr>
        <p:txBody>
          <a:bodyPr anchor="ctr">
            <a:normAutofit fontScale="525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幼圆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2000" b="0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3800" y="2718000"/>
            <a:ext cx="7264400" cy="1432800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82E76A93-C16B-4F83-9B8C-F4F7E70A67AA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396680F2-53EF-44FF-8C32-ED3337CDBF4A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711200"/>
            <a:ext cx="4262400" cy="16002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295B3F0-3359-4AA0-8663-908E3707DEA3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3" y="368299"/>
            <a:ext cx="1102707" cy="57658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3" y="368299"/>
            <a:ext cx="9660993" cy="5765801"/>
          </a:xfrm>
        </p:spPr>
        <p:txBody>
          <a:bodyPr vert="eaVert"/>
          <a:lstStyle>
            <a:lvl1pPr>
              <a:spcBef>
                <a:spcPts val="225"/>
              </a:spcBef>
              <a:spcAft>
                <a:spcPts val="225"/>
              </a:spcAft>
              <a:defRPr sz="2400">
                <a:solidFill>
                  <a:srgbClr val="000000"/>
                </a:solidFill>
              </a:defRPr>
            </a:lvl1pPr>
            <a:lvl2pPr marL="267970" indent="-214630">
              <a:buFont typeface="Arial" pitchFamily="34" charset="0"/>
              <a:buChar char="•"/>
              <a:defRPr sz="1500"/>
            </a:lvl2pPr>
            <a:lvl3pPr marL="539750">
              <a:spcBef>
                <a:spcPts val="225"/>
              </a:spcBef>
              <a:spcAft>
                <a:spcPts val="225"/>
              </a:spcAft>
              <a:defRPr sz="2000"/>
            </a:lvl3pPr>
            <a:lvl4pPr marL="810260">
              <a:spcBef>
                <a:spcPts val="225"/>
              </a:spcBef>
              <a:spcAft>
                <a:spcPts val="225"/>
              </a:spcAft>
              <a:defRPr sz="1800"/>
            </a:lvl4pPr>
            <a:lvl5pPr marL="1080135">
              <a:spcBef>
                <a:spcPts val="225"/>
              </a:spcBef>
              <a:spcAft>
                <a:spcPts val="225"/>
              </a:spcAft>
              <a:defRPr sz="1800"/>
            </a:lvl5pPr>
            <a:lvl6pPr marL="1350010">
              <a:spcBef>
                <a:spcPts val="225"/>
              </a:spcBef>
              <a:spcAft>
                <a:spcPts val="225"/>
              </a:spcAft>
              <a:defRPr sz="1800"/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774C0AA3-1207-454E-9A93-D266429AAA49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9443" y="439617"/>
            <a:ext cx="10973117" cy="566932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CE518536-9E0D-4A01-893B-56E549889DE1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TDDOWNLOAD\win8风格图标\PNG\Communications\Blue\MB_0018_not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967" y="2352675"/>
            <a:ext cx="1227667" cy="9207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1" name="Picture 6" descr="C:\Users\iamisis\Desktop\MetroStation_2.0_XiaZaiBa\metrostation_by_yankoa-d312tty\PNG\Others\Blue\MB_0001_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367" y="2332038"/>
            <a:ext cx="1244600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2" name="Picture 8" descr="C:\Users\iamisis\Desktop\MetroStation_2.0_XiaZaiBa\metrostation_by_yankoa-d312tty\PNG\Network\Blue\MB_0036_sear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67" y="2352675"/>
            <a:ext cx="1223433" cy="9112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3" name="Picture 7" descr="C:\Users\iamisis\Desktop\MetroStation_2.0_XiaZaiBa\metrostation_by_yankoa-d312tty\PNG\Suites\Blue\MB_0029_program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400" y="2332038"/>
            <a:ext cx="1242484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4" name="Picture 4" descr="C:\Users\iamisis\Desktop\MetroStation_2.0_XiaZaiBa\metrostation_by_yankoa-d312tty\PNG\Media\Blue\MB_0018_view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884" y="2332038"/>
            <a:ext cx="1242483" cy="931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5" name="Picture 9" descr="C:\Users\iamisis\Desktop\MetroStation_2.0_XiaZaiBa\metrostation_by_yankoa-d312tty\PNG\Navigation\blue\MB_0014_worl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6367" y="2343150"/>
            <a:ext cx="1244600" cy="9318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6" name="Picture 2" descr="PPECLOGO-eff-0-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2884" y="4891088"/>
            <a:ext cx="1113367" cy="5032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7" name="Picture 3" descr="PPECLOGO-eff-0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1451" y="4865688"/>
            <a:ext cx="1030816" cy="4730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8" name="Picture 5" descr="PPECLOGO-eff-0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1551" y="5448300"/>
            <a:ext cx="550333" cy="2492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9" name="Picture 6" descr="PPECLOGO-eff-0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3784" y="4902200"/>
            <a:ext cx="421216" cy="190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0" name="Picture 7" descr="PPECLOGO-eff-0-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9217" y="5489575"/>
            <a:ext cx="207433" cy="936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1" name="Picture 8" descr="PPECLOGO-eff-0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2451" y="4694238"/>
            <a:ext cx="1030816" cy="4730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2" name="Picture 9" descr="PPECLOGO-eff-5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5784" y="5092700"/>
            <a:ext cx="1551516" cy="7080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3" name="Picture 10" descr="PPECLOGO-eff-5-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4051" y="5211763"/>
            <a:ext cx="1926167" cy="9048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4" name="Picture 11" descr="PPECLOGO-eff-5-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1151" y="4789488"/>
            <a:ext cx="1170516" cy="5365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5" name="Picture 12" descr="PPECLOGO-eff-0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0684" y="5356225"/>
            <a:ext cx="548216" cy="2476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6" name="Picture 13" descr="PPECLOGO-eff-0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34133" y="4562475"/>
            <a:ext cx="548217" cy="2476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7" name="Picture 14" descr="PPECLOGO-eff2-1-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9651" y="4851400"/>
            <a:ext cx="1780116" cy="9001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8" name="Picture 15" descr="PPECLOGO-eff2-1-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3551" y="4802188"/>
            <a:ext cx="459316" cy="2301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89" name="Picture 16" descr="PPECLOGO-eff2-1-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66051" y="5167313"/>
            <a:ext cx="738716" cy="3698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90" name="Picture 17" descr="PPECLOGO-eff2-1-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9584" y="4905375"/>
            <a:ext cx="378883" cy="190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91" name="Picture 18" descr="PPECLOGO-eff2-1-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52984" y="5243513"/>
            <a:ext cx="296333" cy="149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801" y="3905601"/>
            <a:ext cx="7892583" cy="893763"/>
          </a:xfr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zh-CN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5200" y="4870333"/>
            <a:ext cx="7899099" cy="530224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zh-CN" altLang="en-US" noProof="0" dirty="0" smtClean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aseline="0"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aseline="0"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solidFill>
                  <a:srgbClr val="000000"/>
                </a:solidFill>
              </a:defRPr>
            </a:lvl1pPr>
            <a:lvl2pPr>
              <a:defRPr sz="1500" baseline="0"/>
            </a:lvl2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92DE6D63-9B0D-4D21-8279-30F7CF0D3532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Title"/>
          <p:cNvSpPr>
            <a:spLocks noChangeArrowheads="1"/>
          </p:cNvSpPr>
          <p:nvPr/>
        </p:nvSpPr>
        <p:spPr bwMode="auto">
          <a:xfrm>
            <a:off x="2120900" y="2959100"/>
            <a:ext cx="7950200" cy="754063"/>
          </a:xfrm>
          <a:prstGeom prst="hexagon">
            <a:avLst>
              <a:gd name="adj" fmla="val 28225"/>
              <a:gd name="vf" fmla="val 115470"/>
            </a:avLst>
          </a:prstGeom>
          <a:solidFill>
            <a:schemeClr val="accent1"/>
          </a:solidFill>
          <a:ln w="57150">
            <a:solidFill>
              <a:srgbClr val="FFFFFF"/>
            </a:solidFill>
            <a:miter lim="800000"/>
          </a:ln>
        </p:spPr>
        <p:txBody>
          <a:bodyPr lIns="503869" tIns="0" rIns="0" bIns="3599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" name="MH_Number"/>
          <p:cNvSpPr>
            <a:spLocks noChangeArrowheads="1"/>
          </p:cNvSpPr>
          <p:nvPr/>
        </p:nvSpPr>
        <p:spPr bwMode="auto">
          <a:xfrm>
            <a:off x="2290233" y="2944813"/>
            <a:ext cx="1214967" cy="752475"/>
          </a:xfrm>
          <a:custGeom>
            <a:avLst/>
            <a:gdLst/>
            <a:ahLst/>
            <a:cxnLst>
              <a:cxn ang="0">
                <a:pos x="93305" y="0"/>
              </a:cxn>
              <a:cxn ang="0">
                <a:pos x="279915" y="0"/>
              </a:cxn>
              <a:cxn ang="0">
                <a:pos x="373220" y="161609"/>
              </a:cxn>
              <a:cxn ang="0">
                <a:pos x="279915" y="323217"/>
              </a:cxn>
              <a:cxn ang="0">
                <a:pos x="93306" y="323216"/>
              </a:cxn>
              <a:cxn ang="0">
                <a:pos x="0" y="161608"/>
              </a:cxn>
              <a:cxn ang="0">
                <a:pos x="93305" y="0"/>
              </a:cxn>
            </a:cxnLst>
            <a:rect l="0" t="0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rgbClr val="FFFF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75528" y="3784613"/>
            <a:ext cx="6864136" cy="1485220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065" indent="0">
              <a:buNone/>
              <a:defRPr sz="1200"/>
            </a:lvl4pPr>
            <a:lvl5pPr marL="1370965" indent="0">
              <a:buNone/>
              <a:defRPr sz="1200"/>
            </a:lvl5pPr>
            <a:lvl6pPr marL="1713865" indent="0">
              <a:buNone/>
              <a:defRPr sz="1200"/>
            </a:lvl6pPr>
            <a:lvl7pPr marL="2056765" indent="0">
              <a:buNone/>
              <a:defRPr sz="1200"/>
            </a:lvl7pPr>
            <a:lvl8pPr marL="2399665" indent="0">
              <a:buNone/>
              <a:defRPr sz="1200"/>
            </a:lvl8pPr>
            <a:lvl9pPr marL="2742565" indent="0">
              <a:buNone/>
              <a:defRPr sz="12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5528" y="2959223"/>
            <a:ext cx="6111939" cy="73809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AFE9310-8844-4944-827F-E8673874B054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313" y="1193800"/>
            <a:ext cx="5279099" cy="49149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1350">
                <a:solidFill>
                  <a:srgbClr val="227577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4328" y="1193800"/>
            <a:ext cx="5284103" cy="491490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1350">
                <a:solidFill>
                  <a:srgbClr val="227577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ea typeface="黑体" pitchFamily="49" charset="-122"/>
              </a:defRPr>
            </a:lvl5pPr>
            <a:lvl6pPr>
              <a:defRPr sz="1800">
                <a:solidFill>
                  <a:srgbClr val="000000"/>
                </a:solidFill>
              </a:defRPr>
            </a:lvl6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5A3ABE8-43A2-48CF-8E75-5D6A2BB316FC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比较">
    <p:bg bwMode="auto"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400" y="1138406"/>
            <a:ext cx="5158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400" y="2082632"/>
            <a:ext cx="5158032" cy="396256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5776" y="1138406"/>
            <a:ext cx="5183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5776" y="2082632"/>
            <a:ext cx="5183425" cy="396256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8ACC08F0-505C-46F2-A048-93671463AC9B}" type="datetimeFigureOut">
              <a:rPr kumimoji="0" lang="zh-CN" altLang="en-US" b="0" i="0" kern="1200" cap="none" spc="0" normalizeH="0" baseline="0" noProof="1"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5" Type="http://schemas.openxmlformats.org/officeDocument/2006/relationships/theme" Target="../theme/theme10.xml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jpeg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0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3" Type="http://schemas.openxmlformats.org/officeDocument/2006/relationships/theme" Target="../theme/theme11.xml"/><Relationship Id="rId12" Type="http://schemas.openxmlformats.org/officeDocument/2006/relationships/image" Target="../media/image30.jpeg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2" Type="http://schemas.openxmlformats.org/officeDocument/2006/relationships/theme" Target="../theme/theme12.xml"/><Relationship Id="rId11" Type="http://schemas.openxmlformats.org/officeDocument/2006/relationships/image" Target="../media/image60.jpeg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2" Type="http://schemas.openxmlformats.org/officeDocument/2006/relationships/theme" Target="../theme/theme13.xml"/><Relationship Id="rId11" Type="http://schemas.openxmlformats.org/officeDocument/2006/relationships/image" Target="../media/image90.jpeg"/><Relationship Id="rId1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5.xml"/></Relationships>
</file>

<file path=ppt/slideMasters/_rels/slideMaster1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4.xml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2" Type="http://schemas.openxmlformats.org/officeDocument/2006/relationships/theme" Target="../theme/theme15.xml"/><Relationship Id="rId11" Type="http://schemas.openxmlformats.org/officeDocument/2006/relationships/image" Target="../media/image94.png"/><Relationship Id="rId1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9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0.xml"/><Relationship Id="rId12" Type="http://schemas.openxmlformats.org/officeDocument/2006/relationships/theme" Target="../theme/theme16.xml"/><Relationship Id="rId11" Type="http://schemas.openxmlformats.org/officeDocument/2006/relationships/image" Target="../media/image117.jpeg"/><Relationship Id="rId1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9.xml"/></Relationships>
</file>

<file path=ppt/slideMasters/_rels/slideMaster1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7.xml"/><Relationship Id="rId5" Type="http://schemas.openxmlformats.org/officeDocument/2006/relationships/image" Target="../media/image119.png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2" Type="http://schemas.openxmlformats.org/officeDocument/2006/relationships/theme" Target="../theme/theme18.xml"/><Relationship Id="rId11" Type="http://schemas.openxmlformats.org/officeDocument/2006/relationships/image" Target="../media/image120.jpeg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2" Type="http://schemas.openxmlformats.org/officeDocument/2006/relationships/theme" Target="../theme/theme19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5.xml"/><Relationship Id="rId13" Type="http://schemas.openxmlformats.org/officeDocument/2006/relationships/theme" Target="../theme/theme20.xml"/><Relationship Id="rId12" Type="http://schemas.openxmlformats.org/officeDocument/2006/relationships/image" Target="../media/image121.jpeg"/><Relationship Id="rId11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54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6.xml"/><Relationship Id="rId12" Type="http://schemas.openxmlformats.org/officeDocument/2006/relationships/theme" Target="../theme/theme21.xml"/><Relationship Id="rId11" Type="http://schemas.openxmlformats.org/officeDocument/2006/relationships/image" Target="../media/image132.jpeg"/><Relationship Id="rId1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65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5" Type="http://schemas.openxmlformats.org/officeDocument/2006/relationships/theme" Target="../theme/theme8.xml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组合 6"/>
          <p:cNvPicPr/>
          <p:nvPr/>
        </p:nvPicPr>
        <p:blipFill>
          <a:blip r:embed="rId13"/>
          <a:stretch>
            <a:fillRect/>
          </a:stretch>
        </p:blipFill>
        <p:spPr>
          <a:xfrm>
            <a:off x="8972551" y="3151188"/>
            <a:ext cx="4169833" cy="33718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Freeform 1224"/>
          <p:cNvSpPr>
            <a:spLocks noEditPoints="1"/>
          </p:cNvSpPr>
          <p:nvPr/>
        </p:nvSpPr>
        <p:spPr>
          <a:xfrm flipH="1">
            <a:off x="5496984" y="3911600"/>
            <a:ext cx="4053417" cy="2849563"/>
          </a:xfrm>
          <a:custGeom>
            <a:avLst/>
            <a:gdLst/>
            <a:ahLst/>
            <a:cxnLst>
              <a:cxn ang="0">
                <a:pos x="2147483646" y="1503649712"/>
              </a:cxn>
              <a:cxn ang="0">
                <a:pos x="1899249378" y="599013107"/>
              </a:cxn>
              <a:cxn ang="0">
                <a:pos x="70613113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020995283" y="2147483646"/>
              </a:cxn>
              <a:cxn ang="0">
                <a:pos x="2118389914" y="1919290817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748145714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892409707"/>
              </a:cxn>
              <a:cxn ang="0">
                <a:pos x="2147483646" y="488992004"/>
              </a:cxn>
              <a:cxn ang="0">
                <a:pos x="2147483646" y="354517105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990207409"/>
              </a:cxn>
              <a:cxn ang="0">
                <a:pos x="1156593077" y="2147483646"/>
              </a:cxn>
              <a:cxn ang="0">
                <a:pos x="2147483646" y="2147483646"/>
              </a:cxn>
              <a:cxn ang="0">
                <a:pos x="1521834281" y="2147483646"/>
              </a:cxn>
              <a:cxn ang="0">
                <a:pos x="913101267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2052" name="Freeform 1224"/>
          <p:cNvSpPr>
            <a:spLocks noEditPoints="1"/>
          </p:cNvSpPr>
          <p:nvPr/>
        </p:nvSpPr>
        <p:spPr>
          <a:xfrm flipH="1">
            <a:off x="7355417" y="-196850"/>
            <a:ext cx="5287433" cy="37163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1018851162"/>
              </a:cxn>
              <a:cxn ang="0">
                <a:pos x="1201136449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517880117"/>
              </a:cxn>
              <a:cxn ang="0">
                <a:pos x="2147483646" y="831716444"/>
              </a:cxn>
              <a:cxn ang="0">
                <a:pos x="2147483646" y="60299522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684226142"/>
              </a:cxn>
              <a:cxn ang="0">
                <a:pos x="196737670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553195489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2053" name="Freeform 1224"/>
          <p:cNvSpPr>
            <a:spLocks noEditPoints="1"/>
          </p:cNvSpPr>
          <p:nvPr/>
        </p:nvSpPr>
        <p:spPr>
          <a:xfrm>
            <a:off x="385233" y="4140200"/>
            <a:ext cx="3426884" cy="2408238"/>
          </a:xfrm>
          <a:custGeom>
            <a:avLst/>
            <a:gdLst/>
            <a:ahLst/>
            <a:cxnLst>
              <a:cxn ang="0">
                <a:pos x="2147483646" y="1073961862"/>
              </a:cxn>
              <a:cxn ang="0">
                <a:pos x="1357202060" y="427838994"/>
              </a:cxn>
              <a:cxn ang="0">
                <a:pos x="50460235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444202872" y="1938368605"/>
              </a:cxn>
              <a:cxn ang="0">
                <a:pos x="1513804112" y="1370828167"/>
              </a:cxn>
              <a:cxn ang="0">
                <a:pos x="160080492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597843751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632770590"/>
              </a:cxn>
              <a:cxn ang="0">
                <a:pos x="2147483646" y="1248590143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885981302"/>
              </a:cxn>
              <a:cxn ang="0">
                <a:pos x="2147483646" y="637391159"/>
              </a:cxn>
              <a:cxn ang="0">
                <a:pos x="2147483646" y="349256563"/>
              </a:cxn>
              <a:cxn ang="0">
                <a:pos x="1948805226" y="253210713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940103965" y="1606575461"/>
              </a:cxn>
              <a:cxn ang="0">
                <a:pos x="1566002830" y="707241880"/>
              </a:cxn>
              <a:cxn ang="0">
                <a:pos x="826501821" y="1912176431"/>
              </a:cxn>
              <a:cxn ang="0">
                <a:pos x="1661704904" y="2147483646"/>
              </a:cxn>
              <a:cxn ang="0">
                <a:pos x="1087504260" y="2147483646"/>
              </a:cxn>
              <a:cxn ang="0">
                <a:pos x="652503146" y="2147483646"/>
              </a:cxn>
              <a:cxn ang="0">
                <a:pos x="1748705717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pic>
        <p:nvPicPr>
          <p:cNvPr id="5126" name="组合 313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-213783" y="2432050"/>
            <a:ext cx="2853267" cy="23050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7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5128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9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24417" y="152400"/>
            <a:ext cx="10974916" cy="6842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4917" cy="5072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 noProof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CA1A70A4-A589-4D2D-822B-4AEC64B52622}" type="datetimeFigureOut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 noProof="1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31" name="直接连接符 10"/>
          <p:cNvSpPr>
            <a:spLocks noChangeShapeType="1"/>
          </p:cNvSpPr>
          <p:nvPr/>
        </p:nvSpPr>
        <p:spPr bwMode="auto">
          <a:xfrm flipH="1">
            <a:off x="285751" y="842963"/>
            <a:ext cx="41275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804863"/>
            <a:ext cx="287867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  <a:sym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7pPr>
      <a:lvl8pPr marL="102806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8pPr>
      <a:lvl9pPr marL="137096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9pPr>
    </p:titleStyle>
    <p:bodyStyle>
      <a:lvl1pPr marL="257175" indent="-257175" algn="l" rtl="0" eaLnBrk="0" fontAlgn="base" hangingPunct="0">
        <a:spcBef>
          <a:spcPts val="225"/>
        </a:spcBef>
        <a:spcAft>
          <a:spcPts val="225"/>
        </a:spcAft>
        <a:buChar char="•"/>
        <a:defRPr sz="2400" kern="1200">
          <a:solidFill>
            <a:srgbClr val="000000"/>
          </a:solidFill>
          <a:latin typeface="Arial" pitchFamily="34" charset="0"/>
          <a:ea typeface="黑体" pitchFamily="49" charset="-122"/>
          <a:cs typeface="+mn-cs"/>
        </a:defRPr>
      </a:lvl1pPr>
      <a:lvl2pPr marL="268605" indent="-21463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itchFamily="34" charset="0"/>
        <a:buChar char=" "/>
        <a:defRPr sz="13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marL="539750" indent="-171450" algn="l" rtl="0" eaLnBrk="0" fontAlgn="base" hangingPunct="0">
        <a:lnSpc>
          <a:spcPct val="130000"/>
        </a:lnSpc>
        <a:spcBef>
          <a:spcPts val="225"/>
        </a:spcBef>
        <a:spcAft>
          <a:spcPts val="225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71450" algn="l" rtl="0" eaLnBrk="0" fontAlgn="base" hangingPunct="0">
        <a:lnSpc>
          <a:spcPct val="130000"/>
        </a:lnSpc>
        <a:spcBef>
          <a:spcPts val="225"/>
        </a:spcBef>
        <a:spcAft>
          <a:spcPts val="225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71450" algn="l" rtl="0" eaLnBrk="0" fontAlgn="base" hangingPunct="0">
        <a:lnSpc>
          <a:spcPct val="130000"/>
        </a:lnSpc>
        <a:spcBef>
          <a:spcPts val="225"/>
        </a:spcBef>
        <a:spcAft>
          <a:spcPts val="225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10" indent="-171450" algn="l" defTabSz="685165" rtl="0" eaLnBrk="1" latinLnBrk="0" hangingPunct="1">
        <a:spcBef>
          <a:spcPts val="225"/>
        </a:spcBef>
        <a:spcAft>
          <a:spcPts val="225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24417" y="152400"/>
            <a:ext cx="10974916" cy="6842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4917" cy="5072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 noProof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CA1A70A4-A589-4D2D-822B-4AEC64B52622}" type="datetimeFigureOut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 noProof="1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31" name="直接连接符 10"/>
          <p:cNvSpPr>
            <a:spLocks noChangeShapeType="1"/>
          </p:cNvSpPr>
          <p:nvPr/>
        </p:nvSpPr>
        <p:spPr bwMode="auto">
          <a:xfrm flipH="1">
            <a:off x="285751" y="842963"/>
            <a:ext cx="41275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804863"/>
            <a:ext cx="287867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  <a:sym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7pPr>
      <a:lvl8pPr marL="102806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8pPr>
      <a:lvl9pPr marL="137096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9pPr>
    </p:titleStyle>
    <p:bodyStyle>
      <a:lvl1pPr marL="257175" indent="-257175" algn="l" rtl="0" eaLnBrk="0" fontAlgn="base" hangingPunct="0">
        <a:spcBef>
          <a:spcPts val="225"/>
        </a:spcBef>
        <a:spcAft>
          <a:spcPts val="225"/>
        </a:spcAft>
        <a:buChar char="•"/>
        <a:defRPr sz="2400" kern="1200">
          <a:solidFill>
            <a:srgbClr val="000000"/>
          </a:solidFill>
          <a:latin typeface="Arial" pitchFamily="34" charset="0"/>
          <a:ea typeface="黑体" pitchFamily="49" charset="-122"/>
          <a:cs typeface="+mn-cs"/>
        </a:defRPr>
      </a:lvl1pPr>
      <a:lvl2pPr marL="268605" indent="-21463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itchFamily="34" charset="0"/>
        <a:buChar char=" "/>
        <a:defRPr sz="13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marL="539750" indent="-171450" algn="l" rtl="0" eaLnBrk="0" fontAlgn="base" hangingPunct="0">
        <a:lnSpc>
          <a:spcPct val="130000"/>
        </a:lnSpc>
        <a:spcBef>
          <a:spcPts val="225"/>
        </a:spcBef>
        <a:spcAft>
          <a:spcPts val="225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71450" algn="l" rtl="0" eaLnBrk="0" fontAlgn="base" hangingPunct="0">
        <a:lnSpc>
          <a:spcPct val="130000"/>
        </a:lnSpc>
        <a:spcBef>
          <a:spcPts val="225"/>
        </a:spcBef>
        <a:spcAft>
          <a:spcPts val="225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71450" algn="l" rtl="0" eaLnBrk="0" fontAlgn="base" hangingPunct="0">
        <a:lnSpc>
          <a:spcPct val="130000"/>
        </a:lnSpc>
        <a:spcBef>
          <a:spcPts val="225"/>
        </a:spcBef>
        <a:spcAft>
          <a:spcPts val="225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10" indent="-171450" algn="l" defTabSz="685165" rtl="0" eaLnBrk="1" latinLnBrk="0" hangingPunct="1">
        <a:spcBef>
          <a:spcPts val="225"/>
        </a:spcBef>
        <a:spcAft>
          <a:spcPts val="225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 descr="图片2"/>
          <p:cNvPicPr>
            <a:picLocks noChangeAspect="1"/>
          </p:cNvPicPr>
          <p:nvPr userDrawn="1"/>
        </p:nvPicPr>
        <p:blipFill>
          <a:blip r:embed="rId5"/>
          <a:srcRect t="69206" r="28578"/>
          <a:stretch>
            <a:fillRect/>
          </a:stretch>
        </p:blipFill>
        <p:spPr>
          <a:xfrm>
            <a:off x="533400" y="5357284"/>
            <a:ext cx="8326967" cy="151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6" descr="图片2"/>
          <p:cNvPicPr>
            <a:picLocks noChangeAspect="1"/>
          </p:cNvPicPr>
          <p:nvPr userDrawn="1"/>
        </p:nvPicPr>
        <p:blipFill>
          <a:blip r:embed="rId5"/>
          <a:srcRect l="71422" t="69206"/>
          <a:stretch>
            <a:fillRect/>
          </a:stretch>
        </p:blipFill>
        <p:spPr>
          <a:xfrm>
            <a:off x="9228667" y="4908551"/>
            <a:ext cx="2963333" cy="194944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8" name="Picture 6" descr="图片2"/>
          <p:cNvPicPr>
            <a:picLocks noChangeAspect="1"/>
          </p:cNvPicPr>
          <p:nvPr userDrawn="1"/>
        </p:nvPicPr>
        <p:blipFill>
          <a:blip r:embed="rId5"/>
          <a:srcRect b="69101"/>
          <a:stretch>
            <a:fillRect/>
          </a:stretch>
        </p:blipFill>
        <p:spPr>
          <a:xfrm>
            <a:off x="0" y="0"/>
            <a:ext cx="12192000" cy="1625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B555A6AE-081E-40F7-9B05-662CD2C688B4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dirty="0">
                <a:solidFill>
                  <a:srgbClr val="898989"/>
                </a:solidFill>
                <a:latin typeface="Arial" pitchFamily="34" charset="0"/>
                <a:ea typeface="黑体" pitchFamily="49" charset="-122"/>
              </a:rPr>
            </a:fld>
            <a:endParaRPr lang="zh-CN" altLang="en-US" dirty="0">
              <a:solidFill>
                <a:srgbClr val="898989"/>
              </a:solidFill>
              <a:latin typeface="Arial" pitchFamily="34" charset="0"/>
              <a:ea typeface="黑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24417" y="152400"/>
            <a:ext cx="10974916" cy="6842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4917" cy="5072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0"/>
            <a:ext cx="2844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 noProof="1" smtClean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3D0CE79-49FB-443D-BEF8-6B709DE8FD0C}" type="datetimeFigureOut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黑体" pitchFamily="49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0"/>
            <a:ext cx="3860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 noProof="1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0"/>
            <a:ext cx="2844800" cy="42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solidFill>
                  <a:schemeClr val="bg1"/>
                </a:solidFill>
              </a:rPr>
            </a:fld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031" name="直接连接符 10"/>
          <p:cNvSpPr>
            <a:spLocks noChangeShapeType="1"/>
          </p:cNvSpPr>
          <p:nvPr/>
        </p:nvSpPr>
        <p:spPr bwMode="auto">
          <a:xfrm flipH="1">
            <a:off x="285751" y="842963"/>
            <a:ext cx="41275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804863"/>
            <a:ext cx="287867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黑体" pitchFamily="49" charset="-122"/>
              <a:cs typeface="+mn-cs"/>
              <a:sym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pitchFamily="34" charset="0"/>
          <a:ea typeface="黑体" pitchFamily="49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itchFamily="34" charset="0"/>
          <a:ea typeface="黑体" pitchFamily="49" charset="-122"/>
          <a:cs typeface="宋体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7pPr>
      <a:lvl8pPr marL="102806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8pPr>
      <a:lvl9pPr marL="137096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  <a:ea typeface="微软雅黑" pitchFamily="34" charset="-122"/>
          <a:cs typeface="宋体" pitchFamily="2" charset="-122"/>
        </a:defRPr>
      </a:lvl9pPr>
    </p:titleStyle>
    <p:bodyStyle>
      <a:lvl1pPr marL="257175" indent="-257175" algn="l" rtl="0" fontAlgn="base">
        <a:spcBef>
          <a:spcPts val="225"/>
        </a:spcBef>
        <a:spcAft>
          <a:spcPts val="225"/>
        </a:spcAft>
        <a:buChar char="•"/>
        <a:defRPr sz="2400" kern="1200">
          <a:solidFill>
            <a:srgbClr val="000000"/>
          </a:solidFill>
          <a:latin typeface="Arial" pitchFamily="34" charset="0"/>
          <a:ea typeface="黑体" pitchFamily="49" charset="-122"/>
          <a:cs typeface="+mn-cs"/>
        </a:defRPr>
      </a:lvl1pPr>
      <a:lvl2pPr marL="268605" indent="-214630" algn="l" rtl="0" fontAlgn="base">
        <a:lnSpc>
          <a:spcPct val="130000"/>
        </a:lnSpc>
        <a:spcBef>
          <a:spcPct val="20000"/>
        </a:spcBef>
        <a:spcAft>
          <a:spcPct val="0"/>
        </a:spcAft>
        <a:buFont typeface="Arial" pitchFamily="34" charset="0"/>
        <a:buChar char=" "/>
        <a:defRPr sz="13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marL="539750" indent="-171450" algn="l" rtl="0" fontAlgn="base">
        <a:lnSpc>
          <a:spcPct val="130000"/>
        </a:lnSpc>
        <a:spcBef>
          <a:spcPts val="225"/>
        </a:spcBef>
        <a:spcAft>
          <a:spcPts val="225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71450" algn="l" rtl="0" fontAlgn="base">
        <a:lnSpc>
          <a:spcPct val="130000"/>
        </a:lnSpc>
        <a:spcBef>
          <a:spcPts val="225"/>
        </a:spcBef>
        <a:spcAft>
          <a:spcPts val="225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71450" algn="l" rtl="0" fontAlgn="base">
        <a:lnSpc>
          <a:spcPct val="130000"/>
        </a:lnSpc>
        <a:spcBef>
          <a:spcPts val="225"/>
        </a:spcBef>
        <a:spcAft>
          <a:spcPts val="225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350010" indent="-171450" algn="l" defTabSz="685165" rtl="0" eaLnBrk="1" latinLnBrk="0" hangingPunct="1">
        <a:spcBef>
          <a:spcPts val="225"/>
        </a:spcBef>
        <a:spcAft>
          <a:spcPts val="225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 descr="图片2"/>
          <p:cNvPicPr>
            <a:picLocks noChangeAspect="1"/>
          </p:cNvPicPr>
          <p:nvPr userDrawn="1"/>
        </p:nvPicPr>
        <p:blipFill>
          <a:blip r:embed="rId5"/>
          <a:srcRect t="69206" r="28578"/>
          <a:stretch>
            <a:fillRect/>
          </a:stretch>
        </p:blipFill>
        <p:spPr>
          <a:xfrm>
            <a:off x="533400" y="5357284"/>
            <a:ext cx="8326967" cy="151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6" descr="图片2"/>
          <p:cNvPicPr>
            <a:picLocks noChangeAspect="1"/>
          </p:cNvPicPr>
          <p:nvPr userDrawn="1"/>
        </p:nvPicPr>
        <p:blipFill>
          <a:blip r:embed="rId5"/>
          <a:srcRect l="71422" t="69206"/>
          <a:stretch>
            <a:fillRect/>
          </a:stretch>
        </p:blipFill>
        <p:spPr>
          <a:xfrm>
            <a:off x="9228667" y="4908551"/>
            <a:ext cx="2963333" cy="194944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8" name="Picture 6" descr="图片2"/>
          <p:cNvPicPr>
            <a:picLocks noChangeAspect="1"/>
          </p:cNvPicPr>
          <p:nvPr userDrawn="1"/>
        </p:nvPicPr>
        <p:blipFill>
          <a:blip r:embed="rId5"/>
          <a:srcRect b="69101"/>
          <a:stretch>
            <a:fillRect/>
          </a:stretch>
        </p:blipFill>
        <p:spPr>
          <a:xfrm>
            <a:off x="0" y="0"/>
            <a:ext cx="12192000" cy="1625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57345"/>
          <p:cNvSpPr>
            <a:spLocks noGrp="1" noRot="1"/>
          </p:cNvSpPr>
          <p:nvPr>
            <p:ph type="title"/>
          </p:nvPr>
        </p:nvSpPr>
        <p:spPr>
          <a:xfrm>
            <a:off x="402167" y="228600"/>
            <a:ext cx="1138766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57346"/>
          <p:cNvSpPr>
            <a:spLocks noGrp="1" noRot="1"/>
          </p:cNvSpPr>
          <p:nvPr>
            <p:ph type="body"/>
          </p:nvPr>
        </p:nvSpPr>
        <p:spPr>
          <a:xfrm>
            <a:off x="402167" y="1600200"/>
            <a:ext cx="11387667" cy="44989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7348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b="0" noProof="1" dirty="0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7349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b="0" noProof="1" dirty="0"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7350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en-US" altLang="zh-CN" sz="1400" dirty="0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ransition spd="slow">
    <p:randomBar dir="vert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itchFamily="18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 descr="图片2"/>
          <p:cNvPicPr>
            <a:picLocks noChangeAspect="1"/>
          </p:cNvPicPr>
          <p:nvPr userDrawn="1"/>
        </p:nvPicPr>
        <p:blipFill>
          <a:blip r:embed="rId5"/>
          <a:srcRect t="69206" r="28578"/>
          <a:stretch>
            <a:fillRect/>
          </a:stretch>
        </p:blipFill>
        <p:spPr>
          <a:xfrm>
            <a:off x="533400" y="5357284"/>
            <a:ext cx="8326967" cy="151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6" descr="图片2"/>
          <p:cNvPicPr>
            <a:picLocks noChangeAspect="1"/>
          </p:cNvPicPr>
          <p:nvPr userDrawn="1"/>
        </p:nvPicPr>
        <p:blipFill>
          <a:blip r:embed="rId5"/>
          <a:srcRect l="71422" t="69206"/>
          <a:stretch>
            <a:fillRect/>
          </a:stretch>
        </p:blipFill>
        <p:spPr>
          <a:xfrm>
            <a:off x="9228667" y="4908551"/>
            <a:ext cx="2963333" cy="194944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8" name="Picture 6" descr="图片2"/>
          <p:cNvPicPr>
            <a:picLocks noChangeAspect="1"/>
          </p:cNvPicPr>
          <p:nvPr userDrawn="1"/>
        </p:nvPicPr>
        <p:blipFill>
          <a:blip r:embed="rId5"/>
          <a:srcRect b="69101"/>
          <a:stretch>
            <a:fillRect/>
          </a:stretch>
        </p:blipFill>
        <p:spPr>
          <a:xfrm>
            <a:off x="0" y="0"/>
            <a:ext cx="12192000" cy="1625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57345"/>
          <p:cNvSpPr>
            <a:spLocks noGrp="1" noRot="1"/>
          </p:cNvSpPr>
          <p:nvPr>
            <p:ph type="title"/>
          </p:nvPr>
        </p:nvSpPr>
        <p:spPr>
          <a:xfrm>
            <a:off x="402167" y="228600"/>
            <a:ext cx="11387667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57346"/>
          <p:cNvSpPr>
            <a:spLocks noGrp="1" noRot="1"/>
          </p:cNvSpPr>
          <p:nvPr>
            <p:ph type="body"/>
          </p:nvPr>
        </p:nvSpPr>
        <p:spPr>
          <a:xfrm>
            <a:off x="402167" y="1600200"/>
            <a:ext cx="11387667" cy="44989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7348" name="日期占位符 57347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b="0" noProof="1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7349" name="页脚占位符 573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b="0" noProof="1"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7350" name="灯片编号占位符 573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3052233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>
                <a:ea typeface="宋体" pitchFamily="2" charset="-122"/>
              </a:rPr>
            </a:fld>
            <a:endParaRPr lang="zh-CN" altLang="en-US" sz="1400" dirty="0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ransition spd="slow">
    <p:randomBar dir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 2" pitchFamily="18" charset="2"/>
        <a:buChar char="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2" pitchFamily="18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 descr="图片2"/>
          <p:cNvPicPr>
            <a:picLocks noChangeAspect="1"/>
          </p:cNvPicPr>
          <p:nvPr userDrawn="1"/>
        </p:nvPicPr>
        <p:blipFill>
          <a:blip r:embed="rId5"/>
          <a:srcRect t="69206" r="28578"/>
          <a:stretch>
            <a:fillRect/>
          </a:stretch>
        </p:blipFill>
        <p:spPr>
          <a:xfrm>
            <a:off x="533400" y="5357284"/>
            <a:ext cx="8326967" cy="151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6" descr="图片2"/>
          <p:cNvPicPr>
            <a:picLocks noChangeAspect="1"/>
          </p:cNvPicPr>
          <p:nvPr userDrawn="1"/>
        </p:nvPicPr>
        <p:blipFill>
          <a:blip r:embed="rId5"/>
          <a:srcRect l="71422" t="69206"/>
          <a:stretch>
            <a:fillRect/>
          </a:stretch>
        </p:blipFill>
        <p:spPr>
          <a:xfrm>
            <a:off x="9228667" y="4908551"/>
            <a:ext cx="2963333" cy="194944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8" name="Picture 6" descr="图片2"/>
          <p:cNvPicPr>
            <a:picLocks noChangeAspect="1"/>
          </p:cNvPicPr>
          <p:nvPr userDrawn="1"/>
        </p:nvPicPr>
        <p:blipFill>
          <a:blip r:embed="rId5"/>
          <a:srcRect b="69101"/>
          <a:stretch>
            <a:fillRect/>
          </a:stretch>
        </p:blipFill>
        <p:spPr>
          <a:xfrm>
            <a:off x="0" y="0"/>
            <a:ext cx="12192000" cy="1625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74675" y="1133475"/>
            <a:ext cx="11052175" cy="510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en-US" altLang="zh-CN" noProof="1" smtClean="0"/>
          </a:p>
          <a:p>
            <a:pPr lvl="2"/>
            <a:r>
              <a:rPr lang="zh-CN" altLang="en-US" noProof="1" smtClean="0"/>
              <a:t>第二级</a:t>
            </a:r>
            <a:endParaRPr lang="en-US" altLang="zh-CN" noProof="1" smtClean="0"/>
          </a:p>
          <a:p>
            <a:pPr lvl="3"/>
            <a:r>
              <a:rPr lang="zh-CN" altLang="en-US" noProof="1" smtClean="0"/>
              <a:t>第三级</a:t>
            </a:r>
            <a:endParaRPr lang="en-US" altLang="zh-CN" noProof="1" smtClean="0"/>
          </a:p>
          <a:p>
            <a:pPr lvl="4"/>
            <a:r>
              <a:rPr lang="zh-CN" altLang="en-US" noProof="1" smtClean="0"/>
              <a:t>第四级</a:t>
            </a:r>
            <a:endParaRPr lang="en-US" altLang="zh-CN" noProof="1" smtClean="0"/>
          </a:p>
          <a:p>
            <a:pPr lvl="5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7171" name="KSO_BT1"/>
          <p:cNvSpPr>
            <a:spLocks noGrp="1"/>
          </p:cNvSpPr>
          <p:nvPr>
            <p:ph type="title"/>
          </p:nvPr>
        </p:nvSpPr>
        <p:spPr>
          <a:xfrm>
            <a:off x="574675" y="214313"/>
            <a:ext cx="11052175" cy="7953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noProof="1">
                <a:ea typeface="黑体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黑体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Impact" pitchFamily="34" charset="0"/>
          <a:ea typeface="黑体" pitchFamily="49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chemeClr val="accent2"/>
        </a:buClr>
        <a:buSzPct val="70000"/>
        <a:buFont typeface="Webdings" pitchFamily="18" charset="2"/>
        <a:buChar char=""/>
        <a:defRPr lang="zh-CN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just" defTabSz="685800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Clr>
          <a:srgbClr val="DCE382"/>
        </a:buClr>
        <a:buFont typeface="幼圆" pitchFamily="49" charset="-122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ts val="12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ts val="12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 descr="图片2"/>
          <p:cNvPicPr>
            <a:picLocks noChangeAspect="1"/>
          </p:cNvPicPr>
          <p:nvPr userDrawn="1"/>
        </p:nvPicPr>
        <p:blipFill>
          <a:blip r:embed="rId5"/>
          <a:srcRect t="69206" r="28578"/>
          <a:stretch>
            <a:fillRect/>
          </a:stretch>
        </p:blipFill>
        <p:spPr>
          <a:xfrm>
            <a:off x="533400" y="5357284"/>
            <a:ext cx="8326967" cy="151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6" descr="图片2"/>
          <p:cNvPicPr>
            <a:picLocks noChangeAspect="1"/>
          </p:cNvPicPr>
          <p:nvPr userDrawn="1"/>
        </p:nvPicPr>
        <p:blipFill>
          <a:blip r:embed="rId5"/>
          <a:srcRect l="71422" t="69206"/>
          <a:stretch>
            <a:fillRect/>
          </a:stretch>
        </p:blipFill>
        <p:spPr>
          <a:xfrm>
            <a:off x="9228667" y="4908551"/>
            <a:ext cx="2963333" cy="194944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8" name="Picture 6" descr="图片2"/>
          <p:cNvPicPr>
            <a:picLocks noChangeAspect="1"/>
          </p:cNvPicPr>
          <p:nvPr userDrawn="1"/>
        </p:nvPicPr>
        <p:blipFill>
          <a:blip r:embed="rId5"/>
          <a:srcRect b="69101"/>
          <a:stretch>
            <a:fillRect/>
          </a:stretch>
        </p:blipFill>
        <p:spPr>
          <a:xfrm>
            <a:off x="0" y="0"/>
            <a:ext cx="12192000" cy="1625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 descr="图片2"/>
          <p:cNvPicPr>
            <a:picLocks noChangeAspect="1"/>
          </p:cNvPicPr>
          <p:nvPr userDrawn="1"/>
        </p:nvPicPr>
        <p:blipFill>
          <a:blip r:embed="rId5"/>
          <a:srcRect t="69206" r="28578"/>
          <a:stretch>
            <a:fillRect/>
          </a:stretch>
        </p:blipFill>
        <p:spPr>
          <a:xfrm>
            <a:off x="533400" y="5357284"/>
            <a:ext cx="8326967" cy="151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6" descr="图片2"/>
          <p:cNvPicPr>
            <a:picLocks noChangeAspect="1"/>
          </p:cNvPicPr>
          <p:nvPr userDrawn="1"/>
        </p:nvPicPr>
        <p:blipFill>
          <a:blip r:embed="rId5"/>
          <a:srcRect l="71422" t="69206"/>
          <a:stretch>
            <a:fillRect/>
          </a:stretch>
        </p:blipFill>
        <p:spPr>
          <a:xfrm>
            <a:off x="9228667" y="4908551"/>
            <a:ext cx="2963333" cy="194944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8" name="Picture 6" descr="图片2"/>
          <p:cNvPicPr>
            <a:picLocks noChangeAspect="1"/>
          </p:cNvPicPr>
          <p:nvPr userDrawn="1"/>
        </p:nvPicPr>
        <p:blipFill>
          <a:blip r:embed="rId5"/>
          <a:srcRect b="69101"/>
          <a:stretch>
            <a:fillRect/>
          </a:stretch>
        </p:blipFill>
        <p:spPr>
          <a:xfrm>
            <a:off x="0" y="0"/>
            <a:ext cx="12192000" cy="1625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组合 6"/>
          <p:cNvPicPr/>
          <p:nvPr/>
        </p:nvPicPr>
        <p:blipFill>
          <a:blip r:embed="rId13"/>
          <a:stretch>
            <a:fillRect/>
          </a:stretch>
        </p:blipFill>
        <p:spPr>
          <a:xfrm>
            <a:off x="8972550" y="3151188"/>
            <a:ext cx="4170363" cy="33718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Freeform 1224"/>
          <p:cNvSpPr>
            <a:spLocks noEditPoints="1"/>
          </p:cNvSpPr>
          <p:nvPr/>
        </p:nvSpPr>
        <p:spPr>
          <a:xfrm flipH="1">
            <a:off x="5495925" y="3911600"/>
            <a:ext cx="4054475" cy="2849563"/>
          </a:xfrm>
          <a:custGeom>
            <a:avLst/>
            <a:gdLst/>
            <a:ahLst/>
            <a:cxnLst>
              <a:cxn ang="0">
                <a:pos x="2147483646" y="1503649712"/>
              </a:cxn>
              <a:cxn ang="0">
                <a:pos x="1899249378" y="599013107"/>
              </a:cxn>
              <a:cxn ang="0">
                <a:pos x="70613113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020995283" y="2147483646"/>
              </a:cxn>
              <a:cxn ang="0">
                <a:pos x="2118389914" y="1919290817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748145714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892409707"/>
              </a:cxn>
              <a:cxn ang="0">
                <a:pos x="2147483646" y="488992004"/>
              </a:cxn>
              <a:cxn ang="0">
                <a:pos x="2147483646" y="354517105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990207409"/>
              </a:cxn>
              <a:cxn ang="0">
                <a:pos x="1156593077" y="2147483646"/>
              </a:cxn>
              <a:cxn ang="0">
                <a:pos x="2147483646" y="2147483646"/>
              </a:cxn>
              <a:cxn ang="0">
                <a:pos x="1521834281" y="2147483646"/>
              </a:cxn>
              <a:cxn ang="0">
                <a:pos x="913101267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>
          <a:xfrm flipH="1">
            <a:off x="7354888" y="-196850"/>
            <a:ext cx="5287962" cy="37163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1018851162"/>
              </a:cxn>
              <a:cxn ang="0">
                <a:pos x="1201136449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517880117"/>
              </a:cxn>
              <a:cxn ang="0">
                <a:pos x="2147483646" y="831716444"/>
              </a:cxn>
              <a:cxn ang="0">
                <a:pos x="2147483646" y="60299522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684226142"/>
              </a:cxn>
              <a:cxn ang="0">
                <a:pos x="196737670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553195489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>
          <a:xfrm>
            <a:off x="385763" y="4140200"/>
            <a:ext cx="3427412" cy="2408238"/>
          </a:xfrm>
          <a:custGeom>
            <a:avLst/>
            <a:gdLst/>
            <a:ahLst/>
            <a:cxnLst>
              <a:cxn ang="0">
                <a:pos x="2147483646" y="1073961862"/>
              </a:cxn>
              <a:cxn ang="0">
                <a:pos x="1357202060" y="427838994"/>
              </a:cxn>
              <a:cxn ang="0">
                <a:pos x="50460235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444202872" y="1938368605"/>
              </a:cxn>
              <a:cxn ang="0">
                <a:pos x="1513804112" y="1370828167"/>
              </a:cxn>
              <a:cxn ang="0">
                <a:pos x="160080492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597843751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632770590"/>
              </a:cxn>
              <a:cxn ang="0">
                <a:pos x="2147483646" y="1248590143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885981302"/>
              </a:cxn>
              <a:cxn ang="0">
                <a:pos x="2147483646" y="637391159"/>
              </a:cxn>
              <a:cxn ang="0">
                <a:pos x="2147483646" y="349256563"/>
              </a:cxn>
              <a:cxn ang="0">
                <a:pos x="1948805226" y="253210713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940103965" y="1606575461"/>
              </a:cxn>
              <a:cxn ang="0">
                <a:pos x="1566002830" y="707241880"/>
              </a:cxn>
              <a:cxn ang="0">
                <a:pos x="826501821" y="1912176431"/>
              </a:cxn>
              <a:cxn ang="0">
                <a:pos x="1661704904" y="2147483646"/>
              </a:cxn>
              <a:cxn ang="0">
                <a:pos x="1087504260" y="2147483646"/>
              </a:cxn>
              <a:cxn ang="0">
                <a:pos x="652503146" y="2147483646"/>
              </a:cxn>
              <a:cxn ang="0">
                <a:pos x="1748705717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054" name="组合 313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-212725" y="2432050"/>
            <a:ext cx="2852738" cy="23050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5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6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 descr="图片2"/>
          <p:cNvPicPr>
            <a:picLocks noChangeAspect="1"/>
          </p:cNvPicPr>
          <p:nvPr userDrawn="1"/>
        </p:nvPicPr>
        <p:blipFill>
          <a:blip r:embed="rId5"/>
          <a:srcRect t="69206" r="28578"/>
          <a:stretch>
            <a:fillRect/>
          </a:stretch>
        </p:blipFill>
        <p:spPr>
          <a:xfrm>
            <a:off x="533400" y="5357284"/>
            <a:ext cx="8326967" cy="1511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7" name="Picture 6" descr="图片2"/>
          <p:cNvPicPr>
            <a:picLocks noChangeAspect="1"/>
          </p:cNvPicPr>
          <p:nvPr userDrawn="1"/>
        </p:nvPicPr>
        <p:blipFill>
          <a:blip r:embed="rId5"/>
          <a:srcRect l="71422" t="69206"/>
          <a:stretch>
            <a:fillRect/>
          </a:stretch>
        </p:blipFill>
        <p:spPr>
          <a:xfrm>
            <a:off x="9228667" y="4908551"/>
            <a:ext cx="2963333" cy="194944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8" name="Picture 6" descr="图片2"/>
          <p:cNvPicPr>
            <a:picLocks noChangeAspect="1"/>
          </p:cNvPicPr>
          <p:nvPr userDrawn="1"/>
        </p:nvPicPr>
        <p:blipFill>
          <a:blip r:embed="rId5"/>
          <a:srcRect b="69101"/>
          <a:stretch>
            <a:fillRect/>
          </a:stretch>
        </p:blipFill>
        <p:spPr>
          <a:xfrm>
            <a:off x="0" y="0"/>
            <a:ext cx="12192000" cy="1625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3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  <a:ea typeface="黑体" pitchFamily="2" charset="-122"/>
        </a:defRPr>
      </a:lvl9pPr>
    </p:titleStyle>
    <p:bodyStyle>
      <a:lvl1pPr marL="457200" indent="-456565" algn="l" rtl="0" eaLnBrk="0" fontAlgn="base" hangingPunct="0">
        <a:spcBef>
          <a:spcPts val="13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03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165" algn="l" rtl="0" eaLnBrk="0" fontAlgn="base" hangingPunct="0">
        <a:spcBef>
          <a:spcPts val="130"/>
        </a:spcBef>
        <a:spcAft>
          <a:spcPct val="0"/>
        </a:spcAft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4.xml"/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image" Target="../media/image1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1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6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5.xml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image" Target="../media/image1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image" Target="../media/image160.png"/><Relationship Id="rId1" Type="http://schemas.openxmlformats.org/officeDocument/2006/relationships/image" Target="../media/image1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image" Target="../media/image162.png"/><Relationship Id="rId1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9.xml"/><Relationship Id="rId1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7.png"/><Relationship Id="rId3" Type="http://schemas.openxmlformats.org/officeDocument/2006/relationships/image" Target="../media/image166.jpeg"/><Relationship Id="rId2" Type="http://schemas.openxmlformats.org/officeDocument/2006/relationships/image" Target="../media/image165.emf"/><Relationship Id="rId1" Type="http://schemas.openxmlformats.org/officeDocument/2006/relationships/image" Target="../media/image1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5.xml"/><Relationship Id="rId1" Type="http://schemas.openxmlformats.org/officeDocument/2006/relationships/image" Target="../media/image16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1.xml"/><Relationship Id="rId1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1.xml"/><Relationship Id="rId1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3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1" Type="http://schemas.openxmlformats.org/officeDocument/2006/relationships/image" Target="../media/image1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38.jpeg"/><Relationship Id="rId1" Type="http://schemas.openxmlformats.org/officeDocument/2006/relationships/image" Target="../media/image13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.xml"/><Relationship Id="rId2" Type="http://schemas.openxmlformats.org/officeDocument/2006/relationships/image" Target="../media/image140.png"/><Relationship Id="rId1" Type="http://schemas.openxmlformats.org/officeDocument/2006/relationships/image" Target="../media/image1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42.png"/><Relationship Id="rId1" Type="http://schemas.openxmlformats.org/officeDocument/2006/relationships/image" Target="../media/image1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54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image" Target="../media/image1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3403600"/>
            <a:ext cx="12192000" cy="2184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467100" y="4800600"/>
            <a:ext cx="5397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 txBox="1"/>
          <p:nvPr/>
        </p:nvSpPr>
        <p:spPr bwMode="auto">
          <a:xfrm>
            <a:off x="2328333" y="1646767"/>
            <a:ext cx="7533217" cy="1037167"/>
          </a:xfrm>
          <a:prstGeom prst="rect">
            <a:avLst/>
          </a:prstGeom>
          <a:solidFill>
            <a:srgbClr val="FFFFFF">
              <a:alpha val="41000"/>
            </a:srgb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第一课 中学时代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2984500" y="3750733"/>
            <a:ext cx="6432551" cy="10371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中学序曲</a:t>
            </a:r>
            <a:endParaRPr kumimoji="0" lang="zh-CN" altLang="en-US" sz="5335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E:\晏梅\2016 秋上\人七思品\人七思品导练(学用)\目标.tif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4" y="513080"/>
            <a:ext cx="3634316" cy="70908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" name="TextBox 17"/>
          <p:cNvSpPr txBox="1"/>
          <p:nvPr/>
        </p:nvSpPr>
        <p:spPr>
          <a:xfrm>
            <a:off x="660400" y="1137073"/>
            <a:ext cx="10591800" cy="3749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史铁生，中国著名作家,短暂的一生获奖无数。中学毕业于清华大学附属中学,初中阶段全面发展,作文好,朗诵好,喜欢几乎所有的体育活动,喜欢画画,在初中阶段认识了很多老师、同学、朋友。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周恩来总理在中学时代立下了“为中华之崛起而读书”的目标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爱因斯坦在中学时代善于思考，他说：“学习知识，要思考，思考，再思考。”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cs"/>
              </a:rPr>
              <a:t>瓦特在中学时代善于观察，也因此他才能改进蒸汽机。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cs typeface="+mn-cs"/>
              </a:rPr>
              <a:t>习近平主席在中学时代喜欢读杜甫的文章，爱好踢足球。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460" y="4861560"/>
            <a:ext cx="11341100" cy="16916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ts val="42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noProof="0" dirty="0">
                <a:ln>
                  <a:noFill/>
                </a:ln>
                <a:uLnTx/>
                <a:uFillTx/>
                <a:latin typeface="+mj-ea"/>
                <a:ea typeface="+mj-ea"/>
                <a:sym typeface="+mn-ea"/>
              </a:rPr>
              <a:t>结合上述各位名人的中学时代，阅读教材第4页正文内容，请你谈谈中学时代的意义和重要性。这给我们哪些启示？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lvl="0" eaLnBrk="1" hangingPunct="1">
              <a:lnSpc>
                <a:spcPts val="4200"/>
              </a:lnSpc>
            </a:pPr>
            <a:endParaRPr lang="zh-CN" altLang="en-US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2520" y="137160"/>
            <a:ext cx="321564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名人轨迹</a:t>
            </a:r>
            <a:endParaRPr lang="zh-CN" altLang="en-US" sz="540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23875" y="2351088"/>
            <a:ext cx="7799388" cy="579438"/>
          </a:xfrm>
          <a:prstGeom prst="rect">
            <a:avLst/>
          </a:prstGeom>
        </p:spPr>
        <p:txBody>
          <a:bodyPr wrap="square">
            <a:spAutoFit/>
          </a:bodyPr>
          <a:p>
            <a:pPr marL="342900" lvl="0" indent="-342900" algn="just">
              <a:buFont typeface="Calibri Light" pitchFamily="34" charset="0"/>
              <a:buAutoNum type="arabicPeriod"/>
            </a:pPr>
            <a:r>
              <a:rPr lang="zh-CN" altLang="zh-CN" sz="3200" b="1" dirty="0">
                <a:solidFill>
                  <a:srgbClr val="000000"/>
                </a:solidFill>
                <a:ea typeface="Times New Roman" pitchFamily="18" charset="0"/>
              </a:rPr>
              <a:t>中学时代的意义</a:t>
            </a:r>
            <a:endParaRPr lang="zh-CN" altLang="zh-CN" sz="3200" b="1" dirty="0">
              <a:solidFill>
                <a:srgbClr val="000000"/>
              </a:solidFill>
              <a:ea typeface="Times New Roman" pitchFamily="18" charset="0"/>
            </a:endParaRPr>
          </a:p>
        </p:txBody>
      </p:sp>
      <p:grpSp>
        <p:nvGrpSpPr>
          <p:cNvPr id="3" name="组合 32"/>
          <p:cNvGrpSpPr/>
          <p:nvPr/>
        </p:nvGrpSpPr>
        <p:grpSpPr>
          <a:xfrm>
            <a:off x="-249237" y="0"/>
            <a:ext cx="9863137" cy="2511425"/>
            <a:chOff x="0" y="0"/>
            <a:chExt cx="9863739" cy="3962796"/>
          </a:xfrm>
        </p:grpSpPr>
        <p:grpSp>
          <p:nvGrpSpPr>
            <p:cNvPr id="17414" name="组合 18"/>
            <p:cNvGrpSpPr>
              <a:grpSpLocks noChangeAspect="1"/>
            </p:cNvGrpSpPr>
            <p:nvPr/>
          </p:nvGrpSpPr>
          <p:grpSpPr>
            <a:xfrm>
              <a:off x="0" y="883165"/>
              <a:ext cx="3174582" cy="2431230"/>
              <a:chOff x="0" y="0"/>
              <a:chExt cx="6829621" cy="5230414"/>
            </a:xfrm>
          </p:grpSpPr>
          <p:pic>
            <p:nvPicPr>
              <p:cNvPr id="17426" name="图片 19"/>
              <p:cNvPicPr>
                <a:picLocks noChangeAspect="1"/>
              </p:cNvPicPr>
              <p:nvPr/>
            </p:nvPicPr>
            <p:blipFill>
              <a:blip r:embed="rId1"/>
              <a:srcRect r="46722" b="35516"/>
              <a:stretch>
                <a:fillRect/>
              </a:stretch>
            </p:blipFill>
            <p:spPr>
              <a:xfrm rot="3973013" flipH="1">
                <a:off x="4248829" y="1541997"/>
                <a:ext cx="2775454" cy="2386127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7427" name="图片 20"/>
              <p:cNvPicPr>
                <a:picLocks noChangeAspect="1"/>
              </p:cNvPicPr>
              <p:nvPr/>
            </p:nvPicPr>
            <p:blipFill>
              <a:blip r:embed="rId1"/>
              <a:srcRect r="46722" b="35516"/>
              <a:stretch>
                <a:fillRect/>
              </a:stretch>
            </p:blipFill>
            <p:spPr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7428" name="图片 21"/>
              <p:cNvPicPr>
                <a:picLocks noChangeAspect="1"/>
              </p:cNvPicPr>
              <p:nvPr/>
            </p:nvPicPr>
            <p:blipFill>
              <a:blip r:embed="rId1"/>
              <a:srcRect l="-2" r="-568"/>
              <a:stretch>
                <a:fillRect/>
              </a:stretch>
            </p:blipFill>
            <p:spPr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grpSp>
          <p:nvGrpSpPr>
            <p:cNvPr id="17415" name="组合 15"/>
            <p:cNvGrpSpPr>
              <a:grpSpLocks noChangeAspect="1"/>
            </p:cNvGrpSpPr>
            <p:nvPr/>
          </p:nvGrpSpPr>
          <p:grpSpPr>
            <a:xfrm rot="5226633">
              <a:off x="7558160" y="1413532"/>
              <a:ext cx="2179928" cy="2431230"/>
              <a:chOff x="0" y="0"/>
              <a:chExt cx="4689778" cy="5230414"/>
            </a:xfrm>
          </p:grpSpPr>
          <p:pic>
            <p:nvPicPr>
              <p:cNvPr id="17424" name="图片 13"/>
              <p:cNvPicPr>
                <a:picLocks noChangeAspect="1"/>
              </p:cNvPicPr>
              <p:nvPr/>
            </p:nvPicPr>
            <p:blipFill>
              <a:blip r:embed="rId1"/>
              <a:srcRect r="46722" b="35516"/>
              <a:stretch>
                <a:fillRect/>
              </a:stretch>
            </p:blipFill>
            <p:spPr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7425" name="图片 14"/>
              <p:cNvPicPr>
                <a:picLocks noChangeAspect="1"/>
              </p:cNvPicPr>
              <p:nvPr/>
            </p:nvPicPr>
            <p:blipFill>
              <a:blip r:embed="rId1"/>
              <a:srcRect l="-2" r="-568"/>
              <a:stretch>
                <a:fillRect/>
              </a:stretch>
            </p:blipFill>
            <p:spPr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grpSp>
          <p:nvGrpSpPr>
            <p:cNvPr id="17416" name="组合 8"/>
            <p:cNvGrpSpPr/>
            <p:nvPr/>
          </p:nvGrpSpPr>
          <p:grpSpPr>
            <a:xfrm>
              <a:off x="1261105" y="1339544"/>
              <a:ext cx="7564899" cy="2467223"/>
              <a:chOff x="119462" y="33497"/>
              <a:chExt cx="8816458" cy="2875408"/>
            </a:xfrm>
          </p:grpSpPr>
          <p:sp>
            <p:nvSpPr>
              <p:cNvPr id="17422" name="任意多边形 9"/>
              <p:cNvSpPr/>
              <p:nvPr/>
            </p:nvSpPr>
            <p:spPr>
              <a:xfrm>
                <a:off x="119462" y="33497"/>
                <a:ext cx="8816458" cy="2875408"/>
              </a:xfrm>
              <a:custGeom>
                <a:avLst/>
                <a:gdLst>
                  <a:gd name="txL" fmla="*/ 0 w 8817618"/>
                  <a:gd name="txT" fmla="*/ 0 h 2876550"/>
                  <a:gd name="txR" fmla="*/ 8817618 w 8817618"/>
                  <a:gd name="txB" fmla="*/ 2876550 h 2876550"/>
                </a:gdLst>
                <a:ahLst/>
                <a:cxnLst>
                  <a:cxn ang="0">
                    <a:pos x="409467" y="0"/>
                  </a:cxn>
                  <a:cxn ang="0">
                    <a:pos x="8405831" y="0"/>
                  </a:cxn>
                  <a:cxn ang="0">
                    <a:pos x="8438009" y="159299"/>
                  </a:cxn>
                  <a:cxn ang="0">
                    <a:pos x="8815298" y="409249"/>
                  </a:cxn>
                  <a:cxn ang="0">
                    <a:pos x="8815298" y="2425835"/>
                  </a:cxn>
                  <a:cxn ang="0">
                    <a:pos x="8405831" y="2835085"/>
                  </a:cxn>
                  <a:cxn ang="0">
                    <a:pos x="8413745" y="2874265"/>
                  </a:cxn>
                  <a:cxn ang="0">
                    <a:pos x="401552" y="2874265"/>
                  </a:cxn>
                  <a:cxn ang="0">
                    <a:pos x="409466" y="2835085"/>
                  </a:cxn>
                  <a:cxn ang="0">
                    <a:pos x="82521" y="2434149"/>
                  </a:cxn>
                  <a:cxn ang="0">
                    <a:pos x="0" y="2425835"/>
                  </a:cxn>
                  <a:cxn ang="0">
                    <a:pos x="0" y="409249"/>
                  </a:cxn>
                  <a:cxn ang="0">
                    <a:pos x="409467" y="0"/>
                  </a:cxn>
                </a:cxnLst>
                <a:rect l="txL" t="txT" r="txR" b="txB"/>
                <a:pathLst>
                  <a:path w="8817618" h="2876550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solidFill>
                <a:srgbClr val="C1B152"/>
              </a:solidFill>
              <a:ln w="9525">
                <a:noFill/>
                <a:miter/>
              </a:ln>
              <a:effectLst>
                <a:outerShdw algn="ctr" rotWithShape="0">
                  <a:schemeClr val="tx1">
                    <a:alpha val="39000"/>
                  </a:schemeClr>
                </a:outerShdw>
              </a:effectLst>
            </p:spPr>
            <p:txBody>
              <a:bodyPr anchor="ctr"/>
              <a:p>
                <a:pPr lvl="0"/>
                <a:r>
                  <a:rPr lang="zh-CN" altLang="en-US" dirty="0">
                    <a:latin typeface="Calibri" pitchFamily="34" charset="0"/>
                    <a:ea typeface="宋体" pitchFamily="2" charset="-122"/>
                  </a:rPr>
                  <a:t>知识点</a:t>
                </a:r>
                <a:endParaRPr lang="zh-CN" altLang="en-US" dirty="0"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17423" name="任意多边形 10"/>
              <p:cNvSpPr/>
              <p:nvPr/>
            </p:nvSpPr>
            <p:spPr>
              <a:xfrm>
                <a:off x="161375" y="156131"/>
                <a:ext cx="8494513" cy="2564552"/>
              </a:xfrm>
              <a:custGeom>
                <a:avLst/>
                <a:gdLst/>
                <a:ahLst/>
                <a:cxnLst>
                  <a:cxn ang="0">
                    <a:pos x="380109" y="0"/>
                  </a:cxn>
                  <a:cxn ang="0">
                    <a:pos x="7803139" y="0"/>
                  </a:cxn>
                  <a:cxn ang="0">
                    <a:pos x="7833010" y="126717"/>
                  </a:cxn>
                  <a:cxn ang="0">
                    <a:pos x="8183248" y="325546"/>
                  </a:cxn>
                  <a:cxn ang="0">
                    <a:pos x="8183248" y="1929681"/>
                  </a:cxn>
                  <a:cxn ang="0">
                    <a:pos x="7803139" y="2255227"/>
                  </a:cxn>
                  <a:cxn ang="0">
                    <a:pos x="7810485" y="2286394"/>
                  </a:cxn>
                  <a:cxn ang="0">
                    <a:pos x="372761" y="2286394"/>
                  </a:cxn>
                  <a:cxn ang="0">
                    <a:pos x="380108" y="2255227"/>
                  </a:cxn>
                  <a:cxn ang="0">
                    <a:pos x="76604" y="1936294"/>
                  </a:cxn>
                  <a:cxn ang="0">
                    <a:pos x="0" y="1929681"/>
                  </a:cxn>
                  <a:cxn ang="0">
                    <a:pos x="0" y="325546"/>
                  </a:cxn>
                  <a:cxn ang="0">
                    <a:pos x="380109" y="0"/>
                  </a:cxn>
                </a:cxnLst>
                <a:pathLst>
                  <a:path w="8817618" h="2876550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>
                    <a:alpha val="10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7417" name="组合 26"/>
            <p:cNvGrpSpPr>
              <a:grpSpLocks noChangeAspect="1"/>
            </p:cNvGrpSpPr>
            <p:nvPr/>
          </p:nvGrpSpPr>
          <p:grpSpPr>
            <a:xfrm rot="5226633">
              <a:off x="496475" y="1655055"/>
              <a:ext cx="1857177" cy="2071273"/>
              <a:chOff x="0" y="0"/>
              <a:chExt cx="4689778" cy="5230414"/>
            </a:xfrm>
          </p:grpSpPr>
          <p:pic>
            <p:nvPicPr>
              <p:cNvPr id="17420" name="图片 27"/>
              <p:cNvPicPr>
                <a:picLocks noChangeAspect="1"/>
              </p:cNvPicPr>
              <p:nvPr/>
            </p:nvPicPr>
            <p:blipFill>
              <a:blip r:embed="rId1"/>
              <a:srcRect r="46722" b="35516"/>
              <a:stretch>
                <a:fillRect/>
              </a:stretch>
            </p:blipFill>
            <p:spPr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7421" name="图片 28"/>
              <p:cNvPicPr>
                <a:picLocks noChangeAspect="1"/>
              </p:cNvPicPr>
              <p:nvPr/>
            </p:nvPicPr>
            <p:blipFill>
              <a:blip r:embed="rId1"/>
              <a:srcRect l="-2" r="-568"/>
              <a:stretch>
                <a:fillRect/>
              </a:stretch>
            </p:blipFill>
            <p:spPr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pic>
          <p:nvPicPr>
            <p:cNvPr id="17418" name="图片 29"/>
            <p:cNvPicPr>
              <a:picLocks noChangeAspect="1"/>
            </p:cNvPicPr>
            <p:nvPr/>
          </p:nvPicPr>
          <p:blipFill>
            <a:blip r:embed="rId2"/>
            <a:srcRect b="-464"/>
            <a:stretch>
              <a:fillRect/>
            </a:stretch>
          </p:blipFill>
          <p:spPr>
            <a:xfrm flipH="1">
              <a:off x="791101" y="3204710"/>
              <a:ext cx="940006" cy="758086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7419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77621" y="0"/>
              <a:ext cx="1542395" cy="219396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7412" name="文本框 18"/>
          <p:cNvSpPr txBox="1"/>
          <p:nvPr/>
        </p:nvSpPr>
        <p:spPr>
          <a:xfrm>
            <a:off x="2130425" y="1092200"/>
            <a:ext cx="5907088" cy="7874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/>
            <a:r>
              <a:rPr lang="zh-CN" altLang="en-US" sz="4400" b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重点知识（记笔记！）</a:t>
            </a:r>
            <a:endParaRPr lang="zh-CN" altLang="en-US" sz="4400" b="1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30" name="文本框 17429"/>
          <p:cNvSpPr txBox="1"/>
          <p:nvPr/>
        </p:nvSpPr>
        <p:spPr>
          <a:xfrm>
            <a:off x="663575" y="2932113"/>
            <a:ext cx="11055350" cy="39354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①中学阶段是人生发展的一个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新阶段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，可以为我们的一生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奠定重要基础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②中学时代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见证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着一个人从少年到青年的生命进阶。随着身心的不断发展，我们开始深入探寻生活的奥秘，满怀好奇地撩开精神世界的面纱；随着自我意识的逐步觉醒，我们开始主动发现和认识自己；随着思维水平和理解能力的不断提高，我们对世界的认识越发具体而深入；随着生活体验的日渐丰富，我们开始自觉磨砺意志和品格，思考生活的意义</a:t>
            </a:r>
            <a:r>
              <a:rPr lang="en-US" altLang="zh-CN" sz="28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这将为我们的人生长卷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打上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更加丰富而厚实的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底色</a:t>
            </a:r>
            <a:r>
              <a:rPr lang="zh-CN" altLang="en-US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28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 lvl="0"/>
            <a:endParaRPr lang="zh-CN" altLang="en-US" sz="28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8066" name="组合 2"/>
          <p:cNvGrpSpPr/>
          <p:nvPr/>
        </p:nvGrpSpPr>
        <p:grpSpPr>
          <a:xfrm>
            <a:off x="5538788" y="857250"/>
            <a:ext cx="4737100" cy="1084263"/>
            <a:chOff x="-92543" y="0"/>
            <a:chExt cx="6314549" cy="1444385"/>
          </a:xfrm>
        </p:grpSpPr>
        <p:pic>
          <p:nvPicPr>
            <p:cNvPr id="88078" name="Group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92543" y="0"/>
              <a:ext cx="6314549" cy="1444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88079" name="文本框 5"/>
            <p:cNvSpPr txBox="1"/>
            <p:nvPr/>
          </p:nvSpPr>
          <p:spPr>
            <a:xfrm>
              <a:off x="2950549" y="622142"/>
              <a:ext cx="413070" cy="49062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1" hangingPunct="1"/>
              <a:endParaRPr lang="zh-CN" altLang="en-US" dirty="0">
                <a:solidFill>
                  <a:srgbClr val="2C2710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934200" y="1111250"/>
            <a:ext cx="1897063" cy="594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课后探究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068" name="文本框 10"/>
          <p:cNvSpPr txBox="1"/>
          <p:nvPr/>
        </p:nvSpPr>
        <p:spPr>
          <a:xfrm>
            <a:off x="2082800" y="1398588"/>
            <a:ext cx="2670175" cy="22860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dirty="0">
                <a:latin typeface="Calibri" pitchFamily="34" charset="0"/>
                <a:ea typeface="宋体" pitchFamily="2" charset="-122"/>
              </a:rPr>
              <a:t>请查阅相关人物的资料或采访身边的人，记录他们对中学时代的回忆，并写下自己的发现和思考。</a:t>
            </a:r>
            <a:endParaRPr lang="zh-CN" altLang="en-US" sz="2400" dirty="0"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88069" name="组合 918"/>
          <p:cNvGrpSpPr/>
          <p:nvPr/>
        </p:nvGrpSpPr>
        <p:grpSpPr>
          <a:xfrm>
            <a:off x="7669213" y="2266950"/>
            <a:ext cx="2606675" cy="2128838"/>
            <a:chOff x="0" y="0"/>
            <a:chExt cx="5818530" cy="5818530"/>
          </a:xfrm>
        </p:grpSpPr>
        <p:sp>
          <p:nvSpPr>
            <p:cNvPr id="18444" name="椭圆 919"/>
            <p:cNvSpPr/>
            <p:nvPr/>
          </p:nvSpPr>
          <p:spPr>
            <a:xfrm>
              <a:off x="120481" y="117153"/>
              <a:ext cx="5577568" cy="558422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zh-CN" altLang="en-US" sz="3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你的发现和思考：</a:t>
              </a:r>
              <a:endParaRPr kumimoji="0" lang="en-US" altLang="zh-CN" sz="3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en-US" altLang="zh-CN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椭圆 920"/>
            <p:cNvSpPr/>
            <p:nvPr/>
          </p:nvSpPr>
          <p:spPr>
            <a:xfrm>
              <a:off x="0" y="0"/>
              <a:ext cx="5818530" cy="5818530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DFBE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圆角矩形 14"/>
          <p:cNvSpPr/>
          <p:nvPr/>
        </p:nvSpPr>
        <p:spPr bwMode="auto">
          <a:xfrm>
            <a:off x="5492750" y="2260600"/>
            <a:ext cx="2176463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记录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4873625" y="3495675"/>
            <a:ext cx="2176463" cy="7191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记录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6888163" y="4679950"/>
            <a:ext cx="2176463" cy="7207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记录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4960938" y="2413000"/>
            <a:ext cx="957263" cy="4302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人物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424363" y="3652838"/>
            <a:ext cx="957263" cy="4302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人物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311900" y="4891088"/>
            <a:ext cx="955675" cy="4302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人物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1" name="矩形 11269"/>
          <p:cNvSpPr/>
          <p:nvPr/>
        </p:nvSpPr>
        <p:spPr>
          <a:xfrm>
            <a:off x="1828800" y="-152400"/>
            <a:ext cx="4724400" cy="11731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algn="ctr" eaLnBrk="1" hangingPunct="1"/>
            <a:r>
              <a:rPr lang="zh-CN" altLang="en-US" sz="3600" b="1" dirty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集思广益解疑惑</a:t>
            </a:r>
            <a:endParaRPr lang="zh-CN" altLang="en-US" sz="3600" b="1" dirty="0">
              <a:solidFill>
                <a:schemeClr val="tx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89092" name="文本占位符 11270"/>
          <p:cNvSpPr>
            <a:spLocks noGrp="1"/>
          </p:cNvSpPr>
          <p:nvPr>
            <p:ph idx="1"/>
          </p:nvPr>
        </p:nvSpPr>
        <p:spPr>
          <a:xfrm>
            <a:off x="1020445" y="990600"/>
            <a:ext cx="9418955" cy="1828800"/>
          </a:xfrm>
          <a:ln w="9525">
            <a:miter/>
          </a:ln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/>
              <a:t>        </a:t>
            </a:r>
            <a:r>
              <a:rPr lang="en-US" altLang="zh-CN" sz="2800" b="1" dirty="0">
                <a:latin typeface="宋体" charset="0"/>
                <a:ea typeface="宋体" charset="0"/>
              </a:rPr>
              <a:t>学生甲:“原来的好朋友都分到别的班了,熟悉的老师也不再教我了,在新班级中,我就像一只孤雁,好无措。”</a:t>
            </a:r>
            <a:endParaRPr lang="en-US" altLang="zh-CN" sz="2800" b="1" dirty="0">
              <a:latin typeface="宋体" charset="0"/>
              <a:ea typeface="宋体" charset="0"/>
            </a:endParaRPr>
          </a:p>
          <a:p>
            <a:pPr eaLnBrk="1" hangingPunct="1">
              <a:buNone/>
            </a:pPr>
            <a:r>
              <a:rPr lang="en-US" altLang="zh-CN" sz="2800" b="1" dirty="0">
                <a:latin typeface="宋体" charset="0"/>
                <a:ea typeface="宋体" charset="0"/>
              </a:rPr>
              <a:t>    学生乙:开学一周了,可我还是喜欢不起来自己的学校。没有被心仪的学校</a:t>
            </a:r>
            <a:r>
              <a:rPr lang="zh-CN" altLang="en-US" sz="2800" b="1" dirty="0">
                <a:latin typeface="宋体" charset="0"/>
                <a:ea typeface="宋体" charset="0"/>
              </a:rPr>
              <a:t>录取</a:t>
            </a:r>
            <a:r>
              <a:rPr lang="en-US" altLang="zh-CN" sz="2800" b="1" dirty="0">
                <a:latin typeface="宋体" charset="0"/>
                <a:ea typeface="宋体" charset="0"/>
              </a:rPr>
              <a:t>,不开心。</a:t>
            </a:r>
            <a:endParaRPr lang="en-US" altLang="zh-CN" sz="2800" b="1" dirty="0">
              <a:latin typeface="宋体" charset="0"/>
              <a:ea typeface="宋体" charset="0"/>
            </a:endParaRPr>
          </a:p>
          <a:p>
            <a:pPr eaLnBrk="1" hangingPunct="1">
              <a:buNone/>
            </a:pPr>
            <a:endParaRPr lang="en-US" altLang="zh-CN" sz="2800" b="1" dirty="0">
              <a:latin typeface="宋体" charset="0"/>
              <a:ea typeface="宋体" charset="0"/>
            </a:endParaRPr>
          </a:p>
          <a:p>
            <a:pPr eaLnBrk="1" hangingPunct="1">
              <a:buNone/>
            </a:pPr>
            <a:endParaRPr lang="en-US" altLang="zh-CN" b="1" dirty="0"/>
          </a:p>
          <a:p>
            <a:pPr eaLnBrk="1" hangingPunct="1">
              <a:buNone/>
            </a:pPr>
            <a:r>
              <a:rPr lang="en-US" altLang="zh-CN" b="1" dirty="0"/>
              <a:t>    </a:t>
            </a:r>
            <a:r>
              <a:rPr lang="en-US" altLang="zh-CN" sz="4000" b="1" dirty="0"/>
              <a:t> </a:t>
            </a:r>
            <a:endParaRPr lang="zh-CN" altLang="en-US" sz="4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798320" y="2948940"/>
            <a:ext cx="68122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宋体" charset="0"/>
                <a:ea typeface="宋体" charset="0"/>
                <a:sym typeface="+mn-ea"/>
              </a:rPr>
              <a:t>你如何帮助这两位同学解决困惑?</a:t>
            </a:r>
            <a:endParaRPr lang="en-US" altLang="zh-CN" sz="3200" b="1" dirty="0">
              <a:solidFill>
                <a:srgbClr val="FF0000"/>
              </a:solidFill>
              <a:latin typeface="宋体" charset="0"/>
              <a:ea typeface="宋体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9240" y="3954780"/>
            <a:ext cx="9265285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宋体" charset="0"/>
                <a:ea typeface="宋体" charset="0"/>
              </a:rPr>
              <a:t>    </a:t>
            </a:r>
            <a:r>
              <a:rPr lang="zh-CN" altLang="en-US" sz="2400" b="1">
                <a:latin typeface="宋体" charset="0"/>
                <a:ea typeface="宋体" charset="0"/>
              </a:rPr>
              <a:t>天下无不散的筵席,随着环境的变化,朋友也会相应变化,我们应适应这种变化,在新环境中积极交往,构建新的人际关系。</a:t>
            </a:r>
            <a:endParaRPr lang="zh-CN" altLang="en-US" sz="2400" b="1">
              <a:latin typeface="宋体" charset="0"/>
              <a:ea typeface="宋体" charset="0"/>
            </a:endParaRPr>
          </a:p>
          <a:p>
            <a:r>
              <a:rPr lang="zh-CN" altLang="en-US" sz="2400" b="1">
                <a:latin typeface="宋体" charset="0"/>
                <a:ea typeface="宋体" charset="0"/>
              </a:rPr>
              <a:t>    好朋友不在一个班,可以通过各种通讯方式保持联系,互相交流学习、生活情况,互相帮助,并不是一只孤雁。</a:t>
            </a:r>
            <a:endParaRPr lang="zh-CN" altLang="en-US" sz="2400" b="1">
              <a:latin typeface="宋体" charset="0"/>
              <a:ea typeface="宋体" charset="0"/>
            </a:endParaRPr>
          </a:p>
          <a:p>
            <a:r>
              <a:rPr lang="zh-CN" altLang="en-US" sz="2400" b="1">
                <a:latin typeface="宋体" charset="0"/>
                <a:ea typeface="宋体" charset="0"/>
              </a:rPr>
              <a:t>    不管喜不喜欢,我们没法改变自己的学校,无法改变周围的环境,正确的做法应该是积极应对环境的变化,适时调整自己,用积极的心态迎接初中三年的生活。</a:t>
            </a:r>
            <a:endParaRPr lang="zh-CN" altLang="en-US" sz="2400" b="1">
              <a:latin typeface="宋体" charset="0"/>
              <a:ea typeface="宋体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2" name="文本占位符 11270"/>
          <p:cNvSpPr>
            <a:spLocks noGrp="1"/>
          </p:cNvSpPr>
          <p:nvPr>
            <p:ph idx="1"/>
          </p:nvPr>
        </p:nvSpPr>
        <p:spPr>
          <a:xfrm>
            <a:off x="2392680" y="1432560"/>
            <a:ext cx="8229600" cy="3474085"/>
          </a:xfrm>
          <a:ln w="9525">
            <a:miter/>
          </a:ln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/>
              <a:t>        </a:t>
            </a:r>
            <a:endParaRPr lang="en-US" altLang="zh-CN" b="1" dirty="0"/>
          </a:p>
          <a:p>
            <a:pPr eaLnBrk="1" hangingPunct="1">
              <a:buNone/>
            </a:pPr>
            <a:r>
              <a:rPr lang="en-US" altLang="zh-CN" b="1" dirty="0"/>
              <a:t>    </a:t>
            </a:r>
            <a:r>
              <a:rPr lang="en-US" altLang="zh-CN" sz="4000" b="1" dirty="0"/>
              <a:t> </a:t>
            </a:r>
            <a:r>
              <a:rPr lang="zh-CN" altLang="en-US" sz="4000" b="1" dirty="0"/>
              <a:t>中学生活，对我们来说意味着新的机会和可能，也意味着新的目标和挑战。</a:t>
            </a:r>
            <a:r>
              <a:rPr lang="zh-CN" altLang="en-US" sz="4000" b="1" dirty="0">
                <a:solidFill>
                  <a:srgbClr val="FF0000"/>
                </a:solidFill>
              </a:rPr>
              <a:t>这些都是生命馈赠给我们的成长礼物。</a:t>
            </a:r>
            <a:r>
              <a:rPr lang="zh-CN" alt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那么中学生活馈赠给我们哪些礼物呢？</a:t>
            </a:r>
            <a:endParaRPr lang="zh-CN" alt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None/>
            </a:pPr>
            <a:endParaRPr lang="zh-CN" alt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2490" y="636270"/>
            <a:ext cx="1005840" cy="57683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 anchor="t">
            <a:spAutoFit/>
          </a:bodyPr>
          <a:p>
            <a:pPr algn="ctr"/>
            <a:r>
              <a:rPr lang="zh-CN" altLang="en-US" sz="540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积极接纳 成长礼物</a:t>
            </a:r>
            <a:endParaRPr lang="zh-CN" altLang="en-US" sz="540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6675" y="568325"/>
            <a:ext cx="5785485" cy="1231265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宋体" pitchFamily="2" charset="-122"/>
                <a:cs typeface="+mn-cs"/>
              </a:rPr>
              <a:t>成长的礼物</a:t>
            </a:r>
            <a:endParaRPr kumimoji="0" lang="zh-CN" altLang="en-US" sz="7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7" name="图片 23557" descr="20090112103631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73" y="3084513"/>
            <a:ext cx="2709862" cy="28178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315" name="图片 23555" descr="u=2819208435,3996420155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" y="565150"/>
            <a:ext cx="2641600" cy="24431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316" name="图片 23556" descr="200901121031447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480753"/>
            <a:ext cx="2776538" cy="28543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1336040" y="1927225"/>
            <a:ext cx="2438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新的机会</a:t>
            </a:r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8263" y="4826000"/>
            <a:ext cx="163195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新的可能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67650" y="4752975"/>
            <a:ext cx="203993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新的挑战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392" name="标题 23553"/>
          <p:cNvSpPr>
            <a:spLocks noGrp="1"/>
          </p:cNvSpPr>
          <p:nvPr>
            <p:ph type="title"/>
          </p:nvPr>
        </p:nvSpPr>
        <p:spPr>
          <a:xfrm>
            <a:off x="1698625" y="210820"/>
            <a:ext cx="7216140" cy="86677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dirty="0">
                <a:solidFill>
                  <a:srgbClr val="E50A05"/>
                </a:solidFill>
                <a:latin typeface="Times New Roman" pitchFamily="18" charset="0"/>
                <a:ea typeface="黑体" pitchFamily="49" charset="-122"/>
                <a:sym typeface="+mn-ea"/>
              </a:rPr>
              <a:t>中学生活馈赠给我们的礼物</a:t>
            </a:r>
            <a:endParaRPr lang="zh-CN" altLang="en-US" sz="3600" b="1" dirty="0"/>
          </a:p>
        </p:txBody>
      </p:sp>
      <p:pic>
        <p:nvPicPr>
          <p:cNvPr id="7" name="图片 23558" descr="u=1007303193,1286916706&amp;fm=21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115" y="369570"/>
            <a:ext cx="3557905" cy="267144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文本框 7"/>
          <p:cNvSpPr txBox="1"/>
          <p:nvPr/>
        </p:nvSpPr>
        <p:spPr>
          <a:xfrm>
            <a:off x="8879840" y="1891030"/>
            <a:ext cx="15890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新的目标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0920" y="1226820"/>
            <a:ext cx="214820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、新的起点，提供了发展自我的多种机会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4640" y="1074420"/>
            <a:ext cx="2087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、新的目标和要求，激发我们的潜能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0520" y="3421380"/>
            <a:ext cx="29870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、新的环境，改变原来不够完美的形象，完善自我成为可能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529715" y="847725"/>
            <a:ext cx="8055610" cy="1172845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宋体" pitchFamily="2" charset="-122"/>
                <a:cs typeface="+mn-cs"/>
              </a:rPr>
              <a:t>成长礼物接接接</a:t>
            </a:r>
            <a:endParaRPr kumimoji="0" lang="zh-CN" altLang="en-US" sz="7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14340" name="Picture 4" descr="http://img1.fzbm.com/attachment/Day_130916/629_1060166_5384760a0f8323d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2937" y="743797"/>
            <a:ext cx="1079500" cy="10287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Picture 2" descr="E:\晏梅\2016 秋上\人七思品\人七思品导练(学用)\目标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64" y="1836420"/>
            <a:ext cx="3634316" cy="70908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" name="矩形 8"/>
          <p:cNvSpPr/>
          <p:nvPr/>
        </p:nvSpPr>
        <p:spPr>
          <a:xfrm>
            <a:off x="1049020" y="2781300"/>
            <a:ext cx="10139045" cy="2225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zh-CN" sz="2400" b="1" dirty="0">
                <a:latin typeface="宋体" charset="0"/>
                <a:ea typeface="宋体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E50A05"/>
                </a:solidFill>
                <a:latin typeface="宋体" charset="0"/>
                <a:ea typeface="宋体" charset="0"/>
                <a:sym typeface="+mn-ea"/>
              </a:rPr>
              <a:t>中学生活为我们提供了发展自我的多种机会。</a:t>
            </a: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 </a:t>
            </a:r>
            <a:endParaRPr lang="zh-CN" altLang="en-US" sz="2800" b="1" dirty="0">
              <a:latin typeface="宋体" charset="0"/>
              <a:ea typeface="宋体" charset="0"/>
            </a:endParaRPr>
          </a:p>
          <a:p>
            <a:pPr eaLnBrk="1" hangingPunct="1">
              <a:buNone/>
            </a:pP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   （</a:t>
            </a:r>
            <a:r>
              <a:rPr lang="en-US" altLang="zh-CN" sz="2800" b="1" dirty="0">
                <a:latin typeface="宋体" charset="0"/>
                <a:ea typeface="宋体" charset="0"/>
                <a:sym typeface="+mn-ea"/>
              </a:rPr>
              <a:t>1</a:t>
            </a: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）集体生活，涵养我们的品格，丰富我们的个性；</a:t>
            </a:r>
            <a:endParaRPr lang="zh-CN" altLang="en-US" sz="2800" b="1" dirty="0">
              <a:latin typeface="宋体" charset="0"/>
              <a:ea typeface="宋体" charset="0"/>
            </a:endParaRPr>
          </a:p>
          <a:p>
            <a:pPr eaLnBrk="1" hangingPunct="1">
              <a:buNone/>
            </a:pP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   （</a:t>
            </a:r>
            <a:r>
              <a:rPr lang="en-US" altLang="zh-CN" sz="2800" b="1" dirty="0">
                <a:latin typeface="宋体" charset="0"/>
                <a:ea typeface="宋体" charset="0"/>
                <a:sym typeface="+mn-ea"/>
              </a:rPr>
              <a:t>2</a:t>
            </a: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）新的课程，引领我们探索新的知识领域；</a:t>
            </a:r>
            <a:endParaRPr lang="zh-CN" altLang="en-US" sz="2800" b="1" dirty="0">
              <a:latin typeface="宋体" charset="0"/>
              <a:ea typeface="宋体" charset="0"/>
            </a:endParaRPr>
          </a:p>
          <a:p>
            <a:pPr eaLnBrk="1" hangingPunct="1">
              <a:buNone/>
            </a:pP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   （</a:t>
            </a:r>
            <a:r>
              <a:rPr lang="en-US" altLang="zh-CN" sz="2800" b="1" dirty="0">
                <a:latin typeface="宋体" charset="0"/>
                <a:ea typeface="宋体" charset="0"/>
                <a:sym typeface="+mn-ea"/>
              </a:rPr>
              <a:t>3</a:t>
            </a: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）丰富多彩的社团活动，给我们提供发展兴趣的平台；</a:t>
            </a:r>
            <a:endParaRPr lang="zh-CN" altLang="en-US" sz="2800" b="1" dirty="0">
              <a:latin typeface="宋体" charset="0"/>
              <a:ea typeface="宋体" charset="0"/>
            </a:endParaRPr>
          </a:p>
          <a:p>
            <a:pPr eaLnBrk="1" hangingPunct="1">
              <a:buNone/>
            </a:pP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   （</a:t>
            </a:r>
            <a:r>
              <a:rPr lang="en-US" altLang="zh-CN" sz="2800" b="1" dirty="0">
                <a:latin typeface="宋体" charset="0"/>
                <a:ea typeface="宋体" charset="0"/>
                <a:sym typeface="+mn-ea"/>
              </a:rPr>
              <a:t>4</a:t>
            </a:r>
            <a:r>
              <a:rPr lang="zh-CN" altLang="en-US" sz="2800" b="1" dirty="0">
                <a:latin typeface="宋体" charset="0"/>
                <a:ea typeface="宋体" charset="0"/>
                <a:sym typeface="+mn-ea"/>
              </a:rPr>
              <a:t>）各种各样的社会实践，为我们打开认识社会之门</a:t>
            </a:r>
            <a:r>
              <a:rPr lang="en-US" altLang="zh-CN" sz="2800" b="1" dirty="0">
                <a:latin typeface="宋体" charset="0"/>
                <a:ea typeface="宋体" charset="0"/>
                <a:sym typeface="+mn-ea"/>
              </a:rPr>
              <a:t>……</a:t>
            </a:r>
            <a:endParaRPr lang="zh-CN" altLang="en-US" sz="2800" b="1" dirty="0">
              <a:solidFill>
                <a:srgbClr val="0000FF"/>
              </a:solidFill>
              <a:latin typeface="宋体" charset="0"/>
              <a:ea typeface="宋体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7350" y="1575435"/>
            <a:ext cx="4417695" cy="661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新的机会和平台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1514" name="云形标注 190472"/>
          <p:cNvSpPr/>
          <p:nvPr/>
        </p:nvSpPr>
        <p:spPr>
          <a:xfrm flipH="1">
            <a:off x="6282373" y="1691005"/>
            <a:ext cx="2471426" cy="838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Verdana" pitchFamily="34" charset="0"/>
                <a:ea typeface="黑体" pitchFamily="49" charset="-122"/>
              </a:rPr>
              <a:t>知识点：</a:t>
            </a:r>
            <a:endParaRPr lang="zh-CN" altLang="en-US" sz="3600" b="1" dirty="0">
              <a:solidFill>
                <a:srgbClr val="FF0000"/>
              </a:solidFill>
              <a:latin typeface="Verdana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矩形 13319"/>
          <p:cNvSpPr/>
          <p:nvPr/>
        </p:nvSpPr>
        <p:spPr>
          <a:xfrm>
            <a:off x="1752600" y="1752600"/>
            <a:ext cx="15240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25" name="矩形 13320"/>
          <p:cNvSpPr/>
          <p:nvPr/>
        </p:nvSpPr>
        <p:spPr>
          <a:xfrm>
            <a:off x="3429000" y="19812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26" name="矩形 13321"/>
          <p:cNvSpPr/>
          <p:nvPr/>
        </p:nvSpPr>
        <p:spPr>
          <a:xfrm>
            <a:off x="3429000" y="14478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27" name="矩形 13322"/>
          <p:cNvSpPr/>
          <p:nvPr/>
        </p:nvSpPr>
        <p:spPr>
          <a:xfrm>
            <a:off x="3429000" y="51816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28" name="矩形 13323"/>
          <p:cNvSpPr/>
          <p:nvPr/>
        </p:nvSpPr>
        <p:spPr>
          <a:xfrm>
            <a:off x="3429000" y="57150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29" name="矩形 13324"/>
          <p:cNvSpPr/>
          <p:nvPr/>
        </p:nvSpPr>
        <p:spPr>
          <a:xfrm>
            <a:off x="1752600" y="5486400"/>
            <a:ext cx="15240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0" name="矩形 13325"/>
          <p:cNvSpPr/>
          <p:nvPr/>
        </p:nvSpPr>
        <p:spPr>
          <a:xfrm>
            <a:off x="3429000" y="25908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1" name="矩形 13326"/>
          <p:cNvSpPr/>
          <p:nvPr/>
        </p:nvSpPr>
        <p:spPr>
          <a:xfrm>
            <a:off x="3429000" y="31242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2" name="矩形 13327"/>
          <p:cNvSpPr/>
          <p:nvPr/>
        </p:nvSpPr>
        <p:spPr>
          <a:xfrm>
            <a:off x="1752600" y="2971800"/>
            <a:ext cx="15240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3" name="矩形 13328"/>
          <p:cNvSpPr/>
          <p:nvPr/>
        </p:nvSpPr>
        <p:spPr>
          <a:xfrm>
            <a:off x="3429000" y="44196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4" name="矩形 13329"/>
          <p:cNvSpPr/>
          <p:nvPr/>
        </p:nvSpPr>
        <p:spPr>
          <a:xfrm>
            <a:off x="3429000" y="3886200"/>
            <a:ext cx="10668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5" name="矩形 13330"/>
          <p:cNvSpPr/>
          <p:nvPr/>
        </p:nvSpPr>
        <p:spPr>
          <a:xfrm>
            <a:off x="1752600" y="4267200"/>
            <a:ext cx="1600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6" name="矩形 13331"/>
          <p:cNvSpPr/>
          <p:nvPr/>
        </p:nvSpPr>
        <p:spPr>
          <a:xfrm>
            <a:off x="1752600" y="1828800"/>
            <a:ext cx="15621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在学习生活中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7" name="矩形 13332"/>
          <p:cNvSpPr/>
          <p:nvPr/>
        </p:nvSpPr>
        <p:spPr>
          <a:xfrm>
            <a:off x="1752600" y="3048000"/>
            <a:ext cx="15621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在人际交往中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8" name="矩形 13333"/>
          <p:cNvSpPr/>
          <p:nvPr/>
        </p:nvSpPr>
        <p:spPr>
          <a:xfrm>
            <a:off x="1752600" y="4343400"/>
            <a:ext cx="15621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在课余生活中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39" name="矩形 13336"/>
          <p:cNvSpPr/>
          <p:nvPr/>
        </p:nvSpPr>
        <p:spPr>
          <a:xfrm>
            <a:off x="1752600" y="5576888"/>
            <a:ext cx="148082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在   </a:t>
            </a:r>
            <a:r>
              <a:rPr lang="en-US" altLang="zh-CN" b="1" dirty="0">
                <a:latin typeface="Arial" pitchFamily="34" charset="0"/>
                <a:ea typeface="宋体" pitchFamily="2" charset="-122"/>
              </a:rPr>
              <a:t>……   </a:t>
            </a:r>
            <a:r>
              <a:rPr lang="zh-CN" altLang="en-US" b="1" dirty="0">
                <a:latin typeface="Arial" pitchFamily="34" charset="0"/>
                <a:ea typeface="宋体" pitchFamily="2" charset="-122"/>
              </a:rPr>
              <a:t>中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0" name="矩形 13337"/>
          <p:cNvSpPr/>
          <p:nvPr/>
        </p:nvSpPr>
        <p:spPr>
          <a:xfrm>
            <a:off x="3429000" y="1447800"/>
            <a:ext cx="1371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我的遗憾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1" name="矩形 13338"/>
          <p:cNvSpPr/>
          <p:nvPr/>
        </p:nvSpPr>
        <p:spPr>
          <a:xfrm>
            <a:off x="3505200" y="5181600"/>
            <a:ext cx="110236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我的遗憾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2" name="矩形 13339"/>
          <p:cNvSpPr/>
          <p:nvPr/>
        </p:nvSpPr>
        <p:spPr>
          <a:xfrm>
            <a:off x="3429000" y="3962400"/>
            <a:ext cx="121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我的遗憾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3" name="矩形 13340"/>
          <p:cNvSpPr/>
          <p:nvPr/>
        </p:nvSpPr>
        <p:spPr>
          <a:xfrm>
            <a:off x="3429000" y="2667000"/>
            <a:ext cx="121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我的遗憾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4" name="矩形 13341"/>
          <p:cNvSpPr/>
          <p:nvPr/>
        </p:nvSpPr>
        <p:spPr>
          <a:xfrm>
            <a:off x="3429000" y="2057400"/>
            <a:ext cx="121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我的打算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5" name="矩形 13342"/>
          <p:cNvSpPr/>
          <p:nvPr/>
        </p:nvSpPr>
        <p:spPr>
          <a:xfrm>
            <a:off x="3505200" y="5791200"/>
            <a:ext cx="110236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我的打算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6" name="矩形 13343"/>
          <p:cNvSpPr/>
          <p:nvPr/>
        </p:nvSpPr>
        <p:spPr>
          <a:xfrm>
            <a:off x="3429000" y="4495800"/>
            <a:ext cx="121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我的打算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47" name="矩形 13344"/>
          <p:cNvSpPr/>
          <p:nvPr/>
        </p:nvSpPr>
        <p:spPr>
          <a:xfrm>
            <a:off x="3429000" y="3124200"/>
            <a:ext cx="1219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latin typeface="Arial" pitchFamily="34" charset="0"/>
                <a:ea typeface="宋体" pitchFamily="2" charset="-122"/>
              </a:rPr>
              <a:t>我的打算</a:t>
            </a:r>
            <a:endParaRPr lang="zh-CN" altLang="en-US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46" name="矩形 13345"/>
          <p:cNvSpPr/>
          <p:nvPr/>
        </p:nvSpPr>
        <p:spPr>
          <a:xfrm>
            <a:off x="4724400" y="1447800"/>
            <a:ext cx="5410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贪玩，没有珍惜时间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47" name="矩形 13346"/>
          <p:cNvSpPr/>
          <p:nvPr/>
        </p:nvSpPr>
        <p:spPr>
          <a:xfrm>
            <a:off x="4724400" y="1981200"/>
            <a:ext cx="5410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充分利用好时间来学习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48" name="矩形 13347"/>
          <p:cNvSpPr/>
          <p:nvPr/>
        </p:nvSpPr>
        <p:spPr>
          <a:xfrm>
            <a:off x="4648200" y="2667000"/>
            <a:ext cx="5410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由于内向，没能结交知心朋友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49" name="矩形 13348"/>
          <p:cNvSpPr/>
          <p:nvPr/>
        </p:nvSpPr>
        <p:spPr>
          <a:xfrm>
            <a:off x="4663440" y="3185160"/>
            <a:ext cx="5410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主动认识新同学，结识新朋友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50" name="矩形 13349"/>
          <p:cNvSpPr/>
          <p:nvPr/>
        </p:nvSpPr>
        <p:spPr>
          <a:xfrm>
            <a:off x="4648200" y="3962400"/>
            <a:ext cx="5410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没有广泛认识自己的兴趣爱好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52" name="矩形 13351"/>
          <p:cNvSpPr/>
          <p:nvPr/>
        </p:nvSpPr>
        <p:spPr>
          <a:xfrm>
            <a:off x="4724400" y="5257800"/>
            <a:ext cx="5410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b="1" dirty="0">
                <a:latin typeface="Arial" pitchFamily="34" charset="0"/>
                <a:ea typeface="宋体" pitchFamily="2" charset="-122"/>
              </a:rPr>
              <a:t>……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53" name="矩形 13352"/>
          <p:cNvSpPr/>
          <p:nvPr/>
        </p:nvSpPr>
        <p:spPr>
          <a:xfrm>
            <a:off x="4724400" y="5791200"/>
            <a:ext cx="5410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b="1" dirty="0">
                <a:latin typeface="Arial" pitchFamily="34" charset="0"/>
                <a:ea typeface="宋体" pitchFamily="2" charset="-122"/>
              </a:rPr>
              <a:t>……</a:t>
            </a:r>
            <a:endParaRPr lang="en-US" altLang="zh-CN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54" name="矩形 13353"/>
          <p:cNvSpPr/>
          <p:nvPr/>
        </p:nvSpPr>
        <p:spPr>
          <a:xfrm>
            <a:off x="4648200" y="4419600"/>
            <a:ext cx="5410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发挥特长，培养良好的兴趣爱好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41338" y="330200"/>
            <a:ext cx="3579813" cy="838200"/>
          </a:xfrm>
          <a:solidFill>
            <a:schemeClr val="accent6"/>
          </a:solidFill>
        </p:spPr>
        <p:txBody>
          <a:bodyPr vert="horz" wrap="square" lIns="0" tIns="0" rIns="0" bIns="45720" numCol="1" anchor="ctr" anchorCtr="0" compatLnSpc="1"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礼物大放送</a:t>
            </a:r>
            <a:endParaRPr kumimoji="0" lang="zh-CN" altLang="en-US" sz="5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sp>
        <p:nvSpPr>
          <p:cNvPr id="4" name="标题 13316"/>
          <p:cNvSpPr>
            <a:spLocks noGrp="1"/>
          </p:cNvSpPr>
          <p:nvPr/>
        </p:nvSpPr>
        <p:spPr>
          <a:xfrm>
            <a:off x="4099560" y="45720"/>
            <a:ext cx="7467600" cy="166116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7pPr>
            <a:lvl8pPr marL="102806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8pPr>
            <a:lvl9pPr marL="137096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383A3"/>
                </a:solidFill>
              </a:rPr>
              <a:t>礼物一：你有一次弥补过去的机会，弥补小学时的遗憾，你会怎么做？</a:t>
            </a:r>
            <a:endParaRPr lang="zh-CN" altLang="en-US" sz="3600" b="1" dirty="0">
              <a:solidFill>
                <a:srgbClr val="E50A05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47" grpId="0"/>
      <p:bldP spid="13348" grpId="0"/>
      <p:bldP spid="13349" grpId="0"/>
      <p:bldP spid="13350" grpId="0"/>
      <p:bldP spid="13352" grpId="0"/>
      <p:bldP spid="13353" grpId="0"/>
      <p:bldP spid="133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06400" y="1877484"/>
            <a:ext cx="11391900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ts val="42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礼物二：你有一次穿越时空的机会，完善自己的形象，你打算如何做到完美变身？</a:t>
            </a:r>
            <a:endParaRPr lang="zh-CN" sz="3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标题 2"/>
          <p:cNvSpPr>
            <a:spLocks noGrp="1"/>
          </p:cNvSpPr>
          <p:nvPr/>
        </p:nvSpPr>
        <p:spPr>
          <a:xfrm>
            <a:off x="541338" y="330200"/>
            <a:ext cx="3579813" cy="838200"/>
          </a:xfrm>
          <a:prstGeom prst="rect">
            <a:avLst/>
          </a:prstGeom>
          <a:solidFill>
            <a:schemeClr val="accent6"/>
          </a:solidFill>
          <a:ln w="9525">
            <a:noFill/>
            <a:miter/>
          </a:ln>
        </p:spPr>
        <p:txBody>
          <a:bodyPr vert="horz" wrap="square" lIns="0" tIns="0" rIns="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7pPr>
            <a:lvl8pPr marL="102806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8pPr>
            <a:lvl9pPr marL="137096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礼物大放送</a:t>
            </a:r>
            <a:endParaRPr kumimoji="0" lang="zh-CN" altLang="en-US" sz="54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735" y="3159125"/>
            <a:ext cx="6542405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ym typeface="+mn-ea"/>
              </a:rPr>
              <a:t>重新塑造一个“我”：</a:t>
            </a:r>
            <a:endParaRPr lang="zh-CN" altLang="en-US" sz="3200" b="1" dirty="0">
              <a:sym typeface="+mn-ea"/>
            </a:endParaRPr>
          </a:p>
          <a:p>
            <a:r>
              <a:rPr lang="zh-CN" altLang="en-US" sz="3200" b="1" dirty="0">
                <a:sym typeface="+mn-ea"/>
              </a:rPr>
              <a:t>越来越有活力，能坚持，有韧劲；越来越坚强，会合作，能包容；</a:t>
            </a:r>
            <a:endParaRPr lang="zh-CN" altLang="en-US" sz="3200" b="1" dirty="0">
              <a:sym typeface="+mn-ea"/>
            </a:endParaRPr>
          </a:p>
          <a:p>
            <a:r>
              <a:rPr lang="zh-CN" altLang="en-US" sz="3200" b="1" dirty="0">
                <a:sym typeface="+mn-ea"/>
              </a:rPr>
              <a:t>越来越有主见，敢于表达自我。</a:t>
            </a:r>
            <a:endParaRPr lang="zh-CN" altLang="en-US" sz="3200" b="1" dirty="0">
              <a:sym typeface="+mn-ea"/>
            </a:endParaRPr>
          </a:p>
          <a:p>
            <a:r>
              <a:rPr lang="en-US" altLang="zh-CN" sz="3200" b="1" dirty="0">
                <a:sym typeface="+mn-ea"/>
              </a:rPr>
              <a:t>……</a:t>
            </a:r>
            <a:endParaRPr lang="en-US" altLang="zh-CN" sz="3200" b="1" dirty="0">
              <a:sym typeface="+mn-ea"/>
            </a:endParaRPr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529715" y="847725"/>
            <a:ext cx="8055610" cy="1172845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宋体" pitchFamily="2" charset="-122"/>
                <a:cs typeface="+mn-cs"/>
              </a:rPr>
              <a:t>成长礼物接接接</a:t>
            </a:r>
            <a:endParaRPr kumimoji="0" lang="zh-CN" altLang="en-US" sz="7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14340" name="Picture 4" descr="http://img1.fzbm.com/attachment/Day_130916/629_1060166_5384760a0f8323d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2937" y="743797"/>
            <a:ext cx="1079500" cy="10287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Picture 2" descr="E:\晏梅\2016 秋上\人七思品\人七思品导练(学用)\目标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64" y="1836420"/>
            <a:ext cx="3634316" cy="70908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TextBox 9"/>
          <p:cNvSpPr txBox="1"/>
          <p:nvPr/>
        </p:nvSpPr>
        <p:spPr>
          <a:xfrm>
            <a:off x="1657350" y="1575435"/>
            <a:ext cx="4417695" cy="661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新的目标和要求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381000" y="2743200"/>
            <a:ext cx="9067800" cy="3733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zh-CN" altLang="en-US" sz="3200" b="1" dirty="0">
                <a:latin typeface="Arial" charset="0"/>
                <a:ea typeface="宋体" pitchFamily="2" charset="-122"/>
              </a:rPr>
              <a:t>新的目标：</a:t>
            </a:r>
            <a:endParaRPr lang="zh-CN" altLang="en-US" sz="3200" b="1" dirty="0">
              <a:latin typeface="Arial" charset="0"/>
              <a:ea typeface="宋体" pitchFamily="2" charset="-122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zh-CN" altLang="en-US" sz="3200" b="1" dirty="0">
              <a:latin typeface="Arial" charset="0"/>
              <a:ea typeface="宋体" pitchFamily="2" charset="-122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zh-CN" altLang="en-US" sz="3200" b="1" dirty="0">
              <a:latin typeface="Arial" charset="0"/>
              <a:ea typeface="宋体" pitchFamily="2" charset="-122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zh-CN" altLang="en-US" sz="3200" b="1" dirty="0">
              <a:latin typeface="Arial" charset="0"/>
              <a:ea typeface="宋体" pitchFamily="2" charset="-122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r>
              <a:rPr lang="zh-CN" altLang="en-US" sz="3200" b="1" dirty="0">
                <a:latin typeface="Arial" charset="0"/>
                <a:ea typeface="宋体" pitchFamily="2" charset="-122"/>
              </a:rPr>
              <a:t>新的要求：</a:t>
            </a:r>
            <a:endParaRPr lang="zh-CN" altLang="en-US" sz="3200" b="1" dirty="0">
              <a:latin typeface="Arial" charset="0"/>
              <a:ea typeface="宋体" pitchFamily="2" charset="-122"/>
            </a:endParaRPr>
          </a:p>
        </p:txBody>
      </p:sp>
      <p:sp>
        <p:nvSpPr>
          <p:cNvPr id="11274" name="Rectangle 10"/>
          <p:cNvSpPr/>
          <p:nvPr/>
        </p:nvSpPr>
        <p:spPr>
          <a:xfrm>
            <a:off x="2470150" y="2555875"/>
            <a:ext cx="6751320" cy="13716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2800" b="1" dirty="0">
                <a:latin typeface="Arial" charset="0"/>
                <a:ea typeface="宋体" pitchFamily="2" charset="-122"/>
              </a:rPr>
              <a:t>①</a:t>
            </a:r>
            <a:r>
              <a:rPr lang="zh-CN" altLang="en-US" sz="2800" b="1" dirty="0">
                <a:latin typeface="Arial" charset="0"/>
                <a:ea typeface="宋体" pitchFamily="2" charset="-122"/>
              </a:rPr>
              <a:t>学习成绩排在班级上游；</a:t>
            </a:r>
            <a:endParaRPr lang="zh-CN" altLang="en-US" sz="2800" b="1" dirty="0">
              <a:latin typeface="Arial" charset="0"/>
              <a:ea typeface="宋体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charset="0"/>
                <a:ea typeface="宋体" pitchFamily="2" charset="-122"/>
              </a:rPr>
              <a:t>②养成良好的生活习惯；</a:t>
            </a:r>
            <a:endParaRPr lang="zh-CN" altLang="en-US" sz="2800" b="1" dirty="0">
              <a:latin typeface="Arial" charset="0"/>
              <a:ea typeface="宋体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charset="0"/>
                <a:ea typeface="宋体" pitchFamily="2" charset="-122"/>
              </a:rPr>
              <a:t>③学会自立，自己能做的事情自己做。</a:t>
            </a:r>
            <a:endParaRPr lang="en-US" altLang="zh-CN" sz="2800" b="1" dirty="0">
              <a:latin typeface="Arial" charset="0"/>
              <a:ea typeface="宋体" pitchFamily="2" charset="-122"/>
            </a:endParaRPr>
          </a:p>
        </p:txBody>
      </p:sp>
      <p:sp>
        <p:nvSpPr>
          <p:cNvPr id="11275" name="Rectangle 11"/>
          <p:cNvSpPr/>
          <p:nvPr/>
        </p:nvSpPr>
        <p:spPr>
          <a:xfrm>
            <a:off x="2362200" y="4648200"/>
            <a:ext cx="5867400" cy="18002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dirty="0">
                <a:latin typeface="Arial" charset="0"/>
                <a:ea typeface="宋体" pitchFamily="2" charset="-122"/>
              </a:rPr>
              <a:t>①</a:t>
            </a:r>
            <a:r>
              <a:rPr lang="zh-CN" altLang="en-US" sz="2800" b="1" dirty="0">
                <a:latin typeface="Arial" charset="0"/>
                <a:ea typeface="宋体" pitchFamily="2" charset="-122"/>
              </a:rPr>
              <a:t>按时起床，按时就寝；</a:t>
            </a:r>
            <a:endParaRPr lang="zh-CN" altLang="en-US" sz="2800" b="1" dirty="0">
              <a:latin typeface="Arial" charset="0"/>
              <a:ea typeface="宋体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charset="0"/>
                <a:ea typeface="宋体" pitchFamily="2" charset="-122"/>
              </a:rPr>
              <a:t>②认真听课，及时完成作业；</a:t>
            </a:r>
            <a:endParaRPr lang="zh-CN" altLang="en-US" sz="2800" b="1" dirty="0">
              <a:latin typeface="Arial" charset="0"/>
              <a:ea typeface="宋体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charset="0"/>
                <a:ea typeface="宋体" pitchFamily="2" charset="-122"/>
              </a:rPr>
              <a:t>③文明礼貌，尊敬师长</a:t>
            </a:r>
            <a:endParaRPr lang="zh-CN" altLang="en-US" sz="2800" b="1" dirty="0">
              <a:latin typeface="Arial" charset="0"/>
              <a:ea typeface="宋体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charset="0"/>
                <a:ea typeface="宋体" pitchFamily="2" charset="-122"/>
              </a:rPr>
              <a:t>④积极参加集体活动</a:t>
            </a:r>
            <a:r>
              <a:rPr lang="en-US" altLang="zh-CN" sz="2800" b="1" dirty="0">
                <a:latin typeface="Arial" charset="0"/>
                <a:ea typeface="宋体" pitchFamily="2" charset="-122"/>
              </a:rPr>
              <a:t>……</a:t>
            </a:r>
            <a:endParaRPr lang="en-US" altLang="zh-CN" sz="2800" b="1" dirty="0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273" grpId="0"/>
      <p:bldP spid="11274" grpId="0"/>
      <p:bldP spid="112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05933" y="2245784"/>
            <a:ext cx="10295467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ts val="42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金秋九月，我们告别小学，满怀希望跨进中学校园，我们有了一个新的名字</a:t>
            </a:r>
            <a:r>
              <a:rPr lang="en-US" altLang="zh-CN" sz="3735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735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中学生！</a:t>
            </a:r>
            <a:endParaRPr lang="zh-CN" altLang="en-US" sz="3735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5112" y="1132115"/>
            <a:ext cx="3956640" cy="1231107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宋体" pitchFamily="2" charset="-122"/>
                <a:cs typeface="+mn-cs"/>
              </a:rPr>
              <a:t>新</a:t>
            </a:r>
            <a:r>
              <a:rPr kumimoji="0" lang="zh-CN" altLang="en-US" sz="72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charset="0"/>
                <a:ea typeface="宋体" pitchFamily="2" charset="-122"/>
                <a:cs typeface="+mn-cs"/>
              </a:rPr>
              <a:t>的</a:t>
            </a:r>
            <a:r>
              <a:rPr kumimoji="0" lang="zh-CN" altLang="en-US" sz="7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宋体" pitchFamily="2" charset="-122"/>
                <a:cs typeface="+mn-cs"/>
              </a:rPr>
              <a:t>起点</a:t>
            </a:r>
            <a:endParaRPr kumimoji="0" lang="zh-CN" altLang="en-US" sz="7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16386" name="Picture 2" descr="http://pic2.ooopic.com/12/60/95/13b1OOOPICa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1" t="6311" r="23643" b="14650"/>
          <a:stretch>
            <a:fillRect/>
          </a:stretch>
        </p:blipFill>
        <p:spPr>
          <a:xfrm>
            <a:off x="5240867" y="3841751"/>
            <a:ext cx="3009900" cy="29464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61365" y="1877695"/>
            <a:ext cx="9457055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lnSpc>
                <a:spcPts val="42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礼物三：面对新的目标和要求，送给现在的自己一句话，你最想说什么？</a:t>
            </a:r>
            <a:endParaRPr lang="zh-CN" sz="3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标题 2"/>
          <p:cNvSpPr>
            <a:spLocks noGrp="1"/>
          </p:cNvSpPr>
          <p:nvPr/>
        </p:nvSpPr>
        <p:spPr>
          <a:xfrm>
            <a:off x="541338" y="330200"/>
            <a:ext cx="3579813" cy="838200"/>
          </a:xfrm>
          <a:prstGeom prst="rect">
            <a:avLst/>
          </a:prstGeom>
          <a:solidFill>
            <a:schemeClr val="accent6"/>
          </a:solidFill>
          <a:ln w="9525">
            <a:noFill/>
            <a:miter/>
          </a:ln>
        </p:spPr>
        <p:txBody>
          <a:bodyPr vert="horz" wrap="square" lIns="0" tIns="0" rIns="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黑体" pitchFamily="49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pitchFamily="34" charset="0"/>
                <a:ea typeface="黑体" pitchFamily="49" charset="-122"/>
                <a:cs typeface="宋体" pitchFamily="2" charset="-122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7pPr>
            <a:lvl8pPr marL="102806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8pPr>
            <a:lvl9pPr marL="1370965" algn="l" rtl="0" eaLnBrk="1" fontAlgn="base" hangingPunct="1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Arial" pitchFamily="34" charset="0"/>
                <a:ea typeface="微软雅黑" pitchFamily="34" charset="-122"/>
                <a:cs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礼物大放送</a:t>
            </a:r>
            <a:endParaRPr kumimoji="0" lang="zh-CN" altLang="en-US" sz="5400" b="1" i="0" u="none" strike="noStrike" kern="1200" cap="none" spc="0" normalizeH="0" baseline="0" noProof="1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735" y="3159125"/>
            <a:ext cx="6542405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ym typeface="+mn-ea"/>
              </a:rPr>
              <a:t>我想对自己说：理想的路总是为有信心的人预备着，我有信心。</a:t>
            </a:r>
            <a:endParaRPr lang="zh-CN" altLang="en-US" sz="3200" b="1" dirty="0">
              <a:sym typeface="+mn-ea"/>
            </a:endParaRPr>
          </a:p>
          <a:p>
            <a:r>
              <a:rPr lang="zh-CN" altLang="en-US" sz="3200" b="1" dirty="0">
                <a:sym typeface="+mn-ea"/>
              </a:rPr>
              <a:t>我想对自己说：</a:t>
            </a:r>
            <a:r>
              <a:rPr lang="en-US" altLang="zh-CN" sz="3200" b="1" dirty="0">
                <a:sym typeface="+mn-ea"/>
              </a:rPr>
              <a:t>……</a:t>
            </a:r>
            <a:endParaRPr lang="en-US" altLang="zh-CN" sz="3200" b="1" dirty="0">
              <a:sym typeface="+mn-ea"/>
            </a:endParaRPr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2" name="文本框 190471"/>
          <p:cNvSpPr txBox="1"/>
          <p:nvPr/>
        </p:nvSpPr>
        <p:spPr>
          <a:xfrm>
            <a:off x="1550035" y="1694180"/>
            <a:ext cx="8451215" cy="14325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为实现美好的未来，在初中时代你打算怎么做？</a:t>
            </a:r>
            <a:endParaRPr lang="zh-CN" altLang="en-US" sz="4400" dirty="0">
              <a:solidFill>
                <a:schemeClr val="tx1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820" name="矩形 190466"/>
          <p:cNvSpPr/>
          <p:nvPr/>
        </p:nvSpPr>
        <p:spPr>
          <a:xfrm>
            <a:off x="1550035" y="3769996"/>
            <a:ext cx="86868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eaLnBrk="1" hangingPunct="1"/>
            <a:r>
              <a:rPr lang="zh-CN" altLang="en-US" sz="2800" dirty="0">
                <a:latin typeface="Arial" pitchFamily="34" charset="0"/>
                <a:ea typeface="宋体" pitchFamily="2" charset="-122"/>
              </a:rPr>
              <a:t>       </a:t>
            </a:r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086" name="文本框 1"/>
          <p:cNvSpPr txBox="1"/>
          <p:nvPr/>
        </p:nvSpPr>
        <p:spPr>
          <a:xfrm>
            <a:off x="2466340" y="3946525"/>
            <a:ext cx="6681788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珍惜当下，把握机遇，从现在做起，从点滴做起，不懈努力。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Picture 2" descr="E:\晏梅\2016 秋上\人七思品\人七思品导练(学用)\目标.tif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474" y="690880"/>
            <a:ext cx="3634316" cy="70908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TextBox 9"/>
          <p:cNvSpPr txBox="1"/>
          <p:nvPr/>
        </p:nvSpPr>
        <p:spPr>
          <a:xfrm>
            <a:off x="1749425" y="377825"/>
            <a:ext cx="4417695" cy="6610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新的起点与行动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7" name="文本占位符 38916"/>
          <p:cNvSpPr>
            <a:spLocks noGrp="1"/>
          </p:cNvSpPr>
          <p:nvPr>
            <p:ph type="body" idx="1"/>
          </p:nvPr>
        </p:nvSpPr>
        <p:spPr>
          <a:xfrm>
            <a:off x="915988" y="1335088"/>
            <a:ext cx="10515600" cy="4351337"/>
          </a:xfrm>
        </p:spPr>
        <p:txBody>
          <a:bodyPr/>
          <a:p>
            <a:pPr>
              <a:buNone/>
            </a:pPr>
            <a:r>
              <a:rPr lang="en-US" altLang="zh-CN" sz="40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、中学时代的重要性（记笔记）</a:t>
            </a:r>
            <a:endParaRPr lang="zh-CN" altLang="en-US" sz="40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）给我们提供发展自我的多种机会。</a:t>
            </a:r>
            <a:endParaRPr lang="zh-CN" altLang="en-US" sz="40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）能激发我们的潜能，日新月新我常新。</a:t>
            </a:r>
            <a:endParaRPr lang="zh-CN" altLang="en-US" sz="40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）不断的完善自我。</a:t>
            </a:r>
            <a:endParaRPr lang="zh-CN" altLang="en-US" sz="40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buNone/>
            </a:pPr>
            <a:r>
              <a:rPr lang="en-US" altLang="zh-CN" sz="40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、珍惜当下，把握机遇，从现在做起，从点滴做起，不懈努力。</a:t>
            </a:r>
            <a:endParaRPr lang="zh-CN" altLang="en-US" sz="40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8918" name="文本框 1"/>
          <p:cNvSpPr txBox="1"/>
          <p:nvPr/>
        </p:nvSpPr>
        <p:spPr>
          <a:xfrm>
            <a:off x="612775" y="139700"/>
            <a:ext cx="2478088" cy="10064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Arial" charset="0"/>
              </a:rPr>
              <a:t>教师总结</a:t>
            </a:r>
            <a:r>
              <a:rPr lang="en-US" altLang="zh-CN" sz="4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Arial" charset="0"/>
              </a:rPr>
              <a:t>:</a:t>
            </a:r>
            <a:endParaRPr lang="zh-CN" altLang="en-US" sz="4000" b="1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B48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/>
          <p:nvPr>
            <p:ph type="body"/>
          </p:nvPr>
        </p:nvSpPr>
        <p:spPr>
          <a:xfrm>
            <a:off x="2135188" y="1628775"/>
            <a:ext cx="8208962" cy="4497388"/>
          </a:xfrm>
        </p:spPr>
        <p:txBody>
          <a:bodyPr vert="horz" wrap="square" lIns="91440" tIns="45720" rIns="91440" bIns="45720" anchor="t"/>
          <a:p>
            <a:pPr lvl="0" eaLnBrk="1" hangingPunct="1">
              <a:buNone/>
            </a:pPr>
            <a:r>
              <a:rPr lang="zh-CN" altLang="en-US" sz="4000" b="1" dirty="0"/>
              <a:t>    </a:t>
            </a:r>
            <a:r>
              <a:rPr lang="zh-CN" altLang="en-US" sz="3600" b="1" dirty="0"/>
              <a:t>一、新的起点：</a:t>
            </a:r>
            <a:endParaRPr lang="zh-CN" altLang="en-US" sz="3600" b="1" dirty="0"/>
          </a:p>
          <a:p>
            <a:pPr lvl="0" eaLnBrk="1" hangingPunct="1">
              <a:buNone/>
            </a:pPr>
            <a:r>
              <a:rPr lang="zh-CN" altLang="en-US" b="1" dirty="0"/>
              <a:t>    </a:t>
            </a:r>
            <a:endParaRPr lang="zh-CN" altLang="en-US" b="1" dirty="0"/>
          </a:p>
          <a:p>
            <a:pPr lvl="0" eaLnBrk="1" hangingPunct="1">
              <a:buNone/>
            </a:pPr>
            <a:r>
              <a:rPr lang="zh-CN" altLang="en-US" sz="4000" b="1" dirty="0"/>
              <a:t>    </a:t>
            </a:r>
            <a:endParaRPr lang="zh-CN" altLang="en-US" sz="3600" b="1" dirty="0"/>
          </a:p>
          <a:p>
            <a:pPr lvl="0" eaLnBrk="1" hangingPunct="1">
              <a:buNone/>
            </a:pPr>
            <a:r>
              <a:rPr lang="zh-CN" altLang="en-US" sz="3600" b="1" dirty="0"/>
              <a:t>     二、成长的礼物：</a:t>
            </a:r>
            <a:endParaRPr lang="zh-CN" altLang="en-US" sz="4000" b="1" dirty="0"/>
          </a:p>
          <a:p>
            <a:pPr lvl="0" eaLnBrk="1" hangingPunct="1">
              <a:buNone/>
            </a:pPr>
            <a:r>
              <a:rPr lang="zh-CN" altLang="en-US" sz="4000" b="1" dirty="0"/>
              <a:t>    </a:t>
            </a:r>
            <a:endParaRPr lang="zh-CN" altLang="en-US" sz="4000" b="1" dirty="0"/>
          </a:p>
          <a:p>
            <a:pPr lvl="0" eaLnBrk="1" hangingPunct="1"/>
            <a:endParaRPr lang="zh-CN" altLang="en-US" sz="4000" b="1" dirty="0"/>
          </a:p>
          <a:p>
            <a:pPr lvl="0" eaLnBrk="1" hangingPunct="1"/>
            <a:endParaRPr lang="zh-CN" altLang="en-US" sz="4000" b="1" dirty="0"/>
          </a:p>
        </p:txBody>
      </p:sp>
      <p:sp>
        <p:nvSpPr>
          <p:cNvPr id="25603" name="Text Box 3"/>
          <p:cNvSpPr txBox="1"/>
          <p:nvPr/>
        </p:nvSpPr>
        <p:spPr>
          <a:xfrm>
            <a:off x="1705293" y="1844675"/>
            <a:ext cx="731520" cy="38893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latin typeface="Arial" pitchFamily="34" charset="0"/>
                <a:ea typeface="宋体" pitchFamily="2" charset="-122"/>
              </a:rPr>
              <a:t>     中学序曲</a:t>
            </a:r>
            <a:endParaRPr lang="zh-CN" altLang="en-US" sz="36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604" name="AutoShape 4"/>
          <p:cNvSpPr/>
          <p:nvPr/>
        </p:nvSpPr>
        <p:spPr>
          <a:xfrm>
            <a:off x="2279650" y="1916113"/>
            <a:ext cx="431800" cy="3025775"/>
          </a:xfrm>
          <a:prstGeom prst="leftBrace">
            <a:avLst>
              <a:gd name="adj1" fmla="val 58394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605" name="Text Box 6"/>
          <p:cNvSpPr txBox="1"/>
          <p:nvPr/>
        </p:nvSpPr>
        <p:spPr>
          <a:xfrm>
            <a:off x="5880100" y="1529080"/>
            <a:ext cx="4537075" cy="13716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、初中生活新体验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、中学时代在生命历程中的重要意义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606" name="Text Box 8"/>
          <p:cNvSpPr txBox="1"/>
          <p:nvPr/>
        </p:nvSpPr>
        <p:spPr>
          <a:xfrm>
            <a:off x="6311900" y="3479800"/>
            <a:ext cx="4921885" cy="33832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、中学生活提供发展自我的多种机会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、新的目标和要求激发潜能，做“最好的我”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3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、完善自我，重新塑造一个“我”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itchFamily="34" charset="0"/>
                <a:ea typeface="宋体" pitchFamily="2" charset="-122"/>
              </a:rPr>
              <a:t>4</a:t>
            </a:r>
            <a:r>
              <a:rPr lang="zh-CN" altLang="en-US" sz="2400" b="1" dirty="0">
                <a:latin typeface="Arial" pitchFamily="34" charset="0"/>
                <a:ea typeface="宋体" pitchFamily="2" charset="-122"/>
              </a:rPr>
              <a:t>、我们的行动</a:t>
            </a: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zh-CN" altLang="en-US" sz="2400" b="1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607" name="WordArt 9"/>
          <p:cNvSpPr/>
          <p:nvPr/>
        </p:nvSpPr>
        <p:spPr>
          <a:xfrm>
            <a:off x="2424113" y="476250"/>
            <a:ext cx="2843212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隶书" charset="0"/>
                <a:ea typeface="隶书" charset="0"/>
              </a:rPr>
              <a:t>总结</a:t>
            </a:r>
            <a:endParaRPr lang="zh-CN" altLang="en-US" sz="3600" b="1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隶书" charset="0"/>
              <a:ea typeface="隶书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1"/>
          <p:cNvGrpSpPr/>
          <p:nvPr/>
        </p:nvGrpSpPr>
        <p:grpSpPr>
          <a:xfrm>
            <a:off x="2541588" y="192088"/>
            <a:ext cx="6315075" cy="1444625"/>
            <a:chOff x="-92543" y="0"/>
            <a:chExt cx="6314549" cy="1444385"/>
          </a:xfrm>
        </p:grpSpPr>
        <p:pic>
          <p:nvPicPr>
            <p:cNvPr id="20494" name="Group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92543" y="0"/>
              <a:ext cx="6314549" cy="144438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20495" name="文本框 3"/>
            <p:cNvSpPr txBox="1"/>
            <p:nvPr/>
          </p:nvSpPr>
          <p:spPr>
            <a:xfrm>
              <a:off x="3064731" y="622142"/>
              <a:ext cx="184704" cy="46154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2400" dirty="0">
                <a:solidFill>
                  <a:srgbClr val="2C2710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673600" y="523875"/>
            <a:ext cx="2235200" cy="708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拓展空间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373"/>
          <p:cNvGrpSpPr/>
          <p:nvPr/>
        </p:nvGrpSpPr>
        <p:grpSpPr>
          <a:xfrm>
            <a:off x="1968500" y="1608138"/>
            <a:ext cx="9278938" cy="3840162"/>
            <a:chOff x="0" y="0"/>
            <a:chExt cx="9278367" cy="3839317"/>
          </a:xfrm>
        </p:grpSpPr>
        <p:grpSp>
          <p:nvGrpSpPr>
            <p:cNvPr id="20486" name="组合 356"/>
            <p:cNvGrpSpPr>
              <a:grpSpLocks noChangeAspect="1"/>
            </p:cNvGrpSpPr>
            <p:nvPr/>
          </p:nvGrpSpPr>
          <p:grpSpPr>
            <a:xfrm>
              <a:off x="0" y="637187"/>
              <a:ext cx="3174582" cy="2431230"/>
              <a:chOff x="0" y="0"/>
              <a:chExt cx="6829621" cy="5230414"/>
            </a:xfrm>
          </p:grpSpPr>
          <p:pic>
            <p:nvPicPr>
              <p:cNvPr id="20491" name="图片 357"/>
              <p:cNvPicPr>
                <a:picLocks noChangeAspect="1"/>
              </p:cNvPicPr>
              <p:nvPr/>
            </p:nvPicPr>
            <p:blipFill>
              <a:blip r:embed="rId2"/>
              <a:srcRect r="46722" b="35516"/>
              <a:stretch>
                <a:fillRect/>
              </a:stretch>
            </p:blipFill>
            <p:spPr>
              <a:xfrm rot="3973013" flipH="1">
                <a:off x="4248829" y="1541997"/>
                <a:ext cx="2775454" cy="2386127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20492" name="图片 358"/>
              <p:cNvPicPr>
                <a:picLocks noChangeAspect="1"/>
              </p:cNvPicPr>
              <p:nvPr/>
            </p:nvPicPr>
            <p:blipFill>
              <a:blip r:embed="rId2"/>
              <a:srcRect r="46722" b="35516"/>
              <a:stretch>
                <a:fillRect/>
              </a:stretch>
            </p:blipFill>
            <p:spPr>
              <a:xfrm rot="-635907">
                <a:off x="0" y="85535"/>
                <a:ext cx="3285494" cy="282462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20493" name="图片 359"/>
              <p:cNvPicPr>
                <a:picLocks noChangeAspect="1"/>
              </p:cNvPicPr>
              <p:nvPr/>
            </p:nvPicPr>
            <p:blipFill>
              <a:blip r:embed="rId2"/>
              <a:srcRect l="-2" r="-568"/>
              <a:stretch>
                <a:fillRect/>
              </a:stretch>
            </p:blipFill>
            <p:spPr>
              <a:xfrm rot="-5400000">
                <a:off x="227432" y="768068"/>
                <a:ext cx="5230414" cy="369427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grpSp>
          <p:nvGrpSpPr>
            <p:cNvPr id="20487" name="组合 355"/>
            <p:cNvGrpSpPr/>
            <p:nvPr/>
          </p:nvGrpSpPr>
          <p:grpSpPr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20489" name="任意多边形 48"/>
              <p:cNvSpPr/>
              <p:nvPr/>
            </p:nvSpPr>
            <p:spPr>
              <a:xfrm rot="157902">
                <a:off x="554" y="0"/>
                <a:ext cx="7244904" cy="3839317"/>
              </a:xfrm>
              <a:custGeom>
                <a:avLst/>
                <a:gdLst/>
                <a:ahLst/>
                <a:cxnLst>
                  <a:cxn ang="0">
                    <a:pos x="863019" y="4175"/>
                  </a:cxn>
                  <a:cxn ang="0">
                    <a:pos x="1033600" y="32955"/>
                  </a:cxn>
                  <a:cxn ang="0">
                    <a:pos x="1391627" y="12060"/>
                  </a:cxn>
                  <a:cxn ang="0">
                    <a:pos x="1929753" y="4175"/>
                  </a:cxn>
                  <a:cxn ang="0">
                    <a:pos x="2672655" y="149168"/>
                  </a:cxn>
                  <a:cxn ang="0">
                    <a:pos x="3072681" y="4175"/>
                  </a:cxn>
                  <a:cxn ang="0">
                    <a:pos x="4308002" y="10241"/>
                  </a:cxn>
                  <a:cxn ang="0">
                    <a:pos x="4634683" y="173334"/>
                  </a:cxn>
                  <a:cxn ang="0">
                    <a:pos x="4920415" y="52505"/>
                  </a:cxn>
                  <a:cxn ang="0">
                    <a:pos x="5510927" y="76671"/>
                  </a:cxn>
                  <a:cxn ang="0">
                    <a:pos x="5853807" y="28340"/>
                  </a:cxn>
                  <a:cxn ang="0">
                    <a:pos x="6693176" y="0"/>
                  </a:cxn>
                  <a:cxn ang="0">
                    <a:pos x="7130077" y="76671"/>
                  </a:cxn>
                  <a:cxn ang="0">
                    <a:pos x="7244677" y="148047"/>
                  </a:cxn>
                  <a:cxn ang="0">
                    <a:pos x="7182411" y="1477152"/>
                  </a:cxn>
                  <a:cxn ang="0">
                    <a:pos x="7144313" y="1936298"/>
                  </a:cxn>
                  <a:cxn ang="0">
                    <a:pos x="7201459" y="2347112"/>
                  </a:cxn>
                  <a:cxn ang="0">
                    <a:pos x="7068119" y="2830423"/>
                  </a:cxn>
                  <a:cxn ang="0">
                    <a:pos x="7239557" y="3144576"/>
                  </a:cxn>
                  <a:cxn ang="0">
                    <a:pos x="7239557" y="3724549"/>
                  </a:cxn>
                  <a:cxn ang="0">
                    <a:pos x="7182411" y="4111198"/>
                  </a:cxn>
                  <a:cxn ang="0">
                    <a:pos x="7244677" y="4324191"/>
                  </a:cxn>
                  <a:cxn ang="0">
                    <a:pos x="6550231" y="4183838"/>
                  </a:cxn>
                  <a:cxn ang="0">
                    <a:pos x="6207353" y="4208004"/>
                  </a:cxn>
                  <a:cxn ang="0">
                    <a:pos x="5559693" y="4232170"/>
                  </a:cxn>
                  <a:cxn ang="0">
                    <a:pos x="5140619" y="4280500"/>
                  </a:cxn>
                  <a:cxn ang="0">
                    <a:pos x="4645349" y="4256334"/>
                  </a:cxn>
                  <a:cxn ang="0">
                    <a:pos x="4054837" y="4256334"/>
                  </a:cxn>
                  <a:cxn ang="0">
                    <a:pos x="3689513" y="4321801"/>
                  </a:cxn>
                  <a:cxn ang="0">
                    <a:pos x="3110100" y="4307514"/>
                  </a:cxn>
                  <a:cxn ang="0">
                    <a:pos x="2702371" y="4232170"/>
                  </a:cxn>
                  <a:cxn ang="0">
                    <a:pos x="2400489" y="4324191"/>
                  </a:cxn>
                  <a:cxn ang="0">
                    <a:pos x="949881" y="4256334"/>
                  </a:cxn>
                  <a:cxn ang="0">
                    <a:pos x="187929" y="4304666"/>
                  </a:cxn>
                  <a:cxn ang="0">
                    <a:pos x="16650" y="4323817"/>
                  </a:cxn>
                  <a:cxn ang="0">
                    <a:pos x="96445" y="3967629"/>
                  </a:cxn>
                  <a:cxn ang="0">
                    <a:pos x="0" y="3366163"/>
                  </a:cxn>
                  <a:cxn ang="0">
                    <a:pos x="172641" y="3242662"/>
                  </a:cxn>
                  <a:cxn ang="0">
                    <a:pos x="153591" y="3025171"/>
                  </a:cxn>
                  <a:cxn ang="0">
                    <a:pos x="1201" y="2759351"/>
                  </a:cxn>
                  <a:cxn ang="0">
                    <a:pos x="96445" y="2276039"/>
                  </a:cxn>
                  <a:cxn ang="0">
                    <a:pos x="0" y="2055244"/>
                  </a:cxn>
                  <a:cxn ang="0">
                    <a:pos x="39299" y="1454410"/>
                  </a:cxn>
                  <a:cxn ang="0">
                    <a:pos x="0" y="0"/>
                  </a:cxn>
                </a:cxnLst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/>
              </a:blipFill>
              <a:ln w="9525"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</p:spPr>
            <p:txBody>
              <a:bodyPr/>
              <a:p>
                <a:endParaRPr lang="zh-CN" altLang="en-US"/>
              </a:p>
            </p:txBody>
          </p:sp>
          <p:pic>
            <p:nvPicPr>
              <p:cNvPr id="20490" name="组合 4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</p:grpSp>
        <p:sp>
          <p:nvSpPr>
            <p:cNvPr id="20488" name="Freeform 5"/>
            <p:cNvSpPr>
              <a:spLocks noEditPoints="1"/>
            </p:cNvSpPr>
            <p:nvPr/>
          </p:nvSpPr>
          <p:spPr>
            <a:xfrm>
              <a:off x="1339721" y="194793"/>
              <a:ext cx="1701800" cy="1593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17382642"/>
                </a:cxn>
                <a:cxn ang="0">
                  <a:pos x="2147483646" y="1717382642"/>
                </a:cxn>
                <a:cxn ang="0">
                  <a:pos x="2147483646" y="197499328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1324993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631518606"/>
                </a:cxn>
                <a:cxn ang="0">
                  <a:pos x="2147483646" y="60108531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44559990"/>
                </a:cxn>
                <a:cxn ang="0">
                  <a:pos x="2147483646" y="858695954"/>
                </a:cxn>
              </a:cxnLst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358191" y="1626463"/>
            <a:ext cx="9367346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1 </a:t>
            </a:r>
            <a:r>
              <a:rPr kumimoji="0" lang="zh-CN" altLang="en-US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请结合自己的实际情况，写下初中阶段自己想要完成的几件事。</a:t>
            </a:r>
            <a:endParaRPr kumimoji="0" lang="en-US" altLang="zh-CN" sz="3200" b="1" i="0" u="none" strike="noStrike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2 </a:t>
            </a:r>
            <a:r>
              <a:rPr kumimoji="0" lang="zh-CN" altLang="en-US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与父母进行一次沟通，听听他们希望你在初中三年要完成的事情。</a:t>
            </a:r>
            <a:endParaRPr kumimoji="0" lang="en-US" altLang="zh-CN" sz="3200" b="1" i="0" u="none" strike="noStrike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3 </a:t>
            </a:r>
            <a:r>
              <a:rPr kumimoji="0" lang="zh-CN" altLang="en-US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请思考：哪些事情是必须现在做？</a:t>
            </a:r>
            <a:endParaRPr kumimoji="0" lang="en-US" altLang="zh-CN" sz="3200" b="1" i="0" u="none" strike="noStrike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哪些事情可以将来做？哪些事情需要用一生去做？</a:t>
            </a:r>
            <a:endParaRPr kumimoji="0" lang="zh-CN" alt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占位符 10242"/>
          <p:cNvSpPr>
            <a:spLocks noGrp="1"/>
          </p:cNvSpPr>
          <p:nvPr>
            <p:ph idx="1"/>
          </p:nvPr>
        </p:nvSpPr>
        <p:spPr>
          <a:xfrm>
            <a:off x="2044700" y="717550"/>
            <a:ext cx="8229600" cy="4525963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 “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千里之行，始于足下。”中学生活的序幕刚刚拉开，面对各种可能与挑战，我们要珍视当下，把握机遇，从点滴做起，为美好明天付出不懈的努力。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5603" name="图片 2" descr="6bf119bbgb4aab6a085ce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888" y="3803650"/>
            <a:ext cx="5865812" cy="22891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577975" y="54610"/>
            <a:ext cx="9076690" cy="5455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effectLst/>
              <a:uLnTx/>
              <a:uFillTx/>
              <a:latin typeface="黑体" charset="0"/>
              <a:ea typeface="黑体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3600" b="0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charset="0"/>
              <a:ea typeface="黑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1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、初中生活把我们带进一个崭新的天地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,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在这个新天地里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,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我们站在一个新起点上。这里的“新起点”主要指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(        )</a:t>
            </a:r>
            <a:endParaRPr kumimoji="0" lang="en-US" altLang="zh-CN" sz="4000" b="0" i="0" u="none" strike="noStrike" kern="1200" cap="none" spc="0" normalizeH="0" baseline="0" noProof="1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黑体" charset="0"/>
              <a:ea typeface="黑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 A.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新的学校和班级环境            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charset="0"/>
              <a:ea typeface="黑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B.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新同学和新老师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charset="0"/>
              <a:ea typeface="黑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 C.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学生自身成长的新阶段            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charset="0"/>
              <a:ea typeface="黑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D.</a:t>
            </a:r>
            <a:r>
              <a:rPr kumimoji="0" lang="zh-CN" altLang="en-US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charset="0"/>
                <a:ea typeface="黑体" charset="0"/>
                <a:cs typeface="宋体" charset="0"/>
              </a:rPr>
              <a:t>新课程和新教材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charset="0"/>
              <a:ea typeface="黑体" charset="0"/>
              <a:cs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01000" y="2362200"/>
            <a:ext cx="117475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6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C</a:t>
            </a:r>
            <a:endParaRPr lang="en-US" altLang="zh-CN" sz="6000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  <p:sp>
        <p:nvSpPr>
          <p:cNvPr id="98308" name="WordArt 4"/>
          <p:cNvSpPr>
            <a:spLocks noTextEdit="1"/>
          </p:cNvSpPr>
          <p:nvPr/>
        </p:nvSpPr>
        <p:spPr>
          <a:xfrm>
            <a:off x="2751138" y="180975"/>
            <a:ext cx="3589337" cy="828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charset="0"/>
                <a:ea typeface="黑体" charset="0"/>
              </a:rPr>
              <a:t>学以致用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83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Text Box 2"/>
          <p:cNvSpPr txBox="1"/>
          <p:nvPr/>
        </p:nvSpPr>
        <p:spPr>
          <a:xfrm>
            <a:off x="1752600" y="609600"/>
            <a:ext cx="9159875" cy="5577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marL="457200" lvl="0" indent="-457200" eaLnBrk="1" hangingPunct="1">
              <a:spcBef>
                <a:spcPct val="20000"/>
              </a:spcBef>
            </a:pPr>
            <a:r>
              <a:rPr lang="zh-CN" altLang="en-US" sz="4000" dirty="0">
                <a:solidFill>
                  <a:srgbClr val="3477FF"/>
                </a:solidFill>
                <a:latin typeface="Arial" pitchFamily="34" charset="0"/>
                <a:ea typeface="黑体" pitchFamily="49" charset="-122"/>
              </a:rPr>
              <a:t>2</a:t>
            </a:r>
            <a:r>
              <a:rPr lang="zh-CN" altLang="en-US" dirty="0">
                <a:solidFill>
                  <a:srgbClr val="3477FF"/>
                </a:solidFill>
                <a:latin typeface="Arial" pitchFamily="34" charset="0"/>
                <a:ea typeface="黑体" pitchFamily="49" charset="-122"/>
              </a:rPr>
              <a:t>．</a:t>
            </a:r>
            <a:r>
              <a:rPr lang="zh-CN" altLang="en-US" sz="4000" dirty="0">
                <a:solidFill>
                  <a:srgbClr val="3477FF"/>
                </a:solidFill>
                <a:latin typeface="Arial" pitchFamily="34" charset="0"/>
                <a:ea typeface="黑体" pitchFamily="49" charset="-122"/>
              </a:rPr>
              <a:t>进入中学后，你可能遇到的新鲜事是（  ）</a:t>
            </a:r>
            <a:endParaRPr lang="zh-CN" altLang="en-US" sz="4000" dirty="0">
              <a:solidFill>
                <a:srgbClr val="3477FF"/>
              </a:solidFill>
              <a:latin typeface="Arial" pitchFamily="34" charset="0"/>
              <a:ea typeface="黑体" pitchFamily="49" charset="-122"/>
            </a:endParaRPr>
          </a:p>
          <a:p>
            <a:pPr marL="457200" lvl="0" indent="-457200" eaLnBrk="1" hangingPunct="1">
              <a:spcBef>
                <a:spcPct val="20000"/>
              </a:spcBef>
            </a:pPr>
            <a:r>
              <a:rPr lang="en-US" altLang="zh-CN" sz="4000" dirty="0">
                <a:latin typeface="Arial" pitchFamily="34" charset="0"/>
                <a:ea typeface="黑体" pitchFamily="49" charset="-122"/>
              </a:rPr>
              <a:t>①</a:t>
            </a:r>
            <a:r>
              <a:rPr lang="zh-CN" altLang="en-US" sz="4000" dirty="0">
                <a:latin typeface="Arial" pitchFamily="34" charset="0"/>
                <a:ea typeface="黑体" pitchFamily="49" charset="-122"/>
              </a:rPr>
              <a:t>更多新同学，新老师  </a:t>
            </a:r>
            <a:endParaRPr lang="zh-CN" altLang="en-US" sz="4000" dirty="0">
              <a:latin typeface="Arial" pitchFamily="34" charset="0"/>
              <a:ea typeface="黑体" pitchFamily="49" charset="-122"/>
            </a:endParaRPr>
          </a:p>
          <a:p>
            <a:pPr marL="457200" lvl="0" indent="-457200" eaLnBrk="1" hangingPunct="1">
              <a:spcBef>
                <a:spcPct val="20000"/>
              </a:spcBef>
            </a:pPr>
            <a:r>
              <a:rPr lang="en-US" altLang="zh-CN" sz="4000" dirty="0">
                <a:latin typeface="Arial" pitchFamily="34" charset="0"/>
                <a:ea typeface="黑体" pitchFamily="49" charset="-122"/>
              </a:rPr>
              <a:t>②</a:t>
            </a:r>
            <a:r>
              <a:rPr lang="zh-CN" altLang="en-US" sz="4000" dirty="0">
                <a:latin typeface="Arial" pitchFamily="34" charset="0"/>
                <a:ea typeface="黑体" pitchFamily="49" charset="-122"/>
              </a:rPr>
              <a:t>学习更多的科目</a:t>
            </a:r>
            <a:endParaRPr lang="zh-CN" altLang="en-US" sz="4000" dirty="0">
              <a:latin typeface="Arial" pitchFamily="34" charset="0"/>
              <a:ea typeface="黑体" pitchFamily="49" charset="-122"/>
            </a:endParaRPr>
          </a:p>
          <a:p>
            <a:pPr marL="457200" lvl="0" indent="-457200" eaLnBrk="1" hangingPunct="1">
              <a:spcBef>
                <a:spcPct val="20000"/>
              </a:spcBef>
            </a:pPr>
            <a:r>
              <a:rPr lang="en-US" altLang="zh-CN" sz="4000" dirty="0">
                <a:latin typeface="Arial" pitchFamily="34" charset="0"/>
                <a:ea typeface="黑体" pitchFamily="49" charset="-122"/>
              </a:rPr>
              <a:t>③</a:t>
            </a:r>
            <a:r>
              <a:rPr lang="zh-CN" altLang="en-US" sz="4000" dirty="0">
                <a:latin typeface="Arial" pitchFamily="34" charset="0"/>
                <a:ea typeface="黑体" pitchFamily="49" charset="-122"/>
              </a:rPr>
              <a:t>宽阔美丽的校园     </a:t>
            </a:r>
            <a:endParaRPr lang="zh-CN" altLang="en-US" sz="4000" dirty="0">
              <a:latin typeface="Arial" pitchFamily="34" charset="0"/>
              <a:ea typeface="黑体" pitchFamily="49" charset="-122"/>
            </a:endParaRPr>
          </a:p>
          <a:p>
            <a:pPr marL="457200" lvl="0" indent="-457200" eaLnBrk="1" hangingPunct="1">
              <a:spcBef>
                <a:spcPct val="20000"/>
              </a:spcBef>
            </a:pPr>
            <a:r>
              <a:rPr lang="en-US" altLang="zh-CN" sz="4000" dirty="0">
                <a:latin typeface="Arial" pitchFamily="34" charset="0"/>
                <a:ea typeface="黑体" pitchFamily="49" charset="-122"/>
              </a:rPr>
              <a:t>④</a:t>
            </a:r>
            <a:r>
              <a:rPr lang="zh-CN" altLang="en-US" sz="4000" dirty="0">
                <a:latin typeface="Arial" pitchFamily="34" charset="0"/>
                <a:ea typeface="黑体" pitchFamily="49" charset="-122"/>
              </a:rPr>
              <a:t>看到以前从未见过的实验室，图书馆，天文台等   </a:t>
            </a:r>
            <a:endParaRPr lang="zh-CN" altLang="en-US" sz="4000" dirty="0">
              <a:latin typeface="Arial" pitchFamily="34" charset="0"/>
              <a:ea typeface="黑体" pitchFamily="49" charset="-122"/>
            </a:endParaRPr>
          </a:p>
          <a:p>
            <a:pPr marL="457200" lvl="0" indent="-457200" eaLnBrk="1" hangingPunct="1">
              <a:spcBef>
                <a:spcPct val="20000"/>
              </a:spcBef>
            </a:pP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①②③④    B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①②   C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②④   D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①②③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4000" dirty="0">
                <a:latin typeface="黑体" pitchFamily="49" charset="-122"/>
                <a:ea typeface="黑体" pitchFamily="49" charset="-122"/>
                <a:sym typeface="Wingdings" pitchFamily="2" charset="2"/>
              </a:rPr>
              <a:t>                  </a:t>
            </a:r>
            <a:endParaRPr lang="zh-CN" altLang="en-US" sz="4400" dirty="0">
              <a:solidFill>
                <a:schemeClr val="fol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9331" name="WordArt 4"/>
          <p:cNvSpPr>
            <a:spLocks noTextEdit="1"/>
          </p:cNvSpPr>
          <p:nvPr/>
        </p:nvSpPr>
        <p:spPr>
          <a:xfrm>
            <a:off x="2135188" y="404813"/>
            <a:ext cx="3744912" cy="935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黑体" charset="0"/>
              <a:ea typeface="黑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43200" y="990600"/>
            <a:ext cx="520700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6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A</a:t>
            </a:r>
            <a:endParaRPr lang="en-US" altLang="zh-CN" sz="6000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1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文本框 99"/>
          <p:cNvSpPr txBox="1"/>
          <p:nvPr/>
        </p:nvSpPr>
        <p:spPr>
          <a:xfrm>
            <a:off x="1524000" y="304800"/>
            <a:ext cx="9097963" cy="2225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3</a:t>
            </a:r>
            <a:r>
              <a:rPr lang="zh-CN" altLang="en-US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、进入初中后</a:t>
            </a:r>
            <a:r>
              <a:rPr lang="en-US" altLang="zh-CN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,</a:t>
            </a:r>
            <a:r>
              <a:rPr lang="zh-CN" altLang="en-US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随着和同学们的接触日益增多</a:t>
            </a:r>
            <a:r>
              <a:rPr lang="en-US" altLang="zh-CN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,</a:t>
            </a:r>
            <a:r>
              <a:rPr lang="zh-CN" altLang="en-US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小军从一个孤僻内向的学生变成了一个活泼开朗的学生</a:t>
            </a:r>
            <a:r>
              <a:rPr lang="en-US" altLang="zh-CN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,</a:t>
            </a:r>
            <a:r>
              <a:rPr lang="zh-CN" altLang="en-US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这说明</a:t>
            </a:r>
            <a:r>
              <a:rPr lang="en-US" altLang="zh-CN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(   </a:t>
            </a:r>
            <a:r>
              <a:rPr lang="zh-CN" altLang="en-US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)</a:t>
            </a:r>
            <a:r>
              <a:rPr lang="en-US" altLang="zh-CN" sz="36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  </a:t>
            </a:r>
            <a:r>
              <a:rPr lang="en-US" altLang="zh-CN" sz="3200" dirty="0">
                <a:solidFill>
                  <a:srgbClr val="3477FF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  </a:t>
            </a:r>
            <a:endParaRPr lang="en-US" altLang="zh-CN" sz="3200" dirty="0">
              <a:solidFill>
                <a:srgbClr val="3477FF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 lvl="0"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       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5600" y="1295400"/>
            <a:ext cx="1204913" cy="1005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sz="6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A</a:t>
            </a:r>
            <a:endParaRPr lang="en-US" altLang="zh-CN" sz="6000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5700" y="3665538"/>
            <a:ext cx="2225675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dirty="0">
                <a:latin typeface="黑体" pitchFamily="49" charset="-122"/>
                <a:ea typeface="黑体" pitchFamily="49" charset="-122"/>
                <a:sym typeface="宋体" pitchFamily="2" charset="-122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100357" name="文本框 2"/>
          <p:cNvSpPr txBox="1"/>
          <p:nvPr/>
        </p:nvSpPr>
        <p:spPr>
          <a:xfrm>
            <a:off x="2019300" y="2752725"/>
            <a:ext cx="8288338" cy="22860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zh-CN" dirty="0">
                <a:latin typeface="黑体" pitchFamily="49" charset="-122"/>
                <a:ea typeface="黑体" pitchFamily="49" charset="-122"/>
                <a:sym typeface="Arial" pitchFamily="34" charset="0"/>
              </a:rPr>
              <a:t>  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A.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小军能积极面对新生活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,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珍惜新起点   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  <a:p>
            <a:pPr lvl="0" eaLnBrk="1" hangingPunct="1"/>
            <a:r>
              <a:rPr lang="en-US" altLang="zh-CN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 B.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小军未能适应初中新生活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  <a:p>
            <a:pPr lvl="0" eaLnBrk="1" hangingPunct="1"/>
            <a:r>
              <a:rPr lang="en-US" altLang="zh-CN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 C.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小军的改变是自然而然完成的   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  <a:p>
            <a:pPr lvl="0" eaLnBrk="1" hangingPunct="1"/>
            <a:r>
              <a:rPr lang="zh-CN" altLang="en-US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 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D.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  <a:sym typeface="Arial" pitchFamily="34" charset="0"/>
              </a:rPr>
              <a:t>小军的改变是独立完成的</a:t>
            </a:r>
            <a:endParaRPr lang="zh-CN" altLang="en-US" sz="360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图片 190465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1379" name="文本框 190471"/>
          <p:cNvSpPr txBox="1"/>
          <p:nvPr/>
        </p:nvSpPr>
        <p:spPr>
          <a:xfrm>
            <a:off x="1641475" y="1154113"/>
            <a:ext cx="8874125" cy="12496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4000" dirty="0">
                <a:latin typeface="Times New Roman" pitchFamily="18" charset="0"/>
                <a:ea typeface="黑体" pitchFamily="49" charset="-122"/>
              </a:rPr>
              <a:t>4</a:t>
            </a:r>
            <a:r>
              <a:rPr lang="zh-CN" altLang="en-US" sz="4000" dirty="0">
                <a:latin typeface="Times New Roman" pitchFamily="18" charset="0"/>
                <a:ea typeface="黑体" pitchFamily="49" charset="-122"/>
              </a:rPr>
              <a:t>、</a:t>
            </a:r>
            <a:r>
              <a:rPr lang="zh-CN" altLang="en-US" sz="3600" dirty="0">
                <a:latin typeface="Times New Roman" pitchFamily="18" charset="0"/>
                <a:ea typeface="黑体" pitchFamily="49" charset="-122"/>
              </a:rPr>
              <a:t>中学生活馈赠给我们的成长礼物有哪些？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01380" name="矩形 190466"/>
          <p:cNvSpPr/>
          <p:nvPr/>
        </p:nvSpPr>
        <p:spPr>
          <a:xfrm>
            <a:off x="1524000" y="3809683"/>
            <a:ext cx="86868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p>
            <a:pPr lvl="0" eaLnBrk="1" hangingPunct="1"/>
            <a:r>
              <a:rPr lang="zh-CN" altLang="en-US" sz="2800" dirty="0">
                <a:latin typeface="Arial" pitchFamily="34" charset="0"/>
                <a:ea typeface="宋体" pitchFamily="2" charset="-122"/>
              </a:rPr>
              <a:t>       </a:t>
            </a:r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1381" name="文本框 99"/>
          <p:cNvSpPr txBox="1"/>
          <p:nvPr/>
        </p:nvSpPr>
        <p:spPr>
          <a:xfrm>
            <a:off x="2447925" y="2087563"/>
            <a:ext cx="7458075" cy="17373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①新的发展自我机会。②新的可能。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  <a:p>
            <a:pPr lvl="0" eaLnBrk="1" hangingPunct="1"/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③新的目标。④新的挑战。⑤新的可能。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6385"/>
          <p:cNvSpPr>
            <a:spLocks noGrp="1"/>
          </p:cNvSpPr>
          <p:nvPr>
            <p:ph type="title"/>
          </p:nvPr>
        </p:nvSpPr>
        <p:spPr>
          <a:xfrm>
            <a:off x="2208213" y="404813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/>
              <a:t>你对中学生活有什么期待？</a:t>
            </a:r>
            <a:endParaRPr lang="zh-CN" altLang="en-US" b="1" dirty="0"/>
          </a:p>
        </p:txBody>
      </p:sp>
      <p:sp>
        <p:nvSpPr>
          <p:cNvPr id="16388" name="文本框 16387"/>
          <p:cNvSpPr txBox="1"/>
          <p:nvPr/>
        </p:nvSpPr>
        <p:spPr>
          <a:xfrm>
            <a:off x="5591175" y="2133600"/>
            <a:ext cx="4465638" cy="371856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8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学到更多有用的知识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楷体" pitchFamily="49" charset="-122"/>
            </a:endParaRPr>
          </a:p>
          <a:p>
            <a:pPr lvl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8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接触更多新奇的学科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楷体" pitchFamily="49" charset="-122"/>
            </a:endParaRPr>
          </a:p>
          <a:p>
            <a:pPr lvl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8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认识更多的好朋友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楷体" pitchFamily="49" charset="-122"/>
            </a:endParaRPr>
          </a:p>
          <a:p>
            <a:pPr lvl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8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生活、学习更加独立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楷体" pitchFamily="49" charset="-122"/>
            </a:endParaRPr>
          </a:p>
          <a:p>
            <a:pPr lvl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28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参加喜欢的社团活动等</a:t>
            </a:r>
            <a:endParaRPr lang="zh-CN" altLang="en-US" sz="2800" b="1" dirty="0">
              <a:solidFill>
                <a:schemeClr val="tx1"/>
              </a:solidFill>
              <a:latin typeface="Arial" pitchFamily="34" charset="0"/>
              <a:ea typeface="楷体" pitchFamily="49" charset="-122"/>
            </a:endParaRPr>
          </a:p>
          <a:p>
            <a:pPr lvl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2800" b="1" dirty="0">
                <a:solidFill>
                  <a:schemeClr val="tx1"/>
                </a:solidFill>
                <a:latin typeface="Arial" pitchFamily="34" charset="0"/>
                <a:ea typeface="楷体" pitchFamily="49" charset="-122"/>
              </a:rPr>
              <a:t>……</a:t>
            </a:r>
            <a:endParaRPr lang="en-US" altLang="zh-CN" sz="2800" b="1" dirty="0">
              <a:solidFill>
                <a:schemeClr val="tx1"/>
              </a:solidFill>
              <a:latin typeface="Arial" pitchFamily="34" charset="0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4020" y="509270"/>
            <a:ext cx="1005840" cy="4206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t">
            <a:spAutoFit/>
            <a:scene3d>
              <a:camera prst="isometricOffAxis1Left"/>
              <a:lightRig rig="threePt" dir="t"/>
            </a:scene3d>
          </a:bodyPr>
          <a:p>
            <a:pPr algn="ctr"/>
            <a:r>
              <a:rPr lang="zh-CN" altLang="zh-CN" sz="540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畅想中学生活</a:t>
            </a:r>
            <a:endParaRPr lang="zh-CN" altLang="zh-CN" sz="540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文本框 10"/>
          <p:cNvSpPr txBox="1"/>
          <p:nvPr/>
        </p:nvSpPr>
        <p:spPr>
          <a:xfrm>
            <a:off x="1801813" y="857250"/>
            <a:ext cx="8531225" cy="31623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1. 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进入中学，我们如何尽快地适应新的环境和生活？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(1)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主动了解适应新的学校环境。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(2)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改变恋旧心理，积极结交新朋友，珍视新友谊。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(3)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积极主动走近老师，与老师沟通。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(4)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积极主动地参与集体活动，帮助他人。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(5)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积极面对新的学习生活。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2403" name="矩形 5121"/>
          <p:cNvSpPr/>
          <p:nvPr/>
        </p:nvSpPr>
        <p:spPr>
          <a:xfrm>
            <a:off x="1524000" y="836613"/>
            <a:ext cx="9144000" cy="14446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zh-CN" altLang="zh-CN" sz="2800" dirty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2404" name="文本框 5122"/>
          <p:cNvSpPr txBox="1"/>
          <p:nvPr/>
        </p:nvSpPr>
        <p:spPr>
          <a:xfrm>
            <a:off x="1631950" y="188913"/>
            <a:ext cx="18732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itchFamily="34" charset="0"/>
                <a:ea typeface="幼圆" pitchFamily="49" charset="-122"/>
              </a:rPr>
              <a:t>知识拓展</a:t>
            </a:r>
            <a:endParaRPr lang="zh-CN" altLang="en-US" sz="3200" b="1" dirty="0">
              <a:solidFill>
                <a:srgbClr val="FF0000"/>
              </a:solidFill>
              <a:latin typeface="Arial" pitchFamily="34" charset="0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文本框 10"/>
          <p:cNvSpPr txBox="1"/>
          <p:nvPr/>
        </p:nvSpPr>
        <p:spPr>
          <a:xfrm>
            <a:off x="1801813" y="1287463"/>
            <a:ext cx="8531225" cy="265049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2. 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初中生需要学到什么？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(1)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学好功课。</a:t>
            </a: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(2)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学会与人相处。</a:t>
            </a:r>
            <a:endParaRPr lang="en-US" altLang="zh-CN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(3)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学会分辨对错。</a:t>
            </a: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(4)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学会自律。</a:t>
            </a:r>
            <a:endParaRPr lang="en-US" altLang="zh-CN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(5)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学会展现自己。</a:t>
            </a: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(6)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学会体育技能。</a:t>
            </a:r>
            <a:endParaRPr lang="en-US" altLang="zh-CN" sz="2800" dirty="0">
              <a:latin typeface="Arial" pitchFamily="34" charset="0"/>
              <a:ea typeface="黑体" pitchFamily="49" charset="-122"/>
            </a:endParaRPr>
          </a:p>
          <a:p>
            <a:pPr lvl="0" eaLnBrk="1" hangingPunct="1">
              <a:lnSpc>
                <a:spcPct val="120000"/>
              </a:lnSpc>
            </a:pP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(7)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学会关爱集体。</a:t>
            </a:r>
            <a:r>
              <a:rPr lang="en-US" altLang="zh-CN" sz="2800" dirty="0">
                <a:latin typeface="Arial" pitchFamily="34" charset="0"/>
                <a:ea typeface="黑体" pitchFamily="49" charset="-122"/>
              </a:rPr>
              <a:t>(8)</a:t>
            </a:r>
            <a:r>
              <a:rPr lang="zh-CN" altLang="en-US" sz="2800" dirty="0">
                <a:latin typeface="Arial" pitchFamily="34" charset="0"/>
                <a:ea typeface="黑体" pitchFamily="49" charset="-122"/>
              </a:rPr>
              <a:t>学会参与社会实践。</a:t>
            </a:r>
            <a:endParaRPr lang="zh-CN" altLang="en-US" sz="2800" dirty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3427" name="矩形 5121"/>
          <p:cNvSpPr/>
          <p:nvPr/>
        </p:nvSpPr>
        <p:spPr>
          <a:xfrm>
            <a:off x="1524000" y="836613"/>
            <a:ext cx="9144000" cy="14446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zh-CN" altLang="zh-CN" sz="2800" dirty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3428" name="文本框 5122"/>
          <p:cNvSpPr txBox="1"/>
          <p:nvPr/>
        </p:nvSpPr>
        <p:spPr>
          <a:xfrm>
            <a:off x="1631950" y="188913"/>
            <a:ext cx="19494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itchFamily="34" charset="0"/>
                <a:ea typeface="幼圆" pitchFamily="49" charset="-122"/>
              </a:rPr>
              <a:t>知识拓展</a:t>
            </a:r>
            <a:endParaRPr lang="zh-CN" altLang="en-US" sz="3200" b="1" dirty="0">
              <a:solidFill>
                <a:srgbClr val="FF0000"/>
              </a:solidFill>
              <a:latin typeface="Arial" pitchFamily="34" charset="0"/>
              <a:ea typeface="幼圆" pitchFamily="49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1"/>
          <p:cNvGrpSpPr/>
          <p:nvPr/>
        </p:nvGrpSpPr>
        <p:grpSpPr>
          <a:xfrm>
            <a:off x="3871384" y="2921000"/>
            <a:ext cx="2245783" cy="1752600"/>
            <a:chOff x="726723" y="1943188"/>
            <a:chExt cx="1683639" cy="1314391"/>
          </a:xfrm>
        </p:grpSpPr>
        <p:pic>
          <p:nvPicPr>
            <p:cNvPr id="19470" name="Picture 2" descr="C:\Documents and Settings\Administrator\桌面\38b1ooopic14_副本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26723" y="1943188"/>
              <a:ext cx="1683639" cy="131439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9471" name="矩形 23"/>
            <p:cNvSpPr/>
            <p:nvPr/>
          </p:nvSpPr>
          <p:spPr>
            <a:xfrm>
              <a:off x="868143" y="2307995"/>
              <a:ext cx="954009" cy="5562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sz="4265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紧张</a:t>
              </a:r>
              <a:endParaRPr lang="zh-CN" altLang="en-US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69433" y="1748367"/>
            <a:ext cx="10295467" cy="6248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ts val="42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请用不同的词语，和同学分享你对中学生活的初步感受。</a:t>
            </a:r>
            <a:endParaRPr lang="zh-CN" altLang="en-US" sz="3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1695451" y="2946400"/>
            <a:ext cx="2243667" cy="1752600"/>
            <a:chOff x="726723" y="1943188"/>
            <a:chExt cx="1683639" cy="1314391"/>
          </a:xfrm>
        </p:grpSpPr>
        <p:pic>
          <p:nvPicPr>
            <p:cNvPr id="19468" name="Picture 2" descr="C:\Documents and Settings\Administrator\桌面\38b1ooopic14_副本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6723" y="1943188"/>
              <a:ext cx="1683639" cy="131439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9469" name="矩形 2"/>
            <p:cNvSpPr/>
            <p:nvPr/>
          </p:nvSpPr>
          <p:spPr>
            <a:xfrm>
              <a:off x="868143" y="2307995"/>
              <a:ext cx="954909" cy="5562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sz="4265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新奇</a:t>
              </a:r>
              <a:endParaRPr lang="zh-CN" altLang="en-US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316133" y="3217333"/>
            <a:ext cx="4834467" cy="2043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有趣 美妙 拼搏 孤单 失落 陌生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……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2937933" y="4455584"/>
            <a:ext cx="2243667" cy="1752600"/>
            <a:chOff x="726723" y="1943188"/>
            <a:chExt cx="1683639" cy="1314391"/>
          </a:xfrm>
        </p:grpSpPr>
        <p:pic>
          <p:nvPicPr>
            <p:cNvPr id="19466" name="Picture 2" descr="C:\Documents and Settings\Administrator\桌面\38b1ooopic14_副本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6723" y="1943188"/>
              <a:ext cx="1683639" cy="1314391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9467" name="矩形 20"/>
            <p:cNvSpPr/>
            <p:nvPr/>
          </p:nvSpPr>
          <p:spPr>
            <a:xfrm>
              <a:off x="868143" y="2307995"/>
              <a:ext cx="954909" cy="55623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en-US" sz="4265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兴奋</a:t>
              </a:r>
              <a:endParaRPr lang="zh-CN" altLang="en-US" sz="42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19463" name="Picture 2" descr="E:\晏梅\2016 秋上\人七思品\人七思品导练(学用)\目标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4" y="1092200"/>
            <a:ext cx="3634316" cy="70908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" name="TextBox 13"/>
          <p:cNvSpPr txBox="1"/>
          <p:nvPr/>
        </p:nvSpPr>
        <p:spPr>
          <a:xfrm>
            <a:off x="1504951" y="914400"/>
            <a:ext cx="2635251" cy="661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探究与分享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9465" name="TextBox 3"/>
          <p:cNvSpPr txBox="1"/>
          <p:nvPr/>
        </p:nvSpPr>
        <p:spPr>
          <a:xfrm>
            <a:off x="4102100" y="1267884"/>
            <a:ext cx="21971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教材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页材料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标注 2"/>
          <p:cNvSpPr/>
          <p:nvPr/>
        </p:nvSpPr>
        <p:spPr>
          <a:xfrm>
            <a:off x="1932517" y="486833"/>
            <a:ext cx="5422900" cy="1244600"/>
          </a:xfrm>
          <a:prstGeom prst="wedgeRoundRectCallout">
            <a:avLst>
              <a:gd name="adj1" fmla="val -39336"/>
              <a:gd name="adj2" fmla="val 7139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上了初中，我就是大人了。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92800" y="1981200"/>
            <a:ext cx="3786717" cy="1244600"/>
          </a:xfrm>
          <a:prstGeom prst="wedgeRoundRectCallout">
            <a:avLst>
              <a:gd name="adj1" fmla="val 30688"/>
              <a:gd name="adj2" fmla="val 7242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你只比我大一岁，就是大人了吗？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48417" y="3657600"/>
            <a:ext cx="4493684" cy="1244600"/>
          </a:xfrm>
          <a:prstGeom prst="wedgeRoundRectCallout">
            <a:avLst>
              <a:gd name="adj1" fmla="val -37462"/>
              <a:gd name="adj2" fmla="val -6535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那是！因为我是中学生，而你还是小学生。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588000" y="5094817"/>
            <a:ext cx="3865033" cy="1244600"/>
          </a:xfrm>
          <a:prstGeom prst="wedgeRoundRectCallout">
            <a:avLst>
              <a:gd name="adj1" fmla="val 54341"/>
              <a:gd name="adj2" fmla="val -3779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中学生和小学生有什么不一样？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20486" name="Picture 9" descr="http://www.xaxsc.com/uploads/allimg/140812/1-140Q209495c9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333" y="1731433"/>
            <a:ext cx="2120900" cy="312208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487" name="Picture 7" descr="C:\Documents and Settings\Administrator\桌面\图片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6333" y="2933700"/>
            <a:ext cx="1589617" cy="3371851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57" name="副标题 2"/>
          <p:cNvSpPr>
            <a:spLocks noGrp="1"/>
          </p:cNvSpPr>
          <p:nvPr>
            <p:ph type="subTitle" idx="1"/>
          </p:nvPr>
        </p:nvSpPr>
        <p:spPr>
          <a:xfrm>
            <a:off x="352425" y="5359400"/>
            <a:ext cx="7747000" cy="72263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你的初中生活与小学相比有哪些变化呢？</a:t>
            </a:r>
            <a:endParaRPr kumimoji="0" lang="zh-CN" altLang="en-US" sz="3200" b="0" i="0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  <p:pic>
        <p:nvPicPr>
          <p:cNvPr id="95235" name="图片 1" descr="360截图201608312052555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" y="846138"/>
            <a:ext cx="11885613" cy="45132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5237" name="图片 13314" descr="天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9213"/>
            <a:ext cx="2519363" cy="21002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95238" name="副标题 2"/>
          <p:cNvSpPr>
            <a:spLocks noGrp="1"/>
          </p:cNvSpPr>
          <p:nvPr/>
        </p:nvSpPr>
        <p:spPr>
          <a:xfrm>
            <a:off x="3505200" y="265113"/>
            <a:ext cx="4983163" cy="7239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70000"/>
            </a:pPr>
            <a:r>
              <a:rPr lang="zh-CN" altLang="en-US" sz="32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新的起点意味着什么？</a:t>
            </a:r>
            <a:endParaRPr lang="zh-CN" altLang="en-US" sz="3200" b="1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1730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258" name="图片 4" descr="360截图201608312048112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4082" name="标题 1"/>
          <p:cNvSpPr>
            <a:spLocks noGrp="1"/>
          </p:cNvSpPr>
          <p:nvPr>
            <p:ph type="title"/>
          </p:nvPr>
        </p:nvSpPr>
        <p:spPr>
          <a:xfrm>
            <a:off x="7254875" y="2101850"/>
            <a:ext cx="2817813" cy="5461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solidFill>
                  <a:srgbClr val="FF0000"/>
                </a:solidFill>
              </a:rPr>
              <a:t>科目多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4083" name="标题 1"/>
          <p:cNvSpPr>
            <a:spLocks noGrp="1"/>
          </p:cNvSpPr>
          <p:nvPr/>
        </p:nvSpPr>
        <p:spPr>
          <a:xfrm>
            <a:off x="7275513" y="2728913"/>
            <a:ext cx="2530475" cy="47783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难度增大</a:t>
            </a:r>
            <a:endParaRPr lang="zh-CN" altLang="en-US" sz="3200" b="1" dirty="0">
              <a:solidFill>
                <a:srgbClr val="FF0000"/>
              </a:solidFill>
              <a:latin typeface="Impact" pitchFamily="34" charset="0"/>
              <a:ea typeface="黑体" pitchFamily="49" charset="-122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7302500" y="3279775"/>
            <a:ext cx="2974975" cy="565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比较快</a:t>
            </a:r>
            <a:endParaRPr lang="zh-CN" altLang="en-US" sz="3200" b="1" dirty="0">
              <a:solidFill>
                <a:srgbClr val="FF0000"/>
              </a:solidFill>
              <a:latin typeface="Impact" pitchFamily="34" charset="0"/>
              <a:ea typeface="黑体" pitchFamily="49" charset="-122"/>
            </a:endParaRPr>
          </a:p>
        </p:txBody>
      </p:sp>
      <p:sp>
        <p:nvSpPr>
          <p:cNvPr id="174085" name="标题 1"/>
          <p:cNvSpPr>
            <a:spLocks noGrp="1"/>
          </p:cNvSpPr>
          <p:nvPr/>
        </p:nvSpPr>
        <p:spPr>
          <a:xfrm>
            <a:off x="7246938" y="3871913"/>
            <a:ext cx="2974975" cy="565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自主学习增强</a:t>
            </a:r>
            <a:endParaRPr lang="zh-CN" altLang="en-US" sz="3200" b="1" dirty="0">
              <a:solidFill>
                <a:srgbClr val="FF0000"/>
              </a:solidFill>
              <a:latin typeface="Impact" pitchFamily="34" charset="0"/>
              <a:ea typeface="黑体" pitchFamily="49" charset="-122"/>
            </a:endParaRPr>
          </a:p>
        </p:txBody>
      </p:sp>
      <p:sp>
        <p:nvSpPr>
          <p:cNvPr id="174086" name="标题 1"/>
          <p:cNvSpPr>
            <a:spLocks noGrp="1"/>
          </p:cNvSpPr>
          <p:nvPr/>
        </p:nvSpPr>
        <p:spPr>
          <a:xfrm>
            <a:off x="7269163" y="4462463"/>
            <a:ext cx="2974975" cy="565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作业量多</a:t>
            </a:r>
            <a:endParaRPr lang="zh-CN" altLang="en-US" sz="3200" b="1" dirty="0">
              <a:solidFill>
                <a:srgbClr val="FF0000"/>
              </a:solidFill>
              <a:latin typeface="Impact" pitchFamily="34" charset="0"/>
              <a:ea typeface="黑体" pitchFamily="49" charset="-122"/>
            </a:endParaRPr>
          </a:p>
        </p:txBody>
      </p:sp>
      <p:sp>
        <p:nvSpPr>
          <p:cNvPr id="174087" name="标题 1"/>
          <p:cNvSpPr>
            <a:spLocks noGrp="1"/>
          </p:cNvSpPr>
          <p:nvPr/>
        </p:nvSpPr>
        <p:spPr>
          <a:xfrm>
            <a:off x="7281863" y="5095875"/>
            <a:ext cx="2974975" cy="565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亦师亦友</a:t>
            </a:r>
            <a:endParaRPr lang="zh-CN" altLang="en-US" sz="3200" b="1" dirty="0">
              <a:solidFill>
                <a:srgbClr val="FF0000"/>
              </a:solidFill>
              <a:latin typeface="Impact" pitchFamily="34" charset="0"/>
              <a:ea typeface="黑体" pitchFamily="49" charset="-122"/>
            </a:endParaRPr>
          </a:p>
        </p:txBody>
      </p:sp>
      <p:sp>
        <p:nvSpPr>
          <p:cNvPr id="174088" name="标题 1"/>
          <p:cNvSpPr>
            <a:spLocks noGrp="1"/>
          </p:cNvSpPr>
          <p:nvPr/>
        </p:nvSpPr>
        <p:spPr>
          <a:xfrm>
            <a:off x="7254875" y="5697538"/>
            <a:ext cx="2974975" cy="5651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Impact" pitchFamily="34" charset="0"/>
                <a:ea typeface="黑体" pitchFamily="49" charset="-122"/>
              </a:rPr>
              <a:t>丰富多彩</a:t>
            </a:r>
            <a:endParaRPr lang="zh-CN" altLang="en-US" sz="3200" b="1" dirty="0">
              <a:solidFill>
                <a:srgbClr val="FF0000"/>
              </a:solidFill>
              <a:latin typeface="Impact" pitchFamily="34" charset="0"/>
              <a:ea typeface="黑体" pitchFamily="49" charset="-122"/>
            </a:endParaRPr>
          </a:p>
        </p:txBody>
      </p:sp>
      <p:pic>
        <p:nvPicPr>
          <p:cNvPr id="96266" name="图片 14337" descr="Q_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4313238"/>
            <a:ext cx="1997075" cy="21034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339" name="云形标注 14338"/>
          <p:cNvSpPr/>
          <p:nvPr/>
        </p:nvSpPr>
        <p:spPr>
          <a:xfrm>
            <a:off x="463550" y="504825"/>
            <a:ext cx="2184400" cy="2757488"/>
          </a:xfrm>
          <a:prstGeom prst="cloudCallout">
            <a:avLst>
              <a:gd name="adj1" fmla="val 84125"/>
              <a:gd name="adj2" fmla="val 1463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18000" rIns="18000"/>
          <a:p>
            <a:pPr lvl="0" algn="ctr" eaLnBrk="1" hangingPunct="1"/>
            <a:endParaRPr lang="zh-CN" altLang="en-US" sz="3200" b="1" dirty="0">
              <a:solidFill>
                <a:srgbClr val="FF33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96268" name="矩形 14340"/>
          <p:cNvSpPr>
            <a:spLocks noTextEdit="1"/>
          </p:cNvSpPr>
          <p:nvPr/>
        </p:nvSpPr>
        <p:spPr>
          <a:xfrm rot="-2040000">
            <a:off x="290513" y="1311275"/>
            <a:ext cx="2981325" cy="1123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872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>
                <a:solidFill>
                  <a:srgbClr val="993300"/>
                </a:solidFill>
                <a:latin typeface="宋体" charset="0"/>
                <a:ea typeface="宋体" charset="0"/>
              </a:rPr>
              <a:t>议一议：</a:t>
            </a:r>
            <a:endParaRPr lang="zh-CN" altLang="en-US" sz="3600">
              <a:solidFill>
                <a:srgbClr val="993300"/>
              </a:solidFill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/>
      <p:bldP spid="7" grpId="0"/>
      <p:bldP spid="174085" grpId="0"/>
      <p:bldP spid="174086" grpId="0"/>
      <p:bldP spid="174087" grpId="0"/>
      <p:bldP spid="174088" grpId="0"/>
      <p:bldP spid="1433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459567" y="702733"/>
            <a:ext cx="7265670" cy="7416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265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上了中学，你觉得长大没有？</a:t>
            </a:r>
            <a:endParaRPr lang="zh-CN" altLang="en-US" sz="4265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400" y="1701800"/>
            <a:ext cx="11239500" cy="110553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>
              <a:lnSpc>
                <a:spcPts val="3900"/>
              </a:lnSpc>
            </a:pPr>
            <a:r>
              <a:rPr lang="zh-CN" altLang="en-US" sz="3735" b="1" dirty="0">
                <a:latin typeface="楷体_GB2312" pitchFamily="49" charset="-122"/>
                <a:ea typeface="楷体_GB2312" pitchFamily="49" charset="-122"/>
              </a:rPr>
              <a:t>    上了中学，意味着我们的人生进入了一个新的阶段，</a:t>
            </a:r>
            <a:r>
              <a:rPr lang="zh-CN" altLang="en-US" sz="3735" b="1" dirty="0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但我们还没有完全长大，我们还在成长</a:t>
            </a:r>
            <a:r>
              <a:rPr lang="zh-CN" altLang="en-US" sz="3735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735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7" name="组合 7"/>
          <p:cNvGrpSpPr/>
          <p:nvPr/>
        </p:nvGrpSpPr>
        <p:grpSpPr>
          <a:xfrm>
            <a:off x="273050" y="176213"/>
            <a:ext cx="6315075" cy="1444625"/>
            <a:chOff x="-2643487" y="-62355"/>
            <a:chExt cx="6314549" cy="1444385"/>
          </a:xfrm>
        </p:grpSpPr>
        <p:grpSp>
          <p:nvGrpSpPr>
            <p:cNvPr id="15368" name="组合 8"/>
            <p:cNvGrpSpPr/>
            <p:nvPr/>
          </p:nvGrpSpPr>
          <p:grpSpPr>
            <a:xfrm>
              <a:off x="-2643487" y="-62355"/>
              <a:ext cx="6314549" cy="1444385"/>
              <a:chOff x="-2643487" y="-62355"/>
              <a:chExt cx="6314549" cy="1444385"/>
            </a:xfrm>
          </p:grpSpPr>
          <p:pic>
            <p:nvPicPr>
              <p:cNvPr id="15370" name="Group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2643487" y="-62355"/>
                <a:ext cx="6314549" cy="14443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5371" name="文本框 11"/>
              <p:cNvSpPr txBox="1"/>
              <p:nvPr/>
            </p:nvSpPr>
            <p:spPr>
              <a:xfrm>
                <a:off x="-2011301" y="570864"/>
                <a:ext cx="1415569" cy="46154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dirty="0">
                    <a:solidFill>
                      <a:srgbClr val="2C2710"/>
                    </a:solidFill>
                  </a:rPr>
                  <a:t>阅读感悟</a:t>
                </a:r>
                <a:endParaRPr lang="zh-CN" altLang="en-US" sz="2400" dirty="0">
                  <a:solidFill>
                    <a:srgbClr val="2C2710"/>
                  </a:solidFill>
                </a:endParaRPr>
              </a:p>
            </p:txBody>
          </p:sp>
        </p:grpSp>
        <p:pic>
          <p:nvPicPr>
            <p:cNvPr id="15369" name="文本框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011301" y="299661"/>
              <a:ext cx="1517686" cy="542406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pic>
        <p:nvPicPr>
          <p:cNvPr id="1536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215900"/>
            <a:ext cx="5846763" cy="49895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36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8" y="1728788"/>
            <a:ext cx="2009775" cy="21066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36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663" y="215900"/>
            <a:ext cx="2105025" cy="28098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36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525" y="3990975"/>
            <a:ext cx="2781300" cy="21367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367" name="文本框 6"/>
          <p:cNvSpPr txBox="1"/>
          <p:nvPr/>
        </p:nvSpPr>
        <p:spPr>
          <a:xfrm>
            <a:off x="904875" y="5318125"/>
            <a:ext cx="7339013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想一想：</a:t>
            </a:r>
            <a:r>
              <a:rPr lang="zh-CN" altLang="zh-CN" sz="2800" b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钱学森为什么会如此留念自己的中学时代？</a:t>
            </a:r>
            <a:endParaRPr lang="zh-CN" altLang="en-US" sz="2800" b="1" dirty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32520" y="3108960"/>
            <a:ext cx="321564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5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名人轨迹</a:t>
            </a:r>
            <a:endParaRPr lang="zh-CN" altLang="en-US" sz="540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466"/>
</p:tagLst>
</file>

<file path=ppt/tags/tag2.xml><?xml version="1.0" encoding="utf-8"?>
<p:tagLst xmlns:p="http://schemas.openxmlformats.org/presentationml/2006/main">
  <p:tag name="KSO_WM_TEMPLATE_CATEGORY" val="custom"/>
  <p:tag name="KSO_WM_TEMPLATE_INDEX" val="437"/>
</p:tagLst>
</file>

<file path=ppt/tags/tag3.xml><?xml version="1.0" encoding="utf-8"?>
<p:tagLst xmlns:p="http://schemas.openxmlformats.org/presentationml/2006/main">
  <p:tag name="KSO_WM_TEMPLATE_CATEGORY" val="custom"/>
  <p:tag name="KSO_WM_TEMPLATE_INDEX" val="437"/>
</p:tagLst>
</file>

<file path=ppt/tags/tag4.xml><?xml version="1.0" encoding="utf-8"?>
<p:tagLst xmlns:p="http://schemas.openxmlformats.org/presentationml/2006/main">
  <p:tag name="KSO_WM_TEMPLATE_CATEGORY" val="custom"/>
  <p:tag name="KSO_WM_TEMPLATE_INDEX" val="43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主题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A000120141114A22KWBG">
  <a:themeElements>
    <a:clrScheme name="自定义 132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4AEDA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A000120141114A22KWBG">
  <a:themeElements>
    <a:clrScheme name="自定义 132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4AEDA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A000120141114A22KWBG">
  <a:themeElements>
    <a:clrScheme name="自定义 132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4AEDA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砖雕艺术">
  <a:themeElements>
    <a:clrScheme name="">
      <a:dk1>
        <a:srgbClr val="080808"/>
      </a:dk1>
      <a:lt1>
        <a:srgbClr val="FFFFFF"/>
      </a:lt1>
      <a:dk2>
        <a:srgbClr val="0039AC"/>
      </a:dk2>
      <a:lt2>
        <a:srgbClr val="C0C0C0"/>
      </a:lt2>
      <a:accent1>
        <a:srgbClr val="FFFF99"/>
      </a:accent1>
      <a:accent2>
        <a:srgbClr val="FFCC66"/>
      </a:accent2>
      <a:accent3>
        <a:srgbClr val="FFFFFF"/>
      </a:accent3>
      <a:accent4>
        <a:srgbClr val="050505"/>
      </a:accent4>
      <a:accent5>
        <a:srgbClr val="FFFFCA"/>
      </a:accent5>
      <a:accent6>
        <a:srgbClr val="E5B75B"/>
      </a:accent6>
      <a:hlink>
        <a:srgbClr val="0066FF"/>
      </a:hlink>
      <a:folHlink>
        <a:srgbClr val="CC33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砖雕艺术 1">
        <a:dk1>
          <a:srgbClr val="080808"/>
        </a:dk1>
        <a:lt1>
          <a:srgbClr val="FFFFFF"/>
        </a:lt1>
        <a:dk2>
          <a:srgbClr val="0039AC"/>
        </a:dk2>
        <a:lt2>
          <a:srgbClr val="C0C0C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60606"/>
        </a:accent4>
        <a:accent5>
          <a:srgbClr val="FFFFCA"/>
        </a:accent5>
        <a:accent6>
          <a:srgbClr val="E7B95C"/>
        </a:accent6>
        <a:hlink>
          <a:srgbClr val="0066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2">
        <a:dk1>
          <a:srgbClr val="333399"/>
        </a:dk1>
        <a:lt1>
          <a:srgbClr val="ADD3AF"/>
        </a:lt1>
        <a:dk2>
          <a:srgbClr val="D65700"/>
        </a:dk2>
        <a:lt2>
          <a:srgbClr val="B2B2B2"/>
        </a:lt2>
        <a:accent1>
          <a:srgbClr val="B8E9EE"/>
        </a:accent1>
        <a:accent2>
          <a:srgbClr val="FFCC00"/>
        </a:accent2>
        <a:accent3>
          <a:srgbClr val="D3E6D4"/>
        </a:accent3>
        <a:accent4>
          <a:srgbClr val="2A2A82"/>
        </a:accent4>
        <a:accent5>
          <a:srgbClr val="D8F2F5"/>
        </a:accent5>
        <a:accent6>
          <a:srgbClr val="E7B900"/>
        </a:accent6>
        <a:hlink>
          <a:srgbClr val="00808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3">
        <a:dk1>
          <a:srgbClr val="003BB2"/>
        </a:dk1>
        <a:lt1>
          <a:srgbClr val="CCFFCC"/>
        </a:lt1>
        <a:dk2>
          <a:srgbClr val="003366"/>
        </a:dk2>
        <a:lt2>
          <a:srgbClr val="C0C0C0"/>
        </a:lt2>
        <a:accent1>
          <a:srgbClr val="FFFFFF"/>
        </a:accent1>
        <a:accent2>
          <a:srgbClr val="009900"/>
        </a:accent2>
        <a:accent3>
          <a:srgbClr val="E2FFE2"/>
        </a:accent3>
        <a:accent4>
          <a:srgbClr val="003197"/>
        </a:accent4>
        <a:accent5>
          <a:srgbClr val="FFFFFF"/>
        </a:accent5>
        <a:accent6>
          <a:srgbClr val="008A00"/>
        </a:accent6>
        <a:hlink>
          <a:srgbClr val="333399"/>
        </a:hlink>
        <a:folHlink>
          <a:srgbClr val="E4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4">
        <a:dk1>
          <a:srgbClr val="0000CC"/>
        </a:dk1>
        <a:lt1>
          <a:srgbClr val="CCECFF"/>
        </a:lt1>
        <a:dk2>
          <a:srgbClr val="006666"/>
        </a:dk2>
        <a:lt2>
          <a:srgbClr val="C0C0C0"/>
        </a:lt2>
        <a:accent1>
          <a:srgbClr val="FFFF99"/>
        </a:accent1>
        <a:accent2>
          <a:srgbClr val="FFCCFF"/>
        </a:accent2>
        <a:accent3>
          <a:srgbClr val="E2F4FF"/>
        </a:accent3>
        <a:accent4>
          <a:srgbClr val="0000AE"/>
        </a:accent4>
        <a:accent5>
          <a:srgbClr val="FFFFCA"/>
        </a:accent5>
        <a:accent6>
          <a:srgbClr val="E7B9E7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5">
        <a:dk1>
          <a:srgbClr val="000000"/>
        </a:dk1>
        <a:lt1>
          <a:srgbClr val="FFFFCC"/>
        </a:lt1>
        <a:dk2>
          <a:srgbClr val="5A5A86"/>
        </a:dk2>
        <a:lt2>
          <a:srgbClr val="C0C0C0"/>
        </a:lt2>
        <a:accent1>
          <a:srgbClr val="D5E9F7"/>
        </a:accent1>
        <a:accent2>
          <a:srgbClr val="FFCC00"/>
        </a:accent2>
        <a:accent3>
          <a:srgbClr val="FFFFE2"/>
        </a:accent3>
        <a:accent4>
          <a:srgbClr val="000000"/>
        </a:accent4>
        <a:accent5>
          <a:srgbClr val="E7F2FA"/>
        </a:accent5>
        <a:accent6>
          <a:srgbClr val="E7B900"/>
        </a:accent6>
        <a:hlink>
          <a:srgbClr val="CC3300"/>
        </a:hlink>
        <a:folHlink>
          <a:srgbClr val="007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6">
        <a:dk1>
          <a:srgbClr val="006666"/>
        </a:dk1>
        <a:lt1>
          <a:srgbClr val="FFECD9"/>
        </a:lt1>
        <a:dk2>
          <a:srgbClr val="000099"/>
        </a:dk2>
        <a:lt2>
          <a:srgbClr val="B2B2B2"/>
        </a:lt2>
        <a:accent1>
          <a:srgbClr val="EAEAEA"/>
        </a:accent1>
        <a:accent2>
          <a:srgbClr val="FF6600"/>
        </a:accent2>
        <a:accent3>
          <a:srgbClr val="FFF4E9"/>
        </a:accent3>
        <a:accent4>
          <a:srgbClr val="005656"/>
        </a:accent4>
        <a:accent5>
          <a:srgbClr val="F3F3F3"/>
        </a:accent5>
        <a:accent6>
          <a:srgbClr val="E75C00"/>
        </a:accent6>
        <a:hlink>
          <a:srgbClr val="00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7">
        <a:dk1>
          <a:srgbClr val="585884"/>
        </a:dk1>
        <a:lt1>
          <a:srgbClr val="DDDDDD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99CC00"/>
        </a:accent2>
        <a:accent3>
          <a:srgbClr val="EBEBEB"/>
        </a:accent3>
        <a:accent4>
          <a:srgbClr val="4A4A70"/>
        </a:accent4>
        <a:accent5>
          <a:srgbClr val="FFFFE2"/>
        </a:accent5>
        <a:accent6>
          <a:srgbClr val="8AB900"/>
        </a:accent6>
        <a:hlink>
          <a:srgbClr val="FF3300"/>
        </a:hlink>
        <a:folHlink>
          <a:srgbClr val="6E3B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8">
        <a:dk1>
          <a:srgbClr val="333399"/>
        </a:dk1>
        <a:lt1>
          <a:srgbClr val="FFD9D9"/>
        </a:lt1>
        <a:dk2>
          <a:srgbClr val="00716E"/>
        </a:dk2>
        <a:lt2>
          <a:srgbClr val="C0C0C0"/>
        </a:lt2>
        <a:accent1>
          <a:srgbClr val="AED2BA"/>
        </a:accent1>
        <a:accent2>
          <a:srgbClr val="FF9933"/>
        </a:accent2>
        <a:accent3>
          <a:srgbClr val="FFE9E9"/>
        </a:accent3>
        <a:accent4>
          <a:srgbClr val="2A2A82"/>
        </a:accent4>
        <a:accent5>
          <a:srgbClr val="D3E5D9"/>
        </a:accent5>
        <a:accent6>
          <a:srgbClr val="E78A2D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砖雕艺术">
  <a:themeElements>
    <a:clrScheme name="">
      <a:dk1>
        <a:srgbClr val="080808"/>
      </a:dk1>
      <a:lt1>
        <a:srgbClr val="FFFFFF"/>
      </a:lt1>
      <a:dk2>
        <a:srgbClr val="0039AC"/>
      </a:dk2>
      <a:lt2>
        <a:srgbClr val="C0C0C0"/>
      </a:lt2>
      <a:accent1>
        <a:srgbClr val="FFFF99"/>
      </a:accent1>
      <a:accent2>
        <a:srgbClr val="FFCC66"/>
      </a:accent2>
      <a:accent3>
        <a:srgbClr val="FFFFFF"/>
      </a:accent3>
      <a:accent4>
        <a:srgbClr val="050505"/>
      </a:accent4>
      <a:accent5>
        <a:srgbClr val="FFFFCA"/>
      </a:accent5>
      <a:accent6>
        <a:srgbClr val="E5B75B"/>
      </a:accent6>
      <a:hlink>
        <a:srgbClr val="0066FF"/>
      </a:hlink>
      <a:folHlink>
        <a:srgbClr val="CC33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砖雕艺术 1">
        <a:dk1>
          <a:srgbClr val="080808"/>
        </a:dk1>
        <a:lt1>
          <a:srgbClr val="FFFFFF"/>
        </a:lt1>
        <a:dk2>
          <a:srgbClr val="0039AC"/>
        </a:dk2>
        <a:lt2>
          <a:srgbClr val="C0C0C0"/>
        </a:lt2>
        <a:accent1>
          <a:srgbClr val="FFFF99"/>
        </a:accent1>
        <a:accent2>
          <a:srgbClr val="FFCC66"/>
        </a:accent2>
        <a:accent3>
          <a:srgbClr val="FFFFFF"/>
        </a:accent3>
        <a:accent4>
          <a:srgbClr val="060606"/>
        </a:accent4>
        <a:accent5>
          <a:srgbClr val="FFFFCA"/>
        </a:accent5>
        <a:accent6>
          <a:srgbClr val="E7B95C"/>
        </a:accent6>
        <a:hlink>
          <a:srgbClr val="0066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2">
        <a:dk1>
          <a:srgbClr val="333399"/>
        </a:dk1>
        <a:lt1>
          <a:srgbClr val="ADD3AF"/>
        </a:lt1>
        <a:dk2>
          <a:srgbClr val="D65700"/>
        </a:dk2>
        <a:lt2>
          <a:srgbClr val="B2B2B2"/>
        </a:lt2>
        <a:accent1>
          <a:srgbClr val="B8E9EE"/>
        </a:accent1>
        <a:accent2>
          <a:srgbClr val="FFCC00"/>
        </a:accent2>
        <a:accent3>
          <a:srgbClr val="D3E6D4"/>
        </a:accent3>
        <a:accent4>
          <a:srgbClr val="2A2A82"/>
        </a:accent4>
        <a:accent5>
          <a:srgbClr val="D8F2F5"/>
        </a:accent5>
        <a:accent6>
          <a:srgbClr val="E7B900"/>
        </a:accent6>
        <a:hlink>
          <a:srgbClr val="00808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3">
        <a:dk1>
          <a:srgbClr val="003BB2"/>
        </a:dk1>
        <a:lt1>
          <a:srgbClr val="CCFFCC"/>
        </a:lt1>
        <a:dk2>
          <a:srgbClr val="003366"/>
        </a:dk2>
        <a:lt2>
          <a:srgbClr val="C0C0C0"/>
        </a:lt2>
        <a:accent1>
          <a:srgbClr val="FFFFFF"/>
        </a:accent1>
        <a:accent2>
          <a:srgbClr val="009900"/>
        </a:accent2>
        <a:accent3>
          <a:srgbClr val="E2FFE2"/>
        </a:accent3>
        <a:accent4>
          <a:srgbClr val="003197"/>
        </a:accent4>
        <a:accent5>
          <a:srgbClr val="FFFFFF"/>
        </a:accent5>
        <a:accent6>
          <a:srgbClr val="008A00"/>
        </a:accent6>
        <a:hlink>
          <a:srgbClr val="333399"/>
        </a:hlink>
        <a:folHlink>
          <a:srgbClr val="E4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4">
        <a:dk1>
          <a:srgbClr val="0000CC"/>
        </a:dk1>
        <a:lt1>
          <a:srgbClr val="CCECFF"/>
        </a:lt1>
        <a:dk2>
          <a:srgbClr val="006666"/>
        </a:dk2>
        <a:lt2>
          <a:srgbClr val="C0C0C0"/>
        </a:lt2>
        <a:accent1>
          <a:srgbClr val="FFFF99"/>
        </a:accent1>
        <a:accent2>
          <a:srgbClr val="FFCCFF"/>
        </a:accent2>
        <a:accent3>
          <a:srgbClr val="E2F4FF"/>
        </a:accent3>
        <a:accent4>
          <a:srgbClr val="0000AE"/>
        </a:accent4>
        <a:accent5>
          <a:srgbClr val="FFFFCA"/>
        </a:accent5>
        <a:accent6>
          <a:srgbClr val="E7B9E7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5">
        <a:dk1>
          <a:srgbClr val="000000"/>
        </a:dk1>
        <a:lt1>
          <a:srgbClr val="FFFFCC"/>
        </a:lt1>
        <a:dk2>
          <a:srgbClr val="5A5A86"/>
        </a:dk2>
        <a:lt2>
          <a:srgbClr val="C0C0C0"/>
        </a:lt2>
        <a:accent1>
          <a:srgbClr val="D5E9F7"/>
        </a:accent1>
        <a:accent2>
          <a:srgbClr val="FFCC00"/>
        </a:accent2>
        <a:accent3>
          <a:srgbClr val="FFFFE2"/>
        </a:accent3>
        <a:accent4>
          <a:srgbClr val="000000"/>
        </a:accent4>
        <a:accent5>
          <a:srgbClr val="E7F2FA"/>
        </a:accent5>
        <a:accent6>
          <a:srgbClr val="E7B900"/>
        </a:accent6>
        <a:hlink>
          <a:srgbClr val="CC3300"/>
        </a:hlink>
        <a:folHlink>
          <a:srgbClr val="007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6">
        <a:dk1>
          <a:srgbClr val="006666"/>
        </a:dk1>
        <a:lt1>
          <a:srgbClr val="FFECD9"/>
        </a:lt1>
        <a:dk2>
          <a:srgbClr val="000099"/>
        </a:dk2>
        <a:lt2>
          <a:srgbClr val="B2B2B2"/>
        </a:lt2>
        <a:accent1>
          <a:srgbClr val="EAEAEA"/>
        </a:accent1>
        <a:accent2>
          <a:srgbClr val="FF6600"/>
        </a:accent2>
        <a:accent3>
          <a:srgbClr val="FFF4E9"/>
        </a:accent3>
        <a:accent4>
          <a:srgbClr val="005656"/>
        </a:accent4>
        <a:accent5>
          <a:srgbClr val="F3F3F3"/>
        </a:accent5>
        <a:accent6>
          <a:srgbClr val="E75C00"/>
        </a:accent6>
        <a:hlink>
          <a:srgbClr val="0066F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7">
        <a:dk1>
          <a:srgbClr val="585884"/>
        </a:dk1>
        <a:lt1>
          <a:srgbClr val="DDDDDD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99CC00"/>
        </a:accent2>
        <a:accent3>
          <a:srgbClr val="EBEBEB"/>
        </a:accent3>
        <a:accent4>
          <a:srgbClr val="4A4A70"/>
        </a:accent4>
        <a:accent5>
          <a:srgbClr val="FFFFE2"/>
        </a:accent5>
        <a:accent6>
          <a:srgbClr val="8AB900"/>
        </a:accent6>
        <a:hlink>
          <a:srgbClr val="FF3300"/>
        </a:hlink>
        <a:folHlink>
          <a:srgbClr val="6E3B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砖雕艺术 8">
        <a:dk1>
          <a:srgbClr val="333399"/>
        </a:dk1>
        <a:lt1>
          <a:srgbClr val="FFD9D9"/>
        </a:lt1>
        <a:dk2>
          <a:srgbClr val="00716E"/>
        </a:dk2>
        <a:lt2>
          <a:srgbClr val="C0C0C0"/>
        </a:lt2>
        <a:accent1>
          <a:srgbClr val="AED2BA"/>
        </a:accent1>
        <a:accent2>
          <a:srgbClr val="FF9933"/>
        </a:accent2>
        <a:accent3>
          <a:srgbClr val="FFE9E9"/>
        </a:accent3>
        <a:accent4>
          <a:srgbClr val="2A2A82"/>
        </a:accent4>
        <a:accent5>
          <a:srgbClr val="D3E5D9"/>
        </a:accent5>
        <a:accent6>
          <a:srgbClr val="E78A2D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A000120140530A99PPBG">
  <a:themeElements>
    <a:clrScheme name="KSO_GREEN7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56B4B6"/>
      </a:accent3>
      <a:accent4>
        <a:srgbClr val="6B8A4B"/>
      </a:accent4>
      <a:accent5>
        <a:srgbClr val="DCAB48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">
      <a:majorFont>
        <a:latin typeface="Impact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3271</Words>
  <Application>WPS 演示</Application>
  <PresentationFormat>宽屏</PresentationFormat>
  <Paragraphs>345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21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Office 主题</vt:lpstr>
      <vt:lpstr>Office 主题​​</vt:lpstr>
      <vt:lpstr>1_Office 主题​​</vt:lpstr>
      <vt:lpstr>默认设计模板</vt:lpstr>
      <vt:lpstr>3_A000120140530A99PPBG</vt:lpstr>
      <vt:lpstr>2_Office 主题​​</vt:lpstr>
      <vt:lpstr>3_Office 主题​​</vt:lpstr>
      <vt:lpstr>1_Office 主题</vt:lpstr>
      <vt:lpstr>4_Office 主题​​</vt:lpstr>
      <vt:lpstr>4_Office 主题</vt:lpstr>
      <vt:lpstr>1_默认设计模板</vt:lpstr>
      <vt:lpstr>A000120141114A22KWBG</vt:lpstr>
      <vt:lpstr>1_A000120141114A22KWBG</vt:lpstr>
      <vt:lpstr>5_Office 主题​​</vt:lpstr>
      <vt:lpstr>自定义设计方案</vt:lpstr>
      <vt:lpstr>2_A000120141114A22KWBG</vt:lpstr>
      <vt:lpstr>6_Office 主题​​</vt:lpstr>
      <vt:lpstr>1_砖雕艺术</vt:lpstr>
      <vt:lpstr>2_默认设计模板</vt:lpstr>
      <vt:lpstr>3_默认设计模板</vt:lpstr>
      <vt:lpstr>2_砖雕艺术</vt:lpstr>
      <vt:lpstr>PowerPoint 演示文稿</vt:lpstr>
      <vt:lpstr>PowerPoint 演示文稿</vt:lpstr>
      <vt:lpstr>你对中学生活有什么期待？</vt:lpstr>
      <vt:lpstr>PowerPoint 演示文稿</vt:lpstr>
      <vt:lpstr>PowerPoint 演示文稿</vt:lpstr>
      <vt:lpstr>PowerPoint 演示文稿</vt:lpstr>
      <vt:lpstr>科目多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中学生活馈赠给我们的礼物</vt:lpstr>
      <vt:lpstr>PowerPoint 演示文稿</vt:lpstr>
      <vt:lpstr>礼物大放送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2018-07-14T02:38:00Z</dcterms:created>
  <dcterms:modified xsi:type="dcterms:W3CDTF">2018-09-03T05:32:57Z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2052-10.8.0.5648</vt:lpwstr>
  </property>
</Properties>
</file>