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3"/>
    <p:sldMasterId id="2147483673" r:id="rId4"/>
    <p:sldMasterId id="2147483685" r:id="rId5"/>
    <p:sldMasterId id="2147483697" r:id="rId6"/>
    <p:sldMasterId id="2147483708" r:id="rId7"/>
    <p:sldMasterId id="2147483719" r:id="rId8"/>
    <p:sldMasterId id="2147483722" r:id="rId9"/>
    <p:sldMasterId id="2147483725" r:id="rId10"/>
    <p:sldMasterId id="2147483728" r:id="rId11"/>
    <p:sldMasterId id="2147483731" r:id="rId12"/>
    <p:sldMasterId id="2147483742" r:id="rId13"/>
    <p:sldMasterId id="2147483753" r:id="rId14"/>
    <p:sldMasterId id="2147483764" r:id="rId15"/>
    <p:sldMasterId id="2147483767" r:id="rId16"/>
    <p:sldMasterId id="2147483780" r:id="rId17"/>
    <p:sldMasterId id="2147483793" r:id="rId18"/>
    <p:sldMasterId id="2147483806" r:id="rId19"/>
    <p:sldMasterId id="2147483819" r:id="rId20"/>
    <p:sldMasterId id="2147483832" r:id="rId21"/>
    <p:sldMasterId id="2147483845" r:id="rId22"/>
    <p:sldMasterId id="2147483858" r:id="rId23"/>
    <p:sldMasterId id="2147483871" r:id="rId24"/>
    <p:sldMasterId id="2147483884" r:id="rId25"/>
    <p:sldMasterId id="2147483897" r:id="rId26"/>
    <p:sldMasterId id="2147483910" r:id="rId27"/>
    <p:sldMasterId id="2147483923" r:id="rId28"/>
  </p:sldMasterIdLst>
  <p:notesMasterIdLst>
    <p:notesMasterId r:id="rId49"/>
  </p:notesMasterIdLst>
  <p:sldIdLst>
    <p:sldId id="258" r:id="rId29"/>
    <p:sldId id="259" r:id="rId30"/>
    <p:sldId id="263" r:id="rId31"/>
    <p:sldId id="264" r:id="rId32"/>
    <p:sldId id="262" r:id="rId33"/>
    <p:sldId id="265" r:id="rId34"/>
    <p:sldId id="266" r:id="rId35"/>
    <p:sldId id="267" r:id="rId36"/>
    <p:sldId id="269" r:id="rId37"/>
    <p:sldId id="270" r:id="rId38"/>
    <p:sldId id="271" r:id="rId39"/>
    <p:sldId id="272" r:id="rId40"/>
    <p:sldId id="273" r:id="rId41"/>
    <p:sldId id="274" r:id="rId42"/>
    <p:sldId id="275" r:id="rId43"/>
    <p:sldId id="276" r:id="rId44"/>
    <p:sldId id="280" r:id="rId45"/>
    <p:sldId id="282" r:id="rId46"/>
    <p:sldId id="279" r:id="rId47"/>
    <p:sldId id="283" r:id="rId48"/>
    <p:sldId id="284" r:id="rId50"/>
    <p:sldId id="285" r:id="rId51"/>
    <p:sldId id="286" r:id="rId52"/>
    <p:sldId id="287" r:id="rId53"/>
    <p:sldId id="288" r:id="rId54"/>
    <p:sldId id="289" r:id="rId55"/>
    <p:sldId id="290" r:id="rId56"/>
    <p:sldId id="291" r:id="rId57"/>
    <p:sldId id="292" r:id="rId58"/>
    <p:sldId id="293" r:id="rId5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2" Type="http://schemas.openxmlformats.org/officeDocument/2006/relationships/tableStyles" Target="tableStyles.xml"/><Relationship Id="rId61" Type="http://schemas.openxmlformats.org/officeDocument/2006/relationships/viewProps" Target="viewProps.xml"/><Relationship Id="rId60" Type="http://schemas.openxmlformats.org/officeDocument/2006/relationships/presProps" Target="presProps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30.xml"/><Relationship Id="rId58" Type="http://schemas.openxmlformats.org/officeDocument/2006/relationships/slide" Target="slides/slide29.xml"/><Relationship Id="rId57" Type="http://schemas.openxmlformats.org/officeDocument/2006/relationships/slide" Target="slides/slide28.xml"/><Relationship Id="rId56" Type="http://schemas.openxmlformats.org/officeDocument/2006/relationships/slide" Target="slides/slide27.xml"/><Relationship Id="rId55" Type="http://schemas.openxmlformats.org/officeDocument/2006/relationships/slide" Target="slides/slide26.xml"/><Relationship Id="rId54" Type="http://schemas.openxmlformats.org/officeDocument/2006/relationships/slide" Target="slides/slide25.xml"/><Relationship Id="rId53" Type="http://schemas.openxmlformats.org/officeDocument/2006/relationships/slide" Target="slides/slide24.xml"/><Relationship Id="rId52" Type="http://schemas.openxmlformats.org/officeDocument/2006/relationships/slide" Target="slides/slide23.xml"/><Relationship Id="rId51" Type="http://schemas.openxmlformats.org/officeDocument/2006/relationships/slide" Target="slides/slide22.xml"/><Relationship Id="rId50" Type="http://schemas.openxmlformats.org/officeDocument/2006/relationships/slide" Target="slides/slide21.xml"/><Relationship Id="rId5" Type="http://schemas.openxmlformats.org/officeDocument/2006/relationships/slideMaster" Target="slideMasters/slideMaster4.xml"/><Relationship Id="rId49" Type="http://schemas.openxmlformats.org/officeDocument/2006/relationships/notesMaster" Target="notesMasters/notesMaster1.xml"/><Relationship Id="rId48" Type="http://schemas.openxmlformats.org/officeDocument/2006/relationships/slide" Target="slides/slide20.xml"/><Relationship Id="rId47" Type="http://schemas.openxmlformats.org/officeDocument/2006/relationships/slide" Target="slides/slide19.xml"/><Relationship Id="rId46" Type="http://schemas.openxmlformats.org/officeDocument/2006/relationships/slide" Target="slides/slide18.xml"/><Relationship Id="rId45" Type="http://schemas.openxmlformats.org/officeDocument/2006/relationships/slide" Target="slides/slide17.xml"/><Relationship Id="rId44" Type="http://schemas.openxmlformats.org/officeDocument/2006/relationships/slide" Target="slides/slide16.xml"/><Relationship Id="rId43" Type="http://schemas.openxmlformats.org/officeDocument/2006/relationships/slide" Target="slides/slide15.xml"/><Relationship Id="rId42" Type="http://schemas.openxmlformats.org/officeDocument/2006/relationships/slide" Target="slides/slide14.xml"/><Relationship Id="rId41" Type="http://schemas.openxmlformats.org/officeDocument/2006/relationships/slide" Target="slides/slide13.xml"/><Relationship Id="rId40" Type="http://schemas.openxmlformats.org/officeDocument/2006/relationships/slide" Target="slides/slide12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11.xml"/><Relationship Id="rId38" Type="http://schemas.openxmlformats.org/officeDocument/2006/relationships/slide" Target="slides/slide10.xml"/><Relationship Id="rId37" Type="http://schemas.openxmlformats.org/officeDocument/2006/relationships/slide" Target="slides/slide9.xml"/><Relationship Id="rId36" Type="http://schemas.openxmlformats.org/officeDocument/2006/relationships/slide" Target="slides/slide8.xml"/><Relationship Id="rId35" Type="http://schemas.openxmlformats.org/officeDocument/2006/relationships/slide" Target="slides/slide7.xml"/><Relationship Id="rId34" Type="http://schemas.openxmlformats.org/officeDocument/2006/relationships/slide" Target="slides/slide6.xml"/><Relationship Id="rId33" Type="http://schemas.openxmlformats.org/officeDocument/2006/relationships/slide" Target="slides/slide5.xml"/><Relationship Id="rId32" Type="http://schemas.openxmlformats.org/officeDocument/2006/relationships/slide" Target="slides/slide4.xml"/><Relationship Id="rId31" Type="http://schemas.openxmlformats.org/officeDocument/2006/relationships/slide" Target="slides/slide3.xml"/><Relationship Id="rId30" Type="http://schemas.openxmlformats.org/officeDocument/2006/relationships/slide" Target="slides/slide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.xml"/><Relationship Id="rId28" Type="http://schemas.openxmlformats.org/officeDocument/2006/relationships/slideMaster" Target="slideMasters/slideMaster27.xml"/><Relationship Id="rId27" Type="http://schemas.openxmlformats.org/officeDocument/2006/relationships/slideMaster" Target="slideMasters/slideMaster26.xml"/><Relationship Id="rId26" Type="http://schemas.openxmlformats.org/officeDocument/2006/relationships/slideMaster" Target="slideMasters/slideMaster25.xml"/><Relationship Id="rId25" Type="http://schemas.openxmlformats.org/officeDocument/2006/relationships/slideMaster" Target="slideMasters/slideMaster24.xml"/><Relationship Id="rId24" Type="http://schemas.openxmlformats.org/officeDocument/2006/relationships/slideMaster" Target="slideMasters/slideMaster23.xml"/><Relationship Id="rId23" Type="http://schemas.openxmlformats.org/officeDocument/2006/relationships/slideMaster" Target="slideMasters/slideMaster22.xml"/><Relationship Id="rId22" Type="http://schemas.openxmlformats.org/officeDocument/2006/relationships/slideMaster" Target="slideMasters/slideMaster21.xml"/><Relationship Id="rId21" Type="http://schemas.openxmlformats.org/officeDocument/2006/relationships/slideMaster" Target="slideMasters/slideMaster20.xml"/><Relationship Id="rId20" Type="http://schemas.openxmlformats.org/officeDocument/2006/relationships/slideMaster" Target="slideMasters/slideMaster19.xml"/><Relationship Id="rId2" Type="http://schemas.openxmlformats.org/officeDocument/2006/relationships/theme" Target="theme/theme1.xml"/><Relationship Id="rId19" Type="http://schemas.openxmlformats.org/officeDocument/2006/relationships/slideMaster" Target="slideMasters/slideMaster18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58075" y="3105150"/>
            <a:ext cx="860425" cy="646113"/>
          </a:xfrm>
          <a:ln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9459" name="备注占位符 2"/>
          <p:cNvSpPr>
            <a:spLocks noGrp="1" noRot="1" noChangeAspect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noFill/>
          <a:ln w="9525">
            <a:miter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en-US" altLang="zh-CN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30700" y="5281613"/>
            <a:ext cx="696913" cy="522287"/>
          </a:xfrm>
          <a:ln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1747" name="备注占位符 2"/>
          <p:cNvSpPr>
            <a:spLocks noGrp="1" noRot="1" noChangeAspect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noFill/>
          <a:ln w="9525">
            <a:miter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en-US" altLang="zh-CN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5682BF-DD93-4D1D-9163-EA7782F1A00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Calibri" pitchFamily="34" charset="0"/>
              </a:rPr>
            </a:fld>
            <a:endParaRPr lang="zh-CN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5682BF-DD93-4D1D-9163-EA7782F1A00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Calibri" pitchFamily="34" charset="0"/>
              </a:rPr>
            </a:fld>
            <a:endParaRPr lang="zh-CN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4"/>
          <p:cNvPicPr>
            <a:picLocks noChangeAspect="1"/>
          </p:cNvPicPr>
          <p:nvPr/>
        </p:nvPicPr>
        <p:blipFill>
          <a:blip r:embed="rId2"/>
          <a:srcRect l="14032" t="113" r="610" b="13860"/>
          <a:stretch>
            <a:fillRect/>
          </a:stretch>
        </p:blipFill>
        <p:spPr>
          <a:xfrm>
            <a:off x="-12700" y="0"/>
            <a:ext cx="12204700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6" name="任意多边形 5"/>
          <p:cNvSpPr/>
          <p:nvPr/>
        </p:nvSpPr>
        <p:spPr>
          <a:xfrm>
            <a:off x="8695267" y="0"/>
            <a:ext cx="3496733" cy="1697038"/>
          </a:xfrm>
          <a:custGeom>
            <a:avLst/>
            <a:gdLst>
              <a:gd name="connsiteX0" fmla="*/ 1162691 w 2622482"/>
              <a:gd name="connsiteY0" fmla="*/ 0 h 1696338"/>
              <a:gd name="connsiteX1" fmla="*/ 2622482 w 2622482"/>
              <a:gd name="connsiteY1" fmla="*/ 0 h 1696338"/>
              <a:gd name="connsiteX2" fmla="*/ 2622482 w 2622482"/>
              <a:gd name="connsiteY2" fmla="*/ 1452169 h 1696338"/>
              <a:gd name="connsiteX3" fmla="*/ 2598950 w 2622482"/>
              <a:gd name="connsiteY3" fmla="*/ 1457772 h 1696338"/>
              <a:gd name="connsiteX4" fmla="*/ 2252397 w 2622482"/>
              <a:gd name="connsiteY4" fmla="*/ 1415703 h 1696338"/>
              <a:gd name="connsiteX5" fmla="*/ 1867328 w 2622482"/>
              <a:gd name="connsiteY5" fmla="*/ 1685434 h 1696338"/>
              <a:gd name="connsiteX6" fmla="*/ 1301149 w 2622482"/>
              <a:gd name="connsiteY6" fmla="*/ 1520791 h 1696338"/>
              <a:gd name="connsiteX7" fmla="*/ 460112 w 2622482"/>
              <a:gd name="connsiteY7" fmla="*/ 1358121 h 1696338"/>
              <a:gd name="connsiteX8" fmla="*/ 90326 w 2622482"/>
              <a:gd name="connsiteY8" fmla="*/ 1177100 h 1696338"/>
              <a:gd name="connsiteX9" fmla="*/ 169341 w 2622482"/>
              <a:gd name="connsiteY9" fmla="*/ 932752 h 1696338"/>
              <a:gd name="connsiteX10" fmla="*/ 2488 w 2622482"/>
              <a:gd name="connsiteY10" fmla="*/ 682058 h 1696338"/>
              <a:gd name="connsiteX11" fmla="*/ 307203 w 2622482"/>
              <a:gd name="connsiteY11" fmla="*/ 459233 h 1696338"/>
              <a:gd name="connsiteX12" fmla="*/ 310118 w 2622482"/>
              <a:gd name="connsiteY12" fmla="*/ 453359 h 1696338"/>
              <a:gd name="connsiteX13" fmla="*/ 445853 w 2622482"/>
              <a:gd name="connsiteY13" fmla="*/ 133378 h 1696338"/>
              <a:gd name="connsiteX14" fmla="*/ 1106173 w 2622482"/>
              <a:gd name="connsiteY14" fmla="*/ 60275 h 1696338"/>
              <a:gd name="connsiteX15" fmla="*/ 1106299 w 2622482"/>
              <a:gd name="connsiteY15" fmla="*/ 60140 h 169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22482" h="1696338">
                <a:moveTo>
                  <a:pt x="1162691" y="0"/>
                </a:moveTo>
                <a:lnTo>
                  <a:pt x="2622482" y="0"/>
                </a:lnTo>
                <a:lnTo>
                  <a:pt x="2622482" y="1452169"/>
                </a:lnTo>
                <a:lnTo>
                  <a:pt x="2598950" y="1457772"/>
                </a:lnTo>
                <a:cubicBezTo>
                  <a:pt x="2483186" y="1478070"/>
                  <a:pt x="2358206" y="1464581"/>
                  <a:pt x="2252397" y="1415703"/>
                </a:cubicBezTo>
                <a:cubicBezTo>
                  <a:pt x="2197646" y="1550032"/>
                  <a:pt x="2051039" y="1652720"/>
                  <a:pt x="1867328" y="1685434"/>
                </a:cubicBezTo>
                <a:cubicBezTo>
                  <a:pt x="1650846" y="1723979"/>
                  <a:pt x="1424910" y="1658293"/>
                  <a:pt x="1301149" y="1520791"/>
                </a:cubicBezTo>
                <a:cubicBezTo>
                  <a:pt x="1009039" y="1651305"/>
                  <a:pt x="629643" y="1577945"/>
                  <a:pt x="460112" y="1358121"/>
                </a:cubicBezTo>
                <a:cubicBezTo>
                  <a:pt x="293574" y="1372570"/>
                  <a:pt x="137199" y="1296037"/>
                  <a:pt x="90326" y="1177100"/>
                </a:cubicBezTo>
                <a:cubicBezTo>
                  <a:pt x="56373" y="1091049"/>
                  <a:pt x="86387" y="998180"/>
                  <a:pt x="169341" y="932752"/>
                </a:cubicBezTo>
                <a:cubicBezTo>
                  <a:pt x="51646" y="881430"/>
                  <a:pt x="-13898" y="782944"/>
                  <a:pt x="2488" y="682058"/>
                </a:cubicBezTo>
                <a:cubicBezTo>
                  <a:pt x="21710" y="563935"/>
                  <a:pt x="148228" y="471410"/>
                  <a:pt x="307203" y="459233"/>
                </a:cubicBezTo>
                <a:cubicBezTo>
                  <a:pt x="308148" y="457261"/>
                  <a:pt x="309172" y="455331"/>
                  <a:pt x="310118" y="453359"/>
                </a:cubicBezTo>
                <a:cubicBezTo>
                  <a:pt x="288769" y="337038"/>
                  <a:pt x="338557" y="219730"/>
                  <a:pt x="445853" y="133378"/>
                </a:cubicBezTo>
                <a:cubicBezTo>
                  <a:pt x="615384" y="-3009"/>
                  <a:pt x="890241" y="-33408"/>
                  <a:pt x="1106173" y="60275"/>
                </a:cubicBezTo>
                <a:lnTo>
                  <a:pt x="1106299" y="60140"/>
                </a:lnTo>
                <a:close/>
              </a:path>
            </a:pathLst>
          </a:custGeom>
          <a:solidFill>
            <a:srgbClr val="8EC9EE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7" name="云形 6"/>
          <p:cNvSpPr/>
          <p:nvPr/>
        </p:nvSpPr>
        <p:spPr>
          <a:xfrm>
            <a:off x="6096000" y="617538"/>
            <a:ext cx="1253067" cy="511175"/>
          </a:xfrm>
          <a:prstGeom prst="cloud">
            <a:avLst/>
          </a:prstGeom>
          <a:solidFill>
            <a:srgbClr val="8EC9EE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8" name="云形 7"/>
          <p:cNvSpPr/>
          <p:nvPr/>
        </p:nvSpPr>
        <p:spPr>
          <a:xfrm>
            <a:off x="156633" y="647700"/>
            <a:ext cx="681567" cy="277813"/>
          </a:xfrm>
          <a:prstGeom prst="cloud">
            <a:avLst/>
          </a:prstGeom>
          <a:solidFill>
            <a:srgbClr val="8EC9EE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2" name="KSO_FD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03C7616F-2C6D-4E4B-9A0E-EB47A9E9DAFF}" type="datetimeFigureOut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0465C654-C0F5-4C87-9856-8AAB82CD5973}" type="slidenum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521600" y="745200"/>
            <a:ext cx="9340800" cy="964800"/>
          </a:xfrm>
        </p:spPr>
        <p:txBody>
          <a:bodyPr anchor="ctr" anchorCtr="0">
            <a:normAutofit/>
          </a:bodyPr>
          <a:lstStyle>
            <a:lvl1pPr algn="ctr">
              <a:defRPr sz="3200"/>
            </a:lvl1pPr>
          </a:lstStyle>
          <a:p>
            <a:pPr fontAlgn="auto"/>
            <a:r>
              <a:rPr lang="zh-CN" altLang="en-US" strike="noStrike" noProof="1" dirty="0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KSO_BC1"/>
          <p:cNvSpPr>
            <a:spLocks noGrp="1"/>
          </p:cNvSpPr>
          <p:nvPr>
            <p:ph type="pic" idx="1"/>
          </p:nvPr>
        </p:nvSpPr>
        <p:spPr>
          <a:xfrm>
            <a:off x="1521600" y="2080800"/>
            <a:ext cx="3873600" cy="3607200"/>
          </a:xfrm>
        </p:spPr>
        <p:txBody>
          <a:bodyPr anchor="ctr" anchorCtr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auto"/>
            <a:r>
              <a:rPr lang="zh-CN" altLang="en-US" strike="noStrike" noProof="1" smtClean="0"/>
              <a:t>单击图标添加图片</a:t>
            </a:r>
            <a:endParaRPr lang="en-US" strike="noStrike" noProof="1" dirty="0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6182400" y="2080800"/>
            <a:ext cx="4012800" cy="3607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auto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10171291" y="365125"/>
            <a:ext cx="1182511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2113843" y="365125"/>
            <a:ext cx="7933269" cy="5811838"/>
          </a:xfrm>
        </p:spPr>
        <p:txBody>
          <a:bodyPr vert="eaVert"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 fontAlgn="auto"/>
            <a:r>
              <a:rPr lang="zh-CN" altLang="zh-CN" strike="noStrike" noProof="1" dirty="0" smtClean="0"/>
              <a:t>单击此处编辑母版文本样式</a:t>
            </a:r>
            <a:endParaRPr lang="zh-CN" altLang="zh-CN" strike="noStrike" noProof="1" dirty="0" smtClean="0"/>
          </a:p>
          <a:p>
            <a:pPr lvl="1" fontAlgn="auto"/>
            <a:r>
              <a:rPr lang="zh-CN" altLang="zh-CN" strike="noStrike" noProof="1" dirty="0" smtClean="0"/>
              <a:t>第二级</a:t>
            </a:r>
            <a:endParaRPr lang="zh-CN" altLang="zh-CN" strike="noStrike" noProof="1" dirty="0" smtClean="0"/>
          </a:p>
          <a:p>
            <a:pPr lvl="2" fontAlgn="auto"/>
            <a:r>
              <a:rPr lang="zh-CN" altLang="zh-CN" strike="noStrike" noProof="1" dirty="0" smtClean="0"/>
              <a:t>第三级</a:t>
            </a:r>
            <a:endParaRPr lang="zh-CN" altLang="zh-CN" strike="noStrike" noProof="1" dirty="0" smtClean="0"/>
          </a:p>
          <a:p>
            <a:pPr lvl="3" fontAlgn="auto"/>
            <a:r>
              <a:rPr lang="zh-CN" altLang="zh-CN" strike="noStrike" noProof="1" dirty="0" smtClean="0"/>
              <a:t>第四级</a:t>
            </a:r>
            <a:endParaRPr lang="zh-CN" altLang="zh-CN" strike="noStrike" noProof="1" dirty="0" smtClean="0"/>
          </a:p>
          <a:p>
            <a:pPr lvl="4" fontAlgn="auto"/>
            <a:r>
              <a:rPr lang="zh-CN" altLang="zh-CN" strike="noStrike" noProof="1" dirty="0" smtClean="0"/>
              <a:t>第五级</a:t>
            </a:r>
            <a:endParaRPr lang="zh-CN" altLang="zh-CN" strike="noStrike" noProof="1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7600" y="408675"/>
            <a:ext cx="10516800" cy="581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fontAlgn="auto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  <a:p>
            <a:pPr lvl="1" fontAlgn="auto"/>
            <a:r>
              <a:rPr lang="zh-CN" altLang="en-US" strike="noStrike" noProof="1" dirty="0" smtClean="0"/>
              <a:t>第二级</a:t>
            </a:r>
            <a:endParaRPr lang="zh-CN" altLang="en-US" strike="noStrike" noProof="1" dirty="0" smtClean="0"/>
          </a:p>
          <a:p>
            <a:pPr lvl="2" fontAlgn="auto"/>
            <a:r>
              <a:rPr lang="zh-CN" altLang="en-US" strike="noStrike" noProof="1" dirty="0" smtClean="0"/>
              <a:t>第三级</a:t>
            </a:r>
            <a:endParaRPr lang="zh-CN" altLang="en-US" strike="noStrike" noProof="1" dirty="0" smtClean="0"/>
          </a:p>
          <a:p>
            <a:pPr lvl="3" fontAlgn="auto"/>
            <a:r>
              <a:rPr lang="zh-CN" altLang="en-US" strike="noStrike" noProof="1" dirty="0" smtClean="0"/>
              <a:t>第四级</a:t>
            </a:r>
            <a:endParaRPr lang="zh-CN" altLang="en-US" strike="noStrike" noProof="1" dirty="0" smtClean="0"/>
          </a:p>
          <a:p>
            <a:pPr lvl="4" fontAlgn="auto"/>
            <a:r>
              <a:rPr lang="zh-CN" altLang="en-US" strike="noStrike" noProof="1" dirty="0" smtClean="0"/>
              <a:t>第五级</a:t>
            </a:r>
            <a:endParaRPr lang="zh-CN" altLang="en-US" strike="noStrike" noProof="1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图片1"/>
          <p:cNvPicPr>
            <a:picLocks noChangeAspect="1"/>
          </p:cNvPicPr>
          <p:nvPr userDrawn="1"/>
        </p:nvPicPr>
        <p:blipFill>
          <a:blip r:embed="rId2"/>
          <a:srcRect b="459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4074473E-B096-411D-8B69-C1546119692B}" type="datetimeFigureOut">
              <a:rPr kumimoji="0" lang="zh-CN" altLang="en-US" b="0" i="0" kern="1200" cap="none" spc="0" normalizeH="0" baseline="0" noProof="0">
                <a:latin typeface="Arial" charset="0"/>
                <a:ea typeface="宋体" pitchFamily="2" charset="-122"/>
                <a:cs typeface="+mn-cs"/>
              </a:rPr>
            </a:fld>
            <a:endParaRPr kumimoji="0" lang="zh-CN" altLang="en-US" b="0" i="0" kern="1200" cap="none" spc="0" normalizeH="0" baseline="0" noProof="0"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Char char="•"/>
            </a:pPr>
            <a:fld id="{9A0DB2DC-4C9A-4742-B13C-FB6460FD3503}" type="slidenum">
              <a:rPr lang="zh-CN" altLang="en-US" sz="900" dirty="0">
                <a:solidFill>
                  <a:srgbClr val="9A978C"/>
                </a:solidFill>
              </a:rPr>
            </a:fld>
            <a:endParaRPr lang="en-US" altLang="zh-CN" sz="900" dirty="0">
              <a:solidFill>
                <a:srgbClr val="9A978C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EEC22CCB-BDF5-4EAA-833F-457FC7049FD9}" type="datetimeFigureOut">
              <a:rPr kumimoji="0" lang="zh-CN" altLang="en-US" b="0" i="0" kern="1200" cap="none" spc="0" normalizeH="0" baseline="0" noProof="0">
                <a:latin typeface="Arial" charset="0"/>
                <a:ea typeface="宋体" pitchFamily="2" charset="-122"/>
                <a:cs typeface="+mn-cs"/>
              </a:rPr>
            </a:fld>
            <a:endParaRPr kumimoji="0" lang="zh-CN" altLang="en-US" b="0" i="0" kern="1200" cap="none" spc="0" normalizeH="0" baseline="0" noProof="0"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Char char="•"/>
            </a:pPr>
            <a:fld id="{9A0DB2DC-4C9A-4742-B13C-FB6460FD3503}" type="slidenum">
              <a:rPr lang="zh-CN" altLang="en-US" sz="900" dirty="0">
                <a:solidFill>
                  <a:srgbClr val="9A978C"/>
                </a:solidFill>
              </a:rPr>
            </a:fld>
            <a:endParaRPr lang="en-US" altLang="zh-CN" sz="900" dirty="0">
              <a:solidFill>
                <a:srgbClr val="9A978C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1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F87E7584-0235-4AEB-9A9B-D6119B35C07A}" type="datetimeFigureOut">
              <a:rPr kumimoji="0" lang="zh-CN" altLang="en-US" b="0" i="0" kern="1200" cap="none" spc="0" normalizeH="0" baseline="0" noProof="0">
                <a:latin typeface="Arial" charset="0"/>
                <a:ea typeface="宋体" pitchFamily="2" charset="-122"/>
                <a:cs typeface="+mn-cs"/>
              </a:rPr>
            </a:fld>
            <a:endParaRPr kumimoji="0" lang="zh-CN" altLang="en-US" b="0" i="0" kern="1200" cap="none" spc="0" normalizeH="0" baseline="0" noProof="0"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Char char="•"/>
            </a:pPr>
            <a:fld id="{9A0DB2DC-4C9A-4742-B13C-FB6460FD3503}" type="slidenum">
              <a:rPr lang="zh-CN" altLang="en-US" sz="900" dirty="0">
                <a:solidFill>
                  <a:srgbClr val="9A978C"/>
                </a:solidFill>
              </a:rPr>
            </a:fld>
            <a:endParaRPr lang="en-US" altLang="zh-CN" sz="900" dirty="0">
              <a:solidFill>
                <a:srgbClr val="9A978C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8" name="日期占位符 3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9D2A8313-28E9-4921-BC71-08A92C49EC5C}" type="datetimeFigureOut">
              <a:rPr kumimoji="0" lang="zh-CN" altLang="en-US" b="0" i="0" kern="1200" cap="none" spc="0" normalizeH="0" baseline="0" noProof="0">
                <a:latin typeface="Arial" charset="0"/>
                <a:ea typeface="宋体" pitchFamily="2" charset="-122"/>
                <a:cs typeface="+mn-cs"/>
              </a:rPr>
            </a:fld>
            <a:endParaRPr kumimoji="0" lang="zh-CN" altLang="en-US" b="0" i="0" kern="1200" cap="none" spc="0" normalizeH="0" baseline="0" noProof="0"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Char char="•"/>
            </a:pPr>
            <a:fld id="{9A0DB2DC-4C9A-4742-B13C-FB6460FD3503}" type="slidenum">
              <a:rPr lang="zh-CN" altLang="en-US" sz="900" dirty="0">
                <a:solidFill>
                  <a:srgbClr val="9A978C"/>
                </a:solidFill>
              </a:rPr>
            </a:fld>
            <a:endParaRPr lang="en-US" altLang="zh-CN" sz="900" dirty="0">
              <a:solidFill>
                <a:srgbClr val="9A978C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5682BF-DD93-4D1D-9163-EA7782F1A00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Calibri" pitchFamily="34" charset="0"/>
              </a:rPr>
            </a:fld>
            <a:endParaRPr lang="zh-CN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8" name="日期占位符 3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14DAA2EF-9DA5-4605-AB0E-05C9F5B3C649}" type="datetimeFigureOut">
              <a:rPr kumimoji="0" lang="zh-CN" altLang="en-US" b="0" i="0" kern="1200" cap="none" spc="0" normalizeH="0" baseline="0" noProof="0">
                <a:latin typeface="Arial" charset="0"/>
                <a:ea typeface="宋体" pitchFamily="2" charset="-122"/>
                <a:cs typeface="+mn-cs"/>
              </a:rPr>
            </a:fld>
            <a:endParaRPr kumimoji="0" lang="zh-CN" altLang="en-US" b="0" i="0" kern="1200" cap="none" spc="0" normalizeH="0" baseline="0" noProof="0"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Char char="•"/>
            </a:pPr>
            <a:fld id="{9A0DB2DC-4C9A-4742-B13C-FB6460FD3503}" type="slidenum">
              <a:rPr lang="zh-CN" altLang="en-US" sz="900" dirty="0">
                <a:solidFill>
                  <a:srgbClr val="9A978C"/>
                </a:solidFill>
              </a:rPr>
            </a:fld>
            <a:endParaRPr lang="en-US" altLang="zh-CN" sz="900" dirty="0">
              <a:solidFill>
                <a:srgbClr val="9A978C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09F39E97-A1EE-416D-AA40-EC7AC7E01EA3}" type="datetimeFigureOut">
              <a:rPr kumimoji="0" lang="zh-CN" altLang="en-US" b="0" i="0" kern="1200" cap="none" spc="0" normalizeH="0" baseline="0" noProof="0">
                <a:latin typeface="Arial" charset="0"/>
                <a:ea typeface="宋体" pitchFamily="2" charset="-122"/>
                <a:cs typeface="+mn-cs"/>
              </a:rPr>
            </a:fld>
            <a:endParaRPr kumimoji="0" lang="zh-CN" altLang="en-US" b="0" i="0" kern="1200" cap="none" spc="0" normalizeH="0" baseline="0" noProof="0"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Char char="•"/>
            </a:pPr>
            <a:fld id="{9A0DB2DC-4C9A-4742-B13C-FB6460FD3503}" type="slidenum">
              <a:rPr lang="zh-CN" altLang="en-US" sz="900" dirty="0">
                <a:solidFill>
                  <a:srgbClr val="9A978C"/>
                </a:solidFill>
              </a:rPr>
            </a:fld>
            <a:endParaRPr lang="en-US" altLang="zh-CN" sz="900" dirty="0">
              <a:solidFill>
                <a:srgbClr val="9A978C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9C5A7755-9A76-4CE2-B847-C4EA9357EB0B}" type="datetimeFigureOut">
              <a:rPr kumimoji="0" lang="zh-CN" altLang="en-US" b="0" i="0" kern="1200" cap="none" spc="0" normalizeH="0" baseline="0" noProof="0">
                <a:latin typeface="Arial" charset="0"/>
                <a:ea typeface="宋体" pitchFamily="2" charset="-122"/>
                <a:cs typeface="+mn-cs"/>
              </a:rPr>
            </a:fld>
            <a:endParaRPr kumimoji="0" lang="zh-CN" altLang="en-US" b="0" i="0" kern="1200" cap="none" spc="0" normalizeH="0" baseline="0" noProof="0"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Char char="•"/>
            </a:pPr>
            <a:fld id="{9A0DB2DC-4C9A-4742-B13C-FB6460FD3503}" type="slidenum">
              <a:rPr lang="zh-CN" altLang="en-US" sz="900" dirty="0">
                <a:solidFill>
                  <a:srgbClr val="9A978C"/>
                </a:solidFill>
              </a:rPr>
            </a:fld>
            <a:endParaRPr lang="en-US" altLang="zh-CN" sz="900" dirty="0">
              <a:solidFill>
                <a:srgbClr val="9A978C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4" y="273051"/>
            <a:ext cx="681513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6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8" name="日期占位符 3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8EA24FC9-8C65-4E5E-8122-16925A9BDB03}" type="datetimeFigureOut">
              <a:rPr kumimoji="0" lang="zh-CN" altLang="en-US" b="0" i="0" kern="1200" cap="none" spc="0" normalizeH="0" baseline="0" noProof="0">
                <a:latin typeface="Arial" charset="0"/>
                <a:ea typeface="宋体" pitchFamily="2" charset="-122"/>
                <a:cs typeface="+mn-cs"/>
              </a:rPr>
            </a:fld>
            <a:endParaRPr kumimoji="0" lang="zh-CN" altLang="en-US" b="0" i="0" kern="1200" cap="none" spc="0" normalizeH="0" baseline="0" noProof="0"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Char char="•"/>
            </a:pPr>
            <a:fld id="{9A0DB2DC-4C9A-4742-B13C-FB6460FD3503}" type="slidenum">
              <a:rPr lang="zh-CN" altLang="en-US" sz="900" dirty="0">
                <a:solidFill>
                  <a:srgbClr val="9A978C"/>
                </a:solidFill>
              </a:rPr>
            </a:fld>
            <a:endParaRPr lang="en-US" altLang="zh-CN" sz="900" dirty="0">
              <a:solidFill>
                <a:srgbClr val="9A978C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8" name="日期占位符 3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61F010AB-4A9B-4193-95C8-FF2819A0E901}" type="datetimeFigureOut">
              <a:rPr kumimoji="0" lang="zh-CN" altLang="en-US" b="0" i="0" kern="1200" cap="none" spc="0" normalizeH="0" baseline="0" noProof="0">
                <a:latin typeface="Arial" charset="0"/>
                <a:ea typeface="宋体" pitchFamily="2" charset="-122"/>
                <a:cs typeface="+mn-cs"/>
              </a:rPr>
            </a:fld>
            <a:endParaRPr kumimoji="0" lang="zh-CN" altLang="en-US" b="0" i="0" kern="1200" cap="none" spc="0" normalizeH="0" baseline="0" noProof="0"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Char char="•"/>
            </a:pPr>
            <a:fld id="{9A0DB2DC-4C9A-4742-B13C-FB6460FD3503}" type="slidenum">
              <a:rPr lang="zh-CN" altLang="en-US" sz="900" dirty="0">
                <a:solidFill>
                  <a:srgbClr val="9A978C"/>
                </a:solidFill>
              </a:rPr>
            </a:fld>
            <a:endParaRPr lang="en-US" altLang="zh-CN" sz="900" dirty="0">
              <a:solidFill>
                <a:srgbClr val="9A978C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0BDCBFDE-A5F8-4490-A48D-1BEE6F1BB5A0}" type="datetimeFigureOut">
              <a:rPr kumimoji="0" lang="zh-CN" altLang="en-US" b="0" i="0" kern="1200" cap="none" spc="0" normalizeH="0" baseline="0" noProof="0">
                <a:latin typeface="Arial" charset="0"/>
                <a:ea typeface="宋体" pitchFamily="2" charset="-122"/>
                <a:cs typeface="+mn-cs"/>
              </a:rPr>
            </a:fld>
            <a:endParaRPr kumimoji="0" lang="zh-CN" altLang="en-US" b="0" i="0" kern="1200" cap="none" spc="0" normalizeH="0" baseline="0" noProof="0"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Char char="•"/>
            </a:pPr>
            <a:fld id="{9A0DB2DC-4C9A-4742-B13C-FB6460FD3503}" type="slidenum">
              <a:rPr lang="zh-CN" altLang="en-US" sz="900" dirty="0">
                <a:solidFill>
                  <a:srgbClr val="9A978C"/>
                </a:solidFill>
              </a:rPr>
            </a:fld>
            <a:endParaRPr lang="en-US" altLang="zh-CN" sz="900" dirty="0">
              <a:solidFill>
                <a:srgbClr val="9A978C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文本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895CCA60-CBA6-47C5-93CE-66622A10F9F0}" type="datetimeFigureOut">
              <a:rPr kumimoji="0" lang="zh-CN" altLang="en-US" b="0" i="0" kern="1200" cap="none" spc="0" normalizeH="0" baseline="0" noProof="0">
                <a:latin typeface="Arial" charset="0"/>
                <a:ea typeface="宋体" pitchFamily="2" charset="-122"/>
                <a:cs typeface="+mn-cs"/>
              </a:rPr>
            </a:fld>
            <a:endParaRPr kumimoji="0" lang="zh-CN" altLang="en-US" b="0" i="0" kern="1200" cap="none" spc="0" normalizeH="0" baseline="0" noProof="0"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Char char="•"/>
            </a:pPr>
            <a:fld id="{9A0DB2DC-4C9A-4742-B13C-FB6460FD3503}" type="slidenum">
              <a:rPr lang="zh-CN" altLang="en-US" sz="900" dirty="0">
                <a:solidFill>
                  <a:srgbClr val="9A978C"/>
                </a:solidFill>
              </a:rPr>
            </a:fld>
            <a:endParaRPr lang="en-US" altLang="zh-CN" sz="900" dirty="0">
              <a:solidFill>
                <a:srgbClr val="9A978C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69C0A323-9E85-4E4F-B9D8-9EE3AF745F23}" type="datetimeFigureOut">
              <a:rPr kumimoji="0" lang="zh-CN" altLang="en-US" b="0" i="0" kern="1200" cap="none" spc="0" normalizeH="0" baseline="0" noProof="0">
                <a:latin typeface="Arial" charset="0"/>
                <a:ea typeface="宋体" pitchFamily="2" charset="-122"/>
                <a:cs typeface="+mn-cs"/>
              </a:rPr>
            </a:fld>
            <a:endParaRPr kumimoji="0" lang="zh-CN" altLang="en-US" sz="1800" b="0" i="0" kern="1200" cap="none" spc="0" normalizeH="0" baseline="0" noProof="0">
              <a:solidFill>
                <a:schemeClr val="tx1"/>
              </a:solidFill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zh-CN" b="0" i="0" kern="1200" cap="none" spc="0" normalizeH="0" baseline="0" noProof="0"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Char char="•"/>
            </a:pPr>
            <a:fld id="{9A0DB2DC-4C9A-4742-B13C-FB6460FD3503}" type="slidenum">
              <a:rPr lang="zh-CN" altLang="en-US" sz="900" dirty="0">
                <a:solidFill>
                  <a:srgbClr val="9A978C"/>
                </a:solidFill>
              </a:rPr>
            </a:fld>
            <a:endParaRPr lang="en-US" altLang="zh-CN" sz="900" dirty="0">
              <a:solidFill>
                <a:srgbClr val="9A978C"/>
              </a:solidFill>
              <a:latin typeface="Calibri Light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1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4" y="273051"/>
            <a:ext cx="681513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6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69C0A323-9E85-4E4F-B9D8-9EE3AF745F23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1800" b="0" i="0" kern="1200" cap="none" spc="0" normalizeH="0" baseline="0" noProof="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zh-CN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BBCD6744-EBD4-4AD7-A307-2AA4BE6A889B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1800" b="0" i="0" kern="1200" cap="none" spc="0" normalizeH="0" baseline="0" noProof="0">
              <a:solidFill>
                <a:schemeClr val="tx1"/>
              </a:solidFill>
              <a:latin typeface="+mj-lt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1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4" y="273051"/>
            <a:ext cx="681513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6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1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69C0A323-9E85-4E4F-B9D8-9EE3AF745F23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1800" b="0" i="0" kern="1200" cap="none" spc="0" normalizeH="0" baseline="0" noProof="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zh-CN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BBCD6744-EBD4-4AD7-A307-2AA4BE6A889B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1800" b="0" i="0" kern="1200" cap="none" spc="0" normalizeH="0" baseline="0" noProof="0">
              <a:solidFill>
                <a:schemeClr val="tx1"/>
              </a:solidFill>
              <a:latin typeface="+mj-lt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1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4" y="273051"/>
            <a:ext cx="681513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6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69C0A323-9E85-4E4F-B9D8-9EE3AF745F23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1800" b="0" i="0" kern="1200" cap="none" spc="0" normalizeH="0" baseline="0" noProof="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zh-CN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BBCD6744-EBD4-4AD7-A307-2AA4BE6A889B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1800" b="0" i="0" kern="1200" cap="none" spc="0" normalizeH="0" baseline="0" noProof="0">
              <a:solidFill>
                <a:schemeClr val="tx1"/>
              </a:solidFill>
              <a:latin typeface="+mj-lt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1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4" y="273051"/>
            <a:ext cx="681513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6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69C0A323-9E85-4E4F-B9D8-9EE3AF745F23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1800" b="0" i="0" kern="1200" cap="none" spc="0" normalizeH="0" baseline="0" noProof="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zh-CN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BBCD6744-EBD4-4AD7-A307-2AA4BE6A889B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1800" b="0" i="0" kern="1200" cap="none" spc="0" normalizeH="0" baseline="0" noProof="0">
              <a:solidFill>
                <a:schemeClr val="tx1"/>
              </a:solidFill>
              <a:latin typeface="+mj-lt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1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4" y="273051"/>
            <a:ext cx="681513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6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69C0A323-9E85-4E4F-B9D8-9EE3AF745F23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1800" b="0" i="0" kern="1200" cap="none" spc="0" normalizeH="0" baseline="0" noProof="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zh-CN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BBCD6744-EBD4-4AD7-A307-2AA4BE6A889B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1800" b="0" i="0" kern="1200" cap="none" spc="0" normalizeH="0" baseline="0" noProof="0">
              <a:solidFill>
                <a:schemeClr val="tx1"/>
              </a:solidFill>
              <a:latin typeface="+mj-lt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1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4" y="273051"/>
            <a:ext cx="681513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6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69C0A323-9E85-4E4F-B9D8-9EE3AF745F23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1800" b="0" i="0" kern="1200" cap="none" spc="0" normalizeH="0" baseline="0" noProof="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zh-CN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BBCD6744-EBD4-4AD7-A307-2AA4BE6A889B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1800" b="0" i="0" kern="1200" cap="none" spc="0" normalizeH="0" baseline="0" noProof="0">
              <a:solidFill>
                <a:schemeClr val="tx1"/>
              </a:solidFill>
              <a:latin typeface="+mj-lt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4" y="273051"/>
            <a:ext cx="681513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6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1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4" y="273051"/>
            <a:ext cx="681513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6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5682BF-DD93-4D1D-9163-EA7782F1A00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Calibri" pitchFamily="34" charset="0"/>
              </a:rPr>
            </a:fld>
            <a:endParaRPr lang="zh-CN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69C0A323-9E85-4E4F-B9D8-9EE3AF745F23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1800" b="0" i="0" kern="1200" cap="none" spc="0" normalizeH="0" baseline="0" noProof="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zh-CN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BBCD6744-EBD4-4AD7-A307-2AA4BE6A889B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1800" b="0" i="0" kern="1200" cap="none" spc="0" normalizeH="0" baseline="0" noProof="0">
              <a:solidFill>
                <a:schemeClr val="tx1"/>
              </a:solidFill>
              <a:latin typeface="+mj-lt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1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4" y="273051"/>
            <a:ext cx="681513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6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69C0A323-9E85-4E4F-B9D8-9EE3AF745F23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1800" b="0" i="0" kern="1200" cap="none" spc="0" normalizeH="0" baseline="0" noProof="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zh-CN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BBCD6744-EBD4-4AD7-A307-2AA4BE6A889B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1800" b="0" i="0" kern="1200" cap="none" spc="0" normalizeH="0" baseline="0" noProof="0">
              <a:solidFill>
                <a:schemeClr val="tx1"/>
              </a:solidFill>
              <a:latin typeface="+mj-lt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1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4" y="273051"/>
            <a:ext cx="681513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6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69C0A323-9E85-4E4F-B9D8-9EE3AF745F23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1800" b="0" i="0" kern="1200" cap="none" spc="0" normalizeH="0" baseline="0" noProof="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zh-CN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BBCD6744-EBD4-4AD7-A307-2AA4BE6A889B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1800" b="0" i="0" kern="1200" cap="none" spc="0" normalizeH="0" baseline="0" noProof="0">
              <a:solidFill>
                <a:schemeClr val="tx1"/>
              </a:solidFill>
              <a:latin typeface="+mj-lt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1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69C0A323-9E85-4E4F-B9D8-9EE3AF745F23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1800" b="0" i="0" kern="1200" cap="none" spc="0" normalizeH="0" baseline="0" noProof="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zh-CN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BBCD6744-EBD4-4AD7-A307-2AA4BE6A889B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1800" b="0" i="0" kern="1200" cap="none" spc="0" normalizeH="0" baseline="0" noProof="0">
              <a:solidFill>
                <a:schemeClr val="tx1"/>
              </a:solidFill>
              <a:latin typeface="+mj-lt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4" y="273051"/>
            <a:ext cx="681513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6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69C0A323-9E85-4E4F-B9D8-9EE3AF745F23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1800" b="0" i="0" kern="1200" cap="none" spc="0" normalizeH="0" baseline="0" noProof="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zh-CN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BBCD6744-EBD4-4AD7-A307-2AA4BE6A889B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1800" b="0" i="0" kern="1200" cap="none" spc="0" normalizeH="0" baseline="0" noProof="0">
              <a:solidFill>
                <a:schemeClr val="tx1"/>
              </a:solidFill>
              <a:latin typeface="+mj-lt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>
              <a:lnSpc>
                <a:spcPct val="100000"/>
              </a:lnSpc>
            </a:pPr>
            <a:fld id="{9A0DB2DC-4C9A-4742-B13C-FB6460FD3503}" type="slidenum">
              <a:rPr lang="zh-CN" altLang="en-US" sz="1400" b="0" dirty="0"/>
            </a:fld>
            <a:endParaRPr lang="zh-CN" altLang="en-US" sz="1400" b="0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1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4" y="273051"/>
            <a:ext cx="681513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6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69C0A323-9E85-4E4F-B9D8-9EE3AF745F23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1800" b="0" i="0" kern="1200" cap="none" spc="0" normalizeH="0" baseline="0" noProof="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zh-CN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BBCD6744-EBD4-4AD7-A307-2AA4BE6A889B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1800" b="0" i="0" kern="1200" cap="none" spc="0" normalizeH="0" baseline="0" noProof="0">
              <a:solidFill>
                <a:schemeClr val="tx1"/>
              </a:solidFill>
              <a:latin typeface="+mj-lt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>
              <a:lnSpc>
                <a:spcPct val="100000"/>
              </a:lnSpc>
            </a:pPr>
            <a:fld id="{9A0DB2DC-4C9A-4742-B13C-FB6460FD3503}" type="slidenum">
              <a:rPr lang="zh-CN" altLang="en-US" sz="1400" b="0" dirty="0"/>
            </a:fld>
            <a:endParaRPr lang="zh-CN" altLang="en-US" sz="1400" b="0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1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4" y="273051"/>
            <a:ext cx="681513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6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02167" y="1600200"/>
            <a:ext cx="5579957" cy="4498975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9877" y="1600200"/>
            <a:ext cx="5579957" cy="4498975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>
              <a:lnSpc>
                <a:spcPct val="100000"/>
              </a:lnSpc>
            </a:pPr>
            <a:fld id="{9A0DB2DC-4C9A-4742-B13C-FB6460FD3503}" type="slidenum">
              <a:rPr lang="zh-CN" altLang="en-US" sz="1400" b="0" dirty="0"/>
            </a:fld>
            <a:endParaRPr lang="zh-CN" altLang="en-US" sz="1400" b="0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69C0A323-9E85-4E4F-B9D8-9EE3AF745F23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1800" b="0" i="0" kern="1200" cap="none" spc="0" normalizeH="0" baseline="0" noProof="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zh-CN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BBCD6744-EBD4-4AD7-A307-2AA4BE6A889B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1800" b="0" i="0" kern="1200" cap="none" spc="0" normalizeH="0" baseline="0" noProof="0">
              <a:solidFill>
                <a:schemeClr val="tx1"/>
              </a:solidFill>
              <a:latin typeface="+mj-lt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>
              <a:lnSpc>
                <a:spcPct val="100000"/>
              </a:lnSpc>
            </a:pPr>
            <a:fld id="{9A0DB2DC-4C9A-4742-B13C-FB6460FD3503}" type="slidenum">
              <a:rPr lang="zh-CN" altLang="en-US" sz="1400" b="0" dirty="0"/>
            </a:fld>
            <a:endParaRPr lang="zh-CN" altLang="en-US" sz="1400" b="0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>
              <a:lnSpc>
                <a:spcPct val="100000"/>
              </a:lnSpc>
            </a:pPr>
            <a:fld id="{9A0DB2DC-4C9A-4742-B13C-FB6460FD3503}" type="slidenum">
              <a:rPr lang="zh-CN" altLang="en-US" sz="1400" b="0" dirty="0"/>
            </a:fld>
            <a:endParaRPr lang="zh-CN" altLang="en-US" sz="1400" b="0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>
              <a:lnSpc>
                <a:spcPct val="100000"/>
              </a:lnSpc>
            </a:pPr>
            <a:fld id="{9A0DB2DC-4C9A-4742-B13C-FB6460FD3503}" type="slidenum">
              <a:rPr lang="zh-CN" altLang="en-US" sz="1400" b="0" dirty="0"/>
            </a:fld>
            <a:endParaRPr lang="zh-CN" altLang="en-US" sz="1400" b="0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5682BF-DD93-4D1D-9163-EA7782F1A00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Calibri" pitchFamily="34" charset="0"/>
              </a:rPr>
            </a:fld>
            <a:endParaRPr lang="zh-CN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>
              <a:lnSpc>
                <a:spcPct val="100000"/>
              </a:lnSpc>
            </a:pPr>
            <a:fld id="{9A0DB2DC-4C9A-4742-B13C-FB6460FD3503}" type="slidenum">
              <a:rPr lang="zh-CN" altLang="en-US" sz="1400" b="0" dirty="0"/>
            </a:fld>
            <a:endParaRPr lang="zh-CN" altLang="en-US" sz="1400" b="0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 2" pitchFamily="18" charset="2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>
              <a:lnSpc>
                <a:spcPct val="100000"/>
              </a:lnSpc>
            </a:pPr>
            <a:fld id="{9A0DB2DC-4C9A-4742-B13C-FB6460FD3503}" type="slidenum">
              <a:rPr lang="zh-CN" altLang="en-US" sz="1400" b="0" dirty="0"/>
            </a:fld>
            <a:endParaRPr lang="zh-CN" altLang="en-US" sz="1400" b="0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>
              <a:lnSpc>
                <a:spcPct val="100000"/>
              </a:lnSpc>
            </a:pPr>
            <a:fld id="{9A0DB2DC-4C9A-4742-B13C-FB6460FD3503}" type="slidenum">
              <a:rPr lang="zh-CN" altLang="en-US" sz="1400" b="0" dirty="0"/>
            </a:fld>
            <a:endParaRPr lang="zh-CN" altLang="en-US" sz="1400" b="0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942917" y="228600"/>
            <a:ext cx="2846917" cy="587057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02167" y="228600"/>
            <a:ext cx="8375712" cy="587057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>
              <a:lnSpc>
                <a:spcPct val="100000"/>
              </a:lnSpc>
            </a:pPr>
            <a:fld id="{9A0DB2DC-4C9A-4742-B13C-FB6460FD3503}" type="slidenum">
              <a:rPr lang="zh-CN" altLang="en-US" sz="1400" b="0" dirty="0"/>
            </a:fld>
            <a:endParaRPr lang="zh-CN" altLang="en-US" sz="1400" b="0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/>
          </p:cNvPicPr>
          <p:nvPr/>
        </p:nvPicPr>
        <p:blipFill>
          <a:blip r:embed="rId2"/>
          <a:srcRect l="11905" r="8191"/>
          <a:stretch>
            <a:fillRect/>
          </a:stretch>
        </p:blipFill>
        <p:spPr>
          <a:xfrm>
            <a:off x="0" y="7938"/>
            <a:ext cx="12196233" cy="6861175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3" name="KSO_CT2"/>
          <p:cNvSpPr>
            <a:spLocks noGrp="1"/>
          </p:cNvSpPr>
          <p:nvPr>
            <p:ph type="subTitle" idx="1"/>
          </p:nvPr>
        </p:nvSpPr>
        <p:spPr>
          <a:xfrm>
            <a:off x="2101668" y="2779322"/>
            <a:ext cx="8023608" cy="651600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350" baseline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 smtClean="0"/>
          </a:p>
        </p:txBody>
      </p:sp>
      <p:sp>
        <p:nvSpPr>
          <p:cNvPr id="7" name="KSO_CT1"/>
          <p:cNvSpPr>
            <a:spLocks noGrp="1"/>
          </p:cNvSpPr>
          <p:nvPr>
            <p:ph type="title"/>
          </p:nvPr>
        </p:nvSpPr>
        <p:spPr>
          <a:xfrm>
            <a:off x="2101668" y="1057814"/>
            <a:ext cx="8023608" cy="1720077"/>
          </a:xfrm>
        </p:spPr>
        <p:txBody>
          <a:bodyPr>
            <a:normAutofit/>
          </a:bodyPr>
          <a:lstStyle>
            <a:lvl1pPr algn="ctr">
              <a:defRPr sz="3000" baseline="0">
                <a:solidFill>
                  <a:schemeClr val="accent1"/>
                </a:solidFill>
                <a:effectLst/>
                <a:latin typeface="+mj-lt"/>
                <a:ea typeface="+mj-ea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>
            <a:miter/>
          </a:ln>
        </p:spPr>
        <p:txBody>
          <a:bodyPr vert="horz" lIns="91440" tIns="45720" rIns="91440" bIns="45720" rtlCol="0" anchor="ctr"/>
          <a:lstStyle>
            <a:lvl1pPr>
              <a:lnSpc>
                <a:spcPct val="100000"/>
              </a:lnSpc>
              <a:buFontTx/>
              <a:buNone/>
              <a:defRPr noProof="0">
                <a:latin typeface="+mn-lt"/>
                <a:ea typeface="+mn-ea"/>
              </a:defRPr>
            </a:lvl1pPr>
          </a:lstStyle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i="0" kern="1200" cap="none" spc="0" normalizeH="0" baseline="0" noProof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>
            <a:miter/>
          </a:ln>
        </p:spPr>
        <p:txBody>
          <a:bodyPr vert="horz" lIns="91440" tIns="45720" rIns="91440" bIns="45720" rtlCol="0" anchor="ctr"/>
          <a:lstStyle>
            <a:lvl1pPr>
              <a:lnSpc>
                <a:spcPct val="100000"/>
              </a:lnSpc>
              <a:buFontTx/>
              <a:buNone/>
              <a:defRPr noProof="0">
                <a:latin typeface="+mn-lt"/>
                <a:ea typeface="+mn-ea"/>
              </a:defRPr>
            </a:lvl1pPr>
          </a:lstStyle>
          <a:p>
            <a:pPr marL="0" marR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i="0" kern="1200" cap="none" spc="0" normalizeH="0" baseline="0" noProof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>
            <a:miter/>
          </a:ln>
        </p:spPr>
        <p:txBody>
          <a:bodyPr vert="horz" wrap="square" lIns="91440" tIns="45720" rIns="91440" bIns="45720" numCol="1" anchor="ctr" anchorCtr="0" compatLnSpc="1"/>
          <a:p>
            <a:pPr algn="r">
              <a:lnSpc>
                <a:spcPct val="100000"/>
              </a:lnSpc>
            </a:pPr>
            <a:fld id="{9A0DB2DC-4C9A-4742-B13C-FB6460FD3503}" type="slidenum">
              <a:rPr lang="zh-CN" altLang="en-US" sz="1200" b="0" dirty="0">
                <a:solidFill>
                  <a:srgbClr val="929393"/>
                </a:solidFill>
                <a:ea typeface="黑体" pitchFamily="49" charset="-122"/>
              </a:rPr>
            </a:fld>
            <a:endParaRPr lang="zh-CN" altLang="en-US" sz="1200" b="0" dirty="0">
              <a:solidFill>
                <a:srgbClr val="929393"/>
              </a:solidFill>
              <a:ea typeface="黑体" pitchFamily="49" charset="-122"/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>
              <a:lnSpc>
                <a:spcPct val="100000"/>
              </a:lnSpc>
            </a:pPr>
            <a:fld id="{9A0DB2DC-4C9A-4742-B13C-FB6460FD3503}" type="slidenum">
              <a:rPr lang="zh-CN" altLang="en-US" sz="1400" b="0" dirty="0"/>
            </a:fld>
            <a:endParaRPr lang="zh-CN" altLang="en-US" sz="1400" b="0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>
              <a:lnSpc>
                <a:spcPct val="100000"/>
              </a:lnSpc>
            </a:pPr>
            <a:fld id="{9A0DB2DC-4C9A-4742-B13C-FB6460FD3503}" type="slidenum">
              <a:rPr lang="zh-CN" altLang="en-US" sz="1400" b="0" dirty="0"/>
            </a:fld>
            <a:endParaRPr lang="zh-CN" altLang="en-US" sz="1400" b="0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02167" y="1600200"/>
            <a:ext cx="5579957" cy="4498975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9877" y="1600200"/>
            <a:ext cx="5579957" cy="4498975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>
              <a:lnSpc>
                <a:spcPct val="100000"/>
              </a:lnSpc>
            </a:pPr>
            <a:fld id="{9A0DB2DC-4C9A-4742-B13C-FB6460FD3503}" type="slidenum">
              <a:rPr lang="zh-CN" altLang="en-US" sz="1400" b="0" dirty="0"/>
            </a:fld>
            <a:endParaRPr lang="zh-CN" altLang="en-US" sz="1400" b="0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>
              <a:lnSpc>
                <a:spcPct val="100000"/>
              </a:lnSpc>
            </a:pPr>
            <a:fld id="{9A0DB2DC-4C9A-4742-B13C-FB6460FD3503}" type="slidenum">
              <a:rPr lang="zh-CN" altLang="en-US" sz="1400" b="0" dirty="0"/>
            </a:fld>
            <a:endParaRPr lang="zh-CN" altLang="en-US" sz="1400" b="0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>
              <a:lnSpc>
                <a:spcPct val="100000"/>
              </a:lnSpc>
            </a:pPr>
            <a:fld id="{9A0DB2DC-4C9A-4742-B13C-FB6460FD3503}" type="slidenum">
              <a:rPr lang="zh-CN" altLang="en-US" sz="1400" b="0" dirty="0"/>
            </a:fld>
            <a:endParaRPr lang="zh-CN" altLang="en-US" sz="1400" b="0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5682BF-DD93-4D1D-9163-EA7782F1A00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Calibri" pitchFamily="34" charset="0"/>
              </a:rPr>
            </a:fld>
            <a:endParaRPr lang="zh-CN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>
              <a:lnSpc>
                <a:spcPct val="100000"/>
              </a:lnSpc>
            </a:pPr>
            <a:fld id="{9A0DB2DC-4C9A-4742-B13C-FB6460FD3503}" type="slidenum">
              <a:rPr lang="zh-CN" altLang="en-US" sz="1400" b="0" dirty="0"/>
            </a:fld>
            <a:endParaRPr lang="zh-CN" altLang="en-US" sz="1400" b="0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>
              <a:lnSpc>
                <a:spcPct val="100000"/>
              </a:lnSpc>
            </a:pPr>
            <a:fld id="{9A0DB2DC-4C9A-4742-B13C-FB6460FD3503}" type="slidenum">
              <a:rPr lang="zh-CN" altLang="en-US" sz="1400" b="0" dirty="0"/>
            </a:fld>
            <a:endParaRPr lang="zh-CN" altLang="en-US" sz="1400" b="0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 2" pitchFamily="18" charset="2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>
              <a:lnSpc>
                <a:spcPct val="100000"/>
              </a:lnSpc>
            </a:pPr>
            <a:fld id="{9A0DB2DC-4C9A-4742-B13C-FB6460FD3503}" type="slidenum">
              <a:rPr lang="zh-CN" altLang="en-US" sz="1400" b="0" dirty="0"/>
            </a:fld>
            <a:endParaRPr lang="zh-CN" altLang="en-US" sz="1400" b="0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>
              <a:lnSpc>
                <a:spcPct val="100000"/>
              </a:lnSpc>
            </a:pPr>
            <a:fld id="{9A0DB2DC-4C9A-4742-B13C-FB6460FD3503}" type="slidenum">
              <a:rPr lang="zh-CN" altLang="en-US" sz="1400" b="0" dirty="0"/>
            </a:fld>
            <a:endParaRPr lang="zh-CN" altLang="en-US" sz="1400" b="0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942917" y="228600"/>
            <a:ext cx="2846917" cy="587057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02167" y="228600"/>
            <a:ext cx="8375712" cy="587057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>
              <a:lnSpc>
                <a:spcPct val="100000"/>
              </a:lnSpc>
            </a:pPr>
            <a:fld id="{9A0DB2DC-4C9A-4742-B13C-FB6460FD3503}" type="slidenum">
              <a:rPr lang="zh-CN" altLang="en-US" sz="1400" b="0" dirty="0"/>
            </a:fld>
            <a:endParaRPr lang="zh-CN" altLang="en-US" sz="1400" b="0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/>
          </p:cNvPicPr>
          <p:nvPr/>
        </p:nvPicPr>
        <p:blipFill>
          <a:blip r:embed="rId2"/>
          <a:srcRect l="11905" r="8191"/>
          <a:stretch>
            <a:fillRect/>
          </a:stretch>
        </p:blipFill>
        <p:spPr>
          <a:xfrm>
            <a:off x="0" y="7938"/>
            <a:ext cx="12196233" cy="6861175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3" name="KSO_CT2"/>
          <p:cNvSpPr>
            <a:spLocks noGrp="1"/>
          </p:cNvSpPr>
          <p:nvPr>
            <p:ph type="subTitle" idx="1"/>
          </p:nvPr>
        </p:nvSpPr>
        <p:spPr>
          <a:xfrm>
            <a:off x="2101668" y="2779322"/>
            <a:ext cx="8023608" cy="651600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350" baseline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 smtClean="0"/>
          </a:p>
        </p:txBody>
      </p:sp>
      <p:sp>
        <p:nvSpPr>
          <p:cNvPr id="7" name="KSO_CT1"/>
          <p:cNvSpPr>
            <a:spLocks noGrp="1"/>
          </p:cNvSpPr>
          <p:nvPr>
            <p:ph type="title"/>
          </p:nvPr>
        </p:nvSpPr>
        <p:spPr>
          <a:xfrm>
            <a:off x="2101668" y="1057814"/>
            <a:ext cx="8023608" cy="1720077"/>
          </a:xfrm>
        </p:spPr>
        <p:txBody>
          <a:bodyPr>
            <a:normAutofit/>
          </a:bodyPr>
          <a:lstStyle>
            <a:lvl1pPr algn="ctr">
              <a:defRPr sz="3000" baseline="0">
                <a:solidFill>
                  <a:schemeClr val="accent1"/>
                </a:solidFill>
                <a:effectLst/>
                <a:latin typeface="+mj-lt"/>
                <a:ea typeface="+mj-ea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>
            <a:miter/>
          </a:ln>
        </p:spPr>
        <p:txBody>
          <a:bodyPr vert="horz" lIns="91440" tIns="45720" rIns="91440" bIns="45720" rtlCol="0" anchor="ctr"/>
          <a:lstStyle>
            <a:lvl1pPr>
              <a:lnSpc>
                <a:spcPct val="100000"/>
              </a:lnSpc>
              <a:buFontTx/>
              <a:buNone/>
              <a:defRPr noProof="0">
                <a:latin typeface="+mn-lt"/>
                <a:ea typeface="+mn-ea"/>
              </a:defRPr>
            </a:lvl1pPr>
          </a:lstStyle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i="0" kern="1200" cap="none" spc="0" normalizeH="0" baseline="0" noProof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>
            <a:miter/>
          </a:ln>
        </p:spPr>
        <p:txBody>
          <a:bodyPr vert="horz" lIns="91440" tIns="45720" rIns="91440" bIns="45720" rtlCol="0" anchor="ctr"/>
          <a:lstStyle>
            <a:lvl1pPr>
              <a:lnSpc>
                <a:spcPct val="100000"/>
              </a:lnSpc>
              <a:buFontTx/>
              <a:buNone/>
              <a:defRPr noProof="0">
                <a:latin typeface="+mn-lt"/>
                <a:ea typeface="+mn-ea"/>
              </a:defRPr>
            </a:lvl1pPr>
          </a:lstStyle>
          <a:p>
            <a:pPr marL="0" marR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i="0" kern="1200" cap="none" spc="0" normalizeH="0" baseline="0" noProof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>
            <a:miter/>
          </a:ln>
        </p:spPr>
        <p:txBody>
          <a:bodyPr vert="horz" wrap="square" lIns="91440" tIns="45720" rIns="91440" bIns="45720" numCol="1" anchor="ctr" anchorCtr="0" compatLnSpc="1"/>
          <a:p>
            <a:pPr algn="r">
              <a:lnSpc>
                <a:spcPct val="100000"/>
              </a:lnSpc>
            </a:pPr>
            <a:fld id="{9A0DB2DC-4C9A-4742-B13C-FB6460FD3503}" type="slidenum">
              <a:rPr lang="zh-CN" altLang="en-US" sz="1200" b="0" dirty="0">
                <a:solidFill>
                  <a:srgbClr val="929393"/>
                </a:solidFill>
                <a:ea typeface="黑体" pitchFamily="49" charset="-122"/>
              </a:rPr>
            </a:fld>
            <a:endParaRPr lang="zh-CN" altLang="en-US" sz="1200" b="0" dirty="0">
              <a:solidFill>
                <a:srgbClr val="929393"/>
              </a:solidFill>
              <a:ea typeface="黑体" pitchFamily="49" charset="-122"/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图片 7"/>
          <p:cNvPicPr>
            <a:picLocks noChangeAspect="1"/>
          </p:cNvPicPr>
          <p:nvPr/>
        </p:nvPicPr>
        <p:blipFill>
          <a:blip r:embed="rId2"/>
          <a:srcRect b="25273"/>
          <a:stretch>
            <a:fillRect/>
          </a:stretch>
        </p:blipFill>
        <p:spPr>
          <a:xfrm>
            <a:off x="0" y="0"/>
            <a:ext cx="12225867" cy="685800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2055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367" y="4152900"/>
            <a:ext cx="7736417" cy="18288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32800" y="1058400"/>
            <a:ext cx="9926400" cy="91800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pPr fontAlgn="auto"/>
            <a:r>
              <a:rPr lang="zh-CN" altLang="en-US" strike="noStrike" noProof="1" dirty="0" smtClean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18400" y="2052000"/>
            <a:ext cx="9960000" cy="4680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dirty="0" smtClean="0"/>
              <a:t>单击此处编辑母版副标题样式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61429F3-70FF-4BD1-912A-25B696348CFF}" type="datetimeFigureOut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112BCFE8-AB45-4CE0-AC07-8F1CF089FFE0}" type="slidenum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467200" y="1184400"/>
            <a:ext cx="8380800" cy="1130400"/>
          </a:xfrm>
        </p:spPr>
        <p:txBody>
          <a:bodyPr/>
          <a:lstStyle/>
          <a:p>
            <a:pPr fontAlgn="auto"/>
            <a:r>
              <a:rPr lang="zh-CN" altLang="en-US" strike="noStrike" noProof="1" dirty="0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2184000" y="2538000"/>
            <a:ext cx="8664000" cy="2192400"/>
          </a:xfrm>
        </p:spPr>
        <p:txBody>
          <a:bodyPr>
            <a:normAutofit/>
          </a:bodyPr>
          <a:lstStyle>
            <a:lvl1pPr marL="285750" indent="-285750" algn="l">
              <a:spcBef>
                <a:spcPts val="0"/>
              </a:spcBef>
              <a:buFont typeface="Arial" pitchFamily="34" charset="0"/>
              <a:buChar char="•"/>
              <a:defRPr sz="1800"/>
            </a:lvl1pPr>
            <a:lvl2pPr marL="443230" indent="-285750" algn="l" defTabSz="-635">
              <a:spcBef>
                <a:spcPts val="0"/>
              </a:spcBef>
              <a:buFont typeface="Arial" pitchFamily="34" charset="0"/>
              <a:buChar char="•"/>
              <a:tabLst>
                <a:tab pos="360045" algn="l"/>
              </a:tabLst>
              <a:defRPr sz="1800"/>
            </a:lvl2pPr>
            <a:lvl3pPr marL="539750" indent="-171450">
              <a:defRPr/>
            </a:lvl3pPr>
            <a:lvl4pPr marL="720725" indent="-171450">
              <a:defRPr/>
            </a:lvl4pPr>
            <a:lvl5pPr marL="984250" indent="-171450">
              <a:defRPr/>
            </a:lvl5pPr>
          </a:lstStyle>
          <a:p>
            <a:pPr lvl="0" fontAlgn="auto"/>
            <a:r>
              <a:rPr lang="zh-CN" altLang="zh-CN" strike="noStrike" noProof="1" dirty="0" smtClean="0"/>
              <a:t>单击此处编辑母版文本样式</a:t>
            </a:r>
            <a:endParaRPr lang="zh-CN" altLang="zh-CN" strike="noStrike" noProof="1" dirty="0" smtClean="0"/>
          </a:p>
          <a:p>
            <a:pPr lvl="1" fontAlgn="auto"/>
            <a:r>
              <a:rPr lang="zh-CN" altLang="zh-CN" strike="noStrike" noProof="1" dirty="0" smtClean="0"/>
              <a:t>第二级</a:t>
            </a:r>
            <a:endParaRPr lang="zh-CN" altLang="zh-CN" strike="noStrike" noProof="1" dirty="0" smtClean="0"/>
          </a:p>
          <a:p>
            <a:pPr lvl="2" fontAlgn="auto"/>
            <a:r>
              <a:rPr lang="zh-CN" altLang="zh-CN" strike="noStrike" noProof="1" dirty="0" smtClean="0"/>
              <a:t>第三级</a:t>
            </a:r>
            <a:endParaRPr lang="zh-CN" altLang="zh-CN" strike="noStrike" noProof="1" dirty="0" smtClean="0"/>
          </a:p>
          <a:p>
            <a:pPr lvl="3" fontAlgn="auto"/>
            <a:r>
              <a:rPr lang="zh-CN" altLang="zh-CN" strike="noStrike" noProof="1" dirty="0" smtClean="0"/>
              <a:t>第四级</a:t>
            </a:r>
            <a:endParaRPr lang="zh-CN" altLang="zh-CN" strike="noStrike" noProof="1" dirty="0" smtClean="0"/>
          </a:p>
          <a:p>
            <a:pPr lvl="4" fontAlgn="auto"/>
            <a:r>
              <a:rPr lang="zh-CN" altLang="zh-CN" strike="noStrike" noProof="1" dirty="0" smtClean="0"/>
              <a:t>第五级</a:t>
            </a:r>
            <a:endParaRPr lang="zh-CN" altLang="zh-CN" strike="noStrike" noProof="1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云形 6"/>
          <p:cNvSpPr/>
          <p:nvPr/>
        </p:nvSpPr>
        <p:spPr>
          <a:xfrm>
            <a:off x="4461933" y="1920875"/>
            <a:ext cx="3367617" cy="1460500"/>
          </a:xfrm>
          <a:custGeom>
            <a:avLst/>
            <a:gdLst/>
            <a:ahLst/>
            <a:cxnLst>
              <a:cxn ang="0">
                <a:pos x="2523924" y="730295"/>
              </a:cxn>
              <a:cxn ang="5400000">
                <a:pos x="1263015" y="1459035"/>
              </a:cxn>
              <a:cxn ang="10800000">
                <a:pos x="7835" y="730295"/>
              </a:cxn>
              <a:cxn ang="16200000">
                <a:pos x="1263015" y="83510"/>
              </a:cxn>
            </a:cxnLst>
            <a:pathLst>
              <a:path w="43200" h="43200">
                <a:moveTo>
                  <a:pt x="3900" y="14370"/>
                </a:moveTo>
                <a:cubicBezTo>
                  <a:pt x="3859" y="13965"/>
                  <a:pt x="3838" y="13551"/>
                  <a:pt x="3838" y="13131"/>
                </a:cubicBezTo>
                <a:cubicBezTo>
                  <a:pt x="3838" y="8056"/>
                  <a:pt x="6861" y="3941"/>
                  <a:pt x="10591" y="3941"/>
                </a:cubicBezTo>
                <a:cubicBezTo>
                  <a:pt x="11837" y="3941"/>
                  <a:pt x="13004" y="4400"/>
                  <a:pt x="14006" y="5201"/>
                </a:cubicBezTo>
                <a:cubicBezTo>
                  <a:pt x="14902" y="2905"/>
                  <a:pt x="16675" y="1343"/>
                  <a:pt x="18716" y="1343"/>
                </a:cubicBezTo>
                <a:cubicBezTo>
                  <a:pt x="20174" y="1343"/>
                  <a:pt x="21494" y="2140"/>
                  <a:pt x="22457" y="3431"/>
                </a:cubicBezTo>
                <a:cubicBezTo>
                  <a:pt x="23173" y="1479"/>
                  <a:pt x="24653" y="140"/>
                  <a:pt x="26363" y="140"/>
                </a:cubicBezTo>
                <a:cubicBezTo>
                  <a:pt x="27778" y="140"/>
                  <a:pt x="29037" y="1058"/>
                  <a:pt x="29834" y="2480"/>
                </a:cubicBezTo>
                <a:cubicBezTo>
                  <a:pt x="30725" y="1054"/>
                  <a:pt x="32054" y="149"/>
                  <a:pt x="33539" y="149"/>
                </a:cubicBezTo>
                <a:cubicBezTo>
                  <a:pt x="35927" y="149"/>
                  <a:pt x="37913" y="2490"/>
                  <a:pt x="38319" y="5572"/>
                </a:cubicBezTo>
                <a:cubicBezTo>
                  <a:pt x="40586" y="6412"/>
                  <a:pt x="42251" y="9236"/>
                  <a:pt x="42251" y="12590"/>
                </a:cubicBezTo>
                <a:cubicBezTo>
                  <a:pt x="42251" y="13609"/>
                  <a:pt x="42097" y="14578"/>
                  <a:pt x="41820" y="15458"/>
                </a:cubicBezTo>
                <a:cubicBezTo>
                  <a:pt x="42699" y="17013"/>
                  <a:pt x="43222" y="18960"/>
                  <a:pt x="43222" y="21074"/>
                </a:cubicBezTo>
                <a:cubicBezTo>
                  <a:pt x="43222" y="25723"/>
                  <a:pt x="40694" y="29568"/>
                  <a:pt x="37409" y="30202"/>
                </a:cubicBezTo>
                <a:cubicBezTo>
                  <a:pt x="37384" y="34518"/>
                  <a:pt x="34803" y="38006"/>
                  <a:pt x="31624" y="38006"/>
                </a:cubicBezTo>
                <a:cubicBezTo>
                  <a:pt x="30499" y="38006"/>
                  <a:pt x="29448" y="37569"/>
                  <a:pt x="28560" y="36813"/>
                </a:cubicBezTo>
                <a:cubicBezTo>
                  <a:pt x="27721" y="40603"/>
                  <a:pt x="25145" y="43358"/>
                  <a:pt x="22098" y="43358"/>
                </a:cubicBezTo>
                <a:cubicBezTo>
                  <a:pt x="19758" y="43358"/>
                  <a:pt x="17696" y="41733"/>
                  <a:pt x="16484" y="39265"/>
                </a:cubicBezTo>
                <a:cubicBezTo>
                  <a:pt x="15323" y="40222"/>
                  <a:pt x="13962" y="40772"/>
                  <a:pt x="12507" y="40772"/>
                </a:cubicBezTo>
                <a:cubicBezTo>
                  <a:pt x="9641" y="40772"/>
                  <a:pt x="7140" y="38639"/>
                  <a:pt x="5808" y="35473"/>
                </a:cubicBezTo>
                <a:cubicBezTo>
                  <a:pt x="5642" y="35499"/>
                  <a:pt x="5472" y="35513"/>
                  <a:pt x="5300" y="35513"/>
                </a:cubicBezTo>
                <a:cubicBezTo>
                  <a:pt x="2892" y="35513"/>
                  <a:pt x="940" y="32863"/>
                  <a:pt x="940" y="29595"/>
                </a:cubicBezTo>
                <a:cubicBezTo>
                  <a:pt x="940" y="28031"/>
                  <a:pt x="1387" y="26609"/>
                  <a:pt x="2117" y="25551"/>
                </a:cubicBezTo>
                <a:cubicBezTo>
                  <a:pt x="831" y="24519"/>
                  <a:pt x="-32" y="22608"/>
                  <a:pt x="-32" y="20421"/>
                </a:cubicBezTo>
                <a:cubicBezTo>
                  <a:pt x="-32" y="17344"/>
                  <a:pt x="1677" y="14813"/>
                  <a:pt x="3866" y="14507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4582" y="26189"/>
                  <a:pt x="4470" y="26195"/>
                  <a:pt x="4356" y="26195"/>
                </a:cubicBezTo>
                <a:cubicBezTo>
                  <a:pt x="3555" y="26195"/>
                  <a:pt x="2804" y="25898"/>
                  <a:pt x="2160" y="25381"/>
                </a:cubicBezTo>
                <a:moveTo>
                  <a:pt x="6928" y="34899"/>
                </a:moveTo>
                <a:cubicBezTo>
                  <a:pt x="6579" y="35090"/>
                  <a:pt x="6207" y="35220"/>
                  <a:pt x="5821" y="35281"/>
                </a:cubicBezTo>
                <a:moveTo>
                  <a:pt x="16478" y="39090"/>
                </a:moveTo>
                <a:cubicBezTo>
                  <a:pt x="16211" y="38549"/>
                  <a:pt x="15986" y="37967"/>
                  <a:pt x="15809" y="37354"/>
                </a:cubicBezTo>
                <a:moveTo>
                  <a:pt x="28827" y="34751"/>
                </a:moveTo>
                <a:cubicBezTo>
                  <a:pt x="28787" y="35413"/>
                  <a:pt x="28697" y="36052"/>
                  <a:pt x="28562" y="36663"/>
                </a:cubicBezTo>
                <a:moveTo>
                  <a:pt x="34129" y="22954"/>
                </a:moveTo>
                <a:cubicBezTo>
                  <a:pt x="36055" y="24231"/>
                  <a:pt x="37381" y="26919"/>
                  <a:pt x="37381" y="30027"/>
                </a:cubicBezTo>
                <a:cubicBezTo>
                  <a:pt x="37381" y="30048"/>
                  <a:pt x="37381" y="30069"/>
                  <a:pt x="37381" y="30090"/>
                </a:cubicBezTo>
                <a:moveTo>
                  <a:pt x="41798" y="15354"/>
                </a:moveTo>
                <a:cubicBezTo>
                  <a:pt x="41472" y="16395"/>
                  <a:pt x="40973" y="17308"/>
                  <a:pt x="40351" y="18030"/>
                </a:cubicBezTo>
                <a:moveTo>
                  <a:pt x="38324" y="5426"/>
                </a:moveTo>
                <a:cubicBezTo>
                  <a:pt x="38375" y="5804"/>
                  <a:pt x="38401" y="6196"/>
                  <a:pt x="38401" y="6595"/>
                </a:cubicBezTo>
                <a:cubicBezTo>
                  <a:pt x="38401" y="6627"/>
                  <a:pt x="38401" y="6658"/>
                  <a:pt x="38401" y="6690"/>
                </a:cubicBezTo>
                <a:moveTo>
                  <a:pt x="29078" y="3952"/>
                </a:moveTo>
                <a:cubicBezTo>
                  <a:pt x="29268" y="3364"/>
                  <a:pt x="29519" y="2823"/>
                  <a:pt x="29820" y="2341"/>
                </a:cubicBezTo>
                <a:moveTo>
                  <a:pt x="22141" y="4720"/>
                </a:moveTo>
                <a:cubicBezTo>
                  <a:pt x="22218" y="4229"/>
                  <a:pt x="22340" y="3764"/>
                  <a:pt x="22499" y="3329"/>
                </a:cubicBezTo>
                <a:moveTo>
                  <a:pt x="14000" y="5192"/>
                </a:moveTo>
                <a:cubicBezTo>
                  <a:pt x="14474" y="5569"/>
                  <a:pt x="14910" y="6023"/>
                  <a:pt x="15300" y="6540"/>
                </a:cubicBezTo>
                <a:moveTo>
                  <a:pt x="4127" y="15789"/>
                </a:moveTo>
                <a:cubicBezTo>
                  <a:pt x="4024" y="15332"/>
                  <a:pt x="3948" y="14858"/>
                  <a:pt x="3900" y="14375"/>
                </a:cubicBezTo>
              </a:path>
            </a:pathLst>
          </a:custGeom>
          <a:solidFill>
            <a:srgbClr val="E8F4FC"/>
          </a:solidFill>
          <a:ln w="19050" cap="flat" cmpd="sng">
            <a:solidFill>
              <a:srgbClr val="D2E9F8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4462484" y="2304363"/>
            <a:ext cx="3288437" cy="618311"/>
          </a:xfrm>
        </p:spPr>
        <p:txBody>
          <a:bodyPr anchor="b">
            <a:normAutofit/>
          </a:bodyPr>
          <a:lstStyle>
            <a:lvl1pPr algn="ctr">
              <a:defRPr sz="240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pPr fontAlgn="auto"/>
            <a:r>
              <a:rPr lang="en-US" altLang="zh-CN" strike="noStrike" noProof="1" dirty="0" smtClean="0"/>
              <a:t>PART ONE</a:t>
            </a:r>
            <a:endParaRPr lang="en-US" strike="noStrike" noProof="1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063840" y="3508467"/>
            <a:ext cx="7994651" cy="889361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auto"/>
            <a:r>
              <a:rPr lang="zh-CN" altLang="en-US" strike="noStrike" noProof="1" dirty="0" smtClean="0"/>
              <a:t>单击此处添加您的副标题</a:t>
            </a:r>
            <a:endParaRPr lang="en-US" altLang="zh-CN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61429F3-70FF-4BD1-912A-25B696348CFF}" type="datetimeFigureOut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112BCFE8-AB45-4CE0-AC07-8F1CF089FFE0}" type="slidenum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510400" y="391000"/>
            <a:ext cx="8289600" cy="1166400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2184000" y="1768800"/>
            <a:ext cx="8616000" cy="1963964"/>
          </a:xfrm>
        </p:spPr>
        <p:txBody>
          <a:bodyPr/>
          <a:lstStyle/>
          <a:p>
            <a:pPr lvl="0" fontAlgn="auto"/>
            <a:r>
              <a:rPr lang="zh-CN" altLang="zh-CN" strike="noStrike" noProof="1" dirty="0" smtClean="0"/>
              <a:t>单击此处编辑母版文本样式</a:t>
            </a:r>
            <a:endParaRPr lang="zh-CN" altLang="zh-CN" strike="noStrike" noProof="1" dirty="0" smtClean="0"/>
          </a:p>
          <a:p>
            <a:pPr lvl="1" fontAlgn="auto"/>
            <a:r>
              <a:rPr lang="zh-CN" altLang="zh-CN" strike="noStrike" noProof="1" dirty="0" smtClean="0"/>
              <a:t>第二级</a:t>
            </a:r>
            <a:endParaRPr lang="zh-CN" altLang="zh-CN" strike="noStrike" noProof="1" dirty="0" smtClean="0"/>
          </a:p>
          <a:p>
            <a:pPr lvl="2" fontAlgn="auto"/>
            <a:r>
              <a:rPr lang="zh-CN" altLang="zh-CN" strike="noStrike" noProof="1" dirty="0" smtClean="0"/>
              <a:t>第三级</a:t>
            </a:r>
            <a:endParaRPr lang="zh-CN" altLang="zh-CN" strike="noStrike" noProof="1" dirty="0" smtClean="0"/>
          </a:p>
          <a:p>
            <a:pPr lvl="3" fontAlgn="auto"/>
            <a:r>
              <a:rPr lang="zh-CN" altLang="zh-CN" strike="noStrike" noProof="1" dirty="0" smtClean="0"/>
              <a:t>第四级</a:t>
            </a:r>
            <a:endParaRPr lang="zh-CN" altLang="zh-CN" strike="noStrike" noProof="1" dirty="0" smtClean="0"/>
          </a:p>
          <a:p>
            <a:pPr lvl="4" fontAlgn="auto"/>
            <a:r>
              <a:rPr lang="zh-CN" altLang="zh-CN" strike="noStrike" noProof="1" dirty="0" smtClean="0"/>
              <a:t>第五级</a:t>
            </a:r>
            <a:endParaRPr lang="zh-CN" altLang="zh-CN" strike="noStrike" noProof="1" dirty="0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2184000" y="3896509"/>
            <a:ext cx="8616000" cy="1963964"/>
          </a:xfrm>
        </p:spPr>
        <p:txBody>
          <a:bodyPr/>
          <a:lstStyle/>
          <a:p>
            <a:pPr lvl="0" fontAlgn="auto"/>
            <a:r>
              <a:rPr lang="zh-CN" altLang="zh-CN" strike="noStrike" noProof="1" dirty="0" smtClean="0"/>
              <a:t>单击此处编辑母版文本样式</a:t>
            </a:r>
            <a:endParaRPr lang="zh-CN" altLang="zh-CN" strike="noStrike" noProof="1" dirty="0" smtClean="0"/>
          </a:p>
          <a:p>
            <a:pPr lvl="1" fontAlgn="auto"/>
            <a:r>
              <a:rPr lang="zh-CN" altLang="zh-CN" strike="noStrike" noProof="1" dirty="0" smtClean="0"/>
              <a:t>第二级</a:t>
            </a:r>
            <a:endParaRPr lang="zh-CN" altLang="zh-CN" strike="noStrike" noProof="1" dirty="0" smtClean="0"/>
          </a:p>
          <a:p>
            <a:pPr lvl="2" fontAlgn="auto"/>
            <a:r>
              <a:rPr lang="zh-CN" altLang="zh-CN" strike="noStrike" noProof="1" dirty="0" smtClean="0"/>
              <a:t>第三级</a:t>
            </a:r>
            <a:endParaRPr lang="zh-CN" altLang="zh-CN" strike="noStrike" noProof="1" dirty="0" smtClean="0"/>
          </a:p>
          <a:p>
            <a:pPr lvl="3" fontAlgn="auto"/>
            <a:r>
              <a:rPr lang="zh-CN" altLang="zh-CN" strike="noStrike" noProof="1" dirty="0" smtClean="0"/>
              <a:t>第四级</a:t>
            </a:r>
            <a:endParaRPr lang="zh-CN" altLang="zh-CN" strike="noStrike" noProof="1" dirty="0" smtClean="0"/>
          </a:p>
          <a:p>
            <a:pPr lvl="4" fontAlgn="auto"/>
            <a:r>
              <a:rPr lang="zh-CN" altLang="zh-CN" strike="noStrike" noProof="1" dirty="0" smtClean="0"/>
              <a:t>第五级</a:t>
            </a:r>
            <a:endParaRPr lang="zh-CN" altLang="zh-CN" strike="noStrike" noProof="1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5682BF-DD93-4D1D-9163-EA7782F1A00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Calibri" pitchFamily="34" charset="0"/>
              </a:rPr>
            </a:fld>
            <a:endParaRPr lang="zh-CN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302932" y="118532"/>
            <a:ext cx="9312101" cy="717022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9436" y="1376362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z="13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1099436" y="2200274"/>
            <a:ext cx="5157787" cy="3684588"/>
          </a:xfrm>
        </p:spPr>
        <p:txBody>
          <a:bodyPr/>
          <a:lstStyle/>
          <a:p>
            <a:pPr lvl="0" fontAlgn="auto"/>
            <a:r>
              <a:rPr lang="zh-CN" altLang="zh-CN" strike="noStrike" noProof="1" dirty="0" smtClean="0"/>
              <a:t>单击此处编辑母版文本样式</a:t>
            </a:r>
            <a:endParaRPr lang="zh-CN" altLang="zh-CN" strike="noStrike" noProof="1" dirty="0" smtClean="0"/>
          </a:p>
          <a:p>
            <a:pPr lvl="1" fontAlgn="auto"/>
            <a:r>
              <a:rPr lang="zh-CN" altLang="zh-CN" strike="noStrike" noProof="1" dirty="0" smtClean="0"/>
              <a:t>第二级</a:t>
            </a:r>
            <a:endParaRPr lang="zh-CN" altLang="zh-CN" strike="noStrike" noProof="1" dirty="0" smtClean="0"/>
          </a:p>
          <a:p>
            <a:pPr lvl="2" fontAlgn="auto"/>
            <a:r>
              <a:rPr lang="zh-CN" altLang="zh-CN" strike="noStrike" noProof="1" dirty="0" smtClean="0"/>
              <a:t>第三级</a:t>
            </a:r>
            <a:endParaRPr lang="zh-CN" altLang="zh-CN" strike="noStrike" noProof="1" dirty="0" smtClean="0"/>
          </a:p>
          <a:p>
            <a:pPr lvl="3" fontAlgn="auto"/>
            <a:r>
              <a:rPr lang="zh-CN" altLang="zh-CN" strike="noStrike" noProof="1" dirty="0" smtClean="0"/>
              <a:t>第四级</a:t>
            </a:r>
            <a:endParaRPr lang="zh-CN" altLang="zh-CN" strike="noStrike" noProof="1" dirty="0" smtClean="0"/>
          </a:p>
          <a:p>
            <a:pPr lvl="4" fontAlgn="auto"/>
            <a:r>
              <a:rPr lang="zh-CN" altLang="zh-CN" strike="noStrike" noProof="1" dirty="0" smtClean="0"/>
              <a:t>第五级</a:t>
            </a:r>
            <a:endParaRPr lang="zh-CN" altLang="zh-CN" strike="noStrike" noProof="1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1847" y="1376362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z="13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6431847" y="2200274"/>
            <a:ext cx="5183188" cy="3684588"/>
          </a:xfrm>
        </p:spPr>
        <p:txBody>
          <a:bodyPr/>
          <a:lstStyle/>
          <a:p>
            <a:pPr lvl="0" fontAlgn="auto"/>
            <a:r>
              <a:rPr lang="zh-CN" altLang="zh-CN" strike="noStrike" noProof="1" dirty="0" smtClean="0"/>
              <a:t>单击此处编辑母版文本样式</a:t>
            </a:r>
            <a:endParaRPr lang="zh-CN" altLang="zh-CN" strike="noStrike" noProof="1" dirty="0" smtClean="0"/>
          </a:p>
          <a:p>
            <a:pPr lvl="1" fontAlgn="auto"/>
            <a:r>
              <a:rPr lang="zh-CN" altLang="zh-CN" strike="noStrike" noProof="1" dirty="0" smtClean="0"/>
              <a:t>第二级</a:t>
            </a:r>
            <a:endParaRPr lang="zh-CN" altLang="zh-CN" strike="noStrike" noProof="1" dirty="0" smtClean="0"/>
          </a:p>
          <a:p>
            <a:pPr lvl="2" fontAlgn="auto"/>
            <a:r>
              <a:rPr lang="zh-CN" altLang="zh-CN" strike="noStrike" noProof="1" dirty="0" smtClean="0"/>
              <a:t>第三级</a:t>
            </a:r>
            <a:endParaRPr lang="zh-CN" altLang="zh-CN" strike="noStrike" noProof="1" dirty="0" smtClean="0"/>
          </a:p>
          <a:p>
            <a:pPr lvl="3" fontAlgn="auto"/>
            <a:r>
              <a:rPr lang="zh-CN" altLang="zh-CN" strike="noStrike" noProof="1" dirty="0" smtClean="0"/>
              <a:t>第四级</a:t>
            </a:r>
            <a:endParaRPr lang="zh-CN" altLang="zh-CN" strike="noStrike" noProof="1" dirty="0" smtClean="0"/>
          </a:p>
          <a:p>
            <a:pPr lvl="4" fontAlgn="auto"/>
            <a:r>
              <a:rPr lang="zh-CN" altLang="zh-CN" strike="noStrike" noProof="1" dirty="0" smtClean="0"/>
              <a:t>第五级</a:t>
            </a:r>
            <a:endParaRPr lang="zh-CN" altLang="zh-CN" strike="noStrike" noProof="1" dirty="0" smtClean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954867" y="2855913"/>
            <a:ext cx="6400800" cy="639763"/>
          </a:xfrm>
          <a:custGeom>
            <a:avLst/>
            <a:gdLst>
              <a:gd name="connsiteX0" fmla="*/ 304800 w 4800600"/>
              <a:gd name="connsiteY0" fmla="*/ 0 h 640080"/>
              <a:gd name="connsiteX1" fmla="*/ 4800600 w 4800600"/>
              <a:gd name="connsiteY1" fmla="*/ 7620 h 640080"/>
              <a:gd name="connsiteX2" fmla="*/ 4495800 w 4800600"/>
              <a:gd name="connsiteY2" fmla="*/ 640080 h 640080"/>
              <a:gd name="connsiteX3" fmla="*/ 0 w 4800600"/>
              <a:gd name="connsiteY3" fmla="*/ 640080 h 640080"/>
              <a:gd name="connsiteX4" fmla="*/ 304800 w 4800600"/>
              <a:gd name="connsiteY4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640080">
                <a:moveTo>
                  <a:pt x="304800" y="0"/>
                </a:moveTo>
                <a:lnTo>
                  <a:pt x="4800600" y="7620"/>
                </a:lnTo>
                <a:lnTo>
                  <a:pt x="4495800" y="640080"/>
                </a:lnTo>
                <a:lnTo>
                  <a:pt x="0" y="640080"/>
                </a:lnTo>
                <a:lnTo>
                  <a:pt x="3048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82500"/>
          </a:bodyPr>
          <a:lstStyle/>
          <a:p>
            <a:pPr algn="ctr" eaLnBrk="1" fontAlgn="base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4400" i="1" strike="noStrike" noProof="1" dirty="0">
              <a:solidFill>
                <a:srgbClr val="FFFFFF"/>
              </a:solidFill>
              <a:latin typeface="Bodoni MT Black" pitchFamily="18" charset="0"/>
              <a:ea typeface="HanWangWCL10" pitchFamily="18" charset="-120"/>
              <a:cs typeface="Aharoni" pitchFamily="2" charset="-79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8997951" y="3030538"/>
            <a:ext cx="924984" cy="549275"/>
          </a:xfrm>
          <a:custGeom>
            <a:avLst/>
            <a:gdLst>
              <a:gd name="connsiteX0" fmla="*/ 274320 w 693420"/>
              <a:gd name="connsiteY0" fmla="*/ 0 h 548640"/>
              <a:gd name="connsiteX1" fmla="*/ 693420 w 693420"/>
              <a:gd name="connsiteY1" fmla="*/ 7620 h 548640"/>
              <a:gd name="connsiteX2" fmla="*/ 449580 w 693420"/>
              <a:gd name="connsiteY2" fmla="*/ 259080 h 548640"/>
              <a:gd name="connsiteX3" fmla="*/ 571500 w 693420"/>
              <a:gd name="connsiteY3" fmla="*/ 548640 h 548640"/>
              <a:gd name="connsiteX4" fmla="*/ 0 w 693420"/>
              <a:gd name="connsiteY4" fmla="*/ 533400 h 548640"/>
              <a:gd name="connsiteX5" fmla="*/ 274320 w 693420"/>
              <a:gd name="connsiteY5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3420" h="548640">
                <a:moveTo>
                  <a:pt x="274320" y="0"/>
                </a:moveTo>
                <a:lnTo>
                  <a:pt x="693420" y="7620"/>
                </a:lnTo>
                <a:lnTo>
                  <a:pt x="449580" y="259080"/>
                </a:lnTo>
                <a:lnTo>
                  <a:pt x="571500" y="548640"/>
                </a:lnTo>
                <a:lnTo>
                  <a:pt x="0" y="533400"/>
                </a:lnTo>
                <a:lnTo>
                  <a:pt x="2743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base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5" name="任意多边形 4"/>
          <p:cNvSpPr/>
          <p:nvPr/>
        </p:nvSpPr>
        <p:spPr>
          <a:xfrm flipH="1" flipV="1">
            <a:off x="2408767" y="2749550"/>
            <a:ext cx="922867" cy="547688"/>
          </a:xfrm>
          <a:custGeom>
            <a:avLst/>
            <a:gdLst>
              <a:gd name="connsiteX0" fmla="*/ 274320 w 693420"/>
              <a:gd name="connsiteY0" fmla="*/ 0 h 548640"/>
              <a:gd name="connsiteX1" fmla="*/ 693420 w 693420"/>
              <a:gd name="connsiteY1" fmla="*/ 7620 h 548640"/>
              <a:gd name="connsiteX2" fmla="*/ 449580 w 693420"/>
              <a:gd name="connsiteY2" fmla="*/ 259080 h 548640"/>
              <a:gd name="connsiteX3" fmla="*/ 571500 w 693420"/>
              <a:gd name="connsiteY3" fmla="*/ 548640 h 548640"/>
              <a:gd name="connsiteX4" fmla="*/ 0 w 693420"/>
              <a:gd name="connsiteY4" fmla="*/ 533400 h 548640"/>
              <a:gd name="connsiteX5" fmla="*/ 274320 w 693420"/>
              <a:gd name="connsiteY5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3420" h="548640">
                <a:moveTo>
                  <a:pt x="274320" y="0"/>
                </a:moveTo>
                <a:lnTo>
                  <a:pt x="693420" y="7620"/>
                </a:lnTo>
                <a:lnTo>
                  <a:pt x="449580" y="259080"/>
                </a:lnTo>
                <a:lnTo>
                  <a:pt x="571500" y="548640"/>
                </a:lnTo>
                <a:lnTo>
                  <a:pt x="0" y="533400"/>
                </a:lnTo>
                <a:lnTo>
                  <a:pt x="2743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base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3854400" y="2847600"/>
            <a:ext cx="4656000" cy="666000"/>
          </a:xfrm>
        </p:spPr>
        <p:txBody>
          <a:bodyPr anchor="ctr" anchorCtr="0">
            <a:normAutofit/>
          </a:bodyPr>
          <a:lstStyle>
            <a:lvl1pPr algn="ctr">
              <a:defRPr/>
            </a:lvl1pPr>
          </a:lstStyle>
          <a:p>
            <a:pPr fontAlgn="auto"/>
            <a:r>
              <a:rPr lang="zh-CN" altLang="en-US" strike="noStrike" noProof="1" dirty="0" smtClean="0"/>
              <a:t>此处编辑标题</a:t>
            </a:r>
            <a:endParaRPr lang="en-US" strike="noStrike" noProof="1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61429F3-70FF-4BD1-912A-25B696348CFF}" type="datetimeFigureOut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112BCFE8-AB45-4CE0-AC07-8F1CF089FFE0}" type="slidenum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4"/>
          <p:cNvPicPr>
            <a:picLocks noChangeAspect="1"/>
          </p:cNvPicPr>
          <p:nvPr/>
        </p:nvPicPr>
        <p:blipFill>
          <a:blip r:embed="rId2"/>
          <a:srcRect l="14032" t="113" r="610" b="13860"/>
          <a:stretch>
            <a:fillRect/>
          </a:stretch>
        </p:blipFill>
        <p:spPr>
          <a:xfrm>
            <a:off x="-12700" y="0"/>
            <a:ext cx="12204700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6" name="任意多边形 5"/>
          <p:cNvSpPr/>
          <p:nvPr/>
        </p:nvSpPr>
        <p:spPr>
          <a:xfrm>
            <a:off x="8695267" y="0"/>
            <a:ext cx="3496733" cy="1697038"/>
          </a:xfrm>
          <a:custGeom>
            <a:avLst/>
            <a:gdLst>
              <a:gd name="connsiteX0" fmla="*/ 1162691 w 2622482"/>
              <a:gd name="connsiteY0" fmla="*/ 0 h 1696338"/>
              <a:gd name="connsiteX1" fmla="*/ 2622482 w 2622482"/>
              <a:gd name="connsiteY1" fmla="*/ 0 h 1696338"/>
              <a:gd name="connsiteX2" fmla="*/ 2622482 w 2622482"/>
              <a:gd name="connsiteY2" fmla="*/ 1452169 h 1696338"/>
              <a:gd name="connsiteX3" fmla="*/ 2598950 w 2622482"/>
              <a:gd name="connsiteY3" fmla="*/ 1457772 h 1696338"/>
              <a:gd name="connsiteX4" fmla="*/ 2252397 w 2622482"/>
              <a:gd name="connsiteY4" fmla="*/ 1415703 h 1696338"/>
              <a:gd name="connsiteX5" fmla="*/ 1867328 w 2622482"/>
              <a:gd name="connsiteY5" fmla="*/ 1685434 h 1696338"/>
              <a:gd name="connsiteX6" fmla="*/ 1301149 w 2622482"/>
              <a:gd name="connsiteY6" fmla="*/ 1520791 h 1696338"/>
              <a:gd name="connsiteX7" fmla="*/ 460112 w 2622482"/>
              <a:gd name="connsiteY7" fmla="*/ 1358121 h 1696338"/>
              <a:gd name="connsiteX8" fmla="*/ 90326 w 2622482"/>
              <a:gd name="connsiteY8" fmla="*/ 1177100 h 1696338"/>
              <a:gd name="connsiteX9" fmla="*/ 169341 w 2622482"/>
              <a:gd name="connsiteY9" fmla="*/ 932752 h 1696338"/>
              <a:gd name="connsiteX10" fmla="*/ 2488 w 2622482"/>
              <a:gd name="connsiteY10" fmla="*/ 682058 h 1696338"/>
              <a:gd name="connsiteX11" fmla="*/ 307203 w 2622482"/>
              <a:gd name="connsiteY11" fmla="*/ 459233 h 1696338"/>
              <a:gd name="connsiteX12" fmla="*/ 310118 w 2622482"/>
              <a:gd name="connsiteY12" fmla="*/ 453359 h 1696338"/>
              <a:gd name="connsiteX13" fmla="*/ 445853 w 2622482"/>
              <a:gd name="connsiteY13" fmla="*/ 133378 h 1696338"/>
              <a:gd name="connsiteX14" fmla="*/ 1106173 w 2622482"/>
              <a:gd name="connsiteY14" fmla="*/ 60275 h 1696338"/>
              <a:gd name="connsiteX15" fmla="*/ 1106299 w 2622482"/>
              <a:gd name="connsiteY15" fmla="*/ 60140 h 169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22482" h="1696338">
                <a:moveTo>
                  <a:pt x="1162691" y="0"/>
                </a:moveTo>
                <a:lnTo>
                  <a:pt x="2622482" y="0"/>
                </a:lnTo>
                <a:lnTo>
                  <a:pt x="2622482" y="1452169"/>
                </a:lnTo>
                <a:lnTo>
                  <a:pt x="2598950" y="1457772"/>
                </a:lnTo>
                <a:cubicBezTo>
                  <a:pt x="2483186" y="1478070"/>
                  <a:pt x="2358206" y="1464581"/>
                  <a:pt x="2252397" y="1415703"/>
                </a:cubicBezTo>
                <a:cubicBezTo>
                  <a:pt x="2197646" y="1550032"/>
                  <a:pt x="2051039" y="1652720"/>
                  <a:pt x="1867328" y="1685434"/>
                </a:cubicBezTo>
                <a:cubicBezTo>
                  <a:pt x="1650846" y="1723979"/>
                  <a:pt x="1424910" y="1658293"/>
                  <a:pt x="1301149" y="1520791"/>
                </a:cubicBezTo>
                <a:cubicBezTo>
                  <a:pt x="1009039" y="1651305"/>
                  <a:pt x="629643" y="1577945"/>
                  <a:pt x="460112" y="1358121"/>
                </a:cubicBezTo>
                <a:cubicBezTo>
                  <a:pt x="293574" y="1372570"/>
                  <a:pt x="137199" y="1296037"/>
                  <a:pt x="90326" y="1177100"/>
                </a:cubicBezTo>
                <a:cubicBezTo>
                  <a:pt x="56373" y="1091049"/>
                  <a:pt x="86387" y="998180"/>
                  <a:pt x="169341" y="932752"/>
                </a:cubicBezTo>
                <a:cubicBezTo>
                  <a:pt x="51646" y="881430"/>
                  <a:pt x="-13898" y="782944"/>
                  <a:pt x="2488" y="682058"/>
                </a:cubicBezTo>
                <a:cubicBezTo>
                  <a:pt x="21710" y="563935"/>
                  <a:pt x="148228" y="471410"/>
                  <a:pt x="307203" y="459233"/>
                </a:cubicBezTo>
                <a:cubicBezTo>
                  <a:pt x="308148" y="457261"/>
                  <a:pt x="309172" y="455331"/>
                  <a:pt x="310118" y="453359"/>
                </a:cubicBezTo>
                <a:cubicBezTo>
                  <a:pt x="288769" y="337038"/>
                  <a:pt x="338557" y="219730"/>
                  <a:pt x="445853" y="133378"/>
                </a:cubicBezTo>
                <a:cubicBezTo>
                  <a:pt x="615384" y="-3009"/>
                  <a:pt x="890241" y="-33408"/>
                  <a:pt x="1106173" y="60275"/>
                </a:cubicBezTo>
                <a:lnTo>
                  <a:pt x="1106299" y="60140"/>
                </a:lnTo>
                <a:close/>
              </a:path>
            </a:pathLst>
          </a:custGeom>
          <a:solidFill>
            <a:srgbClr val="8EC9EE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7" name="云形 6"/>
          <p:cNvSpPr/>
          <p:nvPr/>
        </p:nvSpPr>
        <p:spPr>
          <a:xfrm>
            <a:off x="6096000" y="617538"/>
            <a:ext cx="1253067" cy="511175"/>
          </a:xfrm>
          <a:prstGeom prst="cloud">
            <a:avLst/>
          </a:prstGeom>
          <a:solidFill>
            <a:srgbClr val="8EC9EE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8" name="云形 7"/>
          <p:cNvSpPr/>
          <p:nvPr/>
        </p:nvSpPr>
        <p:spPr>
          <a:xfrm>
            <a:off x="156633" y="647700"/>
            <a:ext cx="681567" cy="277813"/>
          </a:xfrm>
          <a:prstGeom prst="cloud">
            <a:avLst/>
          </a:prstGeom>
          <a:solidFill>
            <a:srgbClr val="8EC9EE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2" name="KSO_FD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03C7616F-2C6D-4E4B-9A0E-EB47A9E9DAFF}" type="datetimeFigureOut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0465C654-C0F5-4C87-9856-8AAB82CD5973}" type="slidenum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521600" y="745200"/>
            <a:ext cx="9340800" cy="964800"/>
          </a:xfrm>
        </p:spPr>
        <p:txBody>
          <a:bodyPr anchor="ctr" anchorCtr="0">
            <a:normAutofit/>
          </a:bodyPr>
          <a:lstStyle>
            <a:lvl1pPr algn="ctr">
              <a:defRPr sz="3200"/>
            </a:lvl1pPr>
          </a:lstStyle>
          <a:p>
            <a:pPr fontAlgn="auto"/>
            <a:r>
              <a:rPr lang="zh-CN" altLang="en-US" strike="noStrike" noProof="1" dirty="0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KSO_BC1"/>
          <p:cNvSpPr>
            <a:spLocks noGrp="1"/>
          </p:cNvSpPr>
          <p:nvPr>
            <p:ph type="pic" idx="1"/>
          </p:nvPr>
        </p:nvSpPr>
        <p:spPr>
          <a:xfrm>
            <a:off x="1521600" y="2080800"/>
            <a:ext cx="3873600" cy="3607200"/>
          </a:xfrm>
        </p:spPr>
        <p:txBody>
          <a:bodyPr anchor="ctr" anchorCtr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auto"/>
            <a:r>
              <a:rPr lang="zh-CN" altLang="en-US" strike="noStrike" noProof="1" smtClean="0"/>
              <a:t>单击图标添加图片</a:t>
            </a:r>
            <a:endParaRPr lang="en-US" strike="noStrike" noProof="1" dirty="0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6182400" y="2080800"/>
            <a:ext cx="4012800" cy="3607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auto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10171291" y="365125"/>
            <a:ext cx="1182511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2113843" y="365125"/>
            <a:ext cx="7933269" cy="5811838"/>
          </a:xfrm>
        </p:spPr>
        <p:txBody>
          <a:bodyPr vert="eaVert"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 fontAlgn="auto"/>
            <a:r>
              <a:rPr lang="zh-CN" altLang="zh-CN" strike="noStrike" noProof="1" dirty="0" smtClean="0"/>
              <a:t>单击此处编辑母版文本样式</a:t>
            </a:r>
            <a:endParaRPr lang="zh-CN" altLang="zh-CN" strike="noStrike" noProof="1" dirty="0" smtClean="0"/>
          </a:p>
          <a:p>
            <a:pPr lvl="1" fontAlgn="auto"/>
            <a:r>
              <a:rPr lang="zh-CN" altLang="zh-CN" strike="noStrike" noProof="1" dirty="0" smtClean="0"/>
              <a:t>第二级</a:t>
            </a:r>
            <a:endParaRPr lang="zh-CN" altLang="zh-CN" strike="noStrike" noProof="1" dirty="0" smtClean="0"/>
          </a:p>
          <a:p>
            <a:pPr lvl="2" fontAlgn="auto"/>
            <a:r>
              <a:rPr lang="zh-CN" altLang="zh-CN" strike="noStrike" noProof="1" dirty="0" smtClean="0"/>
              <a:t>第三级</a:t>
            </a:r>
            <a:endParaRPr lang="zh-CN" altLang="zh-CN" strike="noStrike" noProof="1" dirty="0" smtClean="0"/>
          </a:p>
          <a:p>
            <a:pPr lvl="3" fontAlgn="auto"/>
            <a:r>
              <a:rPr lang="zh-CN" altLang="zh-CN" strike="noStrike" noProof="1" dirty="0" smtClean="0"/>
              <a:t>第四级</a:t>
            </a:r>
            <a:endParaRPr lang="zh-CN" altLang="zh-CN" strike="noStrike" noProof="1" dirty="0" smtClean="0"/>
          </a:p>
          <a:p>
            <a:pPr lvl="4" fontAlgn="auto"/>
            <a:r>
              <a:rPr lang="zh-CN" altLang="zh-CN" strike="noStrike" noProof="1" dirty="0" smtClean="0"/>
              <a:t>第五级</a:t>
            </a:r>
            <a:endParaRPr lang="zh-CN" altLang="zh-CN" strike="noStrike" noProof="1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7600" y="408675"/>
            <a:ext cx="10516800" cy="581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fontAlgn="auto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  <a:p>
            <a:pPr lvl="1" fontAlgn="auto"/>
            <a:r>
              <a:rPr lang="zh-CN" altLang="en-US" strike="noStrike" noProof="1" dirty="0" smtClean="0"/>
              <a:t>第二级</a:t>
            </a:r>
            <a:endParaRPr lang="zh-CN" altLang="en-US" strike="noStrike" noProof="1" dirty="0" smtClean="0"/>
          </a:p>
          <a:p>
            <a:pPr lvl="2" fontAlgn="auto"/>
            <a:r>
              <a:rPr lang="zh-CN" altLang="en-US" strike="noStrike" noProof="1" dirty="0" smtClean="0"/>
              <a:t>第三级</a:t>
            </a:r>
            <a:endParaRPr lang="zh-CN" altLang="en-US" strike="noStrike" noProof="1" dirty="0" smtClean="0"/>
          </a:p>
          <a:p>
            <a:pPr lvl="3" fontAlgn="auto"/>
            <a:r>
              <a:rPr lang="zh-CN" altLang="en-US" strike="noStrike" noProof="1" dirty="0" smtClean="0"/>
              <a:t>第四级</a:t>
            </a:r>
            <a:endParaRPr lang="zh-CN" altLang="en-US" strike="noStrike" noProof="1" dirty="0" smtClean="0"/>
          </a:p>
          <a:p>
            <a:pPr lvl="4" fontAlgn="auto"/>
            <a:r>
              <a:rPr lang="zh-CN" altLang="en-US" strike="noStrike" noProof="1" dirty="0" smtClean="0"/>
              <a:t>第五级</a:t>
            </a:r>
            <a:endParaRPr lang="zh-CN" altLang="en-US" strike="noStrike" noProof="1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图片 7"/>
          <p:cNvPicPr>
            <a:picLocks noChangeAspect="1"/>
          </p:cNvPicPr>
          <p:nvPr/>
        </p:nvPicPr>
        <p:blipFill>
          <a:blip r:embed="rId2"/>
          <a:srcRect b="25273"/>
          <a:stretch>
            <a:fillRect/>
          </a:stretch>
        </p:blipFill>
        <p:spPr>
          <a:xfrm>
            <a:off x="0" y="0"/>
            <a:ext cx="12225867" cy="685800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2055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367" y="4152900"/>
            <a:ext cx="7736417" cy="18288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32800" y="1058400"/>
            <a:ext cx="9926400" cy="91800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pPr fontAlgn="auto"/>
            <a:r>
              <a:rPr lang="zh-CN" altLang="en-US" strike="noStrike" noProof="1" dirty="0" smtClean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18400" y="2052000"/>
            <a:ext cx="9960000" cy="4680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dirty="0" smtClean="0"/>
              <a:t>单击此处编辑母版副标题样式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61429F3-70FF-4BD1-912A-25B696348CFF}" type="datetimeFigureOut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112BCFE8-AB45-4CE0-AC07-8F1CF089FFE0}" type="slidenum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467200" y="1184400"/>
            <a:ext cx="8380800" cy="1130400"/>
          </a:xfrm>
        </p:spPr>
        <p:txBody>
          <a:bodyPr/>
          <a:lstStyle/>
          <a:p>
            <a:pPr fontAlgn="auto"/>
            <a:r>
              <a:rPr lang="zh-CN" altLang="en-US" strike="noStrike" noProof="1" dirty="0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2184000" y="2538000"/>
            <a:ext cx="8664000" cy="2192400"/>
          </a:xfrm>
        </p:spPr>
        <p:txBody>
          <a:bodyPr>
            <a:normAutofit/>
          </a:bodyPr>
          <a:lstStyle>
            <a:lvl1pPr marL="285750" indent="-285750" algn="l">
              <a:spcBef>
                <a:spcPts val="0"/>
              </a:spcBef>
              <a:buFont typeface="Arial" pitchFamily="34" charset="0"/>
              <a:buChar char="•"/>
              <a:defRPr sz="1800"/>
            </a:lvl1pPr>
            <a:lvl2pPr marL="443230" indent="-285750" algn="l" defTabSz="-635">
              <a:spcBef>
                <a:spcPts val="0"/>
              </a:spcBef>
              <a:buFont typeface="Arial" pitchFamily="34" charset="0"/>
              <a:buChar char="•"/>
              <a:tabLst>
                <a:tab pos="360045" algn="l"/>
              </a:tabLst>
              <a:defRPr sz="1800"/>
            </a:lvl2pPr>
            <a:lvl3pPr marL="539750" indent="-171450">
              <a:defRPr/>
            </a:lvl3pPr>
            <a:lvl4pPr marL="720725" indent="-171450">
              <a:defRPr/>
            </a:lvl4pPr>
            <a:lvl5pPr marL="984250" indent="-171450">
              <a:defRPr/>
            </a:lvl5pPr>
          </a:lstStyle>
          <a:p>
            <a:pPr lvl="0" fontAlgn="auto"/>
            <a:r>
              <a:rPr lang="zh-CN" altLang="zh-CN" strike="noStrike" noProof="1" dirty="0" smtClean="0"/>
              <a:t>单击此处编辑母版文本样式</a:t>
            </a:r>
            <a:endParaRPr lang="zh-CN" altLang="zh-CN" strike="noStrike" noProof="1" dirty="0" smtClean="0"/>
          </a:p>
          <a:p>
            <a:pPr lvl="1" fontAlgn="auto"/>
            <a:r>
              <a:rPr lang="zh-CN" altLang="zh-CN" strike="noStrike" noProof="1" dirty="0" smtClean="0"/>
              <a:t>第二级</a:t>
            </a:r>
            <a:endParaRPr lang="zh-CN" altLang="zh-CN" strike="noStrike" noProof="1" dirty="0" smtClean="0"/>
          </a:p>
          <a:p>
            <a:pPr lvl="2" fontAlgn="auto"/>
            <a:r>
              <a:rPr lang="zh-CN" altLang="zh-CN" strike="noStrike" noProof="1" dirty="0" smtClean="0"/>
              <a:t>第三级</a:t>
            </a:r>
            <a:endParaRPr lang="zh-CN" altLang="zh-CN" strike="noStrike" noProof="1" dirty="0" smtClean="0"/>
          </a:p>
          <a:p>
            <a:pPr lvl="3" fontAlgn="auto"/>
            <a:r>
              <a:rPr lang="zh-CN" altLang="zh-CN" strike="noStrike" noProof="1" dirty="0" smtClean="0"/>
              <a:t>第四级</a:t>
            </a:r>
            <a:endParaRPr lang="zh-CN" altLang="zh-CN" strike="noStrike" noProof="1" dirty="0" smtClean="0"/>
          </a:p>
          <a:p>
            <a:pPr lvl="4" fontAlgn="auto"/>
            <a:r>
              <a:rPr lang="zh-CN" altLang="zh-CN" strike="noStrike" noProof="1" dirty="0" smtClean="0"/>
              <a:t>第五级</a:t>
            </a:r>
            <a:endParaRPr lang="zh-CN" altLang="zh-CN" strike="noStrike" noProof="1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云形 6"/>
          <p:cNvSpPr/>
          <p:nvPr/>
        </p:nvSpPr>
        <p:spPr>
          <a:xfrm>
            <a:off x="4461933" y="1920875"/>
            <a:ext cx="3367617" cy="1460500"/>
          </a:xfrm>
          <a:custGeom>
            <a:avLst/>
            <a:gdLst/>
            <a:ahLst/>
            <a:cxnLst>
              <a:cxn ang="0">
                <a:pos x="2523924" y="730295"/>
              </a:cxn>
              <a:cxn ang="5400000">
                <a:pos x="1263015" y="1459035"/>
              </a:cxn>
              <a:cxn ang="10800000">
                <a:pos x="7835" y="730295"/>
              </a:cxn>
              <a:cxn ang="16200000">
                <a:pos x="1263015" y="83510"/>
              </a:cxn>
            </a:cxnLst>
            <a:pathLst>
              <a:path w="43200" h="43200">
                <a:moveTo>
                  <a:pt x="3900" y="14370"/>
                </a:moveTo>
                <a:cubicBezTo>
                  <a:pt x="3859" y="13965"/>
                  <a:pt x="3838" y="13551"/>
                  <a:pt x="3838" y="13131"/>
                </a:cubicBezTo>
                <a:cubicBezTo>
                  <a:pt x="3838" y="8056"/>
                  <a:pt x="6861" y="3941"/>
                  <a:pt x="10591" y="3941"/>
                </a:cubicBezTo>
                <a:cubicBezTo>
                  <a:pt x="11837" y="3941"/>
                  <a:pt x="13004" y="4400"/>
                  <a:pt x="14006" y="5201"/>
                </a:cubicBezTo>
                <a:cubicBezTo>
                  <a:pt x="14902" y="2905"/>
                  <a:pt x="16675" y="1343"/>
                  <a:pt x="18716" y="1343"/>
                </a:cubicBezTo>
                <a:cubicBezTo>
                  <a:pt x="20174" y="1343"/>
                  <a:pt x="21494" y="2140"/>
                  <a:pt x="22457" y="3431"/>
                </a:cubicBezTo>
                <a:cubicBezTo>
                  <a:pt x="23173" y="1479"/>
                  <a:pt x="24653" y="140"/>
                  <a:pt x="26363" y="140"/>
                </a:cubicBezTo>
                <a:cubicBezTo>
                  <a:pt x="27778" y="140"/>
                  <a:pt x="29037" y="1058"/>
                  <a:pt x="29834" y="2480"/>
                </a:cubicBezTo>
                <a:cubicBezTo>
                  <a:pt x="30725" y="1054"/>
                  <a:pt x="32054" y="149"/>
                  <a:pt x="33539" y="149"/>
                </a:cubicBezTo>
                <a:cubicBezTo>
                  <a:pt x="35927" y="149"/>
                  <a:pt x="37913" y="2490"/>
                  <a:pt x="38319" y="5572"/>
                </a:cubicBezTo>
                <a:cubicBezTo>
                  <a:pt x="40586" y="6412"/>
                  <a:pt x="42251" y="9236"/>
                  <a:pt x="42251" y="12590"/>
                </a:cubicBezTo>
                <a:cubicBezTo>
                  <a:pt x="42251" y="13609"/>
                  <a:pt x="42097" y="14578"/>
                  <a:pt x="41820" y="15458"/>
                </a:cubicBezTo>
                <a:cubicBezTo>
                  <a:pt x="42699" y="17013"/>
                  <a:pt x="43222" y="18960"/>
                  <a:pt x="43222" y="21074"/>
                </a:cubicBezTo>
                <a:cubicBezTo>
                  <a:pt x="43222" y="25723"/>
                  <a:pt x="40694" y="29568"/>
                  <a:pt x="37409" y="30202"/>
                </a:cubicBezTo>
                <a:cubicBezTo>
                  <a:pt x="37384" y="34518"/>
                  <a:pt x="34803" y="38006"/>
                  <a:pt x="31624" y="38006"/>
                </a:cubicBezTo>
                <a:cubicBezTo>
                  <a:pt x="30499" y="38006"/>
                  <a:pt x="29448" y="37569"/>
                  <a:pt x="28560" y="36813"/>
                </a:cubicBezTo>
                <a:cubicBezTo>
                  <a:pt x="27721" y="40603"/>
                  <a:pt x="25145" y="43358"/>
                  <a:pt x="22098" y="43358"/>
                </a:cubicBezTo>
                <a:cubicBezTo>
                  <a:pt x="19758" y="43358"/>
                  <a:pt x="17696" y="41733"/>
                  <a:pt x="16484" y="39265"/>
                </a:cubicBezTo>
                <a:cubicBezTo>
                  <a:pt x="15323" y="40222"/>
                  <a:pt x="13962" y="40772"/>
                  <a:pt x="12507" y="40772"/>
                </a:cubicBezTo>
                <a:cubicBezTo>
                  <a:pt x="9641" y="40772"/>
                  <a:pt x="7140" y="38639"/>
                  <a:pt x="5808" y="35473"/>
                </a:cubicBezTo>
                <a:cubicBezTo>
                  <a:pt x="5642" y="35499"/>
                  <a:pt x="5472" y="35513"/>
                  <a:pt x="5300" y="35513"/>
                </a:cubicBezTo>
                <a:cubicBezTo>
                  <a:pt x="2892" y="35513"/>
                  <a:pt x="940" y="32863"/>
                  <a:pt x="940" y="29595"/>
                </a:cubicBezTo>
                <a:cubicBezTo>
                  <a:pt x="940" y="28031"/>
                  <a:pt x="1387" y="26609"/>
                  <a:pt x="2117" y="25551"/>
                </a:cubicBezTo>
                <a:cubicBezTo>
                  <a:pt x="831" y="24519"/>
                  <a:pt x="-32" y="22608"/>
                  <a:pt x="-32" y="20421"/>
                </a:cubicBezTo>
                <a:cubicBezTo>
                  <a:pt x="-32" y="17344"/>
                  <a:pt x="1677" y="14813"/>
                  <a:pt x="3866" y="14507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4582" y="26189"/>
                  <a:pt x="4470" y="26195"/>
                  <a:pt x="4356" y="26195"/>
                </a:cubicBezTo>
                <a:cubicBezTo>
                  <a:pt x="3555" y="26195"/>
                  <a:pt x="2804" y="25898"/>
                  <a:pt x="2160" y="25381"/>
                </a:cubicBezTo>
                <a:moveTo>
                  <a:pt x="6928" y="34899"/>
                </a:moveTo>
                <a:cubicBezTo>
                  <a:pt x="6579" y="35090"/>
                  <a:pt x="6207" y="35220"/>
                  <a:pt x="5821" y="35281"/>
                </a:cubicBezTo>
                <a:moveTo>
                  <a:pt x="16478" y="39090"/>
                </a:moveTo>
                <a:cubicBezTo>
                  <a:pt x="16211" y="38549"/>
                  <a:pt x="15986" y="37967"/>
                  <a:pt x="15809" y="37354"/>
                </a:cubicBezTo>
                <a:moveTo>
                  <a:pt x="28827" y="34751"/>
                </a:moveTo>
                <a:cubicBezTo>
                  <a:pt x="28787" y="35413"/>
                  <a:pt x="28697" y="36052"/>
                  <a:pt x="28562" y="36663"/>
                </a:cubicBezTo>
                <a:moveTo>
                  <a:pt x="34129" y="22954"/>
                </a:moveTo>
                <a:cubicBezTo>
                  <a:pt x="36055" y="24231"/>
                  <a:pt x="37381" y="26919"/>
                  <a:pt x="37381" y="30027"/>
                </a:cubicBezTo>
                <a:cubicBezTo>
                  <a:pt x="37381" y="30048"/>
                  <a:pt x="37381" y="30069"/>
                  <a:pt x="37381" y="30090"/>
                </a:cubicBezTo>
                <a:moveTo>
                  <a:pt x="41798" y="15354"/>
                </a:moveTo>
                <a:cubicBezTo>
                  <a:pt x="41472" y="16395"/>
                  <a:pt x="40973" y="17308"/>
                  <a:pt x="40351" y="18030"/>
                </a:cubicBezTo>
                <a:moveTo>
                  <a:pt x="38324" y="5426"/>
                </a:moveTo>
                <a:cubicBezTo>
                  <a:pt x="38375" y="5804"/>
                  <a:pt x="38401" y="6196"/>
                  <a:pt x="38401" y="6595"/>
                </a:cubicBezTo>
                <a:cubicBezTo>
                  <a:pt x="38401" y="6627"/>
                  <a:pt x="38401" y="6658"/>
                  <a:pt x="38401" y="6690"/>
                </a:cubicBezTo>
                <a:moveTo>
                  <a:pt x="29078" y="3952"/>
                </a:moveTo>
                <a:cubicBezTo>
                  <a:pt x="29268" y="3364"/>
                  <a:pt x="29519" y="2823"/>
                  <a:pt x="29820" y="2341"/>
                </a:cubicBezTo>
                <a:moveTo>
                  <a:pt x="22141" y="4720"/>
                </a:moveTo>
                <a:cubicBezTo>
                  <a:pt x="22218" y="4229"/>
                  <a:pt x="22340" y="3764"/>
                  <a:pt x="22499" y="3329"/>
                </a:cubicBezTo>
                <a:moveTo>
                  <a:pt x="14000" y="5192"/>
                </a:moveTo>
                <a:cubicBezTo>
                  <a:pt x="14474" y="5569"/>
                  <a:pt x="14910" y="6023"/>
                  <a:pt x="15300" y="6540"/>
                </a:cubicBezTo>
                <a:moveTo>
                  <a:pt x="4127" y="15789"/>
                </a:moveTo>
                <a:cubicBezTo>
                  <a:pt x="4024" y="15332"/>
                  <a:pt x="3948" y="14858"/>
                  <a:pt x="3900" y="14375"/>
                </a:cubicBezTo>
              </a:path>
            </a:pathLst>
          </a:custGeom>
          <a:solidFill>
            <a:srgbClr val="E8F4FC"/>
          </a:solidFill>
          <a:ln w="19050" cap="flat" cmpd="sng">
            <a:solidFill>
              <a:srgbClr val="D2E9F8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4462484" y="2304363"/>
            <a:ext cx="3288437" cy="618311"/>
          </a:xfrm>
        </p:spPr>
        <p:txBody>
          <a:bodyPr anchor="b">
            <a:normAutofit/>
          </a:bodyPr>
          <a:lstStyle>
            <a:lvl1pPr algn="ctr">
              <a:defRPr sz="240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pPr fontAlgn="auto"/>
            <a:r>
              <a:rPr lang="en-US" altLang="zh-CN" strike="noStrike" noProof="1" dirty="0" smtClean="0"/>
              <a:t>PART ONE</a:t>
            </a:r>
            <a:endParaRPr lang="en-US" strike="noStrike" noProof="1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063840" y="3508467"/>
            <a:ext cx="7994651" cy="889361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auto"/>
            <a:r>
              <a:rPr lang="zh-CN" altLang="en-US" strike="noStrike" noProof="1" dirty="0" smtClean="0"/>
              <a:t>单击此处添加您的副标题</a:t>
            </a:r>
            <a:endParaRPr lang="en-US" altLang="zh-CN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61429F3-70FF-4BD1-912A-25B696348CFF}" type="datetimeFigureOut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112BCFE8-AB45-4CE0-AC07-8F1CF089FFE0}" type="slidenum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510400" y="391000"/>
            <a:ext cx="8289600" cy="1166400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2184000" y="1768800"/>
            <a:ext cx="8616000" cy="1963964"/>
          </a:xfrm>
        </p:spPr>
        <p:txBody>
          <a:bodyPr/>
          <a:lstStyle/>
          <a:p>
            <a:pPr lvl="0" fontAlgn="auto"/>
            <a:r>
              <a:rPr lang="zh-CN" altLang="zh-CN" strike="noStrike" noProof="1" dirty="0" smtClean="0"/>
              <a:t>单击此处编辑母版文本样式</a:t>
            </a:r>
            <a:endParaRPr lang="zh-CN" altLang="zh-CN" strike="noStrike" noProof="1" dirty="0" smtClean="0"/>
          </a:p>
          <a:p>
            <a:pPr lvl="1" fontAlgn="auto"/>
            <a:r>
              <a:rPr lang="zh-CN" altLang="zh-CN" strike="noStrike" noProof="1" dirty="0" smtClean="0"/>
              <a:t>第二级</a:t>
            </a:r>
            <a:endParaRPr lang="zh-CN" altLang="zh-CN" strike="noStrike" noProof="1" dirty="0" smtClean="0"/>
          </a:p>
          <a:p>
            <a:pPr lvl="2" fontAlgn="auto"/>
            <a:r>
              <a:rPr lang="zh-CN" altLang="zh-CN" strike="noStrike" noProof="1" dirty="0" smtClean="0"/>
              <a:t>第三级</a:t>
            </a:r>
            <a:endParaRPr lang="zh-CN" altLang="zh-CN" strike="noStrike" noProof="1" dirty="0" smtClean="0"/>
          </a:p>
          <a:p>
            <a:pPr lvl="3" fontAlgn="auto"/>
            <a:r>
              <a:rPr lang="zh-CN" altLang="zh-CN" strike="noStrike" noProof="1" dirty="0" smtClean="0"/>
              <a:t>第四级</a:t>
            </a:r>
            <a:endParaRPr lang="zh-CN" altLang="zh-CN" strike="noStrike" noProof="1" dirty="0" smtClean="0"/>
          </a:p>
          <a:p>
            <a:pPr lvl="4" fontAlgn="auto"/>
            <a:r>
              <a:rPr lang="zh-CN" altLang="zh-CN" strike="noStrike" noProof="1" dirty="0" smtClean="0"/>
              <a:t>第五级</a:t>
            </a:r>
            <a:endParaRPr lang="zh-CN" altLang="zh-CN" strike="noStrike" noProof="1" dirty="0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2184000" y="3896509"/>
            <a:ext cx="8616000" cy="1963964"/>
          </a:xfrm>
        </p:spPr>
        <p:txBody>
          <a:bodyPr/>
          <a:lstStyle/>
          <a:p>
            <a:pPr lvl="0" fontAlgn="auto"/>
            <a:r>
              <a:rPr lang="zh-CN" altLang="zh-CN" strike="noStrike" noProof="1" dirty="0" smtClean="0"/>
              <a:t>单击此处编辑母版文本样式</a:t>
            </a:r>
            <a:endParaRPr lang="zh-CN" altLang="zh-CN" strike="noStrike" noProof="1" dirty="0" smtClean="0"/>
          </a:p>
          <a:p>
            <a:pPr lvl="1" fontAlgn="auto"/>
            <a:r>
              <a:rPr lang="zh-CN" altLang="zh-CN" strike="noStrike" noProof="1" dirty="0" smtClean="0"/>
              <a:t>第二级</a:t>
            </a:r>
            <a:endParaRPr lang="zh-CN" altLang="zh-CN" strike="noStrike" noProof="1" dirty="0" smtClean="0"/>
          </a:p>
          <a:p>
            <a:pPr lvl="2" fontAlgn="auto"/>
            <a:r>
              <a:rPr lang="zh-CN" altLang="zh-CN" strike="noStrike" noProof="1" dirty="0" smtClean="0"/>
              <a:t>第三级</a:t>
            </a:r>
            <a:endParaRPr lang="zh-CN" altLang="zh-CN" strike="noStrike" noProof="1" dirty="0" smtClean="0"/>
          </a:p>
          <a:p>
            <a:pPr lvl="3" fontAlgn="auto"/>
            <a:r>
              <a:rPr lang="zh-CN" altLang="zh-CN" strike="noStrike" noProof="1" dirty="0" smtClean="0"/>
              <a:t>第四级</a:t>
            </a:r>
            <a:endParaRPr lang="zh-CN" altLang="zh-CN" strike="noStrike" noProof="1" dirty="0" smtClean="0"/>
          </a:p>
          <a:p>
            <a:pPr lvl="4" fontAlgn="auto"/>
            <a:r>
              <a:rPr lang="zh-CN" altLang="zh-CN" strike="noStrike" noProof="1" dirty="0" smtClean="0"/>
              <a:t>第五级</a:t>
            </a:r>
            <a:endParaRPr lang="zh-CN" altLang="zh-CN" strike="noStrike" noProof="1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5682BF-DD93-4D1D-9163-EA7782F1A00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Calibri" pitchFamily="34" charset="0"/>
              </a:rPr>
            </a:fld>
            <a:endParaRPr lang="zh-CN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302932" y="118532"/>
            <a:ext cx="9312101" cy="717022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9436" y="1376362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z="13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1099436" y="2200274"/>
            <a:ext cx="5157787" cy="3684588"/>
          </a:xfrm>
        </p:spPr>
        <p:txBody>
          <a:bodyPr/>
          <a:lstStyle/>
          <a:p>
            <a:pPr lvl="0" fontAlgn="auto"/>
            <a:r>
              <a:rPr lang="zh-CN" altLang="zh-CN" strike="noStrike" noProof="1" dirty="0" smtClean="0"/>
              <a:t>单击此处编辑母版文本样式</a:t>
            </a:r>
            <a:endParaRPr lang="zh-CN" altLang="zh-CN" strike="noStrike" noProof="1" dirty="0" smtClean="0"/>
          </a:p>
          <a:p>
            <a:pPr lvl="1" fontAlgn="auto"/>
            <a:r>
              <a:rPr lang="zh-CN" altLang="zh-CN" strike="noStrike" noProof="1" dirty="0" smtClean="0"/>
              <a:t>第二级</a:t>
            </a:r>
            <a:endParaRPr lang="zh-CN" altLang="zh-CN" strike="noStrike" noProof="1" dirty="0" smtClean="0"/>
          </a:p>
          <a:p>
            <a:pPr lvl="2" fontAlgn="auto"/>
            <a:r>
              <a:rPr lang="zh-CN" altLang="zh-CN" strike="noStrike" noProof="1" dirty="0" smtClean="0"/>
              <a:t>第三级</a:t>
            </a:r>
            <a:endParaRPr lang="zh-CN" altLang="zh-CN" strike="noStrike" noProof="1" dirty="0" smtClean="0"/>
          </a:p>
          <a:p>
            <a:pPr lvl="3" fontAlgn="auto"/>
            <a:r>
              <a:rPr lang="zh-CN" altLang="zh-CN" strike="noStrike" noProof="1" dirty="0" smtClean="0"/>
              <a:t>第四级</a:t>
            </a:r>
            <a:endParaRPr lang="zh-CN" altLang="zh-CN" strike="noStrike" noProof="1" dirty="0" smtClean="0"/>
          </a:p>
          <a:p>
            <a:pPr lvl="4" fontAlgn="auto"/>
            <a:r>
              <a:rPr lang="zh-CN" altLang="zh-CN" strike="noStrike" noProof="1" dirty="0" smtClean="0"/>
              <a:t>第五级</a:t>
            </a:r>
            <a:endParaRPr lang="zh-CN" altLang="zh-CN" strike="noStrike" noProof="1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1847" y="1376362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z="13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6431847" y="2200274"/>
            <a:ext cx="5183188" cy="3684588"/>
          </a:xfrm>
        </p:spPr>
        <p:txBody>
          <a:bodyPr/>
          <a:lstStyle/>
          <a:p>
            <a:pPr lvl="0" fontAlgn="auto"/>
            <a:r>
              <a:rPr lang="zh-CN" altLang="zh-CN" strike="noStrike" noProof="1" dirty="0" smtClean="0"/>
              <a:t>单击此处编辑母版文本样式</a:t>
            </a:r>
            <a:endParaRPr lang="zh-CN" altLang="zh-CN" strike="noStrike" noProof="1" dirty="0" smtClean="0"/>
          </a:p>
          <a:p>
            <a:pPr lvl="1" fontAlgn="auto"/>
            <a:r>
              <a:rPr lang="zh-CN" altLang="zh-CN" strike="noStrike" noProof="1" dirty="0" smtClean="0"/>
              <a:t>第二级</a:t>
            </a:r>
            <a:endParaRPr lang="zh-CN" altLang="zh-CN" strike="noStrike" noProof="1" dirty="0" smtClean="0"/>
          </a:p>
          <a:p>
            <a:pPr lvl="2" fontAlgn="auto"/>
            <a:r>
              <a:rPr lang="zh-CN" altLang="zh-CN" strike="noStrike" noProof="1" dirty="0" smtClean="0"/>
              <a:t>第三级</a:t>
            </a:r>
            <a:endParaRPr lang="zh-CN" altLang="zh-CN" strike="noStrike" noProof="1" dirty="0" smtClean="0"/>
          </a:p>
          <a:p>
            <a:pPr lvl="3" fontAlgn="auto"/>
            <a:r>
              <a:rPr lang="zh-CN" altLang="zh-CN" strike="noStrike" noProof="1" dirty="0" smtClean="0"/>
              <a:t>第四级</a:t>
            </a:r>
            <a:endParaRPr lang="zh-CN" altLang="zh-CN" strike="noStrike" noProof="1" dirty="0" smtClean="0"/>
          </a:p>
          <a:p>
            <a:pPr lvl="4" fontAlgn="auto"/>
            <a:r>
              <a:rPr lang="zh-CN" altLang="zh-CN" strike="noStrike" noProof="1" dirty="0" smtClean="0"/>
              <a:t>第五级</a:t>
            </a:r>
            <a:endParaRPr lang="zh-CN" altLang="zh-CN" strike="noStrike" noProof="1" dirty="0" smtClean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954867" y="2855913"/>
            <a:ext cx="6400800" cy="639763"/>
          </a:xfrm>
          <a:custGeom>
            <a:avLst/>
            <a:gdLst>
              <a:gd name="connsiteX0" fmla="*/ 304800 w 4800600"/>
              <a:gd name="connsiteY0" fmla="*/ 0 h 640080"/>
              <a:gd name="connsiteX1" fmla="*/ 4800600 w 4800600"/>
              <a:gd name="connsiteY1" fmla="*/ 7620 h 640080"/>
              <a:gd name="connsiteX2" fmla="*/ 4495800 w 4800600"/>
              <a:gd name="connsiteY2" fmla="*/ 640080 h 640080"/>
              <a:gd name="connsiteX3" fmla="*/ 0 w 4800600"/>
              <a:gd name="connsiteY3" fmla="*/ 640080 h 640080"/>
              <a:gd name="connsiteX4" fmla="*/ 304800 w 4800600"/>
              <a:gd name="connsiteY4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640080">
                <a:moveTo>
                  <a:pt x="304800" y="0"/>
                </a:moveTo>
                <a:lnTo>
                  <a:pt x="4800600" y="7620"/>
                </a:lnTo>
                <a:lnTo>
                  <a:pt x="4495800" y="640080"/>
                </a:lnTo>
                <a:lnTo>
                  <a:pt x="0" y="640080"/>
                </a:lnTo>
                <a:lnTo>
                  <a:pt x="3048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82500"/>
          </a:bodyPr>
          <a:lstStyle/>
          <a:p>
            <a:pPr algn="ctr" eaLnBrk="1" fontAlgn="base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4400" i="1" strike="noStrike" noProof="1" dirty="0">
              <a:solidFill>
                <a:srgbClr val="FFFFFF"/>
              </a:solidFill>
              <a:latin typeface="Bodoni MT Black" pitchFamily="18" charset="0"/>
              <a:ea typeface="HanWangWCL10" pitchFamily="18" charset="-120"/>
              <a:cs typeface="Aharoni" pitchFamily="2" charset="-79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8997951" y="3030538"/>
            <a:ext cx="924984" cy="549275"/>
          </a:xfrm>
          <a:custGeom>
            <a:avLst/>
            <a:gdLst>
              <a:gd name="connsiteX0" fmla="*/ 274320 w 693420"/>
              <a:gd name="connsiteY0" fmla="*/ 0 h 548640"/>
              <a:gd name="connsiteX1" fmla="*/ 693420 w 693420"/>
              <a:gd name="connsiteY1" fmla="*/ 7620 h 548640"/>
              <a:gd name="connsiteX2" fmla="*/ 449580 w 693420"/>
              <a:gd name="connsiteY2" fmla="*/ 259080 h 548640"/>
              <a:gd name="connsiteX3" fmla="*/ 571500 w 693420"/>
              <a:gd name="connsiteY3" fmla="*/ 548640 h 548640"/>
              <a:gd name="connsiteX4" fmla="*/ 0 w 693420"/>
              <a:gd name="connsiteY4" fmla="*/ 533400 h 548640"/>
              <a:gd name="connsiteX5" fmla="*/ 274320 w 693420"/>
              <a:gd name="connsiteY5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3420" h="548640">
                <a:moveTo>
                  <a:pt x="274320" y="0"/>
                </a:moveTo>
                <a:lnTo>
                  <a:pt x="693420" y="7620"/>
                </a:lnTo>
                <a:lnTo>
                  <a:pt x="449580" y="259080"/>
                </a:lnTo>
                <a:lnTo>
                  <a:pt x="571500" y="548640"/>
                </a:lnTo>
                <a:lnTo>
                  <a:pt x="0" y="533400"/>
                </a:lnTo>
                <a:lnTo>
                  <a:pt x="2743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base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5" name="任意多边形 4"/>
          <p:cNvSpPr/>
          <p:nvPr/>
        </p:nvSpPr>
        <p:spPr>
          <a:xfrm flipH="1" flipV="1">
            <a:off x="2408767" y="2749550"/>
            <a:ext cx="922867" cy="547688"/>
          </a:xfrm>
          <a:custGeom>
            <a:avLst/>
            <a:gdLst>
              <a:gd name="connsiteX0" fmla="*/ 274320 w 693420"/>
              <a:gd name="connsiteY0" fmla="*/ 0 h 548640"/>
              <a:gd name="connsiteX1" fmla="*/ 693420 w 693420"/>
              <a:gd name="connsiteY1" fmla="*/ 7620 h 548640"/>
              <a:gd name="connsiteX2" fmla="*/ 449580 w 693420"/>
              <a:gd name="connsiteY2" fmla="*/ 259080 h 548640"/>
              <a:gd name="connsiteX3" fmla="*/ 571500 w 693420"/>
              <a:gd name="connsiteY3" fmla="*/ 548640 h 548640"/>
              <a:gd name="connsiteX4" fmla="*/ 0 w 693420"/>
              <a:gd name="connsiteY4" fmla="*/ 533400 h 548640"/>
              <a:gd name="connsiteX5" fmla="*/ 274320 w 693420"/>
              <a:gd name="connsiteY5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3420" h="548640">
                <a:moveTo>
                  <a:pt x="274320" y="0"/>
                </a:moveTo>
                <a:lnTo>
                  <a:pt x="693420" y="7620"/>
                </a:lnTo>
                <a:lnTo>
                  <a:pt x="449580" y="259080"/>
                </a:lnTo>
                <a:lnTo>
                  <a:pt x="571500" y="548640"/>
                </a:lnTo>
                <a:lnTo>
                  <a:pt x="0" y="533400"/>
                </a:lnTo>
                <a:lnTo>
                  <a:pt x="2743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base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3854400" y="2847600"/>
            <a:ext cx="4656000" cy="666000"/>
          </a:xfrm>
        </p:spPr>
        <p:txBody>
          <a:bodyPr anchor="ctr" anchorCtr="0">
            <a:normAutofit/>
          </a:bodyPr>
          <a:lstStyle>
            <a:lvl1pPr algn="ctr">
              <a:defRPr/>
            </a:lvl1pPr>
          </a:lstStyle>
          <a:p>
            <a:pPr fontAlgn="auto"/>
            <a:r>
              <a:rPr lang="zh-CN" altLang="en-US" strike="noStrike" noProof="1" dirty="0" smtClean="0"/>
              <a:t>此处编辑标题</a:t>
            </a:r>
            <a:endParaRPr lang="en-US" strike="noStrike" noProof="1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61429F3-70FF-4BD1-912A-25B696348CFF}" type="datetimeFigureOut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112BCFE8-AB45-4CE0-AC07-8F1CF089FFE0}" type="slidenum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4"/>
          <p:cNvPicPr>
            <a:picLocks noChangeAspect="1"/>
          </p:cNvPicPr>
          <p:nvPr/>
        </p:nvPicPr>
        <p:blipFill>
          <a:blip r:embed="rId2"/>
          <a:srcRect l="14032" t="113" r="610" b="13860"/>
          <a:stretch>
            <a:fillRect/>
          </a:stretch>
        </p:blipFill>
        <p:spPr>
          <a:xfrm>
            <a:off x="-12700" y="0"/>
            <a:ext cx="12204700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6" name="任意多边形 5"/>
          <p:cNvSpPr/>
          <p:nvPr/>
        </p:nvSpPr>
        <p:spPr>
          <a:xfrm>
            <a:off x="8695267" y="0"/>
            <a:ext cx="3496733" cy="1697038"/>
          </a:xfrm>
          <a:custGeom>
            <a:avLst/>
            <a:gdLst>
              <a:gd name="connsiteX0" fmla="*/ 1162691 w 2622482"/>
              <a:gd name="connsiteY0" fmla="*/ 0 h 1696338"/>
              <a:gd name="connsiteX1" fmla="*/ 2622482 w 2622482"/>
              <a:gd name="connsiteY1" fmla="*/ 0 h 1696338"/>
              <a:gd name="connsiteX2" fmla="*/ 2622482 w 2622482"/>
              <a:gd name="connsiteY2" fmla="*/ 1452169 h 1696338"/>
              <a:gd name="connsiteX3" fmla="*/ 2598950 w 2622482"/>
              <a:gd name="connsiteY3" fmla="*/ 1457772 h 1696338"/>
              <a:gd name="connsiteX4" fmla="*/ 2252397 w 2622482"/>
              <a:gd name="connsiteY4" fmla="*/ 1415703 h 1696338"/>
              <a:gd name="connsiteX5" fmla="*/ 1867328 w 2622482"/>
              <a:gd name="connsiteY5" fmla="*/ 1685434 h 1696338"/>
              <a:gd name="connsiteX6" fmla="*/ 1301149 w 2622482"/>
              <a:gd name="connsiteY6" fmla="*/ 1520791 h 1696338"/>
              <a:gd name="connsiteX7" fmla="*/ 460112 w 2622482"/>
              <a:gd name="connsiteY7" fmla="*/ 1358121 h 1696338"/>
              <a:gd name="connsiteX8" fmla="*/ 90326 w 2622482"/>
              <a:gd name="connsiteY8" fmla="*/ 1177100 h 1696338"/>
              <a:gd name="connsiteX9" fmla="*/ 169341 w 2622482"/>
              <a:gd name="connsiteY9" fmla="*/ 932752 h 1696338"/>
              <a:gd name="connsiteX10" fmla="*/ 2488 w 2622482"/>
              <a:gd name="connsiteY10" fmla="*/ 682058 h 1696338"/>
              <a:gd name="connsiteX11" fmla="*/ 307203 w 2622482"/>
              <a:gd name="connsiteY11" fmla="*/ 459233 h 1696338"/>
              <a:gd name="connsiteX12" fmla="*/ 310118 w 2622482"/>
              <a:gd name="connsiteY12" fmla="*/ 453359 h 1696338"/>
              <a:gd name="connsiteX13" fmla="*/ 445853 w 2622482"/>
              <a:gd name="connsiteY13" fmla="*/ 133378 h 1696338"/>
              <a:gd name="connsiteX14" fmla="*/ 1106173 w 2622482"/>
              <a:gd name="connsiteY14" fmla="*/ 60275 h 1696338"/>
              <a:gd name="connsiteX15" fmla="*/ 1106299 w 2622482"/>
              <a:gd name="connsiteY15" fmla="*/ 60140 h 169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22482" h="1696338">
                <a:moveTo>
                  <a:pt x="1162691" y="0"/>
                </a:moveTo>
                <a:lnTo>
                  <a:pt x="2622482" y="0"/>
                </a:lnTo>
                <a:lnTo>
                  <a:pt x="2622482" y="1452169"/>
                </a:lnTo>
                <a:lnTo>
                  <a:pt x="2598950" y="1457772"/>
                </a:lnTo>
                <a:cubicBezTo>
                  <a:pt x="2483186" y="1478070"/>
                  <a:pt x="2358206" y="1464581"/>
                  <a:pt x="2252397" y="1415703"/>
                </a:cubicBezTo>
                <a:cubicBezTo>
                  <a:pt x="2197646" y="1550032"/>
                  <a:pt x="2051039" y="1652720"/>
                  <a:pt x="1867328" y="1685434"/>
                </a:cubicBezTo>
                <a:cubicBezTo>
                  <a:pt x="1650846" y="1723979"/>
                  <a:pt x="1424910" y="1658293"/>
                  <a:pt x="1301149" y="1520791"/>
                </a:cubicBezTo>
                <a:cubicBezTo>
                  <a:pt x="1009039" y="1651305"/>
                  <a:pt x="629643" y="1577945"/>
                  <a:pt x="460112" y="1358121"/>
                </a:cubicBezTo>
                <a:cubicBezTo>
                  <a:pt x="293574" y="1372570"/>
                  <a:pt x="137199" y="1296037"/>
                  <a:pt x="90326" y="1177100"/>
                </a:cubicBezTo>
                <a:cubicBezTo>
                  <a:pt x="56373" y="1091049"/>
                  <a:pt x="86387" y="998180"/>
                  <a:pt x="169341" y="932752"/>
                </a:cubicBezTo>
                <a:cubicBezTo>
                  <a:pt x="51646" y="881430"/>
                  <a:pt x="-13898" y="782944"/>
                  <a:pt x="2488" y="682058"/>
                </a:cubicBezTo>
                <a:cubicBezTo>
                  <a:pt x="21710" y="563935"/>
                  <a:pt x="148228" y="471410"/>
                  <a:pt x="307203" y="459233"/>
                </a:cubicBezTo>
                <a:cubicBezTo>
                  <a:pt x="308148" y="457261"/>
                  <a:pt x="309172" y="455331"/>
                  <a:pt x="310118" y="453359"/>
                </a:cubicBezTo>
                <a:cubicBezTo>
                  <a:pt x="288769" y="337038"/>
                  <a:pt x="338557" y="219730"/>
                  <a:pt x="445853" y="133378"/>
                </a:cubicBezTo>
                <a:cubicBezTo>
                  <a:pt x="615384" y="-3009"/>
                  <a:pt x="890241" y="-33408"/>
                  <a:pt x="1106173" y="60275"/>
                </a:cubicBezTo>
                <a:lnTo>
                  <a:pt x="1106299" y="60140"/>
                </a:lnTo>
                <a:close/>
              </a:path>
            </a:pathLst>
          </a:custGeom>
          <a:solidFill>
            <a:srgbClr val="8EC9EE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7" name="云形 6"/>
          <p:cNvSpPr/>
          <p:nvPr/>
        </p:nvSpPr>
        <p:spPr>
          <a:xfrm>
            <a:off x="6096000" y="617538"/>
            <a:ext cx="1253067" cy="511175"/>
          </a:xfrm>
          <a:prstGeom prst="cloud">
            <a:avLst/>
          </a:prstGeom>
          <a:solidFill>
            <a:srgbClr val="8EC9EE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8" name="云形 7"/>
          <p:cNvSpPr/>
          <p:nvPr/>
        </p:nvSpPr>
        <p:spPr>
          <a:xfrm>
            <a:off x="156633" y="647700"/>
            <a:ext cx="681567" cy="277813"/>
          </a:xfrm>
          <a:prstGeom prst="cloud">
            <a:avLst/>
          </a:prstGeom>
          <a:solidFill>
            <a:srgbClr val="8EC9EE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2" name="KSO_FD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03C7616F-2C6D-4E4B-9A0E-EB47A9E9DAFF}" type="datetimeFigureOut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0465C654-C0F5-4C87-9856-8AAB82CD5973}" type="slidenum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521600" y="745200"/>
            <a:ext cx="9340800" cy="964800"/>
          </a:xfrm>
        </p:spPr>
        <p:txBody>
          <a:bodyPr anchor="ctr" anchorCtr="0">
            <a:normAutofit/>
          </a:bodyPr>
          <a:lstStyle>
            <a:lvl1pPr algn="ctr">
              <a:defRPr sz="3200"/>
            </a:lvl1pPr>
          </a:lstStyle>
          <a:p>
            <a:pPr fontAlgn="auto"/>
            <a:r>
              <a:rPr lang="zh-CN" altLang="en-US" strike="noStrike" noProof="1" dirty="0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KSO_BC1"/>
          <p:cNvSpPr>
            <a:spLocks noGrp="1"/>
          </p:cNvSpPr>
          <p:nvPr>
            <p:ph type="pic" idx="1"/>
          </p:nvPr>
        </p:nvSpPr>
        <p:spPr>
          <a:xfrm>
            <a:off x="1521600" y="2080800"/>
            <a:ext cx="3873600" cy="3607200"/>
          </a:xfrm>
        </p:spPr>
        <p:txBody>
          <a:bodyPr anchor="ctr" anchorCtr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auto"/>
            <a:r>
              <a:rPr lang="zh-CN" altLang="en-US" strike="noStrike" noProof="1" smtClean="0"/>
              <a:t>单击图标添加图片</a:t>
            </a:r>
            <a:endParaRPr lang="en-US" strike="noStrike" noProof="1" dirty="0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6182400" y="2080800"/>
            <a:ext cx="4012800" cy="3607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auto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10171291" y="365125"/>
            <a:ext cx="1182511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2113843" y="365125"/>
            <a:ext cx="7933269" cy="5811838"/>
          </a:xfrm>
        </p:spPr>
        <p:txBody>
          <a:bodyPr vert="eaVert"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 fontAlgn="auto"/>
            <a:r>
              <a:rPr lang="zh-CN" altLang="zh-CN" strike="noStrike" noProof="1" dirty="0" smtClean="0"/>
              <a:t>单击此处编辑母版文本样式</a:t>
            </a:r>
            <a:endParaRPr lang="zh-CN" altLang="zh-CN" strike="noStrike" noProof="1" dirty="0" smtClean="0"/>
          </a:p>
          <a:p>
            <a:pPr lvl="1" fontAlgn="auto"/>
            <a:r>
              <a:rPr lang="zh-CN" altLang="zh-CN" strike="noStrike" noProof="1" dirty="0" smtClean="0"/>
              <a:t>第二级</a:t>
            </a:r>
            <a:endParaRPr lang="zh-CN" altLang="zh-CN" strike="noStrike" noProof="1" dirty="0" smtClean="0"/>
          </a:p>
          <a:p>
            <a:pPr lvl="2" fontAlgn="auto"/>
            <a:r>
              <a:rPr lang="zh-CN" altLang="zh-CN" strike="noStrike" noProof="1" dirty="0" smtClean="0"/>
              <a:t>第三级</a:t>
            </a:r>
            <a:endParaRPr lang="zh-CN" altLang="zh-CN" strike="noStrike" noProof="1" dirty="0" smtClean="0"/>
          </a:p>
          <a:p>
            <a:pPr lvl="3" fontAlgn="auto"/>
            <a:r>
              <a:rPr lang="zh-CN" altLang="zh-CN" strike="noStrike" noProof="1" dirty="0" smtClean="0"/>
              <a:t>第四级</a:t>
            </a:r>
            <a:endParaRPr lang="zh-CN" altLang="zh-CN" strike="noStrike" noProof="1" dirty="0" smtClean="0"/>
          </a:p>
          <a:p>
            <a:pPr lvl="4" fontAlgn="auto"/>
            <a:r>
              <a:rPr lang="zh-CN" altLang="zh-CN" strike="noStrike" noProof="1" dirty="0" smtClean="0"/>
              <a:t>第五级</a:t>
            </a:r>
            <a:endParaRPr lang="zh-CN" altLang="zh-CN" strike="noStrike" noProof="1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7600" y="408675"/>
            <a:ext cx="10516800" cy="581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fontAlgn="auto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  <a:p>
            <a:pPr lvl="1" fontAlgn="auto"/>
            <a:r>
              <a:rPr lang="zh-CN" altLang="en-US" strike="noStrike" noProof="1" dirty="0" smtClean="0"/>
              <a:t>第二级</a:t>
            </a:r>
            <a:endParaRPr lang="zh-CN" altLang="en-US" strike="noStrike" noProof="1" dirty="0" smtClean="0"/>
          </a:p>
          <a:p>
            <a:pPr lvl="2" fontAlgn="auto"/>
            <a:r>
              <a:rPr lang="zh-CN" altLang="en-US" strike="noStrike" noProof="1" dirty="0" smtClean="0"/>
              <a:t>第三级</a:t>
            </a:r>
            <a:endParaRPr lang="zh-CN" altLang="en-US" strike="noStrike" noProof="1" dirty="0" smtClean="0"/>
          </a:p>
          <a:p>
            <a:pPr lvl="3" fontAlgn="auto"/>
            <a:r>
              <a:rPr lang="zh-CN" altLang="en-US" strike="noStrike" noProof="1" dirty="0" smtClean="0"/>
              <a:t>第四级</a:t>
            </a:r>
            <a:endParaRPr lang="zh-CN" altLang="en-US" strike="noStrike" noProof="1" dirty="0" smtClean="0"/>
          </a:p>
          <a:p>
            <a:pPr lvl="4" fontAlgn="auto"/>
            <a:r>
              <a:rPr lang="zh-CN" altLang="en-US" strike="noStrike" noProof="1" dirty="0" smtClean="0"/>
              <a:t>第五级</a:t>
            </a:r>
            <a:endParaRPr lang="zh-CN" altLang="en-US" strike="noStrike" noProof="1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图片1"/>
          <p:cNvPicPr>
            <a:picLocks noChangeAspect="1"/>
          </p:cNvPicPr>
          <p:nvPr userDrawn="1"/>
        </p:nvPicPr>
        <p:blipFill>
          <a:blip r:embed="rId2"/>
          <a:srcRect b="459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图片1"/>
          <p:cNvPicPr>
            <a:picLocks noChangeAspect="1"/>
          </p:cNvPicPr>
          <p:nvPr userDrawn="1"/>
        </p:nvPicPr>
        <p:blipFill>
          <a:blip r:embed="rId2"/>
          <a:srcRect b="459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5682BF-DD93-4D1D-9163-EA7782F1A00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Calibri" pitchFamily="34" charset="0"/>
              </a:rPr>
            </a:fld>
            <a:endParaRPr lang="zh-CN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图片1"/>
          <p:cNvPicPr>
            <a:picLocks noChangeAspect="1"/>
          </p:cNvPicPr>
          <p:nvPr userDrawn="1"/>
        </p:nvPicPr>
        <p:blipFill>
          <a:blip r:embed="rId2"/>
          <a:srcRect b="459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图片1"/>
          <p:cNvPicPr>
            <a:picLocks noChangeAspect="1"/>
          </p:cNvPicPr>
          <p:nvPr userDrawn="1"/>
        </p:nvPicPr>
        <p:blipFill>
          <a:blip r:embed="rId2"/>
          <a:srcRect b="459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图片 7"/>
          <p:cNvPicPr>
            <a:picLocks noChangeAspect="1"/>
          </p:cNvPicPr>
          <p:nvPr/>
        </p:nvPicPr>
        <p:blipFill>
          <a:blip r:embed="rId2"/>
          <a:srcRect b="25273"/>
          <a:stretch>
            <a:fillRect/>
          </a:stretch>
        </p:blipFill>
        <p:spPr>
          <a:xfrm>
            <a:off x="0" y="0"/>
            <a:ext cx="12225867" cy="685800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2055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367" y="4152900"/>
            <a:ext cx="7736417" cy="18288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32800" y="1058400"/>
            <a:ext cx="9926400" cy="91800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pPr fontAlgn="auto"/>
            <a:r>
              <a:rPr lang="zh-CN" altLang="en-US" strike="noStrike" noProof="1" dirty="0" smtClean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18400" y="2052000"/>
            <a:ext cx="9960000" cy="4680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dirty="0" smtClean="0"/>
              <a:t>单击此处编辑母版副标题样式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61429F3-70FF-4BD1-912A-25B696348CFF}" type="datetimeFigureOut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112BCFE8-AB45-4CE0-AC07-8F1CF089FFE0}" type="slidenum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467200" y="1184400"/>
            <a:ext cx="8380800" cy="1130400"/>
          </a:xfrm>
        </p:spPr>
        <p:txBody>
          <a:bodyPr/>
          <a:lstStyle/>
          <a:p>
            <a:pPr fontAlgn="auto"/>
            <a:r>
              <a:rPr lang="zh-CN" altLang="en-US" strike="noStrike" noProof="1" dirty="0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2184000" y="2538000"/>
            <a:ext cx="8664000" cy="2192400"/>
          </a:xfrm>
        </p:spPr>
        <p:txBody>
          <a:bodyPr>
            <a:normAutofit/>
          </a:bodyPr>
          <a:lstStyle>
            <a:lvl1pPr marL="285750" indent="-285750" algn="l">
              <a:spcBef>
                <a:spcPts val="0"/>
              </a:spcBef>
              <a:buFont typeface="Arial" pitchFamily="34" charset="0"/>
              <a:buChar char="•"/>
              <a:defRPr sz="1800"/>
            </a:lvl1pPr>
            <a:lvl2pPr marL="443230" indent="-285750" algn="l" defTabSz="-635">
              <a:spcBef>
                <a:spcPts val="0"/>
              </a:spcBef>
              <a:buFont typeface="Arial" pitchFamily="34" charset="0"/>
              <a:buChar char="•"/>
              <a:tabLst>
                <a:tab pos="360045" algn="l"/>
              </a:tabLst>
              <a:defRPr sz="1800"/>
            </a:lvl2pPr>
            <a:lvl3pPr marL="539750" indent="-171450">
              <a:defRPr/>
            </a:lvl3pPr>
            <a:lvl4pPr marL="720725" indent="-171450">
              <a:defRPr/>
            </a:lvl4pPr>
            <a:lvl5pPr marL="984250" indent="-171450">
              <a:defRPr/>
            </a:lvl5pPr>
          </a:lstStyle>
          <a:p>
            <a:pPr lvl="0" fontAlgn="auto"/>
            <a:r>
              <a:rPr lang="zh-CN" altLang="zh-CN" strike="noStrike" noProof="1" dirty="0" smtClean="0"/>
              <a:t>单击此处编辑母版文本样式</a:t>
            </a:r>
            <a:endParaRPr lang="zh-CN" altLang="zh-CN" strike="noStrike" noProof="1" dirty="0" smtClean="0"/>
          </a:p>
          <a:p>
            <a:pPr lvl="1" fontAlgn="auto"/>
            <a:r>
              <a:rPr lang="zh-CN" altLang="zh-CN" strike="noStrike" noProof="1" dirty="0" smtClean="0"/>
              <a:t>第二级</a:t>
            </a:r>
            <a:endParaRPr lang="zh-CN" altLang="zh-CN" strike="noStrike" noProof="1" dirty="0" smtClean="0"/>
          </a:p>
          <a:p>
            <a:pPr lvl="2" fontAlgn="auto"/>
            <a:r>
              <a:rPr lang="zh-CN" altLang="zh-CN" strike="noStrike" noProof="1" dirty="0" smtClean="0"/>
              <a:t>第三级</a:t>
            </a:r>
            <a:endParaRPr lang="zh-CN" altLang="zh-CN" strike="noStrike" noProof="1" dirty="0" smtClean="0"/>
          </a:p>
          <a:p>
            <a:pPr lvl="3" fontAlgn="auto"/>
            <a:r>
              <a:rPr lang="zh-CN" altLang="zh-CN" strike="noStrike" noProof="1" dirty="0" smtClean="0"/>
              <a:t>第四级</a:t>
            </a:r>
            <a:endParaRPr lang="zh-CN" altLang="zh-CN" strike="noStrike" noProof="1" dirty="0" smtClean="0"/>
          </a:p>
          <a:p>
            <a:pPr lvl="4" fontAlgn="auto"/>
            <a:r>
              <a:rPr lang="zh-CN" altLang="zh-CN" strike="noStrike" noProof="1" dirty="0" smtClean="0"/>
              <a:t>第五级</a:t>
            </a:r>
            <a:endParaRPr lang="zh-CN" altLang="zh-CN" strike="noStrike" noProof="1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云形 6"/>
          <p:cNvSpPr/>
          <p:nvPr/>
        </p:nvSpPr>
        <p:spPr>
          <a:xfrm>
            <a:off x="4461933" y="1920875"/>
            <a:ext cx="3367617" cy="1460500"/>
          </a:xfrm>
          <a:custGeom>
            <a:avLst/>
            <a:gdLst/>
            <a:ahLst/>
            <a:cxnLst>
              <a:cxn ang="0">
                <a:pos x="2523924" y="730295"/>
              </a:cxn>
              <a:cxn ang="5400000">
                <a:pos x="1263015" y="1459035"/>
              </a:cxn>
              <a:cxn ang="10800000">
                <a:pos x="7835" y="730295"/>
              </a:cxn>
              <a:cxn ang="16200000">
                <a:pos x="1263015" y="83510"/>
              </a:cxn>
            </a:cxnLst>
            <a:pathLst>
              <a:path w="43200" h="43200">
                <a:moveTo>
                  <a:pt x="3900" y="14370"/>
                </a:moveTo>
                <a:cubicBezTo>
                  <a:pt x="3859" y="13965"/>
                  <a:pt x="3838" y="13551"/>
                  <a:pt x="3838" y="13131"/>
                </a:cubicBezTo>
                <a:cubicBezTo>
                  <a:pt x="3838" y="8056"/>
                  <a:pt x="6861" y="3941"/>
                  <a:pt x="10591" y="3941"/>
                </a:cubicBezTo>
                <a:cubicBezTo>
                  <a:pt x="11837" y="3941"/>
                  <a:pt x="13004" y="4400"/>
                  <a:pt x="14006" y="5201"/>
                </a:cubicBezTo>
                <a:cubicBezTo>
                  <a:pt x="14902" y="2905"/>
                  <a:pt x="16675" y="1343"/>
                  <a:pt x="18716" y="1343"/>
                </a:cubicBezTo>
                <a:cubicBezTo>
                  <a:pt x="20174" y="1343"/>
                  <a:pt x="21494" y="2140"/>
                  <a:pt x="22457" y="3431"/>
                </a:cubicBezTo>
                <a:cubicBezTo>
                  <a:pt x="23173" y="1479"/>
                  <a:pt x="24653" y="140"/>
                  <a:pt x="26363" y="140"/>
                </a:cubicBezTo>
                <a:cubicBezTo>
                  <a:pt x="27778" y="140"/>
                  <a:pt x="29037" y="1058"/>
                  <a:pt x="29834" y="2480"/>
                </a:cubicBezTo>
                <a:cubicBezTo>
                  <a:pt x="30725" y="1054"/>
                  <a:pt x="32054" y="149"/>
                  <a:pt x="33539" y="149"/>
                </a:cubicBezTo>
                <a:cubicBezTo>
                  <a:pt x="35927" y="149"/>
                  <a:pt x="37913" y="2490"/>
                  <a:pt x="38319" y="5572"/>
                </a:cubicBezTo>
                <a:cubicBezTo>
                  <a:pt x="40586" y="6412"/>
                  <a:pt x="42251" y="9236"/>
                  <a:pt x="42251" y="12590"/>
                </a:cubicBezTo>
                <a:cubicBezTo>
                  <a:pt x="42251" y="13609"/>
                  <a:pt x="42097" y="14578"/>
                  <a:pt x="41820" y="15458"/>
                </a:cubicBezTo>
                <a:cubicBezTo>
                  <a:pt x="42699" y="17013"/>
                  <a:pt x="43222" y="18960"/>
                  <a:pt x="43222" y="21074"/>
                </a:cubicBezTo>
                <a:cubicBezTo>
                  <a:pt x="43222" y="25723"/>
                  <a:pt x="40694" y="29568"/>
                  <a:pt x="37409" y="30202"/>
                </a:cubicBezTo>
                <a:cubicBezTo>
                  <a:pt x="37384" y="34518"/>
                  <a:pt x="34803" y="38006"/>
                  <a:pt x="31624" y="38006"/>
                </a:cubicBezTo>
                <a:cubicBezTo>
                  <a:pt x="30499" y="38006"/>
                  <a:pt x="29448" y="37569"/>
                  <a:pt x="28560" y="36813"/>
                </a:cubicBezTo>
                <a:cubicBezTo>
                  <a:pt x="27721" y="40603"/>
                  <a:pt x="25145" y="43358"/>
                  <a:pt x="22098" y="43358"/>
                </a:cubicBezTo>
                <a:cubicBezTo>
                  <a:pt x="19758" y="43358"/>
                  <a:pt x="17696" y="41733"/>
                  <a:pt x="16484" y="39265"/>
                </a:cubicBezTo>
                <a:cubicBezTo>
                  <a:pt x="15323" y="40222"/>
                  <a:pt x="13962" y="40772"/>
                  <a:pt x="12507" y="40772"/>
                </a:cubicBezTo>
                <a:cubicBezTo>
                  <a:pt x="9641" y="40772"/>
                  <a:pt x="7140" y="38639"/>
                  <a:pt x="5808" y="35473"/>
                </a:cubicBezTo>
                <a:cubicBezTo>
                  <a:pt x="5642" y="35499"/>
                  <a:pt x="5472" y="35513"/>
                  <a:pt x="5300" y="35513"/>
                </a:cubicBezTo>
                <a:cubicBezTo>
                  <a:pt x="2892" y="35513"/>
                  <a:pt x="940" y="32863"/>
                  <a:pt x="940" y="29595"/>
                </a:cubicBezTo>
                <a:cubicBezTo>
                  <a:pt x="940" y="28031"/>
                  <a:pt x="1387" y="26609"/>
                  <a:pt x="2117" y="25551"/>
                </a:cubicBezTo>
                <a:cubicBezTo>
                  <a:pt x="831" y="24519"/>
                  <a:pt x="-32" y="22608"/>
                  <a:pt x="-32" y="20421"/>
                </a:cubicBezTo>
                <a:cubicBezTo>
                  <a:pt x="-32" y="17344"/>
                  <a:pt x="1677" y="14813"/>
                  <a:pt x="3866" y="14507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4582" y="26189"/>
                  <a:pt x="4470" y="26195"/>
                  <a:pt x="4356" y="26195"/>
                </a:cubicBezTo>
                <a:cubicBezTo>
                  <a:pt x="3555" y="26195"/>
                  <a:pt x="2804" y="25898"/>
                  <a:pt x="2160" y="25381"/>
                </a:cubicBezTo>
                <a:moveTo>
                  <a:pt x="6928" y="34899"/>
                </a:moveTo>
                <a:cubicBezTo>
                  <a:pt x="6579" y="35090"/>
                  <a:pt x="6207" y="35220"/>
                  <a:pt x="5821" y="35281"/>
                </a:cubicBezTo>
                <a:moveTo>
                  <a:pt x="16478" y="39090"/>
                </a:moveTo>
                <a:cubicBezTo>
                  <a:pt x="16211" y="38549"/>
                  <a:pt x="15986" y="37967"/>
                  <a:pt x="15809" y="37354"/>
                </a:cubicBezTo>
                <a:moveTo>
                  <a:pt x="28827" y="34751"/>
                </a:moveTo>
                <a:cubicBezTo>
                  <a:pt x="28787" y="35413"/>
                  <a:pt x="28697" y="36052"/>
                  <a:pt x="28562" y="36663"/>
                </a:cubicBezTo>
                <a:moveTo>
                  <a:pt x="34129" y="22954"/>
                </a:moveTo>
                <a:cubicBezTo>
                  <a:pt x="36055" y="24231"/>
                  <a:pt x="37381" y="26919"/>
                  <a:pt x="37381" y="30027"/>
                </a:cubicBezTo>
                <a:cubicBezTo>
                  <a:pt x="37381" y="30048"/>
                  <a:pt x="37381" y="30069"/>
                  <a:pt x="37381" y="30090"/>
                </a:cubicBezTo>
                <a:moveTo>
                  <a:pt x="41798" y="15354"/>
                </a:moveTo>
                <a:cubicBezTo>
                  <a:pt x="41472" y="16395"/>
                  <a:pt x="40973" y="17308"/>
                  <a:pt x="40351" y="18030"/>
                </a:cubicBezTo>
                <a:moveTo>
                  <a:pt x="38324" y="5426"/>
                </a:moveTo>
                <a:cubicBezTo>
                  <a:pt x="38375" y="5804"/>
                  <a:pt x="38401" y="6196"/>
                  <a:pt x="38401" y="6595"/>
                </a:cubicBezTo>
                <a:cubicBezTo>
                  <a:pt x="38401" y="6627"/>
                  <a:pt x="38401" y="6658"/>
                  <a:pt x="38401" y="6690"/>
                </a:cubicBezTo>
                <a:moveTo>
                  <a:pt x="29078" y="3952"/>
                </a:moveTo>
                <a:cubicBezTo>
                  <a:pt x="29268" y="3364"/>
                  <a:pt x="29519" y="2823"/>
                  <a:pt x="29820" y="2341"/>
                </a:cubicBezTo>
                <a:moveTo>
                  <a:pt x="22141" y="4720"/>
                </a:moveTo>
                <a:cubicBezTo>
                  <a:pt x="22218" y="4229"/>
                  <a:pt x="22340" y="3764"/>
                  <a:pt x="22499" y="3329"/>
                </a:cubicBezTo>
                <a:moveTo>
                  <a:pt x="14000" y="5192"/>
                </a:moveTo>
                <a:cubicBezTo>
                  <a:pt x="14474" y="5569"/>
                  <a:pt x="14910" y="6023"/>
                  <a:pt x="15300" y="6540"/>
                </a:cubicBezTo>
                <a:moveTo>
                  <a:pt x="4127" y="15789"/>
                </a:moveTo>
                <a:cubicBezTo>
                  <a:pt x="4024" y="15332"/>
                  <a:pt x="3948" y="14858"/>
                  <a:pt x="3900" y="14375"/>
                </a:cubicBezTo>
              </a:path>
            </a:pathLst>
          </a:custGeom>
          <a:solidFill>
            <a:srgbClr val="E8F4FC"/>
          </a:solidFill>
          <a:ln w="19050" cap="flat" cmpd="sng">
            <a:solidFill>
              <a:srgbClr val="D2E9F8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4462484" y="2304363"/>
            <a:ext cx="3288437" cy="618311"/>
          </a:xfrm>
        </p:spPr>
        <p:txBody>
          <a:bodyPr anchor="b">
            <a:normAutofit/>
          </a:bodyPr>
          <a:lstStyle>
            <a:lvl1pPr algn="ctr">
              <a:defRPr sz="240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pPr fontAlgn="auto"/>
            <a:r>
              <a:rPr lang="en-US" altLang="zh-CN" strike="noStrike" noProof="1" dirty="0" smtClean="0"/>
              <a:t>PART ONE</a:t>
            </a:r>
            <a:endParaRPr lang="en-US" strike="noStrike" noProof="1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063840" y="3508467"/>
            <a:ext cx="7994651" cy="889361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auto"/>
            <a:r>
              <a:rPr lang="zh-CN" altLang="en-US" strike="noStrike" noProof="1" dirty="0" smtClean="0"/>
              <a:t>单击此处添加您的副标题</a:t>
            </a:r>
            <a:endParaRPr lang="en-US" altLang="zh-CN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61429F3-70FF-4BD1-912A-25B696348CFF}" type="datetimeFigureOut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112BCFE8-AB45-4CE0-AC07-8F1CF089FFE0}" type="slidenum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510400" y="391000"/>
            <a:ext cx="8289600" cy="1166400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2184000" y="1768800"/>
            <a:ext cx="8616000" cy="1963964"/>
          </a:xfrm>
        </p:spPr>
        <p:txBody>
          <a:bodyPr/>
          <a:lstStyle/>
          <a:p>
            <a:pPr lvl="0" fontAlgn="auto"/>
            <a:r>
              <a:rPr lang="zh-CN" altLang="zh-CN" strike="noStrike" noProof="1" dirty="0" smtClean="0"/>
              <a:t>单击此处编辑母版文本样式</a:t>
            </a:r>
            <a:endParaRPr lang="zh-CN" altLang="zh-CN" strike="noStrike" noProof="1" dirty="0" smtClean="0"/>
          </a:p>
          <a:p>
            <a:pPr lvl="1" fontAlgn="auto"/>
            <a:r>
              <a:rPr lang="zh-CN" altLang="zh-CN" strike="noStrike" noProof="1" dirty="0" smtClean="0"/>
              <a:t>第二级</a:t>
            </a:r>
            <a:endParaRPr lang="zh-CN" altLang="zh-CN" strike="noStrike" noProof="1" dirty="0" smtClean="0"/>
          </a:p>
          <a:p>
            <a:pPr lvl="2" fontAlgn="auto"/>
            <a:r>
              <a:rPr lang="zh-CN" altLang="zh-CN" strike="noStrike" noProof="1" dirty="0" smtClean="0"/>
              <a:t>第三级</a:t>
            </a:r>
            <a:endParaRPr lang="zh-CN" altLang="zh-CN" strike="noStrike" noProof="1" dirty="0" smtClean="0"/>
          </a:p>
          <a:p>
            <a:pPr lvl="3" fontAlgn="auto"/>
            <a:r>
              <a:rPr lang="zh-CN" altLang="zh-CN" strike="noStrike" noProof="1" dirty="0" smtClean="0"/>
              <a:t>第四级</a:t>
            </a:r>
            <a:endParaRPr lang="zh-CN" altLang="zh-CN" strike="noStrike" noProof="1" dirty="0" smtClean="0"/>
          </a:p>
          <a:p>
            <a:pPr lvl="4" fontAlgn="auto"/>
            <a:r>
              <a:rPr lang="zh-CN" altLang="zh-CN" strike="noStrike" noProof="1" dirty="0" smtClean="0"/>
              <a:t>第五级</a:t>
            </a:r>
            <a:endParaRPr lang="zh-CN" altLang="zh-CN" strike="noStrike" noProof="1" dirty="0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2184000" y="3896509"/>
            <a:ext cx="8616000" cy="1963964"/>
          </a:xfrm>
        </p:spPr>
        <p:txBody>
          <a:bodyPr/>
          <a:lstStyle/>
          <a:p>
            <a:pPr lvl="0" fontAlgn="auto"/>
            <a:r>
              <a:rPr lang="zh-CN" altLang="zh-CN" strike="noStrike" noProof="1" dirty="0" smtClean="0"/>
              <a:t>单击此处编辑母版文本样式</a:t>
            </a:r>
            <a:endParaRPr lang="zh-CN" altLang="zh-CN" strike="noStrike" noProof="1" dirty="0" smtClean="0"/>
          </a:p>
          <a:p>
            <a:pPr lvl="1" fontAlgn="auto"/>
            <a:r>
              <a:rPr lang="zh-CN" altLang="zh-CN" strike="noStrike" noProof="1" dirty="0" smtClean="0"/>
              <a:t>第二级</a:t>
            </a:r>
            <a:endParaRPr lang="zh-CN" altLang="zh-CN" strike="noStrike" noProof="1" dirty="0" smtClean="0"/>
          </a:p>
          <a:p>
            <a:pPr lvl="2" fontAlgn="auto"/>
            <a:r>
              <a:rPr lang="zh-CN" altLang="zh-CN" strike="noStrike" noProof="1" dirty="0" smtClean="0"/>
              <a:t>第三级</a:t>
            </a:r>
            <a:endParaRPr lang="zh-CN" altLang="zh-CN" strike="noStrike" noProof="1" dirty="0" smtClean="0"/>
          </a:p>
          <a:p>
            <a:pPr lvl="3" fontAlgn="auto"/>
            <a:r>
              <a:rPr lang="zh-CN" altLang="zh-CN" strike="noStrike" noProof="1" dirty="0" smtClean="0"/>
              <a:t>第四级</a:t>
            </a:r>
            <a:endParaRPr lang="zh-CN" altLang="zh-CN" strike="noStrike" noProof="1" dirty="0" smtClean="0"/>
          </a:p>
          <a:p>
            <a:pPr lvl="4" fontAlgn="auto"/>
            <a:r>
              <a:rPr lang="zh-CN" altLang="zh-CN" strike="noStrike" noProof="1" dirty="0" smtClean="0"/>
              <a:t>第五级</a:t>
            </a:r>
            <a:endParaRPr lang="zh-CN" altLang="zh-CN" strike="noStrike" noProof="1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302932" y="118532"/>
            <a:ext cx="9312101" cy="717022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9436" y="1376362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z="13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1099436" y="2200274"/>
            <a:ext cx="5157787" cy="3684588"/>
          </a:xfrm>
        </p:spPr>
        <p:txBody>
          <a:bodyPr/>
          <a:lstStyle/>
          <a:p>
            <a:pPr lvl="0" fontAlgn="auto"/>
            <a:r>
              <a:rPr lang="zh-CN" altLang="zh-CN" strike="noStrike" noProof="1" dirty="0" smtClean="0"/>
              <a:t>单击此处编辑母版文本样式</a:t>
            </a:r>
            <a:endParaRPr lang="zh-CN" altLang="zh-CN" strike="noStrike" noProof="1" dirty="0" smtClean="0"/>
          </a:p>
          <a:p>
            <a:pPr lvl="1" fontAlgn="auto"/>
            <a:r>
              <a:rPr lang="zh-CN" altLang="zh-CN" strike="noStrike" noProof="1" dirty="0" smtClean="0"/>
              <a:t>第二级</a:t>
            </a:r>
            <a:endParaRPr lang="zh-CN" altLang="zh-CN" strike="noStrike" noProof="1" dirty="0" smtClean="0"/>
          </a:p>
          <a:p>
            <a:pPr lvl="2" fontAlgn="auto"/>
            <a:r>
              <a:rPr lang="zh-CN" altLang="zh-CN" strike="noStrike" noProof="1" dirty="0" smtClean="0"/>
              <a:t>第三级</a:t>
            </a:r>
            <a:endParaRPr lang="zh-CN" altLang="zh-CN" strike="noStrike" noProof="1" dirty="0" smtClean="0"/>
          </a:p>
          <a:p>
            <a:pPr lvl="3" fontAlgn="auto"/>
            <a:r>
              <a:rPr lang="zh-CN" altLang="zh-CN" strike="noStrike" noProof="1" dirty="0" smtClean="0"/>
              <a:t>第四级</a:t>
            </a:r>
            <a:endParaRPr lang="zh-CN" altLang="zh-CN" strike="noStrike" noProof="1" dirty="0" smtClean="0"/>
          </a:p>
          <a:p>
            <a:pPr lvl="4" fontAlgn="auto"/>
            <a:r>
              <a:rPr lang="zh-CN" altLang="zh-CN" strike="noStrike" noProof="1" dirty="0" smtClean="0"/>
              <a:t>第五级</a:t>
            </a:r>
            <a:endParaRPr lang="zh-CN" altLang="zh-CN" strike="noStrike" noProof="1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1847" y="1376362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z="13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6431847" y="2200274"/>
            <a:ext cx="5183188" cy="3684588"/>
          </a:xfrm>
        </p:spPr>
        <p:txBody>
          <a:bodyPr/>
          <a:lstStyle/>
          <a:p>
            <a:pPr lvl="0" fontAlgn="auto"/>
            <a:r>
              <a:rPr lang="zh-CN" altLang="zh-CN" strike="noStrike" noProof="1" dirty="0" smtClean="0"/>
              <a:t>单击此处编辑母版文本样式</a:t>
            </a:r>
            <a:endParaRPr lang="zh-CN" altLang="zh-CN" strike="noStrike" noProof="1" dirty="0" smtClean="0"/>
          </a:p>
          <a:p>
            <a:pPr lvl="1" fontAlgn="auto"/>
            <a:r>
              <a:rPr lang="zh-CN" altLang="zh-CN" strike="noStrike" noProof="1" dirty="0" smtClean="0"/>
              <a:t>第二级</a:t>
            </a:r>
            <a:endParaRPr lang="zh-CN" altLang="zh-CN" strike="noStrike" noProof="1" dirty="0" smtClean="0"/>
          </a:p>
          <a:p>
            <a:pPr lvl="2" fontAlgn="auto"/>
            <a:r>
              <a:rPr lang="zh-CN" altLang="zh-CN" strike="noStrike" noProof="1" dirty="0" smtClean="0"/>
              <a:t>第三级</a:t>
            </a:r>
            <a:endParaRPr lang="zh-CN" altLang="zh-CN" strike="noStrike" noProof="1" dirty="0" smtClean="0"/>
          </a:p>
          <a:p>
            <a:pPr lvl="3" fontAlgn="auto"/>
            <a:r>
              <a:rPr lang="zh-CN" altLang="zh-CN" strike="noStrike" noProof="1" dirty="0" smtClean="0"/>
              <a:t>第四级</a:t>
            </a:r>
            <a:endParaRPr lang="zh-CN" altLang="zh-CN" strike="noStrike" noProof="1" dirty="0" smtClean="0"/>
          </a:p>
          <a:p>
            <a:pPr lvl="4" fontAlgn="auto"/>
            <a:r>
              <a:rPr lang="zh-CN" altLang="zh-CN" strike="noStrike" noProof="1" dirty="0" smtClean="0"/>
              <a:t>第五级</a:t>
            </a:r>
            <a:endParaRPr lang="zh-CN" altLang="zh-CN" strike="noStrike" noProof="1" dirty="0" smtClean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954867" y="2855913"/>
            <a:ext cx="6400800" cy="639763"/>
          </a:xfrm>
          <a:custGeom>
            <a:avLst/>
            <a:gdLst>
              <a:gd name="connsiteX0" fmla="*/ 304800 w 4800600"/>
              <a:gd name="connsiteY0" fmla="*/ 0 h 640080"/>
              <a:gd name="connsiteX1" fmla="*/ 4800600 w 4800600"/>
              <a:gd name="connsiteY1" fmla="*/ 7620 h 640080"/>
              <a:gd name="connsiteX2" fmla="*/ 4495800 w 4800600"/>
              <a:gd name="connsiteY2" fmla="*/ 640080 h 640080"/>
              <a:gd name="connsiteX3" fmla="*/ 0 w 4800600"/>
              <a:gd name="connsiteY3" fmla="*/ 640080 h 640080"/>
              <a:gd name="connsiteX4" fmla="*/ 304800 w 4800600"/>
              <a:gd name="connsiteY4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640080">
                <a:moveTo>
                  <a:pt x="304800" y="0"/>
                </a:moveTo>
                <a:lnTo>
                  <a:pt x="4800600" y="7620"/>
                </a:lnTo>
                <a:lnTo>
                  <a:pt x="4495800" y="640080"/>
                </a:lnTo>
                <a:lnTo>
                  <a:pt x="0" y="640080"/>
                </a:lnTo>
                <a:lnTo>
                  <a:pt x="3048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82500"/>
          </a:bodyPr>
          <a:lstStyle/>
          <a:p>
            <a:pPr algn="ctr" eaLnBrk="1" fontAlgn="base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4400" i="1" strike="noStrike" noProof="1" dirty="0">
              <a:solidFill>
                <a:srgbClr val="FFFFFF"/>
              </a:solidFill>
              <a:latin typeface="Bodoni MT Black" pitchFamily="18" charset="0"/>
              <a:ea typeface="HanWangWCL10" pitchFamily="18" charset="-120"/>
              <a:cs typeface="Aharoni" pitchFamily="2" charset="-79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8997951" y="3030538"/>
            <a:ext cx="924984" cy="549275"/>
          </a:xfrm>
          <a:custGeom>
            <a:avLst/>
            <a:gdLst>
              <a:gd name="connsiteX0" fmla="*/ 274320 w 693420"/>
              <a:gd name="connsiteY0" fmla="*/ 0 h 548640"/>
              <a:gd name="connsiteX1" fmla="*/ 693420 w 693420"/>
              <a:gd name="connsiteY1" fmla="*/ 7620 h 548640"/>
              <a:gd name="connsiteX2" fmla="*/ 449580 w 693420"/>
              <a:gd name="connsiteY2" fmla="*/ 259080 h 548640"/>
              <a:gd name="connsiteX3" fmla="*/ 571500 w 693420"/>
              <a:gd name="connsiteY3" fmla="*/ 548640 h 548640"/>
              <a:gd name="connsiteX4" fmla="*/ 0 w 693420"/>
              <a:gd name="connsiteY4" fmla="*/ 533400 h 548640"/>
              <a:gd name="connsiteX5" fmla="*/ 274320 w 693420"/>
              <a:gd name="connsiteY5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3420" h="548640">
                <a:moveTo>
                  <a:pt x="274320" y="0"/>
                </a:moveTo>
                <a:lnTo>
                  <a:pt x="693420" y="7620"/>
                </a:lnTo>
                <a:lnTo>
                  <a:pt x="449580" y="259080"/>
                </a:lnTo>
                <a:lnTo>
                  <a:pt x="571500" y="548640"/>
                </a:lnTo>
                <a:lnTo>
                  <a:pt x="0" y="533400"/>
                </a:lnTo>
                <a:lnTo>
                  <a:pt x="2743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base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5" name="任意多边形 4"/>
          <p:cNvSpPr/>
          <p:nvPr/>
        </p:nvSpPr>
        <p:spPr>
          <a:xfrm flipH="1" flipV="1">
            <a:off x="2408767" y="2749550"/>
            <a:ext cx="922867" cy="547688"/>
          </a:xfrm>
          <a:custGeom>
            <a:avLst/>
            <a:gdLst>
              <a:gd name="connsiteX0" fmla="*/ 274320 w 693420"/>
              <a:gd name="connsiteY0" fmla="*/ 0 h 548640"/>
              <a:gd name="connsiteX1" fmla="*/ 693420 w 693420"/>
              <a:gd name="connsiteY1" fmla="*/ 7620 h 548640"/>
              <a:gd name="connsiteX2" fmla="*/ 449580 w 693420"/>
              <a:gd name="connsiteY2" fmla="*/ 259080 h 548640"/>
              <a:gd name="connsiteX3" fmla="*/ 571500 w 693420"/>
              <a:gd name="connsiteY3" fmla="*/ 548640 h 548640"/>
              <a:gd name="connsiteX4" fmla="*/ 0 w 693420"/>
              <a:gd name="connsiteY4" fmla="*/ 533400 h 548640"/>
              <a:gd name="connsiteX5" fmla="*/ 274320 w 693420"/>
              <a:gd name="connsiteY5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3420" h="548640">
                <a:moveTo>
                  <a:pt x="274320" y="0"/>
                </a:moveTo>
                <a:lnTo>
                  <a:pt x="693420" y="7620"/>
                </a:lnTo>
                <a:lnTo>
                  <a:pt x="449580" y="259080"/>
                </a:lnTo>
                <a:lnTo>
                  <a:pt x="571500" y="548640"/>
                </a:lnTo>
                <a:lnTo>
                  <a:pt x="0" y="533400"/>
                </a:lnTo>
                <a:lnTo>
                  <a:pt x="2743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base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3854400" y="2847600"/>
            <a:ext cx="4656000" cy="666000"/>
          </a:xfrm>
        </p:spPr>
        <p:txBody>
          <a:bodyPr anchor="ctr" anchorCtr="0">
            <a:normAutofit/>
          </a:bodyPr>
          <a:lstStyle>
            <a:lvl1pPr algn="ctr">
              <a:defRPr/>
            </a:lvl1pPr>
          </a:lstStyle>
          <a:p>
            <a:pPr fontAlgn="auto"/>
            <a:r>
              <a:rPr lang="zh-CN" altLang="en-US" strike="noStrike" noProof="1" dirty="0" smtClean="0"/>
              <a:t>此处编辑标题</a:t>
            </a:r>
            <a:endParaRPr lang="en-US" strike="noStrike" noProof="1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61429F3-70FF-4BD1-912A-25B696348CFF}" type="datetimeFigureOut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112BCFE8-AB45-4CE0-AC07-8F1CF089FFE0}" type="slidenum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5682BF-DD93-4D1D-9163-EA7782F1A00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Calibri" pitchFamily="34" charset="0"/>
              </a:rPr>
            </a:fld>
            <a:endParaRPr lang="zh-CN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4"/>
          <p:cNvPicPr>
            <a:picLocks noChangeAspect="1"/>
          </p:cNvPicPr>
          <p:nvPr/>
        </p:nvPicPr>
        <p:blipFill>
          <a:blip r:embed="rId2"/>
          <a:srcRect l="14032" t="113" r="610" b="13860"/>
          <a:stretch>
            <a:fillRect/>
          </a:stretch>
        </p:blipFill>
        <p:spPr>
          <a:xfrm>
            <a:off x="-12700" y="0"/>
            <a:ext cx="12204700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6" name="任意多边形 5"/>
          <p:cNvSpPr/>
          <p:nvPr/>
        </p:nvSpPr>
        <p:spPr>
          <a:xfrm>
            <a:off x="8695267" y="0"/>
            <a:ext cx="3496733" cy="1697038"/>
          </a:xfrm>
          <a:custGeom>
            <a:avLst/>
            <a:gdLst>
              <a:gd name="connsiteX0" fmla="*/ 1162691 w 2622482"/>
              <a:gd name="connsiteY0" fmla="*/ 0 h 1696338"/>
              <a:gd name="connsiteX1" fmla="*/ 2622482 w 2622482"/>
              <a:gd name="connsiteY1" fmla="*/ 0 h 1696338"/>
              <a:gd name="connsiteX2" fmla="*/ 2622482 w 2622482"/>
              <a:gd name="connsiteY2" fmla="*/ 1452169 h 1696338"/>
              <a:gd name="connsiteX3" fmla="*/ 2598950 w 2622482"/>
              <a:gd name="connsiteY3" fmla="*/ 1457772 h 1696338"/>
              <a:gd name="connsiteX4" fmla="*/ 2252397 w 2622482"/>
              <a:gd name="connsiteY4" fmla="*/ 1415703 h 1696338"/>
              <a:gd name="connsiteX5" fmla="*/ 1867328 w 2622482"/>
              <a:gd name="connsiteY5" fmla="*/ 1685434 h 1696338"/>
              <a:gd name="connsiteX6" fmla="*/ 1301149 w 2622482"/>
              <a:gd name="connsiteY6" fmla="*/ 1520791 h 1696338"/>
              <a:gd name="connsiteX7" fmla="*/ 460112 w 2622482"/>
              <a:gd name="connsiteY7" fmla="*/ 1358121 h 1696338"/>
              <a:gd name="connsiteX8" fmla="*/ 90326 w 2622482"/>
              <a:gd name="connsiteY8" fmla="*/ 1177100 h 1696338"/>
              <a:gd name="connsiteX9" fmla="*/ 169341 w 2622482"/>
              <a:gd name="connsiteY9" fmla="*/ 932752 h 1696338"/>
              <a:gd name="connsiteX10" fmla="*/ 2488 w 2622482"/>
              <a:gd name="connsiteY10" fmla="*/ 682058 h 1696338"/>
              <a:gd name="connsiteX11" fmla="*/ 307203 w 2622482"/>
              <a:gd name="connsiteY11" fmla="*/ 459233 h 1696338"/>
              <a:gd name="connsiteX12" fmla="*/ 310118 w 2622482"/>
              <a:gd name="connsiteY12" fmla="*/ 453359 h 1696338"/>
              <a:gd name="connsiteX13" fmla="*/ 445853 w 2622482"/>
              <a:gd name="connsiteY13" fmla="*/ 133378 h 1696338"/>
              <a:gd name="connsiteX14" fmla="*/ 1106173 w 2622482"/>
              <a:gd name="connsiteY14" fmla="*/ 60275 h 1696338"/>
              <a:gd name="connsiteX15" fmla="*/ 1106299 w 2622482"/>
              <a:gd name="connsiteY15" fmla="*/ 60140 h 169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22482" h="1696338">
                <a:moveTo>
                  <a:pt x="1162691" y="0"/>
                </a:moveTo>
                <a:lnTo>
                  <a:pt x="2622482" y="0"/>
                </a:lnTo>
                <a:lnTo>
                  <a:pt x="2622482" y="1452169"/>
                </a:lnTo>
                <a:lnTo>
                  <a:pt x="2598950" y="1457772"/>
                </a:lnTo>
                <a:cubicBezTo>
                  <a:pt x="2483186" y="1478070"/>
                  <a:pt x="2358206" y="1464581"/>
                  <a:pt x="2252397" y="1415703"/>
                </a:cubicBezTo>
                <a:cubicBezTo>
                  <a:pt x="2197646" y="1550032"/>
                  <a:pt x="2051039" y="1652720"/>
                  <a:pt x="1867328" y="1685434"/>
                </a:cubicBezTo>
                <a:cubicBezTo>
                  <a:pt x="1650846" y="1723979"/>
                  <a:pt x="1424910" y="1658293"/>
                  <a:pt x="1301149" y="1520791"/>
                </a:cubicBezTo>
                <a:cubicBezTo>
                  <a:pt x="1009039" y="1651305"/>
                  <a:pt x="629643" y="1577945"/>
                  <a:pt x="460112" y="1358121"/>
                </a:cubicBezTo>
                <a:cubicBezTo>
                  <a:pt x="293574" y="1372570"/>
                  <a:pt x="137199" y="1296037"/>
                  <a:pt x="90326" y="1177100"/>
                </a:cubicBezTo>
                <a:cubicBezTo>
                  <a:pt x="56373" y="1091049"/>
                  <a:pt x="86387" y="998180"/>
                  <a:pt x="169341" y="932752"/>
                </a:cubicBezTo>
                <a:cubicBezTo>
                  <a:pt x="51646" y="881430"/>
                  <a:pt x="-13898" y="782944"/>
                  <a:pt x="2488" y="682058"/>
                </a:cubicBezTo>
                <a:cubicBezTo>
                  <a:pt x="21710" y="563935"/>
                  <a:pt x="148228" y="471410"/>
                  <a:pt x="307203" y="459233"/>
                </a:cubicBezTo>
                <a:cubicBezTo>
                  <a:pt x="308148" y="457261"/>
                  <a:pt x="309172" y="455331"/>
                  <a:pt x="310118" y="453359"/>
                </a:cubicBezTo>
                <a:cubicBezTo>
                  <a:pt x="288769" y="337038"/>
                  <a:pt x="338557" y="219730"/>
                  <a:pt x="445853" y="133378"/>
                </a:cubicBezTo>
                <a:cubicBezTo>
                  <a:pt x="615384" y="-3009"/>
                  <a:pt x="890241" y="-33408"/>
                  <a:pt x="1106173" y="60275"/>
                </a:cubicBezTo>
                <a:lnTo>
                  <a:pt x="1106299" y="60140"/>
                </a:lnTo>
                <a:close/>
              </a:path>
            </a:pathLst>
          </a:custGeom>
          <a:solidFill>
            <a:srgbClr val="8EC9EE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7" name="云形 6"/>
          <p:cNvSpPr/>
          <p:nvPr/>
        </p:nvSpPr>
        <p:spPr>
          <a:xfrm>
            <a:off x="6096000" y="617538"/>
            <a:ext cx="1253067" cy="511175"/>
          </a:xfrm>
          <a:prstGeom prst="cloud">
            <a:avLst/>
          </a:prstGeom>
          <a:solidFill>
            <a:srgbClr val="8EC9EE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8" name="云形 7"/>
          <p:cNvSpPr/>
          <p:nvPr/>
        </p:nvSpPr>
        <p:spPr>
          <a:xfrm>
            <a:off x="156633" y="647700"/>
            <a:ext cx="681567" cy="277813"/>
          </a:xfrm>
          <a:prstGeom prst="cloud">
            <a:avLst/>
          </a:prstGeom>
          <a:solidFill>
            <a:srgbClr val="8EC9EE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2" name="KSO_FD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03C7616F-2C6D-4E4B-9A0E-EB47A9E9DAFF}" type="datetimeFigureOut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0465C654-C0F5-4C87-9856-8AAB82CD5973}" type="slidenum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521600" y="745200"/>
            <a:ext cx="9340800" cy="964800"/>
          </a:xfrm>
        </p:spPr>
        <p:txBody>
          <a:bodyPr anchor="ctr" anchorCtr="0">
            <a:normAutofit/>
          </a:bodyPr>
          <a:lstStyle>
            <a:lvl1pPr algn="ctr">
              <a:defRPr sz="3200"/>
            </a:lvl1pPr>
          </a:lstStyle>
          <a:p>
            <a:pPr fontAlgn="auto"/>
            <a:r>
              <a:rPr lang="zh-CN" altLang="en-US" strike="noStrike" noProof="1" dirty="0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KSO_BC1"/>
          <p:cNvSpPr>
            <a:spLocks noGrp="1"/>
          </p:cNvSpPr>
          <p:nvPr>
            <p:ph type="pic" idx="1"/>
          </p:nvPr>
        </p:nvSpPr>
        <p:spPr>
          <a:xfrm>
            <a:off x="1521600" y="2080800"/>
            <a:ext cx="3873600" cy="3607200"/>
          </a:xfrm>
        </p:spPr>
        <p:txBody>
          <a:bodyPr anchor="ctr" anchorCtr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auto"/>
            <a:r>
              <a:rPr lang="zh-CN" altLang="en-US" strike="noStrike" noProof="1" smtClean="0"/>
              <a:t>单击图标添加图片</a:t>
            </a:r>
            <a:endParaRPr lang="en-US" strike="noStrike" noProof="1" dirty="0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6182400" y="2080800"/>
            <a:ext cx="4012800" cy="3607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auto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10171291" y="365125"/>
            <a:ext cx="1182511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2113843" y="365125"/>
            <a:ext cx="7933269" cy="5811838"/>
          </a:xfrm>
        </p:spPr>
        <p:txBody>
          <a:bodyPr vert="eaVert"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 fontAlgn="auto"/>
            <a:r>
              <a:rPr lang="zh-CN" altLang="zh-CN" strike="noStrike" noProof="1" dirty="0" smtClean="0"/>
              <a:t>单击此处编辑母版文本样式</a:t>
            </a:r>
            <a:endParaRPr lang="zh-CN" altLang="zh-CN" strike="noStrike" noProof="1" dirty="0" smtClean="0"/>
          </a:p>
          <a:p>
            <a:pPr lvl="1" fontAlgn="auto"/>
            <a:r>
              <a:rPr lang="zh-CN" altLang="zh-CN" strike="noStrike" noProof="1" dirty="0" smtClean="0"/>
              <a:t>第二级</a:t>
            </a:r>
            <a:endParaRPr lang="zh-CN" altLang="zh-CN" strike="noStrike" noProof="1" dirty="0" smtClean="0"/>
          </a:p>
          <a:p>
            <a:pPr lvl="2" fontAlgn="auto"/>
            <a:r>
              <a:rPr lang="zh-CN" altLang="zh-CN" strike="noStrike" noProof="1" dirty="0" smtClean="0"/>
              <a:t>第三级</a:t>
            </a:r>
            <a:endParaRPr lang="zh-CN" altLang="zh-CN" strike="noStrike" noProof="1" dirty="0" smtClean="0"/>
          </a:p>
          <a:p>
            <a:pPr lvl="3" fontAlgn="auto"/>
            <a:r>
              <a:rPr lang="zh-CN" altLang="zh-CN" strike="noStrike" noProof="1" dirty="0" smtClean="0"/>
              <a:t>第四级</a:t>
            </a:r>
            <a:endParaRPr lang="zh-CN" altLang="zh-CN" strike="noStrike" noProof="1" dirty="0" smtClean="0"/>
          </a:p>
          <a:p>
            <a:pPr lvl="4" fontAlgn="auto"/>
            <a:r>
              <a:rPr lang="zh-CN" altLang="zh-CN" strike="noStrike" noProof="1" dirty="0" smtClean="0"/>
              <a:t>第五级</a:t>
            </a:r>
            <a:endParaRPr lang="zh-CN" altLang="zh-CN" strike="noStrike" noProof="1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7600" y="408675"/>
            <a:ext cx="10516800" cy="581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fontAlgn="auto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  <a:p>
            <a:pPr lvl="1" fontAlgn="auto"/>
            <a:r>
              <a:rPr lang="zh-CN" altLang="en-US" strike="noStrike" noProof="1" dirty="0" smtClean="0"/>
              <a:t>第二级</a:t>
            </a:r>
            <a:endParaRPr lang="zh-CN" altLang="en-US" strike="noStrike" noProof="1" dirty="0" smtClean="0"/>
          </a:p>
          <a:p>
            <a:pPr lvl="2" fontAlgn="auto"/>
            <a:r>
              <a:rPr lang="zh-CN" altLang="en-US" strike="noStrike" noProof="1" dirty="0" smtClean="0"/>
              <a:t>第三级</a:t>
            </a:r>
            <a:endParaRPr lang="zh-CN" altLang="en-US" strike="noStrike" noProof="1" dirty="0" smtClean="0"/>
          </a:p>
          <a:p>
            <a:pPr lvl="3" fontAlgn="auto"/>
            <a:r>
              <a:rPr lang="zh-CN" altLang="en-US" strike="noStrike" noProof="1" dirty="0" smtClean="0"/>
              <a:t>第四级</a:t>
            </a:r>
            <a:endParaRPr lang="zh-CN" altLang="en-US" strike="noStrike" noProof="1" dirty="0" smtClean="0"/>
          </a:p>
          <a:p>
            <a:pPr lvl="4" fontAlgn="auto"/>
            <a:r>
              <a:rPr lang="zh-CN" altLang="en-US" strike="noStrike" noProof="1" dirty="0" smtClean="0"/>
              <a:t>第五级</a:t>
            </a:r>
            <a:endParaRPr lang="zh-CN" altLang="en-US" strike="noStrike" noProof="1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图片 7"/>
          <p:cNvPicPr>
            <a:picLocks noChangeAspect="1"/>
          </p:cNvPicPr>
          <p:nvPr/>
        </p:nvPicPr>
        <p:blipFill>
          <a:blip r:embed="rId2"/>
          <a:srcRect b="25273"/>
          <a:stretch>
            <a:fillRect/>
          </a:stretch>
        </p:blipFill>
        <p:spPr>
          <a:xfrm>
            <a:off x="0" y="0"/>
            <a:ext cx="12225867" cy="685800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2055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367" y="4152900"/>
            <a:ext cx="7736417" cy="18288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32800" y="1058400"/>
            <a:ext cx="9926400" cy="91800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pPr fontAlgn="auto"/>
            <a:r>
              <a:rPr lang="zh-CN" altLang="en-US" strike="noStrike" noProof="1" dirty="0" smtClean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18400" y="2052000"/>
            <a:ext cx="9960000" cy="4680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dirty="0" smtClean="0"/>
              <a:t>单击此处编辑母版副标题样式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61429F3-70FF-4BD1-912A-25B696348CFF}" type="datetimeFigureOut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112BCFE8-AB45-4CE0-AC07-8F1CF089FFE0}" type="slidenum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467200" y="1184400"/>
            <a:ext cx="8380800" cy="1130400"/>
          </a:xfrm>
        </p:spPr>
        <p:txBody>
          <a:bodyPr/>
          <a:lstStyle/>
          <a:p>
            <a:pPr fontAlgn="auto"/>
            <a:r>
              <a:rPr lang="zh-CN" altLang="en-US" strike="noStrike" noProof="1" dirty="0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2184000" y="2538000"/>
            <a:ext cx="8664000" cy="2192400"/>
          </a:xfrm>
        </p:spPr>
        <p:txBody>
          <a:bodyPr>
            <a:normAutofit/>
          </a:bodyPr>
          <a:lstStyle>
            <a:lvl1pPr marL="285750" indent="-285750" algn="l">
              <a:spcBef>
                <a:spcPts val="0"/>
              </a:spcBef>
              <a:buFont typeface="Arial" pitchFamily="34" charset="0"/>
              <a:buChar char="•"/>
              <a:defRPr sz="1800"/>
            </a:lvl1pPr>
            <a:lvl2pPr marL="443230" indent="-285750" algn="l" defTabSz="-635">
              <a:spcBef>
                <a:spcPts val="0"/>
              </a:spcBef>
              <a:buFont typeface="Arial" pitchFamily="34" charset="0"/>
              <a:buChar char="•"/>
              <a:tabLst>
                <a:tab pos="360045" algn="l"/>
              </a:tabLst>
              <a:defRPr sz="1800"/>
            </a:lvl2pPr>
            <a:lvl3pPr marL="539750" indent="-171450">
              <a:defRPr/>
            </a:lvl3pPr>
            <a:lvl4pPr marL="720725" indent="-171450">
              <a:defRPr/>
            </a:lvl4pPr>
            <a:lvl5pPr marL="984250" indent="-171450">
              <a:defRPr/>
            </a:lvl5pPr>
          </a:lstStyle>
          <a:p>
            <a:pPr lvl="0" fontAlgn="auto"/>
            <a:r>
              <a:rPr lang="zh-CN" altLang="zh-CN" strike="noStrike" noProof="1" dirty="0" smtClean="0"/>
              <a:t>单击此处编辑母版文本样式</a:t>
            </a:r>
            <a:endParaRPr lang="zh-CN" altLang="zh-CN" strike="noStrike" noProof="1" dirty="0" smtClean="0"/>
          </a:p>
          <a:p>
            <a:pPr lvl="1" fontAlgn="auto"/>
            <a:r>
              <a:rPr lang="zh-CN" altLang="zh-CN" strike="noStrike" noProof="1" dirty="0" smtClean="0"/>
              <a:t>第二级</a:t>
            </a:r>
            <a:endParaRPr lang="zh-CN" altLang="zh-CN" strike="noStrike" noProof="1" dirty="0" smtClean="0"/>
          </a:p>
          <a:p>
            <a:pPr lvl="2" fontAlgn="auto"/>
            <a:r>
              <a:rPr lang="zh-CN" altLang="zh-CN" strike="noStrike" noProof="1" dirty="0" smtClean="0"/>
              <a:t>第三级</a:t>
            </a:r>
            <a:endParaRPr lang="zh-CN" altLang="zh-CN" strike="noStrike" noProof="1" dirty="0" smtClean="0"/>
          </a:p>
          <a:p>
            <a:pPr lvl="3" fontAlgn="auto"/>
            <a:r>
              <a:rPr lang="zh-CN" altLang="zh-CN" strike="noStrike" noProof="1" dirty="0" smtClean="0"/>
              <a:t>第四级</a:t>
            </a:r>
            <a:endParaRPr lang="zh-CN" altLang="zh-CN" strike="noStrike" noProof="1" dirty="0" smtClean="0"/>
          </a:p>
          <a:p>
            <a:pPr lvl="4" fontAlgn="auto"/>
            <a:r>
              <a:rPr lang="zh-CN" altLang="zh-CN" strike="noStrike" noProof="1" dirty="0" smtClean="0"/>
              <a:t>第五级</a:t>
            </a:r>
            <a:endParaRPr lang="zh-CN" altLang="zh-CN" strike="noStrike" noProof="1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云形 6"/>
          <p:cNvSpPr/>
          <p:nvPr/>
        </p:nvSpPr>
        <p:spPr>
          <a:xfrm>
            <a:off x="4461933" y="1920875"/>
            <a:ext cx="3367617" cy="1460500"/>
          </a:xfrm>
          <a:custGeom>
            <a:avLst/>
            <a:gdLst/>
            <a:ahLst/>
            <a:cxnLst>
              <a:cxn ang="0">
                <a:pos x="2523924" y="730295"/>
              </a:cxn>
              <a:cxn ang="5400000">
                <a:pos x="1263015" y="1459035"/>
              </a:cxn>
              <a:cxn ang="10800000">
                <a:pos x="7835" y="730295"/>
              </a:cxn>
              <a:cxn ang="16200000">
                <a:pos x="1263015" y="83510"/>
              </a:cxn>
            </a:cxnLst>
            <a:pathLst>
              <a:path w="43200" h="43200">
                <a:moveTo>
                  <a:pt x="3900" y="14370"/>
                </a:moveTo>
                <a:cubicBezTo>
                  <a:pt x="3859" y="13965"/>
                  <a:pt x="3838" y="13551"/>
                  <a:pt x="3838" y="13131"/>
                </a:cubicBezTo>
                <a:cubicBezTo>
                  <a:pt x="3838" y="8056"/>
                  <a:pt x="6861" y="3941"/>
                  <a:pt x="10591" y="3941"/>
                </a:cubicBezTo>
                <a:cubicBezTo>
                  <a:pt x="11837" y="3941"/>
                  <a:pt x="13004" y="4400"/>
                  <a:pt x="14006" y="5201"/>
                </a:cubicBezTo>
                <a:cubicBezTo>
                  <a:pt x="14902" y="2905"/>
                  <a:pt x="16675" y="1343"/>
                  <a:pt x="18716" y="1343"/>
                </a:cubicBezTo>
                <a:cubicBezTo>
                  <a:pt x="20174" y="1343"/>
                  <a:pt x="21494" y="2140"/>
                  <a:pt x="22457" y="3431"/>
                </a:cubicBezTo>
                <a:cubicBezTo>
                  <a:pt x="23173" y="1479"/>
                  <a:pt x="24653" y="140"/>
                  <a:pt x="26363" y="140"/>
                </a:cubicBezTo>
                <a:cubicBezTo>
                  <a:pt x="27778" y="140"/>
                  <a:pt x="29037" y="1058"/>
                  <a:pt x="29834" y="2480"/>
                </a:cubicBezTo>
                <a:cubicBezTo>
                  <a:pt x="30725" y="1054"/>
                  <a:pt x="32054" y="149"/>
                  <a:pt x="33539" y="149"/>
                </a:cubicBezTo>
                <a:cubicBezTo>
                  <a:pt x="35927" y="149"/>
                  <a:pt x="37913" y="2490"/>
                  <a:pt x="38319" y="5572"/>
                </a:cubicBezTo>
                <a:cubicBezTo>
                  <a:pt x="40586" y="6412"/>
                  <a:pt x="42251" y="9236"/>
                  <a:pt x="42251" y="12590"/>
                </a:cubicBezTo>
                <a:cubicBezTo>
                  <a:pt x="42251" y="13609"/>
                  <a:pt x="42097" y="14578"/>
                  <a:pt x="41820" y="15458"/>
                </a:cubicBezTo>
                <a:cubicBezTo>
                  <a:pt x="42699" y="17013"/>
                  <a:pt x="43222" y="18960"/>
                  <a:pt x="43222" y="21074"/>
                </a:cubicBezTo>
                <a:cubicBezTo>
                  <a:pt x="43222" y="25723"/>
                  <a:pt x="40694" y="29568"/>
                  <a:pt x="37409" y="30202"/>
                </a:cubicBezTo>
                <a:cubicBezTo>
                  <a:pt x="37384" y="34518"/>
                  <a:pt x="34803" y="38006"/>
                  <a:pt x="31624" y="38006"/>
                </a:cubicBezTo>
                <a:cubicBezTo>
                  <a:pt x="30499" y="38006"/>
                  <a:pt x="29448" y="37569"/>
                  <a:pt x="28560" y="36813"/>
                </a:cubicBezTo>
                <a:cubicBezTo>
                  <a:pt x="27721" y="40603"/>
                  <a:pt x="25145" y="43358"/>
                  <a:pt x="22098" y="43358"/>
                </a:cubicBezTo>
                <a:cubicBezTo>
                  <a:pt x="19758" y="43358"/>
                  <a:pt x="17696" y="41733"/>
                  <a:pt x="16484" y="39265"/>
                </a:cubicBezTo>
                <a:cubicBezTo>
                  <a:pt x="15323" y="40222"/>
                  <a:pt x="13962" y="40772"/>
                  <a:pt x="12507" y="40772"/>
                </a:cubicBezTo>
                <a:cubicBezTo>
                  <a:pt x="9641" y="40772"/>
                  <a:pt x="7140" y="38639"/>
                  <a:pt x="5808" y="35473"/>
                </a:cubicBezTo>
                <a:cubicBezTo>
                  <a:pt x="5642" y="35499"/>
                  <a:pt x="5472" y="35513"/>
                  <a:pt x="5300" y="35513"/>
                </a:cubicBezTo>
                <a:cubicBezTo>
                  <a:pt x="2892" y="35513"/>
                  <a:pt x="940" y="32863"/>
                  <a:pt x="940" y="29595"/>
                </a:cubicBezTo>
                <a:cubicBezTo>
                  <a:pt x="940" y="28031"/>
                  <a:pt x="1387" y="26609"/>
                  <a:pt x="2117" y="25551"/>
                </a:cubicBezTo>
                <a:cubicBezTo>
                  <a:pt x="831" y="24519"/>
                  <a:pt x="-32" y="22608"/>
                  <a:pt x="-32" y="20421"/>
                </a:cubicBezTo>
                <a:cubicBezTo>
                  <a:pt x="-32" y="17344"/>
                  <a:pt x="1677" y="14813"/>
                  <a:pt x="3866" y="14507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4582" y="26189"/>
                  <a:pt x="4470" y="26195"/>
                  <a:pt x="4356" y="26195"/>
                </a:cubicBezTo>
                <a:cubicBezTo>
                  <a:pt x="3555" y="26195"/>
                  <a:pt x="2804" y="25898"/>
                  <a:pt x="2160" y="25381"/>
                </a:cubicBezTo>
                <a:moveTo>
                  <a:pt x="6928" y="34899"/>
                </a:moveTo>
                <a:cubicBezTo>
                  <a:pt x="6579" y="35090"/>
                  <a:pt x="6207" y="35220"/>
                  <a:pt x="5821" y="35281"/>
                </a:cubicBezTo>
                <a:moveTo>
                  <a:pt x="16478" y="39090"/>
                </a:moveTo>
                <a:cubicBezTo>
                  <a:pt x="16211" y="38549"/>
                  <a:pt x="15986" y="37967"/>
                  <a:pt x="15809" y="37354"/>
                </a:cubicBezTo>
                <a:moveTo>
                  <a:pt x="28827" y="34751"/>
                </a:moveTo>
                <a:cubicBezTo>
                  <a:pt x="28787" y="35413"/>
                  <a:pt x="28697" y="36052"/>
                  <a:pt x="28562" y="36663"/>
                </a:cubicBezTo>
                <a:moveTo>
                  <a:pt x="34129" y="22954"/>
                </a:moveTo>
                <a:cubicBezTo>
                  <a:pt x="36055" y="24231"/>
                  <a:pt x="37381" y="26919"/>
                  <a:pt x="37381" y="30027"/>
                </a:cubicBezTo>
                <a:cubicBezTo>
                  <a:pt x="37381" y="30048"/>
                  <a:pt x="37381" y="30069"/>
                  <a:pt x="37381" y="30090"/>
                </a:cubicBezTo>
                <a:moveTo>
                  <a:pt x="41798" y="15354"/>
                </a:moveTo>
                <a:cubicBezTo>
                  <a:pt x="41472" y="16395"/>
                  <a:pt x="40973" y="17308"/>
                  <a:pt x="40351" y="18030"/>
                </a:cubicBezTo>
                <a:moveTo>
                  <a:pt x="38324" y="5426"/>
                </a:moveTo>
                <a:cubicBezTo>
                  <a:pt x="38375" y="5804"/>
                  <a:pt x="38401" y="6196"/>
                  <a:pt x="38401" y="6595"/>
                </a:cubicBezTo>
                <a:cubicBezTo>
                  <a:pt x="38401" y="6627"/>
                  <a:pt x="38401" y="6658"/>
                  <a:pt x="38401" y="6690"/>
                </a:cubicBezTo>
                <a:moveTo>
                  <a:pt x="29078" y="3952"/>
                </a:moveTo>
                <a:cubicBezTo>
                  <a:pt x="29268" y="3364"/>
                  <a:pt x="29519" y="2823"/>
                  <a:pt x="29820" y="2341"/>
                </a:cubicBezTo>
                <a:moveTo>
                  <a:pt x="22141" y="4720"/>
                </a:moveTo>
                <a:cubicBezTo>
                  <a:pt x="22218" y="4229"/>
                  <a:pt x="22340" y="3764"/>
                  <a:pt x="22499" y="3329"/>
                </a:cubicBezTo>
                <a:moveTo>
                  <a:pt x="14000" y="5192"/>
                </a:moveTo>
                <a:cubicBezTo>
                  <a:pt x="14474" y="5569"/>
                  <a:pt x="14910" y="6023"/>
                  <a:pt x="15300" y="6540"/>
                </a:cubicBezTo>
                <a:moveTo>
                  <a:pt x="4127" y="15789"/>
                </a:moveTo>
                <a:cubicBezTo>
                  <a:pt x="4024" y="15332"/>
                  <a:pt x="3948" y="14858"/>
                  <a:pt x="3900" y="14375"/>
                </a:cubicBezTo>
              </a:path>
            </a:pathLst>
          </a:custGeom>
          <a:solidFill>
            <a:srgbClr val="E8F4FC"/>
          </a:solidFill>
          <a:ln w="19050" cap="flat" cmpd="sng">
            <a:solidFill>
              <a:srgbClr val="D2E9F8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4462484" y="2304363"/>
            <a:ext cx="3288437" cy="618311"/>
          </a:xfrm>
        </p:spPr>
        <p:txBody>
          <a:bodyPr anchor="b">
            <a:normAutofit/>
          </a:bodyPr>
          <a:lstStyle>
            <a:lvl1pPr algn="ctr">
              <a:defRPr sz="240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pPr fontAlgn="auto"/>
            <a:r>
              <a:rPr lang="en-US" altLang="zh-CN" strike="noStrike" noProof="1" dirty="0" smtClean="0"/>
              <a:t>PART ONE</a:t>
            </a:r>
            <a:endParaRPr lang="en-US" strike="noStrike" noProof="1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063840" y="3508467"/>
            <a:ext cx="7994651" cy="889361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auto"/>
            <a:r>
              <a:rPr lang="zh-CN" altLang="en-US" strike="noStrike" noProof="1" dirty="0" smtClean="0"/>
              <a:t>单击此处添加您的副标题</a:t>
            </a:r>
            <a:endParaRPr lang="en-US" altLang="zh-CN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61429F3-70FF-4BD1-912A-25B696348CFF}" type="datetimeFigureOut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112BCFE8-AB45-4CE0-AC07-8F1CF089FFE0}" type="slidenum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510400" y="391000"/>
            <a:ext cx="8289600" cy="1166400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2184000" y="1768800"/>
            <a:ext cx="8616000" cy="1963964"/>
          </a:xfrm>
        </p:spPr>
        <p:txBody>
          <a:bodyPr/>
          <a:lstStyle/>
          <a:p>
            <a:pPr lvl="0" fontAlgn="auto"/>
            <a:r>
              <a:rPr lang="zh-CN" altLang="zh-CN" strike="noStrike" noProof="1" dirty="0" smtClean="0"/>
              <a:t>单击此处编辑母版文本样式</a:t>
            </a:r>
            <a:endParaRPr lang="zh-CN" altLang="zh-CN" strike="noStrike" noProof="1" dirty="0" smtClean="0"/>
          </a:p>
          <a:p>
            <a:pPr lvl="1" fontAlgn="auto"/>
            <a:r>
              <a:rPr lang="zh-CN" altLang="zh-CN" strike="noStrike" noProof="1" dirty="0" smtClean="0"/>
              <a:t>第二级</a:t>
            </a:r>
            <a:endParaRPr lang="zh-CN" altLang="zh-CN" strike="noStrike" noProof="1" dirty="0" smtClean="0"/>
          </a:p>
          <a:p>
            <a:pPr lvl="2" fontAlgn="auto"/>
            <a:r>
              <a:rPr lang="zh-CN" altLang="zh-CN" strike="noStrike" noProof="1" dirty="0" smtClean="0"/>
              <a:t>第三级</a:t>
            </a:r>
            <a:endParaRPr lang="zh-CN" altLang="zh-CN" strike="noStrike" noProof="1" dirty="0" smtClean="0"/>
          </a:p>
          <a:p>
            <a:pPr lvl="3" fontAlgn="auto"/>
            <a:r>
              <a:rPr lang="zh-CN" altLang="zh-CN" strike="noStrike" noProof="1" dirty="0" smtClean="0"/>
              <a:t>第四级</a:t>
            </a:r>
            <a:endParaRPr lang="zh-CN" altLang="zh-CN" strike="noStrike" noProof="1" dirty="0" smtClean="0"/>
          </a:p>
          <a:p>
            <a:pPr lvl="4" fontAlgn="auto"/>
            <a:r>
              <a:rPr lang="zh-CN" altLang="zh-CN" strike="noStrike" noProof="1" dirty="0" smtClean="0"/>
              <a:t>第五级</a:t>
            </a:r>
            <a:endParaRPr lang="zh-CN" altLang="zh-CN" strike="noStrike" noProof="1" dirty="0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2184000" y="3896509"/>
            <a:ext cx="8616000" cy="1963964"/>
          </a:xfrm>
        </p:spPr>
        <p:txBody>
          <a:bodyPr/>
          <a:lstStyle/>
          <a:p>
            <a:pPr lvl="0" fontAlgn="auto"/>
            <a:r>
              <a:rPr lang="zh-CN" altLang="zh-CN" strike="noStrike" noProof="1" dirty="0" smtClean="0"/>
              <a:t>单击此处编辑母版文本样式</a:t>
            </a:r>
            <a:endParaRPr lang="zh-CN" altLang="zh-CN" strike="noStrike" noProof="1" dirty="0" smtClean="0"/>
          </a:p>
          <a:p>
            <a:pPr lvl="1" fontAlgn="auto"/>
            <a:r>
              <a:rPr lang="zh-CN" altLang="zh-CN" strike="noStrike" noProof="1" dirty="0" smtClean="0"/>
              <a:t>第二级</a:t>
            </a:r>
            <a:endParaRPr lang="zh-CN" altLang="zh-CN" strike="noStrike" noProof="1" dirty="0" smtClean="0"/>
          </a:p>
          <a:p>
            <a:pPr lvl="2" fontAlgn="auto"/>
            <a:r>
              <a:rPr lang="zh-CN" altLang="zh-CN" strike="noStrike" noProof="1" dirty="0" smtClean="0"/>
              <a:t>第三级</a:t>
            </a:r>
            <a:endParaRPr lang="zh-CN" altLang="zh-CN" strike="noStrike" noProof="1" dirty="0" smtClean="0"/>
          </a:p>
          <a:p>
            <a:pPr lvl="3" fontAlgn="auto"/>
            <a:r>
              <a:rPr lang="zh-CN" altLang="zh-CN" strike="noStrike" noProof="1" dirty="0" smtClean="0"/>
              <a:t>第四级</a:t>
            </a:r>
            <a:endParaRPr lang="zh-CN" altLang="zh-CN" strike="noStrike" noProof="1" dirty="0" smtClean="0"/>
          </a:p>
          <a:p>
            <a:pPr lvl="4" fontAlgn="auto"/>
            <a:r>
              <a:rPr lang="zh-CN" altLang="zh-CN" strike="noStrike" noProof="1" dirty="0" smtClean="0"/>
              <a:t>第五级</a:t>
            </a:r>
            <a:endParaRPr lang="zh-CN" altLang="zh-CN" strike="noStrike" noProof="1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302932" y="118532"/>
            <a:ext cx="9312101" cy="717022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9436" y="1376362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z="13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1099436" y="2200274"/>
            <a:ext cx="5157787" cy="3684588"/>
          </a:xfrm>
        </p:spPr>
        <p:txBody>
          <a:bodyPr/>
          <a:lstStyle/>
          <a:p>
            <a:pPr lvl="0" fontAlgn="auto"/>
            <a:r>
              <a:rPr lang="zh-CN" altLang="zh-CN" strike="noStrike" noProof="1" dirty="0" smtClean="0"/>
              <a:t>单击此处编辑母版文本样式</a:t>
            </a:r>
            <a:endParaRPr lang="zh-CN" altLang="zh-CN" strike="noStrike" noProof="1" dirty="0" smtClean="0"/>
          </a:p>
          <a:p>
            <a:pPr lvl="1" fontAlgn="auto"/>
            <a:r>
              <a:rPr lang="zh-CN" altLang="zh-CN" strike="noStrike" noProof="1" dirty="0" smtClean="0"/>
              <a:t>第二级</a:t>
            </a:r>
            <a:endParaRPr lang="zh-CN" altLang="zh-CN" strike="noStrike" noProof="1" dirty="0" smtClean="0"/>
          </a:p>
          <a:p>
            <a:pPr lvl="2" fontAlgn="auto"/>
            <a:r>
              <a:rPr lang="zh-CN" altLang="zh-CN" strike="noStrike" noProof="1" dirty="0" smtClean="0"/>
              <a:t>第三级</a:t>
            </a:r>
            <a:endParaRPr lang="zh-CN" altLang="zh-CN" strike="noStrike" noProof="1" dirty="0" smtClean="0"/>
          </a:p>
          <a:p>
            <a:pPr lvl="3" fontAlgn="auto"/>
            <a:r>
              <a:rPr lang="zh-CN" altLang="zh-CN" strike="noStrike" noProof="1" dirty="0" smtClean="0"/>
              <a:t>第四级</a:t>
            </a:r>
            <a:endParaRPr lang="zh-CN" altLang="zh-CN" strike="noStrike" noProof="1" dirty="0" smtClean="0"/>
          </a:p>
          <a:p>
            <a:pPr lvl="4" fontAlgn="auto"/>
            <a:r>
              <a:rPr lang="zh-CN" altLang="zh-CN" strike="noStrike" noProof="1" dirty="0" smtClean="0"/>
              <a:t>第五级</a:t>
            </a:r>
            <a:endParaRPr lang="zh-CN" altLang="zh-CN" strike="noStrike" noProof="1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1847" y="1376362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z="13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6431847" y="2200274"/>
            <a:ext cx="5183188" cy="3684588"/>
          </a:xfrm>
        </p:spPr>
        <p:txBody>
          <a:bodyPr/>
          <a:lstStyle/>
          <a:p>
            <a:pPr lvl="0" fontAlgn="auto"/>
            <a:r>
              <a:rPr lang="zh-CN" altLang="zh-CN" strike="noStrike" noProof="1" dirty="0" smtClean="0"/>
              <a:t>单击此处编辑母版文本样式</a:t>
            </a:r>
            <a:endParaRPr lang="zh-CN" altLang="zh-CN" strike="noStrike" noProof="1" dirty="0" smtClean="0"/>
          </a:p>
          <a:p>
            <a:pPr lvl="1" fontAlgn="auto"/>
            <a:r>
              <a:rPr lang="zh-CN" altLang="zh-CN" strike="noStrike" noProof="1" dirty="0" smtClean="0"/>
              <a:t>第二级</a:t>
            </a:r>
            <a:endParaRPr lang="zh-CN" altLang="zh-CN" strike="noStrike" noProof="1" dirty="0" smtClean="0"/>
          </a:p>
          <a:p>
            <a:pPr lvl="2" fontAlgn="auto"/>
            <a:r>
              <a:rPr lang="zh-CN" altLang="zh-CN" strike="noStrike" noProof="1" dirty="0" smtClean="0"/>
              <a:t>第三级</a:t>
            </a:r>
            <a:endParaRPr lang="zh-CN" altLang="zh-CN" strike="noStrike" noProof="1" dirty="0" smtClean="0"/>
          </a:p>
          <a:p>
            <a:pPr lvl="3" fontAlgn="auto"/>
            <a:r>
              <a:rPr lang="zh-CN" altLang="zh-CN" strike="noStrike" noProof="1" dirty="0" smtClean="0"/>
              <a:t>第四级</a:t>
            </a:r>
            <a:endParaRPr lang="zh-CN" altLang="zh-CN" strike="noStrike" noProof="1" dirty="0" smtClean="0"/>
          </a:p>
          <a:p>
            <a:pPr lvl="4" fontAlgn="auto"/>
            <a:r>
              <a:rPr lang="zh-CN" altLang="zh-CN" strike="noStrike" noProof="1" dirty="0" smtClean="0"/>
              <a:t>第五级</a:t>
            </a:r>
            <a:endParaRPr lang="zh-CN" altLang="zh-CN" strike="noStrike" noProof="1" dirty="0" smtClean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954867" y="2855913"/>
            <a:ext cx="6400800" cy="639763"/>
          </a:xfrm>
          <a:custGeom>
            <a:avLst/>
            <a:gdLst>
              <a:gd name="connsiteX0" fmla="*/ 304800 w 4800600"/>
              <a:gd name="connsiteY0" fmla="*/ 0 h 640080"/>
              <a:gd name="connsiteX1" fmla="*/ 4800600 w 4800600"/>
              <a:gd name="connsiteY1" fmla="*/ 7620 h 640080"/>
              <a:gd name="connsiteX2" fmla="*/ 4495800 w 4800600"/>
              <a:gd name="connsiteY2" fmla="*/ 640080 h 640080"/>
              <a:gd name="connsiteX3" fmla="*/ 0 w 4800600"/>
              <a:gd name="connsiteY3" fmla="*/ 640080 h 640080"/>
              <a:gd name="connsiteX4" fmla="*/ 304800 w 4800600"/>
              <a:gd name="connsiteY4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640080">
                <a:moveTo>
                  <a:pt x="304800" y="0"/>
                </a:moveTo>
                <a:lnTo>
                  <a:pt x="4800600" y="7620"/>
                </a:lnTo>
                <a:lnTo>
                  <a:pt x="4495800" y="640080"/>
                </a:lnTo>
                <a:lnTo>
                  <a:pt x="0" y="640080"/>
                </a:lnTo>
                <a:lnTo>
                  <a:pt x="3048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82500"/>
          </a:bodyPr>
          <a:lstStyle/>
          <a:p>
            <a:pPr algn="ctr" eaLnBrk="1" fontAlgn="base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4400" i="1" strike="noStrike" noProof="1" dirty="0">
              <a:solidFill>
                <a:srgbClr val="FFFFFF"/>
              </a:solidFill>
              <a:latin typeface="Bodoni MT Black" pitchFamily="18" charset="0"/>
              <a:ea typeface="HanWangWCL10" pitchFamily="18" charset="-120"/>
              <a:cs typeface="Aharoni" pitchFamily="2" charset="-79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8997951" y="3030538"/>
            <a:ext cx="924984" cy="549275"/>
          </a:xfrm>
          <a:custGeom>
            <a:avLst/>
            <a:gdLst>
              <a:gd name="connsiteX0" fmla="*/ 274320 w 693420"/>
              <a:gd name="connsiteY0" fmla="*/ 0 h 548640"/>
              <a:gd name="connsiteX1" fmla="*/ 693420 w 693420"/>
              <a:gd name="connsiteY1" fmla="*/ 7620 h 548640"/>
              <a:gd name="connsiteX2" fmla="*/ 449580 w 693420"/>
              <a:gd name="connsiteY2" fmla="*/ 259080 h 548640"/>
              <a:gd name="connsiteX3" fmla="*/ 571500 w 693420"/>
              <a:gd name="connsiteY3" fmla="*/ 548640 h 548640"/>
              <a:gd name="connsiteX4" fmla="*/ 0 w 693420"/>
              <a:gd name="connsiteY4" fmla="*/ 533400 h 548640"/>
              <a:gd name="connsiteX5" fmla="*/ 274320 w 693420"/>
              <a:gd name="connsiteY5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3420" h="548640">
                <a:moveTo>
                  <a:pt x="274320" y="0"/>
                </a:moveTo>
                <a:lnTo>
                  <a:pt x="693420" y="7620"/>
                </a:lnTo>
                <a:lnTo>
                  <a:pt x="449580" y="259080"/>
                </a:lnTo>
                <a:lnTo>
                  <a:pt x="571500" y="548640"/>
                </a:lnTo>
                <a:lnTo>
                  <a:pt x="0" y="533400"/>
                </a:lnTo>
                <a:lnTo>
                  <a:pt x="2743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base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5" name="任意多边形 4"/>
          <p:cNvSpPr/>
          <p:nvPr/>
        </p:nvSpPr>
        <p:spPr>
          <a:xfrm flipH="1" flipV="1">
            <a:off x="2408767" y="2749550"/>
            <a:ext cx="922867" cy="547688"/>
          </a:xfrm>
          <a:custGeom>
            <a:avLst/>
            <a:gdLst>
              <a:gd name="connsiteX0" fmla="*/ 274320 w 693420"/>
              <a:gd name="connsiteY0" fmla="*/ 0 h 548640"/>
              <a:gd name="connsiteX1" fmla="*/ 693420 w 693420"/>
              <a:gd name="connsiteY1" fmla="*/ 7620 h 548640"/>
              <a:gd name="connsiteX2" fmla="*/ 449580 w 693420"/>
              <a:gd name="connsiteY2" fmla="*/ 259080 h 548640"/>
              <a:gd name="connsiteX3" fmla="*/ 571500 w 693420"/>
              <a:gd name="connsiteY3" fmla="*/ 548640 h 548640"/>
              <a:gd name="connsiteX4" fmla="*/ 0 w 693420"/>
              <a:gd name="connsiteY4" fmla="*/ 533400 h 548640"/>
              <a:gd name="connsiteX5" fmla="*/ 274320 w 693420"/>
              <a:gd name="connsiteY5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3420" h="548640">
                <a:moveTo>
                  <a:pt x="274320" y="0"/>
                </a:moveTo>
                <a:lnTo>
                  <a:pt x="693420" y="7620"/>
                </a:lnTo>
                <a:lnTo>
                  <a:pt x="449580" y="259080"/>
                </a:lnTo>
                <a:lnTo>
                  <a:pt x="571500" y="548640"/>
                </a:lnTo>
                <a:lnTo>
                  <a:pt x="0" y="533400"/>
                </a:lnTo>
                <a:lnTo>
                  <a:pt x="2743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base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3854400" y="2847600"/>
            <a:ext cx="4656000" cy="666000"/>
          </a:xfrm>
        </p:spPr>
        <p:txBody>
          <a:bodyPr anchor="ctr" anchorCtr="0">
            <a:normAutofit/>
          </a:bodyPr>
          <a:lstStyle>
            <a:lvl1pPr algn="ctr">
              <a:defRPr/>
            </a:lvl1pPr>
          </a:lstStyle>
          <a:p>
            <a:pPr fontAlgn="auto"/>
            <a:r>
              <a:rPr lang="zh-CN" altLang="en-US" strike="noStrike" noProof="1" dirty="0" smtClean="0"/>
              <a:t>此处编辑标题</a:t>
            </a:r>
            <a:endParaRPr lang="en-US" strike="noStrike" noProof="1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61429F3-70FF-4BD1-912A-25B696348CFF}" type="datetimeFigureOut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112BCFE8-AB45-4CE0-AC07-8F1CF089FFE0}" type="slidenum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5682BF-DD93-4D1D-9163-EA7782F1A00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Calibri" pitchFamily="34" charset="0"/>
              </a:rPr>
            </a:fld>
            <a:endParaRPr lang="zh-CN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4"/>
          <p:cNvPicPr>
            <a:picLocks noChangeAspect="1"/>
          </p:cNvPicPr>
          <p:nvPr/>
        </p:nvPicPr>
        <p:blipFill>
          <a:blip r:embed="rId2"/>
          <a:srcRect l="14032" t="113" r="610" b="13860"/>
          <a:stretch>
            <a:fillRect/>
          </a:stretch>
        </p:blipFill>
        <p:spPr>
          <a:xfrm>
            <a:off x="-12700" y="0"/>
            <a:ext cx="12204700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6" name="任意多边形 5"/>
          <p:cNvSpPr/>
          <p:nvPr/>
        </p:nvSpPr>
        <p:spPr>
          <a:xfrm>
            <a:off x="8695267" y="0"/>
            <a:ext cx="3496733" cy="1697038"/>
          </a:xfrm>
          <a:custGeom>
            <a:avLst/>
            <a:gdLst>
              <a:gd name="connsiteX0" fmla="*/ 1162691 w 2622482"/>
              <a:gd name="connsiteY0" fmla="*/ 0 h 1696338"/>
              <a:gd name="connsiteX1" fmla="*/ 2622482 w 2622482"/>
              <a:gd name="connsiteY1" fmla="*/ 0 h 1696338"/>
              <a:gd name="connsiteX2" fmla="*/ 2622482 w 2622482"/>
              <a:gd name="connsiteY2" fmla="*/ 1452169 h 1696338"/>
              <a:gd name="connsiteX3" fmla="*/ 2598950 w 2622482"/>
              <a:gd name="connsiteY3" fmla="*/ 1457772 h 1696338"/>
              <a:gd name="connsiteX4" fmla="*/ 2252397 w 2622482"/>
              <a:gd name="connsiteY4" fmla="*/ 1415703 h 1696338"/>
              <a:gd name="connsiteX5" fmla="*/ 1867328 w 2622482"/>
              <a:gd name="connsiteY5" fmla="*/ 1685434 h 1696338"/>
              <a:gd name="connsiteX6" fmla="*/ 1301149 w 2622482"/>
              <a:gd name="connsiteY6" fmla="*/ 1520791 h 1696338"/>
              <a:gd name="connsiteX7" fmla="*/ 460112 w 2622482"/>
              <a:gd name="connsiteY7" fmla="*/ 1358121 h 1696338"/>
              <a:gd name="connsiteX8" fmla="*/ 90326 w 2622482"/>
              <a:gd name="connsiteY8" fmla="*/ 1177100 h 1696338"/>
              <a:gd name="connsiteX9" fmla="*/ 169341 w 2622482"/>
              <a:gd name="connsiteY9" fmla="*/ 932752 h 1696338"/>
              <a:gd name="connsiteX10" fmla="*/ 2488 w 2622482"/>
              <a:gd name="connsiteY10" fmla="*/ 682058 h 1696338"/>
              <a:gd name="connsiteX11" fmla="*/ 307203 w 2622482"/>
              <a:gd name="connsiteY11" fmla="*/ 459233 h 1696338"/>
              <a:gd name="connsiteX12" fmla="*/ 310118 w 2622482"/>
              <a:gd name="connsiteY12" fmla="*/ 453359 h 1696338"/>
              <a:gd name="connsiteX13" fmla="*/ 445853 w 2622482"/>
              <a:gd name="connsiteY13" fmla="*/ 133378 h 1696338"/>
              <a:gd name="connsiteX14" fmla="*/ 1106173 w 2622482"/>
              <a:gd name="connsiteY14" fmla="*/ 60275 h 1696338"/>
              <a:gd name="connsiteX15" fmla="*/ 1106299 w 2622482"/>
              <a:gd name="connsiteY15" fmla="*/ 60140 h 169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22482" h="1696338">
                <a:moveTo>
                  <a:pt x="1162691" y="0"/>
                </a:moveTo>
                <a:lnTo>
                  <a:pt x="2622482" y="0"/>
                </a:lnTo>
                <a:lnTo>
                  <a:pt x="2622482" y="1452169"/>
                </a:lnTo>
                <a:lnTo>
                  <a:pt x="2598950" y="1457772"/>
                </a:lnTo>
                <a:cubicBezTo>
                  <a:pt x="2483186" y="1478070"/>
                  <a:pt x="2358206" y="1464581"/>
                  <a:pt x="2252397" y="1415703"/>
                </a:cubicBezTo>
                <a:cubicBezTo>
                  <a:pt x="2197646" y="1550032"/>
                  <a:pt x="2051039" y="1652720"/>
                  <a:pt x="1867328" y="1685434"/>
                </a:cubicBezTo>
                <a:cubicBezTo>
                  <a:pt x="1650846" y="1723979"/>
                  <a:pt x="1424910" y="1658293"/>
                  <a:pt x="1301149" y="1520791"/>
                </a:cubicBezTo>
                <a:cubicBezTo>
                  <a:pt x="1009039" y="1651305"/>
                  <a:pt x="629643" y="1577945"/>
                  <a:pt x="460112" y="1358121"/>
                </a:cubicBezTo>
                <a:cubicBezTo>
                  <a:pt x="293574" y="1372570"/>
                  <a:pt x="137199" y="1296037"/>
                  <a:pt x="90326" y="1177100"/>
                </a:cubicBezTo>
                <a:cubicBezTo>
                  <a:pt x="56373" y="1091049"/>
                  <a:pt x="86387" y="998180"/>
                  <a:pt x="169341" y="932752"/>
                </a:cubicBezTo>
                <a:cubicBezTo>
                  <a:pt x="51646" y="881430"/>
                  <a:pt x="-13898" y="782944"/>
                  <a:pt x="2488" y="682058"/>
                </a:cubicBezTo>
                <a:cubicBezTo>
                  <a:pt x="21710" y="563935"/>
                  <a:pt x="148228" y="471410"/>
                  <a:pt x="307203" y="459233"/>
                </a:cubicBezTo>
                <a:cubicBezTo>
                  <a:pt x="308148" y="457261"/>
                  <a:pt x="309172" y="455331"/>
                  <a:pt x="310118" y="453359"/>
                </a:cubicBezTo>
                <a:cubicBezTo>
                  <a:pt x="288769" y="337038"/>
                  <a:pt x="338557" y="219730"/>
                  <a:pt x="445853" y="133378"/>
                </a:cubicBezTo>
                <a:cubicBezTo>
                  <a:pt x="615384" y="-3009"/>
                  <a:pt x="890241" y="-33408"/>
                  <a:pt x="1106173" y="60275"/>
                </a:cubicBezTo>
                <a:lnTo>
                  <a:pt x="1106299" y="60140"/>
                </a:lnTo>
                <a:close/>
              </a:path>
            </a:pathLst>
          </a:custGeom>
          <a:solidFill>
            <a:srgbClr val="8EC9EE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7" name="云形 6"/>
          <p:cNvSpPr/>
          <p:nvPr/>
        </p:nvSpPr>
        <p:spPr>
          <a:xfrm>
            <a:off x="6096000" y="617538"/>
            <a:ext cx="1253067" cy="511175"/>
          </a:xfrm>
          <a:prstGeom prst="cloud">
            <a:avLst/>
          </a:prstGeom>
          <a:solidFill>
            <a:srgbClr val="8EC9EE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8" name="云形 7"/>
          <p:cNvSpPr/>
          <p:nvPr/>
        </p:nvSpPr>
        <p:spPr>
          <a:xfrm>
            <a:off x="156633" y="647700"/>
            <a:ext cx="681567" cy="277813"/>
          </a:xfrm>
          <a:prstGeom prst="cloud">
            <a:avLst/>
          </a:prstGeom>
          <a:solidFill>
            <a:srgbClr val="8EC9EE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2" name="KSO_FD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03C7616F-2C6D-4E4B-9A0E-EB47A9E9DAFF}" type="datetimeFigureOut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0465C654-C0F5-4C87-9856-8AAB82CD5973}" type="slidenum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521600" y="745200"/>
            <a:ext cx="9340800" cy="964800"/>
          </a:xfrm>
        </p:spPr>
        <p:txBody>
          <a:bodyPr anchor="ctr" anchorCtr="0">
            <a:normAutofit/>
          </a:bodyPr>
          <a:lstStyle>
            <a:lvl1pPr algn="ctr">
              <a:defRPr sz="3200"/>
            </a:lvl1pPr>
          </a:lstStyle>
          <a:p>
            <a:pPr fontAlgn="auto"/>
            <a:r>
              <a:rPr lang="zh-CN" altLang="en-US" strike="noStrike" noProof="1" dirty="0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KSO_BC1"/>
          <p:cNvSpPr>
            <a:spLocks noGrp="1"/>
          </p:cNvSpPr>
          <p:nvPr>
            <p:ph type="pic" idx="1"/>
          </p:nvPr>
        </p:nvSpPr>
        <p:spPr>
          <a:xfrm>
            <a:off x="1521600" y="2080800"/>
            <a:ext cx="3873600" cy="3607200"/>
          </a:xfrm>
        </p:spPr>
        <p:txBody>
          <a:bodyPr anchor="ctr" anchorCtr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auto"/>
            <a:r>
              <a:rPr lang="zh-CN" altLang="en-US" strike="noStrike" noProof="1" smtClean="0"/>
              <a:t>单击图标添加图片</a:t>
            </a:r>
            <a:endParaRPr lang="en-US" strike="noStrike" noProof="1" dirty="0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6182400" y="2080800"/>
            <a:ext cx="4012800" cy="3607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auto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10171291" y="365125"/>
            <a:ext cx="1182511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2113843" y="365125"/>
            <a:ext cx="7933269" cy="5811838"/>
          </a:xfrm>
        </p:spPr>
        <p:txBody>
          <a:bodyPr vert="eaVert"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 fontAlgn="auto"/>
            <a:r>
              <a:rPr lang="zh-CN" altLang="zh-CN" strike="noStrike" noProof="1" dirty="0" smtClean="0"/>
              <a:t>单击此处编辑母版文本样式</a:t>
            </a:r>
            <a:endParaRPr lang="zh-CN" altLang="zh-CN" strike="noStrike" noProof="1" dirty="0" smtClean="0"/>
          </a:p>
          <a:p>
            <a:pPr lvl="1" fontAlgn="auto"/>
            <a:r>
              <a:rPr lang="zh-CN" altLang="zh-CN" strike="noStrike" noProof="1" dirty="0" smtClean="0"/>
              <a:t>第二级</a:t>
            </a:r>
            <a:endParaRPr lang="zh-CN" altLang="zh-CN" strike="noStrike" noProof="1" dirty="0" smtClean="0"/>
          </a:p>
          <a:p>
            <a:pPr lvl="2" fontAlgn="auto"/>
            <a:r>
              <a:rPr lang="zh-CN" altLang="zh-CN" strike="noStrike" noProof="1" dirty="0" smtClean="0"/>
              <a:t>第三级</a:t>
            </a:r>
            <a:endParaRPr lang="zh-CN" altLang="zh-CN" strike="noStrike" noProof="1" dirty="0" smtClean="0"/>
          </a:p>
          <a:p>
            <a:pPr lvl="3" fontAlgn="auto"/>
            <a:r>
              <a:rPr lang="zh-CN" altLang="zh-CN" strike="noStrike" noProof="1" dirty="0" smtClean="0"/>
              <a:t>第四级</a:t>
            </a:r>
            <a:endParaRPr lang="zh-CN" altLang="zh-CN" strike="noStrike" noProof="1" dirty="0" smtClean="0"/>
          </a:p>
          <a:p>
            <a:pPr lvl="4" fontAlgn="auto"/>
            <a:r>
              <a:rPr lang="zh-CN" altLang="zh-CN" strike="noStrike" noProof="1" dirty="0" smtClean="0"/>
              <a:t>第五级</a:t>
            </a:r>
            <a:endParaRPr lang="zh-CN" altLang="zh-CN" strike="noStrike" noProof="1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7600" y="408675"/>
            <a:ext cx="10516800" cy="581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fontAlgn="auto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  <a:p>
            <a:pPr lvl="1" fontAlgn="auto"/>
            <a:r>
              <a:rPr lang="zh-CN" altLang="en-US" strike="noStrike" noProof="1" dirty="0" smtClean="0"/>
              <a:t>第二级</a:t>
            </a:r>
            <a:endParaRPr lang="zh-CN" altLang="en-US" strike="noStrike" noProof="1" dirty="0" smtClean="0"/>
          </a:p>
          <a:p>
            <a:pPr lvl="2" fontAlgn="auto"/>
            <a:r>
              <a:rPr lang="zh-CN" altLang="en-US" strike="noStrike" noProof="1" dirty="0" smtClean="0"/>
              <a:t>第三级</a:t>
            </a:r>
            <a:endParaRPr lang="zh-CN" altLang="en-US" strike="noStrike" noProof="1" dirty="0" smtClean="0"/>
          </a:p>
          <a:p>
            <a:pPr lvl="3" fontAlgn="auto"/>
            <a:r>
              <a:rPr lang="zh-CN" altLang="en-US" strike="noStrike" noProof="1" dirty="0" smtClean="0"/>
              <a:t>第四级</a:t>
            </a:r>
            <a:endParaRPr lang="zh-CN" altLang="en-US" strike="noStrike" noProof="1" dirty="0" smtClean="0"/>
          </a:p>
          <a:p>
            <a:pPr lvl="4" fontAlgn="auto"/>
            <a:r>
              <a:rPr lang="zh-CN" altLang="en-US" strike="noStrike" noProof="1" dirty="0" smtClean="0"/>
              <a:t>第五级</a:t>
            </a:r>
            <a:endParaRPr lang="zh-CN" altLang="en-US" strike="noStrike" noProof="1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图片 7"/>
          <p:cNvPicPr>
            <a:picLocks noChangeAspect="1"/>
          </p:cNvPicPr>
          <p:nvPr/>
        </p:nvPicPr>
        <p:blipFill>
          <a:blip r:embed="rId2"/>
          <a:srcRect b="25273"/>
          <a:stretch>
            <a:fillRect/>
          </a:stretch>
        </p:blipFill>
        <p:spPr>
          <a:xfrm>
            <a:off x="0" y="0"/>
            <a:ext cx="12225867" cy="685800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2055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367" y="4152900"/>
            <a:ext cx="7736417" cy="18288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32800" y="1058400"/>
            <a:ext cx="9926400" cy="91800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pPr fontAlgn="auto"/>
            <a:r>
              <a:rPr lang="zh-CN" altLang="en-US" strike="noStrike" noProof="1" dirty="0" smtClean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18400" y="2052000"/>
            <a:ext cx="9960000" cy="4680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dirty="0" smtClean="0"/>
              <a:t>单击此处编辑母版副标题样式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61429F3-70FF-4BD1-912A-25B696348CFF}" type="datetimeFigureOut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112BCFE8-AB45-4CE0-AC07-8F1CF089FFE0}" type="slidenum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467200" y="1184400"/>
            <a:ext cx="8380800" cy="1130400"/>
          </a:xfrm>
        </p:spPr>
        <p:txBody>
          <a:bodyPr/>
          <a:lstStyle/>
          <a:p>
            <a:pPr fontAlgn="auto"/>
            <a:r>
              <a:rPr lang="zh-CN" altLang="en-US" strike="noStrike" noProof="1" dirty="0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2184000" y="2538000"/>
            <a:ext cx="8664000" cy="2192400"/>
          </a:xfrm>
        </p:spPr>
        <p:txBody>
          <a:bodyPr>
            <a:normAutofit/>
          </a:bodyPr>
          <a:lstStyle>
            <a:lvl1pPr marL="285750" indent="-285750" algn="l">
              <a:spcBef>
                <a:spcPts val="0"/>
              </a:spcBef>
              <a:buFont typeface="Arial" pitchFamily="34" charset="0"/>
              <a:buChar char="•"/>
              <a:defRPr sz="1800"/>
            </a:lvl1pPr>
            <a:lvl2pPr marL="443230" indent="-285750" algn="l" defTabSz="-635">
              <a:spcBef>
                <a:spcPts val="0"/>
              </a:spcBef>
              <a:buFont typeface="Arial" pitchFamily="34" charset="0"/>
              <a:buChar char="•"/>
              <a:tabLst>
                <a:tab pos="360045" algn="l"/>
              </a:tabLst>
              <a:defRPr sz="1800"/>
            </a:lvl2pPr>
            <a:lvl3pPr marL="539750" indent="-171450">
              <a:defRPr/>
            </a:lvl3pPr>
            <a:lvl4pPr marL="720725" indent="-171450">
              <a:defRPr/>
            </a:lvl4pPr>
            <a:lvl5pPr marL="984250" indent="-171450">
              <a:defRPr/>
            </a:lvl5pPr>
          </a:lstStyle>
          <a:p>
            <a:pPr lvl="0" fontAlgn="auto"/>
            <a:r>
              <a:rPr lang="zh-CN" altLang="zh-CN" strike="noStrike" noProof="1" dirty="0" smtClean="0"/>
              <a:t>单击此处编辑母版文本样式</a:t>
            </a:r>
            <a:endParaRPr lang="zh-CN" altLang="zh-CN" strike="noStrike" noProof="1" dirty="0" smtClean="0"/>
          </a:p>
          <a:p>
            <a:pPr lvl="1" fontAlgn="auto"/>
            <a:r>
              <a:rPr lang="zh-CN" altLang="zh-CN" strike="noStrike" noProof="1" dirty="0" smtClean="0"/>
              <a:t>第二级</a:t>
            </a:r>
            <a:endParaRPr lang="zh-CN" altLang="zh-CN" strike="noStrike" noProof="1" dirty="0" smtClean="0"/>
          </a:p>
          <a:p>
            <a:pPr lvl="2" fontAlgn="auto"/>
            <a:r>
              <a:rPr lang="zh-CN" altLang="zh-CN" strike="noStrike" noProof="1" dirty="0" smtClean="0"/>
              <a:t>第三级</a:t>
            </a:r>
            <a:endParaRPr lang="zh-CN" altLang="zh-CN" strike="noStrike" noProof="1" dirty="0" smtClean="0"/>
          </a:p>
          <a:p>
            <a:pPr lvl="3" fontAlgn="auto"/>
            <a:r>
              <a:rPr lang="zh-CN" altLang="zh-CN" strike="noStrike" noProof="1" dirty="0" smtClean="0"/>
              <a:t>第四级</a:t>
            </a:r>
            <a:endParaRPr lang="zh-CN" altLang="zh-CN" strike="noStrike" noProof="1" dirty="0" smtClean="0"/>
          </a:p>
          <a:p>
            <a:pPr lvl="4" fontAlgn="auto"/>
            <a:r>
              <a:rPr lang="zh-CN" altLang="zh-CN" strike="noStrike" noProof="1" dirty="0" smtClean="0"/>
              <a:t>第五级</a:t>
            </a:r>
            <a:endParaRPr lang="zh-CN" altLang="zh-CN" strike="noStrike" noProof="1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云形 6"/>
          <p:cNvSpPr/>
          <p:nvPr/>
        </p:nvSpPr>
        <p:spPr>
          <a:xfrm>
            <a:off x="4461933" y="1920875"/>
            <a:ext cx="3367617" cy="1460500"/>
          </a:xfrm>
          <a:custGeom>
            <a:avLst/>
            <a:gdLst/>
            <a:ahLst/>
            <a:cxnLst>
              <a:cxn ang="0">
                <a:pos x="2523924" y="730295"/>
              </a:cxn>
              <a:cxn ang="5400000">
                <a:pos x="1263015" y="1459035"/>
              </a:cxn>
              <a:cxn ang="10800000">
                <a:pos x="7835" y="730295"/>
              </a:cxn>
              <a:cxn ang="16200000">
                <a:pos x="1263015" y="83510"/>
              </a:cxn>
            </a:cxnLst>
            <a:pathLst>
              <a:path w="43200" h="43200">
                <a:moveTo>
                  <a:pt x="3900" y="14370"/>
                </a:moveTo>
                <a:cubicBezTo>
                  <a:pt x="3859" y="13965"/>
                  <a:pt x="3838" y="13551"/>
                  <a:pt x="3838" y="13131"/>
                </a:cubicBezTo>
                <a:cubicBezTo>
                  <a:pt x="3838" y="8056"/>
                  <a:pt x="6861" y="3941"/>
                  <a:pt x="10591" y="3941"/>
                </a:cubicBezTo>
                <a:cubicBezTo>
                  <a:pt x="11837" y="3941"/>
                  <a:pt x="13004" y="4400"/>
                  <a:pt x="14006" y="5201"/>
                </a:cubicBezTo>
                <a:cubicBezTo>
                  <a:pt x="14902" y="2905"/>
                  <a:pt x="16675" y="1343"/>
                  <a:pt x="18716" y="1343"/>
                </a:cubicBezTo>
                <a:cubicBezTo>
                  <a:pt x="20174" y="1343"/>
                  <a:pt x="21494" y="2140"/>
                  <a:pt x="22457" y="3431"/>
                </a:cubicBezTo>
                <a:cubicBezTo>
                  <a:pt x="23173" y="1479"/>
                  <a:pt x="24653" y="140"/>
                  <a:pt x="26363" y="140"/>
                </a:cubicBezTo>
                <a:cubicBezTo>
                  <a:pt x="27778" y="140"/>
                  <a:pt x="29037" y="1058"/>
                  <a:pt x="29834" y="2480"/>
                </a:cubicBezTo>
                <a:cubicBezTo>
                  <a:pt x="30725" y="1054"/>
                  <a:pt x="32054" y="149"/>
                  <a:pt x="33539" y="149"/>
                </a:cubicBezTo>
                <a:cubicBezTo>
                  <a:pt x="35927" y="149"/>
                  <a:pt x="37913" y="2490"/>
                  <a:pt x="38319" y="5572"/>
                </a:cubicBezTo>
                <a:cubicBezTo>
                  <a:pt x="40586" y="6412"/>
                  <a:pt x="42251" y="9236"/>
                  <a:pt x="42251" y="12590"/>
                </a:cubicBezTo>
                <a:cubicBezTo>
                  <a:pt x="42251" y="13609"/>
                  <a:pt x="42097" y="14578"/>
                  <a:pt x="41820" y="15458"/>
                </a:cubicBezTo>
                <a:cubicBezTo>
                  <a:pt x="42699" y="17013"/>
                  <a:pt x="43222" y="18960"/>
                  <a:pt x="43222" y="21074"/>
                </a:cubicBezTo>
                <a:cubicBezTo>
                  <a:pt x="43222" y="25723"/>
                  <a:pt x="40694" y="29568"/>
                  <a:pt x="37409" y="30202"/>
                </a:cubicBezTo>
                <a:cubicBezTo>
                  <a:pt x="37384" y="34518"/>
                  <a:pt x="34803" y="38006"/>
                  <a:pt x="31624" y="38006"/>
                </a:cubicBezTo>
                <a:cubicBezTo>
                  <a:pt x="30499" y="38006"/>
                  <a:pt x="29448" y="37569"/>
                  <a:pt x="28560" y="36813"/>
                </a:cubicBezTo>
                <a:cubicBezTo>
                  <a:pt x="27721" y="40603"/>
                  <a:pt x="25145" y="43358"/>
                  <a:pt x="22098" y="43358"/>
                </a:cubicBezTo>
                <a:cubicBezTo>
                  <a:pt x="19758" y="43358"/>
                  <a:pt x="17696" y="41733"/>
                  <a:pt x="16484" y="39265"/>
                </a:cubicBezTo>
                <a:cubicBezTo>
                  <a:pt x="15323" y="40222"/>
                  <a:pt x="13962" y="40772"/>
                  <a:pt x="12507" y="40772"/>
                </a:cubicBezTo>
                <a:cubicBezTo>
                  <a:pt x="9641" y="40772"/>
                  <a:pt x="7140" y="38639"/>
                  <a:pt x="5808" y="35473"/>
                </a:cubicBezTo>
                <a:cubicBezTo>
                  <a:pt x="5642" y="35499"/>
                  <a:pt x="5472" y="35513"/>
                  <a:pt x="5300" y="35513"/>
                </a:cubicBezTo>
                <a:cubicBezTo>
                  <a:pt x="2892" y="35513"/>
                  <a:pt x="940" y="32863"/>
                  <a:pt x="940" y="29595"/>
                </a:cubicBezTo>
                <a:cubicBezTo>
                  <a:pt x="940" y="28031"/>
                  <a:pt x="1387" y="26609"/>
                  <a:pt x="2117" y="25551"/>
                </a:cubicBezTo>
                <a:cubicBezTo>
                  <a:pt x="831" y="24519"/>
                  <a:pt x="-32" y="22608"/>
                  <a:pt x="-32" y="20421"/>
                </a:cubicBezTo>
                <a:cubicBezTo>
                  <a:pt x="-32" y="17344"/>
                  <a:pt x="1677" y="14813"/>
                  <a:pt x="3866" y="14507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4582" y="26189"/>
                  <a:pt x="4470" y="26195"/>
                  <a:pt x="4356" y="26195"/>
                </a:cubicBezTo>
                <a:cubicBezTo>
                  <a:pt x="3555" y="26195"/>
                  <a:pt x="2804" y="25898"/>
                  <a:pt x="2160" y="25381"/>
                </a:cubicBezTo>
                <a:moveTo>
                  <a:pt x="6928" y="34899"/>
                </a:moveTo>
                <a:cubicBezTo>
                  <a:pt x="6579" y="35090"/>
                  <a:pt x="6207" y="35220"/>
                  <a:pt x="5821" y="35281"/>
                </a:cubicBezTo>
                <a:moveTo>
                  <a:pt x="16478" y="39090"/>
                </a:moveTo>
                <a:cubicBezTo>
                  <a:pt x="16211" y="38549"/>
                  <a:pt x="15986" y="37967"/>
                  <a:pt x="15809" y="37354"/>
                </a:cubicBezTo>
                <a:moveTo>
                  <a:pt x="28827" y="34751"/>
                </a:moveTo>
                <a:cubicBezTo>
                  <a:pt x="28787" y="35413"/>
                  <a:pt x="28697" y="36052"/>
                  <a:pt x="28562" y="36663"/>
                </a:cubicBezTo>
                <a:moveTo>
                  <a:pt x="34129" y="22954"/>
                </a:moveTo>
                <a:cubicBezTo>
                  <a:pt x="36055" y="24231"/>
                  <a:pt x="37381" y="26919"/>
                  <a:pt x="37381" y="30027"/>
                </a:cubicBezTo>
                <a:cubicBezTo>
                  <a:pt x="37381" y="30048"/>
                  <a:pt x="37381" y="30069"/>
                  <a:pt x="37381" y="30090"/>
                </a:cubicBezTo>
                <a:moveTo>
                  <a:pt x="41798" y="15354"/>
                </a:moveTo>
                <a:cubicBezTo>
                  <a:pt x="41472" y="16395"/>
                  <a:pt x="40973" y="17308"/>
                  <a:pt x="40351" y="18030"/>
                </a:cubicBezTo>
                <a:moveTo>
                  <a:pt x="38324" y="5426"/>
                </a:moveTo>
                <a:cubicBezTo>
                  <a:pt x="38375" y="5804"/>
                  <a:pt x="38401" y="6196"/>
                  <a:pt x="38401" y="6595"/>
                </a:cubicBezTo>
                <a:cubicBezTo>
                  <a:pt x="38401" y="6627"/>
                  <a:pt x="38401" y="6658"/>
                  <a:pt x="38401" y="6690"/>
                </a:cubicBezTo>
                <a:moveTo>
                  <a:pt x="29078" y="3952"/>
                </a:moveTo>
                <a:cubicBezTo>
                  <a:pt x="29268" y="3364"/>
                  <a:pt x="29519" y="2823"/>
                  <a:pt x="29820" y="2341"/>
                </a:cubicBezTo>
                <a:moveTo>
                  <a:pt x="22141" y="4720"/>
                </a:moveTo>
                <a:cubicBezTo>
                  <a:pt x="22218" y="4229"/>
                  <a:pt x="22340" y="3764"/>
                  <a:pt x="22499" y="3329"/>
                </a:cubicBezTo>
                <a:moveTo>
                  <a:pt x="14000" y="5192"/>
                </a:moveTo>
                <a:cubicBezTo>
                  <a:pt x="14474" y="5569"/>
                  <a:pt x="14910" y="6023"/>
                  <a:pt x="15300" y="6540"/>
                </a:cubicBezTo>
                <a:moveTo>
                  <a:pt x="4127" y="15789"/>
                </a:moveTo>
                <a:cubicBezTo>
                  <a:pt x="4024" y="15332"/>
                  <a:pt x="3948" y="14858"/>
                  <a:pt x="3900" y="14375"/>
                </a:cubicBezTo>
              </a:path>
            </a:pathLst>
          </a:custGeom>
          <a:solidFill>
            <a:srgbClr val="E8F4FC"/>
          </a:solidFill>
          <a:ln w="19050" cap="flat" cmpd="sng">
            <a:solidFill>
              <a:srgbClr val="D2E9F8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4462484" y="2304363"/>
            <a:ext cx="3288437" cy="618311"/>
          </a:xfrm>
        </p:spPr>
        <p:txBody>
          <a:bodyPr anchor="b">
            <a:normAutofit/>
          </a:bodyPr>
          <a:lstStyle>
            <a:lvl1pPr algn="ctr">
              <a:defRPr sz="240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pPr fontAlgn="auto"/>
            <a:r>
              <a:rPr lang="en-US" altLang="zh-CN" strike="noStrike" noProof="1" dirty="0" smtClean="0"/>
              <a:t>PART ONE</a:t>
            </a:r>
            <a:endParaRPr lang="en-US" strike="noStrike" noProof="1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063840" y="3508467"/>
            <a:ext cx="7994651" cy="889361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auto"/>
            <a:r>
              <a:rPr lang="zh-CN" altLang="en-US" strike="noStrike" noProof="1" dirty="0" smtClean="0"/>
              <a:t>单击此处添加您的副标题</a:t>
            </a:r>
            <a:endParaRPr lang="en-US" altLang="zh-CN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61429F3-70FF-4BD1-912A-25B696348CFF}" type="datetimeFigureOut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112BCFE8-AB45-4CE0-AC07-8F1CF089FFE0}" type="slidenum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510400" y="391000"/>
            <a:ext cx="8289600" cy="1166400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2184000" y="1768800"/>
            <a:ext cx="8616000" cy="1963964"/>
          </a:xfrm>
        </p:spPr>
        <p:txBody>
          <a:bodyPr/>
          <a:lstStyle/>
          <a:p>
            <a:pPr lvl="0" fontAlgn="auto"/>
            <a:r>
              <a:rPr lang="zh-CN" altLang="zh-CN" strike="noStrike" noProof="1" dirty="0" smtClean="0"/>
              <a:t>单击此处编辑母版文本样式</a:t>
            </a:r>
            <a:endParaRPr lang="zh-CN" altLang="zh-CN" strike="noStrike" noProof="1" dirty="0" smtClean="0"/>
          </a:p>
          <a:p>
            <a:pPr lvl="1" fontAlgn="auto"/>
            <a:r>
              <a:rPr lang="zh-CN" altLang="zh-CN" strike="noStrike" noProof="1" dirty="0" smtClean="0"/>
              <a:t>第二级</a:t>
            </a:r>
            <a:endParaRPr lang="zh-CN" altLang="zh-CN" strike="noStrike" noProof="1" dirty="0" smtClean="0"/>
          </a:p>
          <a:p>
            <a:pPr lvl="2" fontAlgn="auto"/>
            <a:r>
              <a:rPr lang="zh-CN" altLang="zh-CN" strike="noStrike" noProof="1" dirty="0" smtClean="0"/>
              <a:t>第三级</a:t>
            </a:r>
            <a:endParaRPr lang="zh-CN" altLang="zh-CN" strike="noStrike" noProof="1" dirty="0" smtClean="0"/>
          </a:p>
          <a:p>
            <a:pPr lvl="3" fontAlgn="auto"/>
            <a:r>
              <a:rPr lang="zh-CN" altLang="zh-CN" strike="noStrike" noProof="1" dirty="0" smtClean="0"/>
              <a:t>第四级</a:t>
            </a:r>
            <a:endParaRPr lang="zh-CN" altLang="zh-CN" strike="noStrike" noProof="1" dirty="0" smtClean="0"/>
          </a:p>
          <a:p>
            <a:pPr lvl="4" fontAlgn="auto"/>
            <a:r>
              <a:rPr lang="zh-CN" altLang="zh-CN" strike="noStrike" noProof="1" dirty="0" smtClean="0"/>
              <a:t>第五级</a:t>
            </a:r>
            <a:endParaRPr lang="zh-CN" altLang="zh-CN" strike="noStrike" noProof="1" dirty="0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2184000" y="3896509"/>
            <a:ext cx="8616000" cy="1963964"/>
          </a:xfrm>
        </p:spPr>
        <p:txBody>
          <a:bodyPr/>
          <a:lstStyle/>
          <a:p>
            <a:pPr lvl="0" fontAlgn="auto"/>
            <a:r>
              <a:rPr lang="zh-CN" altLang="zh-CN" strike="noStrike" noProof="1" dirty="0" smtClean="0"/>
              <a:t>单击此处编辑母版文本样式</a:t>
            </a:r>
            <a:endParaRPr lang="zh-CN" altLang="zh-CN" strike="noStrike" noProof="1" dirty="0" smtClean="0"/>
          </a:p>
          <a:p>
            <a:pPr lvl="1" fontAlgn="auto"/>
            <a:r>
              <a:rPr lang="zh-CN" altLang="zh-CN" strike="noStrike" noProof="1" dirty="0" smtClean="0"/>
              <a:t>第二级</a:t>
            </a:r>
            <a:endParaRPr lang="zh-CN" altLang="zh-CN" strike="noStrike" noProof="1" dirty="0" smtClean="0"/>
          </a:p>
          <a:p>
            <a:pPr lvl="2" fontAlgn="auto"/>
            <a:r>
              <a:rPr lang="zh-CN" altLang="zh-CN" strike="noStrike" noProof="1" dirty="0" smtClean="0"/>
              <a:t>第三级</a:t>
            </a:r>
            <a:endParaRPr lang="zh-CN" altLang="zh-CN" strike="noStrike" noProof="1" dirty="0" smtClean="0"/>
          </a:p>
          <a:p>
            <a:pPr lvl="3" fontAlgn="auto"/>
            <a:r>
              <a:rPr lang="zh-CN" altLang="zh-CN" strike="noStrike" noProof="1" dirty="0" smtClean="0"/>
              <a:t>第四级</a:t>
            </a:r>
            <a:endParaRPr lang="zh-CN" altLang="zh-CN" strike="noStrike" noProof="1" dirty="0" smtClean="0"/>
          </a:p>
          <a:p>
            <a:pPr lvl="4" fontAlgn="auto"/>
            <a:r>
              <a:rPr lang="zh-CN" altLang="zh-CN" strike="noStrike" noProof="1" dirty="0" smtClean="0"/>
              <a:t>第五级</a:t>
            </a:r>
            <a:endParaRPr lang="zh-CN" altLang="zh-CN" strike="noStrike" noProof="1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302932" y="118532"/>
            <a:ext cx="9312101" cy="717022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9436" y="1376362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z="13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1099436" y="2200274"/>
            <a:ext cx="5157787" cy="3684588"/>
          </a:xfrm>
        </p:spPr>
        <p:txBody>
          <a:bodyPr/>
          <a:lstStyle/>
          <a:p>
            <a:pPr lvl="0" fontAlgn="auto"/>
            <a:r>
              <a:rPr lang="zh-CN" altLang="zh-CN" strike="noStrike" noProof="1" dirty="0" smtClean="0"/>
              <a:t>单击此处编辑母版文本样式</a:t>
            </a:r>
            <a:endParaRPr lang="zh-CN" altLang="zh-CN" strike="noStrike" noProof="1" dirty="0" smtClean="0"/>
          </a:p>
          <a:p>
            <a:pPr lvl="1" fontAlgn="auto"/>
            <a:r>
              <a:rPr lang="zh-CN" altLang="zh-CN" strike="noStrike" noProof="1" dirty="0" smtClean="0"/>
              <a:t>第二级</a:t>
            </a:r>
            <a:endParaRPr lang="zh-CN" altLang="zh-CN" strike="noStrike" noProof="1" dirty="0" smtClean="0"/>
          </a:p>
          <a:p>
            <a:pPr lvl="2" fontAlgn="auto"/>
            <a:r>
              <a:rPr lang="zh-CN" altLang="zh-CN" strike="noStrike" noProof="1" dirty="0" smtClean="0"/>
              <a:t>第三级</a:t>
            </a:r>
            <a:endParaRPr lang="zh-CN" altLang="zh-CN" strike="noStrike" noProof="1" dirty="0" smtClean="0"/>
          </a:p>
          <a:p>
            <a:pPr lvl="3" fontAlgn="auto"/>
            <a:r>
              <a:rPr lang="zh-CN" altLang="zh-CN" strike="noStrike" noProof="1" dirty="0" smtClean="0"/>
              <a:t>第四级</a:t>
            </a:r>
            <a:endParaRPr lang="zh-CN" altLang="zh-CN" strike="noStrike" noProof="1" dirty="0" smtClean="0"/>
          </a:p>
          <a:p>
            <a:pPr lvl="4" fontAlgn="auto"/>
            <a:r>
              <a:rPr lang="zh-CN" altLang="zh-CN" strike="noStrike" noProof="1" dirty="0" smtClean="0"/>
              <a:t>第五级</a:t>
            </a:r>
            <a:endParaRPr lang="zh-CN" altLang="zh-CN" strike="noStrike" noProof="1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1847" y="1376362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z="13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6431847" y="2200274"/>
            <a:ext cx="5183188" cy="3684588"/>
          </a:xfrm>
        </p:spPr>
        <p:txBody>
          <a:bodyPr/>
          <a:lstStyle/>
          <a:p>
            <a:pPr lvl="0" fontAlgn="auto"/>
            <a:r>
              <a:rPr lang="zh-CN" altLang="zh-CN" strike="noStrike" noProof="1" dirty="0" smtClean="0"/>
              <a:t>单击此处编辑母版文本样式</a:t>
            </a:r>
            <a:endParaRPr lang="zh-CN" altLang="zh-CN" strike="noStrike" noProof="1" dirty="0" smtClean="0"/>
          </a:p>
          <a:p>
            <a:pPr lvl="1" fontAlgn="auto"/>
            <a:r>
              <a:rPr lang="zh-CN" altLang="zh-CN" strike="noStrike" noProof="1" dirty="0" smtClean="0"/>
              <a:t>第二级</a:t>
            </a:r>
            <a:endParaRPr lang="zh-CN" altLang="zh-CN" strike="noStrike" noProof="1" dirty="0" smtClean="0"/>
          </a:p>
          <a:p>
            <a:pPr lvl="2" fontAlgn="auto"/>
            <a:r>
              <a:rPr lang="zh-CN" altLang="zh-CN" strike="noStrike" noProof="1" dirty="0" smtClean="0"/>
              <a:t>第三级</a:t>
            </a:r>
            <a:endParaRPr lang="zh-CN" altLang="zh-CN" strike="noStrike" noProof="1" dirty="0" smtClean="0"/>
          </a:p>
          <a:p>
            <a:pPr lvl="3" fontAlgn="auto"/>
            <a:r>
              <a:rPr lang="zh-CN" altLang="zh-CN" strike="noStrike" noProof="1" dirty="0" smtClean="0"/>
              <a:t>第四级</a:t>
            </a:r>
            <a:endParaRPr lang="zh-CN" altLang="zh-CN" strike="noStrike" noProof="1" dirty="0" smtClean="0"/>
          </a:p>
          <a:p>
            <a:pPr lvl="4" fontAlgn="auto"/>
            <a:r>
              <a:rPr lang="zh-CN" altLang="zh-CN" strike="noStrike" noProof="1" dirty="0" smtClean="0"/>
              <a:t>第五级</a:t>
            </a:r>
            <a:endParaRPr lang="zh-CN" altLang="zh-CN" strike="noStrike" noProof="1" dirty="0" smtClean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954867" y="2855913"/>
            <a:ext cx="6400800" cy="639763"/>
          </a:xfrm>
          <a:custGeom>
            <a:avLst/>
            <a:gdLst>
              <a:gd name="connsiteX0" fmla="*/ 304800 w 4800600"/>
              <a:gd name="connsiteY0" fmla="*/ 0 h 640080"/>
              <a:gd name="connsiteX1" fmla="*/ 4800600 w 4800600"/>
              <a:gd name="connsiteY1" fmla="*/ 7620 h 640080"/>
              <a:gd name="connsiteX2" fmla="*/ 4495800 w 4800600"/>
              <a:gd name="connsiteY2" fmla="*/ 640080 h 640080"/>
              <a:gd name="connsiteX3" fmla="*/ 0 w 4800600"/>
              <a:gd name="connsiteY3" fmla="*/ 640080 h 640080"/>
              <a:gd name="connsiteX4" fmla="*/ 304800 w 4800600"/>
              <a:gd name="connsiteY4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640080">
                <a:moveTo>
                  <a:pt x="304800" y="0"/>
                </a:moveTo>
                <a:lnTo>
                  <a:pt x="4800600" y="7620"/>
                </a:lnTo>
                <a:lnTo>
                  <a:pt x="4495800" y="640080"/>
                </a:lnTo>
                <a:lnTo>
                  <a:pt x="0" y="640080"/>
                </a:lnTo>
                <a:lnTo>
                  <a:pt x="3048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82500"/>
          </a:bodyPr>
          <a:lstStyle/>
          <a:p>
            <a:pPr algn="ctr" eaLnBrk="1" fontAlgn="base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4400" i="1" strike="noStrike" noProof="1" dirty="0">
              <a:solidFill>
                <a:srgbClr val="FFFFFF"/>
              </a:solidFill>
              <a:latin typeface="Bodoni MT Black" pitchFamily="18" charset="0"/>
              <a:ea typeface="HanWangWCL10" pitchFamily="18" charset="-120"/>
              <a:cs typeface="Aharoni" pitchFamily="2" charset="-79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8997951" y="3030538"/>
            <a:ext cx="924984" cy="549275"/>
          </a:xfrm>
          <a:custGeom>
            <a:avLst/>
            <a:gdLst>
              <a:gd name="connsiteX0" fmla="*/ 274320 w 693420"/>
              <a:gd name="connsiteY0" fmla="*/ 0 h 548640"/>
              <a:gd name="connsiteX1" fmla="*/ 693420 w 693420"/>
              <a:gd name="connsiteY1" fmla="*/ 7620 h 548640"/>
              <a:gd name="connsiteX2" fmla="*/ 449580 w 693420"/>
              <a:gd name="connsiteY2" fmla="*/ 259080 h 548640"/>
              <a:gd name="connsiteX3" fmla="*/ 571500 w 693420"/>
              <a:gd name="connsiteY3" fmla="*/ 548640 h 548640"/>
              <a:gd name="connsiteX4" fmla="*/ 0 w 693420"/>
              <a:gd name="connsiteY4" fmla="*/ 533400 h 548640"/>
              <a:gd name="connsiteX5" fmla="*/ 274320 w 693420"/>
              <a:gd name="connsiteY5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3420" h="548640">
                <a:moveTo>
                  <a:pt x="274320" y="0"/>
                </a:moveTo>
                <a:lnTo>
                  <a:pt x="693420" y="7620"/>
                </a:lnTo>
                <a:lnTo>
                  <a:pt x="449580" y="259080"/>
                </a:lnTo>
                <a:lnTo>
                  <a:pt x="571500" y="548640"/>
                </a:lnTo>
                <a:lnTo>
                  <a:pt x="0" y="533400"/>
                </a:lnTo>
                <a:lnTo>
                  <a:pt x="2743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base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5" name="任意多边形 4"/>
          <p:cNvSpPr/>
          <p:nvPr/>
        </p:nvSpPr>
        <p:spPr>
          <a:xfrm flipH="1" flipV="1">
            <a:off x="2408767" y="2749550"/>
            <a:ext cx="922867" cy="547688"/>
          </a:xfrm>
          <a:custGeom>
            <a:avLst/>
            <a:gdLst>
              <a:gd name="connsiteX0" fmla="*/ 274320 w 693420"/>
              <a:gd name="connsiteY0" fmla="*/ 0 h 548640"/>
              <a:gd name="connsiteX1" fmla="*/ 693420 w 693420"/>
              <a:gd name="connsiteY1" fmla="*/ 7620 h 548640"/>
              <a:gd name="connsiteX2" fmla="*/ 449580 w 693420"/>
              <a:gd name="connsiteY2" fmla="*/ 259080 h 548640"/>
              <a:gd name="connsiteX3" fmla="*/ 571500 w 693420"/>
              <a:gd name="connsiteY3" fmla="*/ 548640 h 548640"/>
              <a:gd name="connsiteX4" fmla="*/ 0 w 693420"/>
              <a:gd name="connsiteY4" fmla="*/ 533400 h 548640"/>
              <a:gd name="connsiteX5" fmla="*/ 274320 w 693420"/>
              <a:gd name="connsiteY5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3420" h="548640">
                <a:moveTo>
                  <a:pt x="274320" y="0"/>
                </a:moveTo>
                <a:lnTo>
                  <a:pt x="693420" y="7620"/>
                </a:lnTo>
                <a:lnTo>
                  <a:pt x="449580" y="259080"/>
                </a:lnTo>
                <a:lnTo>
                  <a:pt x="571500" y="548640"/>
                </a:lnTo>
                <a:lnTo>
                  <a:pt x="0" y="533400"/>
                </a:lnTo>
                <a:lnTo>
                  <a:pt x="2743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base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3854400" y="2847600"/>
            <a:ext cx="4656000" cy="666000"/>
          </a:xfrm>
        </p:spPr>
        <p:txBody>
          <a:bodyPr anchor="ctr" anchorCtr="0">
            <a:normAutofit/>
          </a:bodyPr>
          <a:lstStyle>
            <a:lvl1pPr algn="ctr">
              <a:defRPr/>
            </a:lvl1pPr>
          </a:lstStyle>
          <a:p>
            <a:pPr fontAlgn="auto"/>
            <a:r>
              <a:rPr lang="zh-CN" altLang="en-US" strike="noStrike" noProof="1" dirty="0" smtClean="0"/>
              <a:t>此处编辑标题</a:t>
            </a:r>
            <a:endParaRPr lang="en-US" strike="noStrike" noProof="1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61429F3-70FF-4BD1-912A-25B696348CFF}" type="datetimeFigureOut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112BCFE8-AB45-4CE0-AC07-8F1CF089FFE0}" type="slidenum">
              <a:rPr lang="zh-CN" altLang="en-US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4" Type="http://schemas.openxmlformats.org/officeDocument/2006/relationships/theme" Target="../theme/theme10.xml"/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0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2" Type="http://schemas.openxmlformats.org/officeDocument/2006/relationships/theme" Target="../theme/theme11.xml"/><Relationship Id="rId11" Type="http://schemas.openxmlformats.org/officeDocument/2006/relationships/image" Target="../media/image22.jpeg"/><Relationship Id="rId10" Type="http://schemas.openxmlformats.org/officeDocument/2006/relationships/slideLayout" Target="../slideLayouts/slideLayout83.xml"/><Relationship Id="rId1" Type="http://schemas.openxmlformats.org/officeDocument/2006/relationships/slideLayout" Target="../slideLayouts/slideLayout74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0.xml"/><Relationship Id="rId6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2" Type="http://schemas.openxmlformats.org/officeDocument/2006/relationships/theme" Target="../theme/theme12.xml"/><Relationship Id="rId11" Type="http://schemas.openxmlformats.org/officeDocument/2006/relationships/image" Target="../media/image25.jpeg"/><Relationship Id="rId10" Type="http://schemas.openxmlformats.org/officeDocument/2006/relationships/slideLayout" Target="../slideLayouts/slideLayout93.xml"/><Relationship Id="rId1" Type="http://schemas.openxmlformats.org/officeDocument/2006/relationships/slideLayout" Target="../slideLayouts/slideLayout84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5.xml"/><Relationship Id="rId12" Type="http://schemas.openxmlformats.org/officeDocument/2006/relationships/theme" Target="../theme/theme13.xml"/><Relationship Id="rId11" Type="http://schemas.openxmlformats.org/officeDocument/2006/relationships/image" Target="../media/image28.jpeg"/><Relationship Id="rId10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94.xml"/></Relationships>
</file>

<file path=ppt/slideMasters/_rels/slideMaster14.xml.rels><?xml version="1.0" encoding="UTF-8" standalone="yes"?>
<Relationships xmlns="http://schemas.openxmlformats.org/package/2006/relationships"><Relationship Id="rId4" Type="http://schemas.openxmlformats.org/officeDocument/2006/relationships/theme" Target="../theme/theme14.xml"/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7.xml"/><Relationship Id="rId15" Type="http://schemas.openxmlformats.org/officeDocument/2006/relationships/theme" Target="../theme/theme15.xml"/><Relationship Id="rId14" Type="http://schemas.openxmlformats.org/officeDocument/2006/relationships/image" Target="../media/image32.png"/><Relationship Id="rId13" Type="http://schemas.openxmlformats.org/officeDocument/2006/relationships/image" Target="../media/image31.jpeg"/><Relationship Id="rId12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6.xml"/></Relationships>
</file>

<file path=ppt/slideMasters/_rels/slideMaster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9.xml"/><Relationship Id="rId14" Type="http://schemas.openxmlformats.org/officeDocument/2006/relationships/theme" Target="../theme/theme16.xml"/><Relationship Id="rId13" Type="http://schemas.openxmlformats.org/officeDocument/2006/relationships/image" Target="../media/image33.png"/><Relationship Id="rId12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18.xml"/></Relationships>
</file>

<file path=ppt/slideMasters/_rels/slideMaster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31.xml"/><Relationship Id="rId14" Type="http://schemas.openxmlformats.org/officeDocument/2006/relationships/theme" Target="../theme/theme17.xml"/><Relationship Id="rId13" Type="http://schemas.openxmlformats.org/officeDocument/2006/relationships/image" Target="../media/image34.png"/><Relationship Id="rId12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0.xml"/></Relationships>
</file>

<file path=ppt/slideMasters/_rels/slideMaster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3.xml"/><Relationship Id="rId14" Type="http://schemas.openxmlformats.org/officeDocument/2006/relationships/theme" Target="../theme/theme18.xml"/><Relationship Id="rId13" Type="http://schemas.openxmlformats.org/officeDocument/2006/relationships/image" Target="../media/image35.png"/><Relationship Id="rId12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42.xml"/></Relationships>
</file>

<file path=ppt/slideMasters/_rels/slideMaster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2.xml"/><Relationship Id="rId8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55.xml"/><Relationship Id="rId14" Type="http://schemas.openxmlformats.org/officeDocument/2006/relationships/theme" Target="../theme/theme19.xml"/><Relationship Id="rId13" Type="http://schemas.openxmlformats.org/officeDocument/2006/relationships/image" Target="../media/image36.png"/><Relationship Id="rId12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4.xml"/><Relationship Id="rId8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67.xml"/><Relationship Id="rId14" Type="http://schemas.openxmlformats.org/officeDocument/2006/relationships/theme" Target="../theme/theme20.xml"/><Relationship Id="rId13" Type="http://schemas.openxmlformats.org/officeDocument/2006/relationships/image" Target="../media/image37.png"/><Relationship Id="rId12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66.xml"/></Relationships>
</file>

<file path=ppt/slideMasters/_rels/slideMaster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6.xml"/><Relationship Id="rId8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9.xml"/><Relationship Id="rId14" Type="http://schemas.openxmlformats.org/officeDocument/2006/relationships/theme" Target="../theme/theme21.xml"/><Relationship Id="rId13" Type="http://schemas.openxmlformats.org/officeDocument/2006/relationships/image" Target="../media/image38.png"/><Relationship Id="rId12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78.xml"/></Relationships>
</file>

<file path=ppt/slideMasters/_rels/slideMaster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8.xml"/><Relationship Id="rId8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91.xml"/><Relationship Id="rId14" Type="http://schemas.openxmlformats.org/officeDocument/2006/relationships/theme" Target="../theme/theme22.xml"/><Relationship Id="rId13" Type="http://schemas.openxmlformats.org/officeDocument/2006/relationships/image" Target="../media/image39.png"/><Relationship Id="rId12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0.xml"/></Relationships>
</file>

<file path=ppt/slideMasters/_rels/slideMaster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0.xml"/><Relationship Id="rId8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203.xml"/><Relationship Id="rId14" Type="http://schemas.openxmlformats.org/officeDocument/2006/relationships/theme" Target="../theme/theme23.xml"/><Relationship Id="rId13" Type="http://schemas.openxmlformats.org/officeDocument/2006/relationships/image" Target="../media/image40.png"/><Relationship Id="rId12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02.xml"/></Relationships>
</file>

<file path=ppt/slideMasters/_rels/slideMaster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2.xml"/><Relationship Id="rId8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15.xml"/><Relationship Id="rId14" Type="http://schemas.openxmlformats.org/officeDocument/2006/relationships/theme" Target="../theme/theme24.xml"/><Relationship Id="rId13" Type="http://schemas.openxmlformats.org/officeDocument/2006/relationships/image" Target="../media/image41.png"/><Relationship Id="rId12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14.xml"/></Relationships>
</file>

<file path=ppt/slideMasters/_rels/slideMaster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4.xml"/><Relationship Id="rId8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27.xml"/><Relationship Id="rId14" Type="http://schemas.openxmlformats.org/officeDocument/2006/relationships/theme" Target="../theme/theme25.xml"/><Relationship Id="rId13" Type="http://schemas.openxmlformats.org/officeDocument/2006/relationships/image" Target="../media/image42.png"/><Relationship Id="rId12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26.xml"/></Relationships>
</file>

<file path=ppt/slideMasters/_rels/slideMaster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6.xml"/><Relationship Id="rId8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9.xml"/><Relationship Id="rId14" Type="http://schemas.openxmlformats.org/officeDocument/2006/relationships/theme" Target="../theme/theme26.xml"/><Relationship Id="rId13" Type="http://schemas.openxmlformats.org/officeDocument/2006/relationships/image" Target="../media/image43.png"/><Relationship Id="rId12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38.xml"/></Relationships>
</file>

<file path=ppt/slideMasters/_rels/slideMaster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8.xml"/><Relationship Id="rId8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51.xml"/><Relationship Id="rId14" Type="http://schemas.openxmlformats.org/officeDocument/2006/relationships/theme" Target="../theme/theme27.xml"/><Relationship Id="rId13" Type="http://schemas.openxmlformats.org/officeDocument/2006/relationships/image" Target="../media/image44.png"/><Relationship Id="rId12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50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12" Type="http://schemas.openxmlformats.org/officeDocument/2006/relationships/image" Target="../media/image5.jpeg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11" Type="http://schemas.openxmlformats.org/officeDocument/2006/relationships/image" Target="../media/image8.jpeg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1" Type="http://schemas.openxmlformats.org/officeDocument/2006/relationships/image" Target="../media/image11.jpeg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4" Type="http://schemas.openxmlformats.org/officeDocument/2006/relationships/theme" Target="../theme/theme7.xml"/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4" Type="http://schemas.openxmlformats.org/officeDocument/2006/relationships/theme" Target="../theme/theme8.xml"/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/Relationships>
</file>

<file path=ppt/slideMasters/_rels/slideMaster9.xml.rels><?xml version="1.0" encoding="UTF-8" standalone="yes"?>
<Relationships xmlns="http://schemas.openxmlformats.org/package/2006/relationships"><Relationship Id="rId4" Type="http://schemas.openxmlformats.org/officeDocument/2006/relationships/theme" Target="../theme/theme9.xml"/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white"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5682BF-DD93-4D1D-9163-EA7782F1A00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Calibri" pitchFamily="34" charset="0"/>
              </a:rPr>
            </a:fld>
            <a:endParaRPr lang="zh-CN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6" descr="图片2"/>
          <p:cNvPicPr>
            <a:picLocks noChangeAspect="1"/>
          </p:cNvPicPr>
          <p:nvPr userDrawn="1"/>
        </p:nvPicPr>
        <p:blipFill>
          <a:blip r:embed="rId3"/>
          <a:srcRect t="69206" r="28578"/>
          <a:stretch>
            <a:fillRect/>
          </a:stretch>
        </p:blipFill>
        <p:spPr>
          <a:xfrm>
            <a:off x="533400" y="5357284"/>
            <a:ext cx="8326967" cy="151130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1027" name="Picture 6" descr="图片2"/>
          <p:cNvPicPr>
            <a:picLocks noChangeAspect="1"/>
          </p:cNvPicPr>
          <p:nvPr userDrawn="1"/>
        </p:nvPicPr>
        <p:blipFill>
          <a:blip r:embed="rId3"/>
          <a:srcRect l="71422" t="69206"/>
          <a:stretch>
            <a:fillRect/>
          </a:stretch>
        </p:blipFill>
        <p:spPr>
          <a:xfrm>
            <a:off x="9228667" y="4908551"/>
            <a:ext cx="2963333" cy="1949449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1028" name="Picture 6" descr="图片2"/>
          <p:cNvPicPr>
            <a:picLocks noChangeAspect="1"/>
          </p:cNvPicPr>
          <p:nvPr userDrawn="1"/>
        </p:nvPicPr>
        <p:blipFill>
          <a:blip r:embed="rId3"/>
          <a:srcRect b="69101"/>
          <a:stretch>
            <a:fillRect/>
          </a:stretch>
        </p:blipFill>
        <p:spPr>
          <a:xfrm>
            <a:off x="0" y="0"/>
            <a:ext cx="12192000" cy="1625600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35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9pPr>
    </p:titleStyle>
    <p:bodyStyle>
      <a:lvl1pPr marL="457200" indent="-456565" algn="l" rtl="0" eaLnBrk="0" fontAlgn="base" hangingPunct="0">
        <a:spcBef>
          <a:spcPts val="130"/>
        </a:spcBef>
        <a:spcAft>
          <a:spcPct val="0"/>
        </a:spcAft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0365" algn="l" rtl="0" eaLnBrk="0" fontAlgn="base" hangingPunct="0">
        <a:spcBef>
          <a:spcPts val="130"/>
        </a:spcBef>
        <a:spcAft>
          <a:spcPct val="0"/>
        </a:spcAft>
        <a:buFont typeface="Arial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165" algn="l" rtl="0" eaLnBrk="0" fontAlgn="base" hangingPunct="0">
        <a:spcBef>
          <a:spcPts val="13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165" algn="l" rtl="0" eaLnBrk="0" fontAlgn="base" hangingPunct="0">
        <a:spcBef>
          <a:spcPts val="130"/>
        </a:spcBef>
        <a:spcAft>
          <a:spcPct val="0"/>
        </a:spcAft>
        <a:buFont typeface="Arial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165" algn="l" rtl="0" eaLnBrk="0" fontAlgn="base" hangingPunct="0">
        <a:spcBef>
          <a:spcPts val="130"/>
        </a:spcBef>
        <a:spcAft>
          <a:spcPct val="0"/>
        </a:spcAft>
        <a:buFont typeface="Arial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165" algn="l" defTabSz="1219200" rtl="0" eaLnBrk="1" latinLnBrk="0" hangingPunct="1">
        <a:spcBef>
          <a:spcPts val="13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165" algn="l" defTabSz="1219200" rtl="0" eaLnBrk="1" latinLnBrk="0" hangingPunct="1">
        <a:spcBef>
          <a:spcPts val="13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165" algn="l" defTabSz="1219200" rtl="0" eaLnBrk="1" latinLnBrk="0" hangingPunct="1">
        <a:spcBef>
          <a:spcPts val="13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165" algn="l" defTabSz="1219200" rtl="0" eaLnBrk="1" latinLnBrk="0" hangingPunct="1">
        <a:spcBef>
          <a:spcPts val="13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10"/>
          <p:cNvPicPr>
            <a:picLocks noChangeAspect="1"/>
          </p:cNvPicPr>
          <p:nvPr/>
        </p:nvPicPr>
        <p:blipFill>
          <a:blip r:embed="rId11"/>
          <a:srcRect l="1453" t="130" r="700" b="1256"/>
          <a:stretch>
            <a:fillRect/>
          </a:stretch>
        </p:blipFill>
        <p:spPr>
          <a:xfrm>
            <a:off x="-12700" y="0"/>
            <a:ext cx="12204700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27" name="KSO_BC1"/>
          <p:cNvSpPr>
            <a:spLocks noGrp="1"/>
          </p:cNvSpPr>
          <p:nvPr>
            <p:ph type="body"/>
          </p:nvPr>
        </p:nvSpPr>
        <p:spPr>
          <a:xfrm>
            <a:off x="558800" y="1176338"/>
            <a:ext cx="11055351" cy="487521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40" tIns="45720" rIns="91440" bIns="45720" anchor="t"/>
          <a:p>
            <a:pPr lvl="0" indent="-26797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34290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4" name="任意多边形 13"/>
          <p:cNvSpPr/>
          <p:nvPr/>
        </p:nvSpPr>
        <p:spPr>
          <a:xfrm>
            <a:off x="8695267" y="0"/>
            <a:ext cx="3496733" cy="1697038"/>
          </a:xfrm>
          <a:custGeom>
            <a:avLst/>
            <a:gdLst>
              <a:gd name="connsiteX0" fmla="*/ 1162691 w 2622482"/>
              <a:gd name="connsiteY0" fmla="*/ 0 h 1696338"/>
              <a:gd name="connsiteX1" fmla="*/ 2622482 w 2622482"/>
              <a:gd name="connsiteY1" fmla="*/ 0 h 1696338"/>
              <a:gd name="connsiteX2" fmla="*/ 2622482 w 2622482"/>
              <a:gd name="connsiteY2" fmla="*/ 1452169 h 1696338"/>
              <a:gd name="connsiteX3" fmla="*/ 2598950 w 2622482"/>
              <a:gd name="connsiteY3" fmla="*/ 1457772 h 1696338"/>
              <a:gd name="connsiteX4" fmla="*/ 2252397 w 2622482"/>
              <a:gd name="connsiteY4" fmla="*/ 1415703 h 1696338"/>
              <a:gd name="connsiteX5" fmla="*/ 1867328 w 2622482"/>
              <a:gd name="connsiteY5" fmla="*/ 1685434 h 1696338"/>
              <a:gd name="connsiteX6" fmla="*/ 1301149 w 2622482"/>
              <a:gd name="connsiteY6" fmla="*/ 1520791 h 1696338"/>
              <a:gd name="connsiteX7" fmla="*/ 460112 w 2622482"/>
              <a:gd name="connsiteY7" fmla="*/ 1358121 h 1696338"/>
              <a:gd name="connsiteX8" fmla="*/ 90326 w 2622482"/>
              <a:gd name="connsiteY8" fmla="*/ 1177100 h 1696338"/>
              <a:gd name="connsiteX9" fmla="*/ 169341 w 2622482"/>
              <a:gd name="connsiteY9" fmla="*/ 932752 h 1696338"/>
              <a:gd name="connsiteX10" fmla="*/ 2488 w 2622482"/>
              <a:gd name="connsiteY10" fmla="*/ 682058 h 1696338"/>
              <a:gd name="connsiteX11" fmla="*/ 307203 w 2622482"/>
              <a:gd name="connsiteY11" fmla="*/ 459233 h 1696338"/>
              <a:gd name="connsiteX12" fmla="*/ 310118 w 2622482"/>
              <a:gd name="connsiteY12" fmla="*/ 453359 h 1696338"/>
              <a:gd name="connsiteX13" fmla="*/ 445853 w 2622482"/>
              <a:gd name="connsiteY13" fmla="*/ 133378 h 1696338"/>
              <a:gd name="connsiteX14" fmla="*/ 1106173 w 2622482"/>
              <a:gd name="connsiteY14" fmla="*/ 60275 h 1696338"/>
              <a:gd name="connsiteX15" fmla="*/ 1106299 w 2622482"/>
              <a:gd name="connsiteY15" fmla="*/ 60140 h 169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22482" h="1696338">
                <a:moveTo>
                  <a:pt x="1162691" y="0"/>
                </a:moveTo>
                <a:lnTo>
                  <a:pt x="2622482" y="0"/>
                </a:lnTo>
                <a:lnTo>
                  <a:pt x="2622482" y="1452169"/>
                </a:lnTo>
                <a:lnTo>
                  <a:pt x="2598950" y="1457772"/>
                </a:lnTo>
                <a:cubicBezTo>
                  <a:pt x="2483186" y="1478070"/>
                  <a:pt x="2358206" y="1464581"/>
                  <a:pt x="2252397" y="1415703"/>
                </a:cubicBezTo>
                <a:cubicBezTo>
                  <a:pt x="2197646" y="1550032"/>
                  <a:pt x="2051039" y="1652720"/>
                  <a:pt x="1867328" y="1685434"/>
                </a:cubicBezTo>
                <a:cubicBezTo>
                  <a:pt x="1650846" y="1723979"/>
                  <a:pt x="1424910" y="1658293"/>
                  <a:pt x="1301149" y="1520791"/>
                </a:cubicBezTo>
                <a:cubicBezTo>
                  <a:pt x="1009039" y="1651305"/>
                  <a:pt x="629643" y="1577945"/>
                  <a:pt x="460112" y="1358121"/>
                </a:cubicBezTo>
                <a:cubicBezTo>
                  <a:pt x="293574" y="1372570"/>
                  <a:pt x="137199" y="1296037"/>
                  <a:pt x="90326" y="1177100"/>
                </a:cubicBezTo>
                <a:cubicBezTo>
                  <a:pt x="56373" y="1091049"/>
                  <a:pt x="86387" y="998180"/>
                  <a:pt x="169341" y="932752"/>
                </a:cubicBezTo>
                <a:cubicBezTo>
                  <a:pt x="51646" y="881430"/>
                  <a:pt x="-13898" y="782944"/>
                  <a:pt x="2488" y="682058"/>
                </a:cubicBezTo>
                <a:cubicBezTo>
                  <a:pt x="21710" y="563935"/>
                  <a:pt x="148228" y="471410"/>
                  <a:pt x="307203" y="459233"/>
                </a:cubicBezTo>
                <a:cubicBezTo>
                  <a:pt x="308148" y="457261"/>
                  <a:pt x="309172" y="455331"/>
                  <a:pt x="310118" y="453359"/>
                </a:cubicBezTo>
                <a:cubicBezTo>
                  <a:pt x="288769" y="337038"/>
                  <a:pt x="338557" y="219730"/>
                  <a:pt x="445853" y="133378"/>
                </a:cubicBezTo>
                <a:cubicBezTo>
                  <a:pt x="615384" y="-3009"/>
                  <a:pt x="890241" y="-33408"/>
                  <a:pt x="1106173" y="60275"/>
                </a:cubicBezTo>
                <a:lnTo>
                  <a:pt x="1106299" y="60140"/>
                </a:lnTo>
                <a:close/>
              </a:path>
            </a:pathLst>
          </a:custGeom>
          <a:solidFill>
            <a:srgbClr val="8EC9EE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9" name="云形 8"/>
          <p:cNvSpPr/>
          <p:nvPr/>
        </p:nvSpPr>
        <p:spPr>
          <a:xfrm>
            <a:off x="6096000" y="617538"/>
            <a:ext cx="1253067" cy="511175"/>
          </a:xfrm>
          <a:prstGeom prst="cloud">
            <a:avLst/>
          </a:prstGeom>
          <a:solidFill>
            <a:srgbClr val="8EC9EE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0" name="云形 9"/>
          <p:cNvSpPr/>
          <p:nvPr/>
        </p:nvSpPr>
        <p:spPr>
          <a:xfrm>
            <a:off x="156633" y="647700"/>
            <a:ext cx="681567" cy="277813"/>
          </a:xfrm>
          <a:prstGeom prst="cloud">
            <a:avLst/>
          </a:prstGeom>
          <a:solidFill>
            <a:srgbClr val="8EC9EE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5000" lnSpcReduction="20000"/>
          </a:bodyPr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031" name="KSO_BT1"/>
          <p:cNvSpPr>
            <a:spLocks noGrp="1"/>
          </p:cNvSpPr>
          <p:nvPr>
            <p:ph type="title"/>
          </p:nvPr>
        </p:nvSpPr>
        <p:spPr>
          <a:xfrm>
            <a:off x="558800" y="252413"/>
            <a:ext cx="11055351" cy="700087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40" tIns="45720" rIns="91440" bIns="45720" anchor="b"/>
          <a:p>
            <a:pPr lvl="0"/>
            <a:r>
              <a:rPr lang="zh-CN" altLang="en-US" dirty="0"/>
              <a:t>单击此处编辑母版标题样式</a:t>
            </a:r>
            <a:endParaRPr lang="en-US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1"/>
          </a:solidFill>
          <a:effectLst/>
          <a:latin typeface="Arial" pitchFamily="34" charset="0"/>
          <a:ea typeface="+mj-ea"/>
          <a:cs typeface="+mj-cs"/>
        </a:defRPr>
      </a:lvl1pPr>
    </p:titleStyle>
    <p:bodyStyle>
      <a:lvl1pPr marL="267970" indent="-267970" algn="just" defTabSz="685800" rtl="0" eaLnBrk="1" latinLnBrk="0" hangingPunct="1">
        <a:spcBef>
          <a:spcPts val="135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100000"/>
        <a:buFont typeface="Webdings" pitchFamily="18" charset="2"/>
        <a:buChar char="×"/>
        <a:defRPr sz="2400" kern="1200" baseline="0">
          <a:solidFill>
            <a:schemeClr val="tx1"/>
          </a:solidFill>
          <a:latin typeface="Arial" pitchFamily="34" charset="0"/>
          <a:ea typeface="+mj-ea"/>
          <a:cs typeface="+mn-cs"/>
        </a:defRPr>
      </a:lvl1pPr>
      <a:lvl2pPr marL="539750" indent="-342900" algn="just" defTabSz="685800" rtl="0" eaLnBrk="1" latinLnBrk="0" hangingPunct="1">
        <a:spcBef>
          <a:spcPts val="0"/>
        </a:spcBef>
        <a:spcAft>
          <a:spcPts val="0"/>
        </a:spcAft>
        <a:buClr>
          <a:schemeClr val="tx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Arial" pitchFamily="34" charset="0"/>
          <a:ea typeface="+mj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10"/>
          <p:cNvPicPr>
            <a:picLocks noChangeAspect="1"/>
          </p:cNvPicPr>
          <p:nvPr/>
        </p:nvPicPr>
        <p:blipFill>
          <a:blip r:embed="rId11"/>
          <a:srcRect l="1453" t="130" r="700" b="1256"/>
          <a:stretch>
            <a:fillRect/>
          </a:stretch>
        </p:blipFill>
        <p:spPr>
          <a:xfrm>
            <a:off x="-12700" y="0"/>
            <a:ext cx="12204700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27" name="KSO_BC1"/>
          <p:cNvSpPr>
            <a:spLocks noGrp="1"/>
          </p:cNvSpPr>
          <p:nvPr>
            <p:ph type="body"/>
          </p:nvPr>
        </p:nvSpPr>
        <p:spPr>
          <a:xfrm>
            <a:off x="558800" y="1176338"/>
            <a:ext cx="11055351" cy="487521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40" tIns="45720" rIns="91440" bIns="45720" anchor="t"/>
          <a:p>
            <a:pPr lvl="0" indent="-26797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34290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4" name="任意多边形 13"/>
          <p:cNvSpPr/>
          <p:nvPr/>
        </p:nvSpPr>
        <p:spPr>
          <a:xfrm>
            <a:off x="8695267" y="0"/>
            <a:ext cx="3496733" cy="1697038"/>
          </a:xfrm>
          <a:custGeom>
            <a:avLst/>
            <a:gdLst>
              <a:gd name="connsiteX0" fmla="*/ 1162691 w 2622482"/>
              <a:gd name="connsiteY0" fmla="*/ 0 h 1696338"/>
              <a:gd name="connsiteX1" fmla="*/ 2622482 w 2622482"/>
              <a:gd name="connsiteY1" fmla="*/ 0 h 1696338"/>
              <a:gd name="connsiteX2" fmla="*/ 2622482 w 2622482"/>
              <a:gd name="connsiteY2" fmla="*/ 1452169 h 1696338"/>
              <a:gd name="connsiteX3" fmla="*/ 2598950 w 2622482"/>
              <a:gd name="connsiteY3" fmla="*/ 1457772 h 1696338"/>
              <a:gd name="connsiteX4" fmla="*/ 2252397 w 2622482"/>
              <a:gd name="connsiteY4" fmla="*/ 1415703 h 1696338"/>
              <a:gd name="connsiteX5" fmla="*/ 1867328 w 2622482"/>
              <a:gd name="connsiteY5" fmla="*/ 1685434 h 1696338"/>
              <a:gd name="connsiteX6" fmla="*/ 1301149 w 2622482"/>
              <a:gd name="connsiteY6" fmla="*/ 1520791 h 1696338"/>
              <a:gd name="connsiteX7" fmla="*/ 460112 w 2622482"/>
              <a:gd name="connsiteY7" fmla="*/ 1358121 h 1696338"/>
              <a:gd name="connsiteX8" fmla="*/ 90326 w 2622482"/>
              <a:gd name="connsiteY8" fmla="*/ 1177100 h 1696338"/>
              <a:gd name="connsiteX9" fmla="*/ 169341 w 2622482"/>
              <a:gd name="connsiteY9" fmla="*/ 932752 h 1696338"/>
              <a:gd name="connsiteX10" fmla="*/ 2488 w 2622482"/>
              <a:gd name="connsiteY10" fmla="*/ 682058 h 1696338"/>
              <a:gd name="connsiteX11" fmla="*/ 307203 w 2622482"/>
              <a:gd name="connsiteY11" fmla="*/ 459233 h 1696338"/>
              <a:gd name="connsiteX12" fmla="*/ 310118 w 2622482"/>
              <a:gd name="connsiteY12" fmla="*/ 453359 h 1696338"/>
              <a:gd name="connsiteX13" fmla="*/ 445853 w 2622482"/>
              <a:gd name="connsiteY13" fmla="*/ 133378 h 1696338"/>
              <a:gd name="connsiteX14" fmla="*/ 1106173 w 2622482"/>
              <a:gd name="connsiteY14" fmla="*/ 60275 h 1696338"/>
              <a:gd name="connsiteX15" fmla="*/ 1106299 w 2622482"/>
              <a:gd name="connsiteY15" fmla="*/ 60140 h 169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22482" h="1696338">
                <a:moveTo>
                  <a:pt x="1162691" y="0"/>
                </a:moveTo>
                <a:lnTo>
                  <a:pt x="2622482" y="0"/>
                </a:lnTo>
                <a:lnTo>
                  <a:pt x="2622482" y="1452169"/>
                </a:lnTo>
                <a:lnTo>
                  <a:pt x="2598950" y="1457772"/>
                </a:lnTo>
                <a:cubicBezTo>
                  <a:pt x="2483186" y="1478070"/>
                  <a:pt x="2358206" y="1464581"/>
                  <a:pt x="2252397" y="1415703"/>
                </a:cubicBezTo>
                <a:cubicBezTo>
                  <a:pt x="2197646" y="1550032"/>
                  <a:pt x="2051039" y="1652720"/>
                  <a:pt x="1867328" y="1685434"/>
                </a:cubicBezTo>
                <a:cubicBezTo>
                  <a:pt x="1650846" y="1723979"/>
                  <a:pt x="1424910" y="1658293"/>
                  <a:pt x="1301149" y="1520791"/>
                </a:cubicBezTo>
                <a:cubicBezTo>
                  <a:pt x="1009039" y="1651305"/>
                  <a:pt x="629643" y="1577945"/>
                  <a:pt x="460112" y="1358121"/>
                </a:cubicBezTo>
                <a:cubicBezTo>
                  <a:pt x="293574" y="1372570"/>
                  <a:pt x="137199" y="1296037"/>
                  <a:pt x="90326" y="1177100"/>
                </a:cubicBezTo>
                <a:cubicBezTo>
                  <a:pt x="56373" y="1091049"/>
                  <a:pt x="86387" y="998180"/>
                  <a:pt x="169341" y="932752"/>
                </a:cubicBezTo>
                <a:cubicBezTo>
                  <a:pt x="51646" y="881430"/>
                  <a:pt x="-13898" y="782944"/>
                  <a:pt x="2488" y="682058"/>
                </a:cubicBezTo>
                <a:cubicBezTo>
                  <a:pt x="21710" y="563935"/>
                  <a:pt x="148228" y="471410"/>
                  <a:pt x="307203" y="459233"/>
                </a:cubicBezTo>
                <a:cubicBezTo>
                  <a:pt x="308148" y="457261"/>
                  <a:pt x="309172" y="455331"/>
                  <a:pt x="310118" y="453359"/>
                </a:cubicBezTo>
                <a:cubicBezTo>
                  <a:pt x="288769" y="337038"/>
                  <a:pt x="338557" y="219730"/>
                  <a:pt x="445853" y="133378"/>
                </a:cubicBezTo>
                <a:cubicBezTo>
                  <a:pt x="615384" y="-3009"/>
                  <a:pt x="890241" y="-33408"/>
                  <a:pt x="1106173" y="60275"/>
                </a:cubicBezTo>
                <a:lnTo>
                  <a:pt x="1106299" y="60140"/>
                </a:lnTo>
                <a:close/>
              </a:path>
            </a:pathLst>
          </a:custGeom>
          <a:solidFill>
            <a:srgbClr val="8EC9EE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9" name="云形 8"/>
          <p:cNvSpPr/>
          <p:nvPr/>
        </p:nvSpPr>
        <p:spPr>
          <a:xfrm>
            <a:off x="6096000" y="617538"/>
            <a:ext cx="1253067" cy="511175"/>
          </a:xfrm>
          <a:prstGeom prst="cloud">
            <a:avLst/>
          </a:prstGeom>
          <a:solidFill>
            <a:srgbClr val="8EC9EE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0" name="云形 9"/>
          <p:cNvSpPr/>
          <p:nvPr/>
        </p:nvSpPr>
        <p:spPr>
          <a:xfrm>
            <a:off x="156633" y="647700"/>
            <a:ext cx="681567" cy="277813"/>
          </a:xfrm>
          <a:prstGeom prst="cloud">
            <a:avLst/>
          </a:prstGeom>
          <a:solidFill>
            <a:srgbClr val="8EC9EE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5000" lnSpcReduction="20000"/>
          </a:bodyPr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031" name="KSO_BT1"/>
          <p:cNvSpPr>
            <a:spLocks noGrp="1"/>
          </p:cNvSpPr>
          <p:nvPr>
            <p:ph type="title"/>
          </p:nvPr>
        </p:nvSpPr>
        <p:spPr>
          <a:xfrm>
            <a:off x="558800" y="252413"/>
            <a:ext cx="11055351" cy="700087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40" tIns="45720" rIns="91440" bIns="45720" anchor="b"/>
          <a:p>
            <a:pPr lvl="0"/>
            <a:r>
              <a:rPr lang="zh-CN" altLang="en-US" dirty="0"/>
              <a:t>单击此处编辑母版标题样式</a:t>
            </a:r>
            <a:endParaRPr lang="en-US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1"/>
          </a:solidFill>
          <a:effectLst/>
          <a:latin typeface="Arial" pitchFamily="34" charset="0"/>
          <a:ea typeface="+mj-ea"/>
          <a:cs typeface="+mj-cs"/>
        </a:defRPr>
      </a:lvl1pPr>
    </p:titleStyle>
    <p:bodyStyle>
      <a:lvl1pPr marL="267970" indent="-267970" algn="just" defTabSz="685800" rtl="0" eaLnBrk="1" latinLnBrk="0" hangingPunct="1">
        <a:spcBef>
          <a:spcPts val="135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100000"/>
        <a:buFont typeface="Webdings" pitchFamily="18" charset="2"/>
        <a:buChar char="×"/>
        <a:defRPr sz="2400" kern="1200" baseline="0">
          <a:solidFill>
            <a:schemeClr val="tx1"/>
          </a:solidFill>
          <a:latin typeface="Arial" pitchFamily="34" charset="0"/>
          <a:ea typeface="+mj-ea"/>
          <a:cs typeface="+mn-cs"/>
        </a:defRPr>
      </a:lvl1pPr>
      <a:lvl2pPr marL="539750" indent="-342900" algn="just" defTabSz="685800" rtl="0" eaLnBrk="1" latinLnBrk="0" hangingPunct="1">
        <a:spcBef>
          <a:spcPts val="0"/>
        </a:spcBef>
        <a:spcAft>
          <a:spcPts val="0"/>
        </a:spcAft>
        <a:buClr>
          <a:schemeClr val="tx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Arial" pitchFamily="34" charset="0"/>
          <a:ea typeface="+mj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10"/>
          <p:cNvPicPr>
            <a:picLocks noChangeAspect="1"/>
          </p:cNvPicPr>
          <p:nvPr/>
        </p:nvPicPr>
        <p:blipFill>
          <a:blip r:embed="rId11"/>
          <a:srcRect l="1453" t="130" r="700" b="1256"/>
          <a:stretch>
            <a:fillRect/>
          </a:stretch>
        </p:blipFill>
        <p:spPr>
          <a:xfrm>
            <a:off x="-12700" y="0"/>
            <a:ext cx="12204700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27" name="KSO_BC1"/>
          <p:cNvSpPr>
            <a:spLocks noGrp="1"/>
          </p:cNvSpPr>
          <p:nvPr>
            <p:ph type="body"/>
          </p:nvPr>
        </p:nvSpPr>
        <p:spPr>
          <a:xfrm>
            <a:off x="558800" y="1176338"/>
            <a:ext cx="11055351" cy="487521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40" tIns="45720" rIns="91440" bIns="45720" anchor="t"/>
          <a:p>
            <a:pPr lvl="0" indent="-26797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34290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4" name="任意多边形 13"/>
          <p:cNvSpPr/>
          <p:nvPr/>
        </p:nvSpPr>
        <p:spPr>
          <a:xfrm>
            <a:off x="8695267" y="0"/>
            <a:ext cx="3496733" cy="1697038"/>
          </a:xfrm>
          <a:custGeom>
            <a:avLst/>
            <a:gdLst>
              <a:gd name="connsiteX0" fmla="*/ 1162691 w 2622482"/>
              <a:gd name="connsiteY0" fmla="*/ 0 h 1696338"/>
              <a:gd name="connsiteX1" fmla="*/ 2622482 w 2622482"/>
              <a:gd name="connsiteY1" fmla="*/ 0 h 1696338"/>
              <a:gd name="connsiteX2" fmla="*/ 2622482 w 2622482"/>
              <a:gd name="connsiteY2" fmla="*/ 1452169 h 1696338"/>
              <a:gd name="connsiteX3" fmla="*/ 2598950 w 2622482"/>
              <a:gd name="connsiteY3" fmla="*/ 1457772 h 1696338"/>
              <a:gd name="connsiteX4" fmla="*/ 2252397 w 2622482"/>
              <a:gd name="connsiteY4" fmla="*/ 1415703 h 1696338"/>
              <a:gd name="connsiteX5" fmla="*/ 1867328 w 2622482"/>
              <a:gd name="connsiteY5" fmla="*/ 1685434 h 1696338"/>
              <a:gd name="connsiteX6" fmla="*/ 1301149 w 2622482"/>
              <a:gd name="connsiteY6" fmla="*/ 1520791 h 1696338"/>
              <a:gd name="connsiteX7" fmla="*/ 460112 w 2622482"/>
              <a:gd name="connsiteY7" fmla="*/ 1358121 h 1696338"/>
              <a:gd name="connsiteX8" fmla="*/ 90326 w 2622482"/>
              <a:gd name="connsiteY8" fmla="*/ 1177100 h 1696338"/>
              <a:gd name="connsiteX9" fmla="*/ 169341 w 2622482"/>
              <a:gd name="connsiteY9" fmla="*/ 932752 h 1696338"/>
              <a:gd name="connsiteX10" fmla="*/ 2488 w 2622482"/>
              <a:gd name="connsiteY10" fmla="*/ 682058 h 1696338"/>
              <a:gd name="connsiteX11" fmla="*/ 307203 w 2622482"/>
              <a:gd name="connsiteY11" fmla="*/ 459233 h 1696338"/>
              <a:gd name="connsiteX12" fmla="*/ 310118 w 2622482"/>
              <a:gd name="connsiteY12" fmla="*/ 453359 h 1696338"/>
              <a:gd name="connsiteX13" fmla="*/ 445853 w 2622482"/>
              <a:gd name="connsiteY13" fmla="*/ 133378 h 1696338"/>
              <a:gd name="connsiteX14" fmla="*/ 1106173 w 2622482"/>
              <a:gd name="connsiteY14" fmla="*/ 60275 h 1696338"/>
              <a:gd name="connsiteX15" fmla="*/ 1106299 w 2622482"/>
              <a:gd name="connsiteY15" fmla="*/ 60140 h 169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22482" h="1696338">
                <a:moveTo>
                  <a:pt x="1162691" y="0"/>
                </a:moveTo>
                <a:lnTo>
                  <a:pt x="2622482" y="0"/>
                </a:lnTo>
                <a:lnTo>
                  <a:pt x="2622482" y="1452169"/>
                </a:lnTo>
                <a:lnTo>
                  <a:pt x="2598950" y="1457772"/>
                </a:lnTo>
                <a:cubicBezTo>
                  <a:pt x="2483186" y="1478070"/>
                  <a:pt x="2358206" y="1464581"/>
                  <a:pt x="2252397" y="1415703"/>
                </a:cubicBezTo>
                <a:cubicBezTo>
                  <a:pt x="2197646" y="1550032"/>
                  <a:pt x="2051039" y="1652720"/>
                  <a:pt x="1867328" y="1685434"/>
                </a:cubicBezTo>
                <a:cubicBezTo>
                  <a:pt x="1650846" y="1723979"/>
                  <a:pt x="1424910" y="1658293"/>
                  <a:pt x="1301149" y="1520791"/>
                </a:cubicBezTo>
                <a:cubicBezTo>
                  <a:pt x="1009039" y="1651305"/>
                  <a:pt x="629643" y="1577945"/>
                  <a:pt x="460112" y="1358121"/>
                </a:cubicBezTo>
                <a:cubicBezTo>
                  <a:pt x="293574" y="1372570"/>
                  <a:pt x="137199" y="1296037"/>
                  <a:pt x="90326" y="1177100"/>
                </a:cubicBezTo>
                <a:cubicBezTo>
                  <a:pt x="56373" y="1091049"/>
                  <a:pt x="86387" y="998180"/>
                  <a:pt x="169341" y="932752"/>
                </a:cubicBezTo>
                <a:cubicBezTo>
                  <a:pt x="51646" y="881430"/>
                  <a:pt x="-13898" y="782944"/>
                  <a:pt x="2488" y="682058"/>
                </a:cubicBezTo>
                <a:cubicBezTo>
                  <a:pt x="21710" y="563935"/>
                  <a:pt x="148228" y="471410"/>
                  <a:pt x="307203" y="459233"/>
                </a:cubicBezTo>
                <a:cubicBezTo>
                  <a:pt x="308148" y="457261"/>
                  <a:pt x="309172" y="455331"/>
                  <a:pt x="310118" y="453359"/>
                </a:cubicBezTo>
                <a:cubicBezTo>
                  <a:pt x="288769" y="337038"/>
                  <a:pt x="338557" y="219730"/>
                  <a:pt x="445853" y="133378"/>
                </a:cubicBezTo>
                <a:cubicBezTo>
                  <a:pt x="615384" y="-3009"/>
                  <a:pt x="890241" y="-33408"/>
                  <a:pt x="1106173" y="60275"/>
                </a:cubicBezTo>
                <a:lnTo>
                  <a:pt x="1106299" y="60140"/>
                </a:lnTo>
                <a:close/>
              </a:path>
            </a:pathLst>
          </a:custGeom>
          <a:solidFill>
            <a:srgbClr val="8EC9EE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9" name="云形 8"/>
          <p:cNvSpPr/>
          <p:nvPr/>
        </p:nvSpPr>
        <p:spPr>
          <a:xfrm>
            <a:off x="6096000" y="617538"/>
            <a:ext cx="1253067" cy="511175"/>
          </a:xfrm>
          <a:prstGeom prst="cloud">
            <a:avLst/>
          </a:prstGeom>
          <a:solidFill>
            <a:srgbClr val="8EC9EE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0" name="云形 9"/>
          <p:cNvSpPr/>
          <p:nvPr/>
        </p:nvSpPr>
        <p:spPr>
          <a:xfrm>
            <a:off x="156633" y="647700"/>
            <a:ext cx="681567" cy="277813"/>
          </a:xfrm>
          <a:prstGeom prst="cloud">
            <a:avLst/>
          </a:prstGeom>
          <a:solidFill>
            <a:srgbClr val="8EC9EE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5000" lnSpcReduction="20000"/>
          </a:bodyPr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031" name="KSO_BT1"/>
          <p:cNvSpPr>
            <a:spLocks noGrp="1"/>
          </p:cNvSpPr>
          <p:nvPr>
            <p:ph type="title"/>
          </p:nvPr>
        </p:nvSpPr>
        <p:spPr>
          <a:xfrm>
            <a:off x="558800" y="252413"/>
            <a:ext cx="11055351" cy="700087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40" tIns="45720" rIns="91440" bIns="45720" anchor="b"/>
          <a:p>
            <a:pPr lvl="0"/>
            <a:r>
              <a:rPr lang="zh-CN" altLang="en-US" dirty="0"/>
              <a:t>单击此处编辑母版标题样式</a:t>
            </a:r>
            <a:endParaRPr lang="en-US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1"/>
          </a:solidFill>
          <a:effectLst/>
          <a:latin typeface="Arial" pitchFamily="34" charset="0"/>
          <a:ea typeface="+mj-ea"/>
          <a:cs typeface="+mj-cs"/>
        </a:defRPr>
      </a:lvl1pPr>
    </p:titleStyle>
    <p:bodyStyle>
      <a:lvl1pPr marL="267970" indent="-267970" algn="just" defTabSz="685800" rtl="0" eaLnBrk="1" latinLnBrk="0" hangingPunct="1">
        <a:spcBef>
          <a:spcPts val="135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100000"/>
        <a:buFont typeface="Webdings" pitchFamily="18" charset="2"/>
        <a:buChar char="×"/>
        <a:defRPr sz="2400" kern="1200" baseline="0">
          <a:solidFill>
            <a:schemeClr val="tx1"/>
          </a:solidFill>
          <a:latin typeface="Arial" pitchFamily="34" charset="0"/>
          <a:ea typeface="+mj-ea"/>
          <a:cs typeface="+mn-cs"/>
        </a:defRPr>
      </a:lvl1pPr>
      <a:lvl2pPr marL="539750" indent="-342900" algn="just" defTabSz="685800" rtl="0" eaLnBrk="1" latinLnBrk="0" hangingPunct="1">
        <a:spcBef>
          <a:spcPts val="0"/>
        </a:spcBef>
        <a:spcAft>
          <a:spcPts val="0"/>
        </a:spcAft>
        <a:buClr>
          <a:schemeClr val="tx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Arial" pitchFamily="34" charset="0"/>
          <a:ea typeface="+mj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6" descr="图片2"/>
          <p:cNvPicPr>
            <a:picLocks noChangeAspect="1"/>
          </p:cNvPicPr>
          <p:nvPr userDrawn="1"/>
        </p:nvPicPr>
        <p:blipFill>
          <a:blip r:embed="rId3"/>
          <a:srcRect t="69206" r="28578"/>
          <a:stretch>
            <a:fillRect/>
          </a:stretch>
        </p:blipFill>
        <p:spPr>
          <a:xfrm>
            <a:off x="533400" y="5357284"/>
            <a:ext cx="8326967" cy="151130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1027" name="Picture 6" descr="图片2"/>
          <p:cNvPicPr>
            <a:picLocks noChangeAspect="1"/>
          </p:cNvPicPr>
          <p:nvPr userDrawn="1"/>
        </p:nvPicPr>
        <p:blipFill>
          <a:blip r:embed="rId3"/>
          <a:srcRect l="71422" t="69206"/>
          <a:stretch>
            <a:fillRect/>
          </a:stretch>
        </p:blipFill>
        <p:spPr>
          <a:xfrm>
            <a:off x="9228667" y="4908551"/>
            <a:ext cx="2963333" cy="1949449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1028" name="Picture 6" descr="图片2"/>
          <p:cNvPicPr>
            <a:picLocks noChangeAspect="1"/>
          </p:cNvPicPr>
          <p:nvPr userDrawn="1"/>
        </p:nvPicPr>
        <p:blipFill>
          <a:blip r:embed="rId3"/>
          <a:srcRect b="69101"/>
          <a:stretch>
            <a:fillRect/>
          </a:stretch>
        </p:blipFill>
        <p:spPr>
          <a:xfrm>
            <a:off x="0" y="0"/>
            <a:ext cx="12192000" cy="1625600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35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9pPr>
    </p:titleStyle>
    <p:bodyStyle>
      <a:lvl1pPr marL="457200" indent="-456565" algn="l" rtl="0" eaLnBrk="0" fontAlgn="base" hangingPunct="0">
        <a:spcBef>
          <a:spcPts val="130"/>
        </a:spcBef>
        <a:spcAft>
          <a:spcPct val="0"/>
        </a:spcAft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0365" algn="l" rtl="0" eaLnBrk="0" fontAlgn="base" hangingPunct="0">
        <a:spcBef>
          <a:spcPts val="130"/>
        </a:spcBef>
        <a:spcAft>
          <a:spcPct val="0"/>
        </a:spcAft>
        <a:buFont typeface="Arial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165" algn="l" rtl="0" eaLnBrk="0" fontAlgn="base" hangingPunct="0">
        <a:spcBef>
          <a:spcPts val="13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165" algn="l" rtl="0" eaLnBrk="0" fontAlgn="base" hangingPunct="0">
        <a:spcBef>
          <a:spcPts val="130"/>
        </a:spcBef>
        <a:spcAft>
          <a:spcPct val="0"/>
        </a:spcAft>
        <a:buFont typeface="Arial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165" algn="l" rtl="0" eaLnBrk="0" fontAlgn="base" hangingPunct="0">
        <a:spcBef>
          <a:spcPts val="130"/>
        </a:spcBef>
        <a:spcAft>
          <a:spcPct val="0"/>
        </a:spcAft>
        <a:buFont typeface="Arial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165" algn="l" defTabSz="1219200" rtl="0" eaLnBrk="1" latinLnBrk="0" hangingPunct="1">
        <a:spcBef>
          <a:spcPts val="13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165" algn="l" defTabSz="1219200" rtl="0" eaLnBrk="1" latinLnBrk="0" hangingPunct="1">
        <a:spcBef>
          <a:spcPts val="13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165" algn="l" defTabSz="1219200" rtl="0" eaLnBrk="1" latinLnBrk="0" hangingPunct="1">
        <a:spcBef>
          <a:spcPts val="13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165" algn="l" defTabSz="1219200" rtl="0" eaLnBrk="1" latinLnBrk="0" hangingPunct="1">
        <a:spcBef>
          <a:spcPts val="13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16300CC7-FE44-4BD9-8C5D-8F8B86CF1040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lvl="0" algn="r" eaLnBrk="1" hangingPunct="1">
              <a:buChar char="•"/>
            </a:pPr>
            <a:fld id="{9A0DB2DC-4C9A-4742-B13C-FB6460FD3503}" type="slidenum">
              <a:rPr lang="zh-CN" altLang="en-US" sz="900" dirty="0">
                <a:solidFill>
                  <a:srgbClr val="9A978C"/>
                </a:solidFill>
              </a:rPr>
            </a:fld>
            <a:endParaRPr lang="en-US" altLang="zh-CN" sz="900" dirty="0">
              <a:solidFill>
                <a:srgbClr val="9A978C"/>
              </a:solidFill>
            </a:endParaRPr>
          </a:p>
        </p:txBody>
      </p:sp>
      <p:pic>
        <p:nvPicPr>
          <p:cNvPr id="1031" name="图片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8517" y="230188"/>
            <a:ext cx="2017183" cy="442912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171450" indent="-17145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2pPr>
      <a:lvl3pPr marL="8572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3pPr>
      <a:lvl4pPr marL="12001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15430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>
    <p:fade/>
  </p:transition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transition>
    <p:fade/>
  </p:transition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transition>
    <p:fade/>
  </p:transition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</p:sldLayoutIdLst>
  <p:transition>
    <p:fade/>
  </p:transition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fade/>
  </p:transition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</p:sldLayoutIdLst>
  <p:transition>
    <p:fade/>
  </p:transition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</p:sldLayoutIdLst>
  <p:transition>
    <p:fade/>
  </p:transition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</p:sldLayoutIdLst>
  <p:transition>
    <p:fade/>
  </p:transition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</p:sldLayoutIdLst>
  <p:transition>
    <p:fade/>
  </p:transition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</p:sldLayoutIdLst>
  <p:transition>
    <p:fade/>
  </p:transition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</p:sldLayoutIdLst>
  <p:transition>
    <p:fade/>
  </p:transition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</p:sldLayoutIdLst>
  <p:transition>
    <p:fade/>
  </p:transition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itchFamily="34" charset="0"/>
              <a:buNone/>
              <a:defRPr sz="900">
                <a:solidFill>
                  <a:srgbClr val="9A978C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554B6DBF-C6FF-4101-AB0F-DFC1904D764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A978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A978C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</p:sldLayoutIdLst>
  <p:transition>
    <p:fade/>
  </p:transition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 57345"/>
          <p:cNvSpPr>
            <a:spLocks noGrp="1" noRot="1"/>
          </p:cNvSpPr>
          <p:nvPr>
            <p:ph type="title"/>
          </p:nvPr>
        </p:nvSpPr>
        <p:spPr>
          <a:xfrm>
            <a:off x="402167" y="228600"/>
            <a:ext cx="11387667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57346"/>
          <p:cNvSpPr>
            <a:spLocks noGrp="1" noRot="1"/>
          </p:cNvSpPr>
          <p:nvPr>
            <p:ph type="body"/>
          </p:nvPr>
        </p:nvSpPr>
        <p:spPr>
          <a:xfrm>
            <a:off x="402167" y="1600200"/>
            <a:ext cx="11387667" cy="4498975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7348" name="日期占位符 57347"/>
          <p:cNvSpPr>
            <a:spLocks noGrp="1"/>
          </p:cNvSpPr>
          <p:nvPr>
            <p:ph type="dt" sz="half" idx="2"/>
          </p:nvPr>
        </p:nvSpPr>
        <p:spPr>
          <a:xfrm>
            <a:off x="402167" y="6245225"/>
            <a:ext cx="3052233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400" b="0" noProof="1">
                <a:ea typeface="宋体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7349" name="页脚占位符 5734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defRPr sz="1400" b="0" noProof="1">
                <a:ea typeface="宋体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7350" name="灯片编号占位符 5734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3052233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p>
            <a:pPr lvl="0" algn="r" eaLnBrk="1" hangingPunct="1">
              <a:lnSpc>
                <a:spcPct val="100000"/>
              </a:lnSpc>
            </a:pPr>
            <a:fld id="{9A0DB2DC-4C9A-4742-B13C-FB6460FD3503}" type="slidenum">
              <a:rPr lang="zh-CN" altLang="en-US" sz="1400" b="0" dirty="0"/>
            </a:fld>
            <a:endParaRPr lang="zh-CN" altLang="en-US" sz="14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randomBar dir="vert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5000"/>
        <a:buFont typeface="Wingdings 2" pitchFamily="18" charset="2"/>
        <a:buChar char="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 2" pitchFamily="18" charset="2"/>
        <a:buChar char="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 2" pitchFamily="18" charset="2"/>
        <a:buChar char="¡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 2" pitchFamily="18" charset="2"/>
        <a:buChar char="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 2" pitchFamily="18" charset="2"/>
        <a:buChar char="¡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 2" pitchFamily="18" charset="2"/>
        <a:buChar char="¡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 2" pitchFamily="18" charset="2"/>
        <a:buChar char="¡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 2" pitchFamily="18" charset="2"/>
        <a:buChar char="¡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 2" pitchFamily="18" charset="2"/>
        <a:buChar char="¡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5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5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5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5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5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5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5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5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 57345"/>
          <p:cNvSpPr>
            <a:spLocks noGrp="1" noRot="1"/>
          </p:cNvSpPr>
          <p:nvPr>
            <p:ph type="title"/>
          </p:nvPr>
        </p:nvSpPr>
        <p:spPr>
          <a:xfrm>
            <a:off x="402167" y="228600"/>
            <a:ext cx="11387667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57346"/>
          <p:cNvSpPr>
            <a:spLocks noGrp="1" noRot="1"/>
          </p:cNvSpPr>
          <p:nvPr>
            <p:ph type="body"/>
          </p:nvPr>
        </p:nvSpPr>
        <p:spPr>
          <a:xfrm>
            <a:off x="402167" y="1600200"/>
            <a:ext cx="11387667" cy="4498975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7348" name="日期占位符 57347"/>
          <p:cNvSpPr>
            <a:spLocks noGrp="1"/>
          </p:cNvSpPr>
          <p:nvPr>
            <p:ph type="dt" sz="half" idx="2"/>
          </p:nvPr>
        </p:nvSpPr>
        <p:spPr>
          <a:xfrm>
            <a:off x="402167" y="6245225"/>
            <a:ext cx="3052233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400" b="0" noProof="1">
                <a:ea typeface="宋体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7349" name="页脚占位符 5734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defRPr sz="1400" b="0" noProof="1">
                <a:ea typeface="宋体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7350" name="灯片编号占位符 5734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3052233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p>
            <a:pPr lvl="0" algn="r" eaLnBrk="1" hangingPunct="1">
              <a:lnSpc>
                <a:spcPct val="100000"/>
              </a:lnSpc>
            </a:pPr>
            <a:fld id="{9A0DB2DC-4C9A-4742-B13C-FB6460FD3503}" type="slidenum">
              <a:rPr lang="zh-CN" altLang="en-US" sz="1400" b="0" dirty="0"/>
            </a:fld>
            <a:endParaRPr lang="zh-CN" altLang="en-US" sz="14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randomBar dir="vert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5000"/>
        <a:buFont typeface="Wingdings 2" pitchFamily="18" charset="2"/>
        <a:buChar char="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 2" pitchFamily="18" charset="2"/>
        <a:buChar char="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 2" pitchFamily="18" charset="2"/>
        <a:buChar char="¡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 2" pitchFamily="18" charset="2"/>
        <a:buChar char="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 2" pitchFamily="18" charset="2"/>
        <a:buChar char="¡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 2" pitchFamily="18" charset="2"/>
        <a:buChar char="¡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 2" pitchFamily="18" charset="2"/>
        <a:buChar char="¡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 2" pitchFamily="18" charset="2"/>
        <a:buChar char="¡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 2" pitchFamily="18" charset="2"/>
        <a:buChar char="¡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5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5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5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5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5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5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5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5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10"/>
          <p:cNvPicPr>
            <a:picLocks noChangeAspect="1"/>
          </p:cNvPicPr>
          <p:nvPr/>
        </p:nvPicPr>
        <p:blipFill>
          <a:blip r:embed="rId11"/>
          <a:srcRect l="1453" t="130" r="700" b="1256"/>
          <a:stretch>
            <a:fillRect/>
          </a:stretch>
        </p:blipFill>
        <p:spPr>
          <a:xfrm>
            <a:off x="-12700" y="0"/>
            <a:ext cx="12204700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27" name="KSO_BC1"/>
          <p:cNvSpPr>
            <a:spLocks noGrp="1"/>
          </p:cNvSpPr>
          <p:nvPr>
            <p:ph type="body"/>
          </p:nvPr>
        </p:nvSpPr>
        <p:spPr>
          <a:xfrm>
            <a:off x="558800" y="1176338"/>
            <a:ext cx="11055351" cy="487521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40" tIns="45720" rIns="91440" bIns="45720" anchor="t"/>
          <a:p>
            <a:pPr lvl="0" indent="-26797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34290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4" name="任意多边形 13"/>
          <p:cNvSpPr/>
          <p:nvPr/>
        </p:nvSpPr>
        <p:spPr>
          <a:xfrm>
            <a:off x="8695267" y="0"/>
            <a:ext cx="3496733" cy="1697038"/>
          </a:xfrm>
          <a:custGeom>
            <a:avLst/>
            <a:gdLst>
              <a:gd name="connsiteX0" fmla="*/ 1162691 w 2622482"/>
              <a:gd name="connsiteY0" fmla="*/ 0 h 1696338"/>
              <a:gd name="connsiteX1" fmla="*/ 2622482 w 2622482"/>
              <a:gd name="connsiteY1" fmla="*/ 0 h 1696338"/>
              <a:gd name="connsiteX2" fmla="*/ 2622482 w 2622482"/>
              <a:gd name="connsiteY2" fmla="*/ 1452169 h 1696338"/>
              <a:gd name="connsiteX3" fmla="*/ 2598950 w 2622482"/>
              <a:gd name="connsiteY3" fmla="*/ 1457772 h 1696338"/>
              <a:gd name="connsiteX4" fmla="*/ 2252397 w 2622482"/>
              <a:gd name="connsiteY4" fmla="*/ 1415703 h 1696338"/>
              <a:gd name="connsiteX5" fmla="*/ 1867328 w 2622482"/>
              <a:gd name="connsiteY5" fmla="*/ 1685434 h 1696338"/>
              <a:gd name="connsiteX6" fmla="*/ 1301149 w 2622482"/>
              <a:gd name="connsiteY6" fmla="*/ 1520791 h 1696338"/>
              <a:gd name="connsiteX7" fmla="*/ 460112 w 2622482"/>
              <a:gd name="connsiteY7" fmla="*/ 1358121 h 1696338"/>
              <a:gd name="connsiteX8" fmla="*/ 90326 w 2622482"/>
              <a:gd name="connsiteY8" fmla="*/ 1177100 h 1696338"/>
              <a:gd name="connsiteX9" fmla="*/ 169341 w 2622482"/>
              <a:gd name="connsiteY9" fmla="*/ 932752 h 1696338"/>
              <a:gd name="connsiteX10" fmla="*/ 2488 w 2622482"/>
              <a:gd name="connsiteY10" fmla="*/ 682058 h 1696338"/>
              <a:gd name="connsiteX11" fmla="*/ 307203 w 2622482"/>
              <a:gd name="connsiteY11" fmla="*/ 459233 h 1696338"/>
              <a:gd name="connsiteX12" fmla="*/ 310118 w 2622482"/>
              <a:gd name="connsiteY12" fmla="*/ 453359 h 1696338"/>
              <a:gd name="connsiteX13" fmla="*/ 445853 w 2622482"/>
              <a:gd name="connsiteY13" fmla="*/ 133378 h 1696338"/>
              <a:gd name="connsiteX14" fmla="*/ 1106173 w 2622482"/>
              <a:gd name="connsiteY14" fmla="*/ 60275 h 1696338"/>
              <a:gd name="connsiteX15" fmla="*/ 1106299 w 2622482"/>
              <a:gd name="connsiteY15" fmla="*/ 60140 h 169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22482" h="1696338">
                <a:moveTo>
                  <a:pt x="1162691" y="0"/>
                </a:moveTo>
                <a:lnTo>
                  <a:pt x="2622482" y="0"/>
                </a:lnTo>
                <a:lnTo>
                  <a:pt x="2622482" y="1452169"/>
                </a:lnTo>
                <a:lnTo>
                  <a:pt x="2598950" y="1457772"/>
                </a:lnTo>
                <a:cubicBezTo>
                  <a:pt x="2483186" y="1478070"/>
                  <a:pt x="2358206" y="1464581"/>
                  <a:pt x="2252397" y="1415703"/>
                </a:cubicBezTo>
                <a:cubicBezTo>
                  <a:pt x="2197646" y="1550032"/>
                  <a:pt x="2051039" y="1652720"/>
                  <a:pt x="1867328" y="1685434"/>
                </a:cubicBezTo>
                <a:cubicBezTo>
                  <a:pt x="1650846" y="1723979"/>
                  <a:pt x="1424910" y="1658293"/>
                  <a:pt x="1301149" y="1520791"/>
                </a:cubicBezTo>
                <a:cubicBezTo>
                  <a:pt x="1009039" y="1651305"/>
                  <a:pt x="629643" y="1577945"/>
                  <a:pt x="460112" y="1358121"/>
                </a:cubicBezTo>
                <a:cubicBezTo>
                  <a:pt x="293574" y="1372570"/>
                  <a:pt x="137199" y="1296037"/>
                  <a:pt x="90326" y="1177100"/>
                </a:cubicBezTo>
                <a:cubicBezTo>
                  <a:pt x="56373" y="1091049"/>
                  <a:pt x="86387" y="998180"/>
                  <a:pt x="169341" y="932752"/>
                </a:cubicBezTo>
                <a:cubicBezTo>
                  <a:pt x="51646" y="881430"/>
                  <a:pt x="-13898" y="782944"/>
                  <a:pt x="2488" y="682058"/>
                </a:cubicBezTo>
                <a:cubicBezTo>
                  <a:pt x="21710" y="563935"/>
                  <a:pt x="148228" y="471410"/>
                  <a:pt x="307203" y="459233"/>
                </a:cubicBezTo>
                <a:cubicBezTo>
                  <a:pt x="308148" y="457261"/>
                  <a:pt x="309172" y="455331"/>
                  <a:pt x="310118" y="453359"/>
                </a:cubicBezTo>
                <a:cubicBezTo>
                  <a:pt x="288769" y="337038"/>
                  <a:pt x="338557" y="219730"/>
                  <a:pt x="445853" y="133378"/>
                </a:cubicBezTo>
                <a:cubicBezTo>
                  <a:pt x="615384" y="-3009"/>
                  <a:pt x="890241" y="-33408"/>
                  <a:pt x="1106173" y="60275"/>
                </a:cubicBezTo>
                <a:lnTo>
                  <a:pt x="1106299" y="60140"/>
                </a:lnTo>
                <a:close/>
              </a:path>
            </a:pathLst>
          </a:custGeom>
          <a:solidFill>
            <a:srgbClr val="8EC9EE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9" name="云形 8"/>
          <p:cNvSpPr/>
          <p:nvPr/>
        </p:nvSpPr>
        <p:spPr>
          <a:xfrm>
            <a:off x="6096000" y="617538"/>
            <a:ext cx="1253067" cy="511175"/>
          </a:xfrm>
          <a:prstGeom prst="cloud">
            <a:avLst/>
          </a:prstGeom>
          <a:solidFill>
            <a:srgbClr val="8EC9EE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0" name="云形 9"/>
          <p:cNvSpPr/>
          <p:nvPr/>
        </p:nvSpPr>
        <p:spPr>
          <a:xfrm>
            <a:off x="156633" y="647700"/>
            <a:ext cx="681567" cy="277813"/>
          </a:xfrm>
          <a:prstGeom prst="cloud">
            <a:avLst/>
          </a:prstGeom>
          <a:solidFill>
            <a:srgbClr val="8EC9EE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5000" lnSpcReduction="20000"/>
          </a:bodyPr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031" name="KSO_BT1"/>
          <p:cNvSpPr>
            <a:spLocks noGrp="1"/>
          </p:cNvSpPr>
          <p:nvPr>
            <p:ph type="title"/>
          </p:nvPr>
        </p:nvSpPr>
        <p:spPr>
          <a:xfrm>
            <a:off x="558800" y="252413"/>
            <a:ext cx="11055351" cy="700087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40" tIns="45720" rIns="91440" bIns="45720" anchor="b"/>
          <a:p>
            <a:pPr lvl="0"/>
            <a:r>
              <a:rPr lang="zh-CN" altLang="en-US" dirty="0"/>
              <a:t>单击此处编辑母版标题样式</a:t>
            </a:r>
            <a:endParaRPr lang="en-US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1"/>
          </a:solidFill>
          <a:effectLst/>
          <a:latin typeface="Arial" pitchFamily="34" charset="0"/>
          <a:ea typeface="+mj-ea"/>
          <a:cs typeface="+mj-cs"/>
        </a:defRPr>
      </a:lvl1pPr>
    </p:titleStyle>
    <p:bodyStyle>
      <a:lvl1pPr marL="267970" indent="-267970" algn="just" defTabSz="685800" rtl="0" eaLnBrk="1" latinLnBrk="0" hangingPunct="1">
        <a:spcBef>
          <a:spcPts val="135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100000"/>
        <a:buFont typeface="Webdings" pitchFamily="18" charset="2"/>
        <a:buChar char="×"/>
        <a:defRPr sz="2400" kern="1200" baseline="0">
          <a:solidFill>
            <a:schemeClr val="tx1"/>
          </a:solidFill>
          <a:latin typeface="Arial" pitchFamily="34" charset="0"/>
          <a:ea typeface="+mj-ea"/>
          <a:cs typeface="+mn-cs"/>
        </a:defRPr>
      </a:lvl1pPr>
      <a:lvl2pPr marL="539750" indent="-342900" algn="just" defTabSz="685800" rtl="0" eaLnBrk="1" latinLnBrk="0" hangingPunct="1">
        <a:spcBef>
          <a:spcPts val="0"/>
        </a:spcBef>
        <a:spcAft>
          <a:spcPts val="0"/>
        </a:spcAft>
        <a:buClr>
          <a:schemeClr val="tx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Arial" pitchFamily="34" charset="0"/>
          <a:ea typeface="+mj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10"/>
          <p:cNvPicPr>
            <a:picLocks noChangeAspect="1"/>
          </p:cNvPicPr>
          <p:nvPr/>
        </p:nvPicPr>
        <p:blipFill>
          <a:blip r:embed="rId11"/>
          <a:srcRect l="1453" t="130" r="700" b="1256"/>
          <a:stretch>
            <a:fillRect/>
          </a:stretch>
        </p:blipFill>
        <p:spPr>
          <a:xfrm>
            <a:off x="-12700" y="0"/>
            <a:ext cx="12204700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27" name="KSO_BC1"/>
          <p:cNvSpPr>
            <a:spLocks noGrp="1"/>
          </p:cNvSpPr>
          <p:nvPr>
            <p:ph type="body"/>
          </p:nvPr>
        </p:nvSpPr>
        <p:spPr>
          <a:xfrm>
            <a:off x="558800" y="1176338"/>
            <a:ext cx="11055351" cy="487521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40" tIns="45720" rIns="91440" bIns="45720" anchor="t"/>
          <a:p>
            <a:pPr lvl="0" indent="-26797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34290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4" name="任意多边形 13"/>
          <p:cNvSpPr/>
          <p:nvPr/>
        </p:nvSpPr>
        <p:spPr>
          <a:xfrm>
            <a:off x="8695267" y="0"/>
            <a:ext cx="3496733" cy="1697038"/>
          </a:xfrm>
          <a:custGeom>
            <a:avLst/>
            <a:gdLst>
              <a:gd name="connsiteX0" fmla="*/ 1162691 w 2622482"/>
              <a:gd name="connsiteY0" fmla="*/ 0 h 1696338"/>
              <a:gd name="connsiteX1" fmla="*/ 2622482 w 2622482"/>
              <a:gd name="connsiteY1" fmla="*/ 0 h 1696338"/>
              <a:gd name="connsiteX2" fmla="*/ 2622482 w 2622482"/>
              <a:gd name="connsiteY2" fmla="*/ 1452169 h 1696338"/>
              <a:gd name="connsiteX3" fmla="*/ 2598950 w 2622482"/>
              <a:gd name="connsiteY3" fmla="*/ 1457772 h 1696338"/>
              <a:gd name="connsiteX4" fmla="*/ 2252397 w 2622482"/>
              <a:gd name="connsiteY4" fmla="*/ 1415703 h 1696338"/>
              <a:gd name="connsiteX5" fmla="*/ 1867328 w 2622482"/>
              <a:gd name="connsiteY5" fmla="*/ 1685434 h 1696338"/>
              <a:gd name="connsiteX6" fmla="*/ 1301149 w 2622482"/>
              <a:gd name="connsiteY6" fmla="*/ 1520791 h 1696338"/>
              <a:gd name="connsiteX7" fmla="*/ 460112 w 2622482"/>
              <a:gd name="connsiteY7" fmla="*/ 1358121 h 1696338"/>
              <a:gd name="connsiteX8" fmla="*/ 90326 w 2622482"/>
              <a:gd name="connsiteY8" fmla="*/ 1177100 h 1696338"/>
              <a:gd name="connsiteX9" fmla="*/ 169341 w 2622482"/>
              <a:gd name="connsiteY9" fmla="*/ 932752 h 1696338"/>
              <a:gd name="connsiteX10" fmla="*/ 2488 w 2622482"/>
              <a:gd name="connsiteY10" fmla="*/ 682058 h 1696338"/>
              <a:gd name="connsiteX11" fmla="*/ 307203 w 2622482"/>
              <a:gd name="connsiteY11" fmla="*/ 459233 h 1696338"/>
              <a:gd name="connsiteX12" fmla="*/ 310118 w 2622482"/>
              <a:gd name="connsiteY12" fmla="*/ 453359 h 1696338"/>
              <a:gd name="connsiteX13" fmla="*/ 445853 w 2622482"/>
              <a:gd name="connsiteY13" fmla="*/ 133378 h 1696338"/>
              <a:gd name="connsiteX14" fmla="*/ 1106173 w 2622482"/>
              <a:gd name="connsiteY14" fmla="*/ 60275 h 1696338"/>
              <a:gd name="connsiteX15" fmla="*/ 1106299 w 2622482"/>
              <a:gd name="connsiteY15" fmla="*/ 60140 h 169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22482" h="1696338">
                <a:moveTo>
                  <a:pt x="1162691" y="0"/>
                </a:moveTo>
                <a:lnTo>
                  <a:pt x="2622482" y="0"/>
                </a:lnTo>
                <a:lnTo>
                  <a:pt x="2622482" y="1452169"/>
                </a:lnTo>
                <a:lnTo>
                  <a:pt x="2598950" y="1457772"/>
                </a:lnTo>
                <a:cubicBezTo>
                  <a:pt x="2483186" y="1478070"/>
                  <a:pt x="2358206" y="1464581"/>
                  <a:pt x="2252397" y="1415703"/>
                </a:cubicBezTo>
                <a:cubicBezTo>
                  <a:pt x="2197646" y="1550032"/>
                  <a:pt x="2051039" y="1652720"/>
                  <a:pt x="1867328" y="1685434"/>
                </a:cubicBezTo>
                <a:cubicBezTo>
                  <a:pt x="1650846" y="1723979"/>
                  <a:pt x="1424910" y="1658293"/>
                  <a:pt x="1301149" y="1520791"/>
                </a:cubicBezTo>
                <a:cubicBezTo>
                  <a:pt x="1009039" y="1651305"/>
                  <a:pt x="629643" y="1577945"/>
                  <a:pt x="460112" y="1358121"/>
                </a:cubicBezTo>
                <a:cubicBezTo>
                  <a:pt x="293574" y="1372570"/>
                  <a:pt x="137199" y="1296037"/>
                  <a:pt x="90326" y="1177100"/>
                </a:cubicBezTo>
                <a:cubicBezTo>
                  <a:pt x="56373" y="1091049"/>
                  <a:pt x="86387" y="998180"/>
                  <a:pt x="169341" y="932752"/>
                </a:cubicBezTo>
                <a:cubicBezTo>
                  <a:pt x="51646" y="881430"/>
                  <a:pt x="-13898" y="782944"/>
                  <a:pt x="2488" y="682058"/>
                </a:cubicBezTo>
                <a:cubicBezTo>
                  <a:pt x="21710" y="563935"/>
                  <a:pt x="148228" y="471410"/>
                  <a:pt x="307203" y="459233"/>
                </a:cubicBezTo>
                <a:cubicBezTo>
                  <a:pt x="308148" y="457261"/>
                  <a:pt x="309172" y="455331"/>
                  <a:pt x="310118" y="453359"/>
                </a:cubicBezTo>
                <a:cubicBezTo>
                  <a:pt x="288769" y="337038"/>
                  <a:pt x="338557" y="219730"/>
                  <a:pt x="445853" y="133378"/>
                </a:cubicBezTo>
                <a:cubicBezTo>
                  <a:pt x="615384" y="-3009"/>
                  <a:pt x="890241" y="-33408"/>
                  <a:pt x="1106173" y="60275"/>
                </a:cubicBezTo>
                <a:lnTo>
                  <a:pt x="1106299" y="60140"/>
                </a:lnTo>
                <a:close/>
              </a:path>
            </a:pathLst>
          </a:custGeom>
          <a:solidFill>
            <a:srgbClr val="8EC9EE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9" name="云形 8"/>
          <p:cNvSpPr/>
          <p:nvPr/>
        </p:nvSpPr>
        <p:spPr>
          <a:xfrm>
            <a:off x="6096000" y="617538"/>
            <a:ext cx="1253067" cy="511175"/>
          </a:xfrm>
          <a:prstGeom prst="cloud">
            <a:avLst/>
          </a:prstGeom>
          <a:solidFill>
            <a:srgbClr val="8EC9EE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0" name="云形 9"/>
          <p:cNvSpPr/>
          <p:nvPr/>
        </p:nvSpPr>
        <p:spPr>
          <a:xfrm>
            <a:off x="156633" y="647700"/>
            <a:ext cx="681567" cy="277813"/>
          </a:xfrm>
          <a:prstGeom prst="cloud">
            <a:avLst/>
          </a:prstGeom>
          <a:solidFill>
            <a:srgbClr val="8EC9EE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5000" lnSpcReduction="20000"/>
          </a:bodyPr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031" name="KSO_BT1"/>
          <p:cNvSpPr>
            <a:spLocks noGrp="1"/>
          </p:cNvSpPr>
          <p:nvPr>
            <p:ph type="title"/>
          </p:nvPr>
        </p:nvSpPr>
        <p:spPr>
          <a:xfrm>
            <a:off x="558800" y="252413"/>
            <a:ext cx="11055351" cy="700087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40" tIns="45720" rIns="91440" bIns="45720" anchor="b"/>
          <a:p>
            <a:pPr lvl="0"/>
            <a:r>
              <a:rPr lang="zh-CN" altLang="en-US" dirty="0"/>
              <a:t>单击此处编辑母版标题样式</a:t>
            </a:r>
            <a:endParaRPr lang="en-US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461429F3-70FF-4BD1-912A-25B696348CFF}" type="datetimeFigureOut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 smtClean="0">
              <a:latin typeface="Arial" pitchFamily="34" charset="0"/>
              <a:ea typeface="宋体" pitchFamily="2" charset="-122"/>
              <a:cs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112BCFE8-AB45-4CE0-AC07-8F1CF089FFE0}" type="slidenum">
              <a:rPr lang="zh-CN" altLang="en-US" strike="noStrike" noProof="1" smtClean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1"/>
          </a:solidFill>
          <a:effectLst/>
          <a:latin typeface="Arial" pitchFamily="34" charset="0"/>
          <a:ea typeface="+mj-ea"/>
          <a:cs typeface="+mj-cs"/>
        </a:defRPr>
      </a:lvl1pPr>
    </p:titleStyle>
    <p:bodyStyle>
      <a:lvl1pPr marL="267970" indent="-267970" algn="just" defTabSz="685800" rtl="0" eaLnBrk="1" latinLnBrk="0" hangingPunct="1">
        <a:spcBef>
          <a:spcPts val="135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100000"/>
        <a:buFont typeface="Webdings" pitchFamily="18" charset="2"/>
        <a:buChar char="×"/>
        <a:defRPr sz="2400" kern="1200" baseline="0">
          <a:solidFill>
            <a:schemeClr val="tx1"/>
          </a:solidFill>
          <a:latin typeface="Arial" pitchFamily="34" charset="0"/>
          <a:ea typeface="+mj-ea"/>
          <a:cs typeface="+mn-cs"/>
        </a:defRPr>
      </a:lvl1pPr>
      <a:lvl2pPr marL="539750" indent="-342900" algn="just" defTabSz="685800" rtl="0" eaLnBrk="1" latinLnBrk="0" hangingPunct="1">
        <a:spcBef>
          <a:spcPts val="0"/>
        </a:spcBef>
        <a:spcAft>
          <a:spcPts val="0"/>
        </a:spcAft>
        <a:buClr>
          <a:schemeClr val="tx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Arial" pitchFamily="34" charset="0"/>
          <a:ea typeface="+mj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6" descr="图片2"/>
          <p:cNvPicPr>
            <a:picLocks noChangeAspect="1"/>
          </p:cNvPicPr>
          <p:nvPr userDrawn="1"/>
        </p:nvPicPr>
        <p:blipFill>
          <a:blip r:embed="rId3"/>
          <a:srcRect t="69206" r="28578"/>
          <a:stretch>
            <a:fillRect/>
          </a:stretch>
        </p:blipFill>
        <p:spPr>
          <a:xfrm>
            <a:off x="533400" y="5357284"/>
            <a:ext cx="8326967" cy="151130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1027" name="Picture 6" descr="图片2"/>
          <p:cNvPicPr>
            <a:picLocks noChangeAspect="1"/>
          </p:cNvPicPr>
          <p:nvPr userDrawn="1"/>
        </p:nvPicPr>
        <p:blipFill>
          <a:blip r:embed="rId3"/>
          <a:srcRect l="71422" t="69206"/>
          <a:stretch>
            <a:fillRect/>
          </a:stretch>
        </p:blipFill>
        <p:spPr>
          <a:xfrm>
            <a:off x="9228667" y="4908551"/>
            <a:ext cx="2963333" cy="1949449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1028" name="Picture 6" descr="图片2"/>
          <p:cNvPicPr>
            <a:picLocks noChangeAspect="1"/>
          </p:cNvPicPr>
          <p:nvPr userDrawn="1"/>
        </p:nvPicPr>
        <p:blipFill>
          <a:blip r:embed="rId3"/>
          <a:srcRect b="69101"/>
          <a:stretch>
            <a:fillRect/>
          </a:stretch>
        </p:blipFill>
        <p:spPr>
          <a:xfrm>
            <a:off x="0" y="0"/>
            <a:ext cx="12192000" cy="1625600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35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9pPr>
    </p:titleStyle>
    <p:bodyStyle>
      <a:lvl1pPr marL="457200" indent="-456565" algn="l" rtl="0" eaLnBrk="0" fontAlgn="base" hangingPunct="0">
        <a:spcBef>
          <a:spcPts val="130"/>
        </a:spcBef>
        <a:spcAft>
          <a:spcPct val="0"/>
        </a:spcAft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0365" algn="l" rtl="0" eaLnBrk="0" fontAlgn="base" hangingPunct="0">
        <a:spcBef>
          <a:spcPts val="130"/>
        </a:spcBef>
        <a:spcAft>
          <a:spcPct val="0"/>
        </a:spcAft>
        <a:buFont typeface="Arial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165" algn="l" rtl="0" eaLnBrk="0" fontAlgn="base" hangingPunct="0">
        <a:spcBef>
          <a:spcPts val="13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165" algn="l" rtl="0" eaLnBrk="0" fontAlgn="base" hangingPunct="0">
        <a:spcBef>
          <a:spcPts val="130"/>
        </a:spcBef>
        <a:spcAft>
          <a:spcPct val="0"/>
        </a:spcAft>
        <a:buFont typeface="Arial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165" algn="l" rtl="0" eaLnBrk="0" fontAlgn="base" hangingPunct="0">
        <a:spcBef>
          <a:spcPts val="130"/>
        </a:spcBef>
        <a:spcAft>
          <a:spcPct val="0"/>
        </a:spcAft>
        <a:buFont typeface="Arial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165" algn="l" defTabSz="1219200" rtl="0" eaLnBrk="1" latinLnBrk="0" hangingPunct="1">
        <a:spcBef>
          <a:spcPts val="13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165" algn="l" defTabSz="1219200" rtl="0" eaLnBrk="1" latinLnBrk="0" hangingPunct="1">
        <a:spcBef>
          <a:spcPts val="13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165" algn="l" defTabSz="1219200" rtl="0" eaLnBrk="1" latinLnBrk="0" hangingPunct="1">
        <a:spcBef>
          <a:spcPts val="13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165" algn="l" defTabSz="1219200" rtl="0" eaLnBrk="1" latinLnBrk="0" hangingPunct="1">
        <a:spcBef>
          <a:spcPts val="13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6" descr="图片2"/>
          <p:cNvPicPr>
            <a:picLocks noChangeAspect="1"/>
          </p:cNvPicPr>
          <p:nvPr userDrawn="1"/>
        </p:nvPicPr>
        <p:blipFill>
          <a:blip r:embed="rId3"/>
          <a:srcRect t="69206" r="28578"/>
          <a:stretch>
            <a:fillRect/>
          </a:stretch>
        </p:blipFill>
        <p:spPr>
          <a:xfrm>
            <a:off x="533400" y="5357284"/>
            <a:ext cx="8326967" cy="151130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1027" name="Picture 6" descr="图片2"/>
          <p:cNvPicPr>
            <a:picLocks noChangeAspect="1"/>
          </p:cNvPicPr>
          <p:nvPr userDrawn="1"/>
        </p:nvPicPr>
        <p:blipFill>
          <a:blip r:embed="rId3"/>
          <a:srcRect l="71422" t="69206"/>
          <a:stretch>
            <a:fillRect/>
          </a:stretch>
        </p:blipFill>
        <p:spPr>
          <a:xfrm>
            <a:off x="9228667" y="4908551"/>
            <a:ext cx="2963333" cy="1949449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1028" name="Picture 6" descr="图片2"/>
          <p:cNvPicPr>
            <a:picLocks noChangeAspect="1"/>
          </p:cNvPicPr>
          <p:nvPr userDrawn="1"/>
        </p:nvPicPr>
        <p:blipFill>
          <a:blip r:embed="rId3"/>
          <a:srcRect b="69101"/>
          <a:stretch>
            <a:fillRect/>
          </a:stretch>
        </p:blipFill>
        <p:spPr>
          <a:xfrm>
            <a:off x="0" y="0"/>
            <a:ext cx="12192000" cy="1625600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35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9pPr>
    </p:titleStyle>
    <p:bodyStyle>
      <a:lvl1pPr marL="457200" indent="-456565" algn="l" rtl="0" eaLnBrk="0" fontAlgn="base" hangingPunct="0">
        <a:spcBef>
          <a:spcPts val="130"/>
        </a:spcBef>
        <a:spcAft>
          <a:spcPct val="0"/>
        </a:spcAft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0365" algn="l" rtl="0" eaLnBrk="0" fontAlgn="base" hangingPunct="0">
        <a:spcBef>
          <a:spcPts val="130"/>
        </a:spcBef>
        <a:spcAft>
          <a:spcPct val="0"/>
        </a:spcAft>
        <a:buFont typeface="Arial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165" algn="l" rtl="0" eaLnBrk="0" fontAlgn="base" hangingPunct="0">
        <a:spcBef>
          <a:spcPts val="13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165" algn="l" rtl="0" eaLnBrk="0" fontAlgn="base" hangingPunct="0">
        <a:spcBef>
          <a:spcPts val="130"/>
        </a:spcBef>
        <a:spcAft>
          <a:spcPct val="0"/>
        </a:spcAft>
        <a:buFont typeface="Arial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165" algn="l" rtl="0" eaLnBrk="0" fontAlgn="base" hangingPunct="0">
        <a:spcBef>
          <a:spcPts val="130"/>
        </a:spcBef>
        <a:spcAft>
          <a:spcPct val="0"/>
        </a:spcAft>
        <a:buFont typeface="Arial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165" algn="l" defTabSz="1219200" rtl="0" eaLnBrk="1" latinLnBrk="0" hangingPunct="1">
        <a:spcBef>
          <a:spcPts val="13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165" algn="l" defTabSz="1219200" rtl="0" eaLnBrk="1" latinLnBrk="0" hangingPunct="1">
        <a:spcBef>
          <a:spcPts val="13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165" algn="l" defTabSz="1219200" rtl="0" eaLnBrk="1" latinLnBrk="0" hangingPunct="1">
        <a:spcBef>
          <a:spcPts val="13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165" algn="l" defTabSz="1219200" rtl="0" eaLnBrk="1" latinLnBrk="0" hangingPunct="1">
        <a:spcBef>
          <a:spcPts val="13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6" descr="图片2"/>
          <p:cNvPicPr>
            <a:picLocks noChangeAspect="1"/>
          </p:cNvPicPr>
          <p:nvPr userDrawn="1"/>
        </p:nvPicPr>
        <p:blipFill>
          <a:blip r:embed="rId3"/>
          <a:srcRect t="69206" r="28578"/>
          <a:stretch>
            <a:fillRect/>
          </a:stretch>
        </p:blipFill>
        <p:spPr>
          <a:xfrm>
            <a:off x="533400" y="5357284"/>
            <a:ext cx="8326967" cy="151130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1027" name="Picture 6" descr="图片2"/>
          <p:cNvPicPr>
            <a:picLocks noChangeAspect="1"/>
          </p:cNvPicPr>
          <p:nvPr userDrawn="1"/>
        </p:nvPicPr>
        <p:blipFill>
          <a:blip r:embed="rId3"/>
          <a:srcRect l="71422" t="69206"/>
          <a:stretch>
            <a:fillRect/>
          </a:stretch>
        </p:blipFill>
        <p:spPr>
          <a:xfrm>
            <a:off x="9228667" y="4908551"/>
            <a:ext cx="2963333" cy="1949449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1028" name="Picture 6" descr="图片2"/>
          <p:cNvPicPr>
            <a:picLocks noChangeAspect="1"/>
          </p:cNvPicPr>
          <p:nvPr userDrawn="1"/>
        </p:nvPicPr>
        <p:blipFill>
          <a:blip r:embed="rId3"/>
          <a:srcRect b="69101"/>
          <a:stretch>
            <a:fillRect/>
          </a:stretch>
        </p:blipFill>
        <p:spPr>
          <a:xfrm>
            <a:off x="0" y="0"/>
            <a:ext cx="12192000" cy="1625600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35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9pPr>
    </p:titleStyle>
    <p:bodyStyle>
      <a:lvl1pPr marL="457200" indent="-456565" algn="l" rtl="0" eaLnBrk="0" fontAlgn="base" hangingPunct="0">
        <a:spcBef>
          <a:spcPts val="130"/>
        </a:spcBef>
        <a:spcAft>
          <a:spcPct val="0"/>
        </a:spcAft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0365" algn="l" rtl="0" eaLnBrk="0" fontAlgn="base" hangingPunct="0">
        <a:spcBef>
          <a:spcPts val="130"/>
        </a:spcBef>
        <a:spcAft>
          <a:spcPct val="0"/>
        </a:spcAft>
        <a:buFont typeface="Arial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165" algn="l" rtl="0" eaLnBrk="0" fontAlgn="base" hangingPunct="0">
        <a:spcBef>
          <a:spcPts val="13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165" algn="l" rtl="0" eaLnBrk="0" fontAlgn="base" hangingPunct="0">
        <a:spcBef>
          <a:spcPts val="130"/>
        </a:spcBef>
        <a:spcAft>
          <a:spcPct val="0"/>
        </a:spcAft>
        <a:buFont typeface="Arial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165" algn="l" rtl="0" eaLnBrk="0" fontAlgn="base" hangingPunct="0">
        <a:spcBef>
          <a:spcPts val="130"/>
        </a:spcBef>
        <a:spcAft>
          <a:spcPct val="0"/>
        </a:spcAft>
        <a:buFont typeface="Arial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165" algn="l" defTabSz="1219200" rtl="0" eaLnBrk="1" latinLnBrk="0" hangingPunct="1">
        <a:spcBef>
          <a:spcPts val="13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165" algn="l" defTabSz="1219200" rtl="0" eaLnBrk="1" latinLnBrk="0" hangingPunct="1">
        <a:spcBef>
          <a:spcPts val="13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165" algn="l" defTabSz="1219200" rtl="0" eaLnBrk="1" latinLnBrk="0" hangingPunct="1">
        <a:spcBef>
          <a:spcPts val="13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165" algn="l" defTabSz="1219200" rtl="0" eaLnBrk="1" latinLnBrk="0" hangingPunct="1">
        <a:spcBef>
          <a:spcPts val="13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2" Type="http://schemas.openxmlformats.org/officeDocument/2006/relationships/image" Target="../media/image59.png"/><Relationship Id="rId1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3.xml"/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2.xml"/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4.xml"/><Relationship Id="rId1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41.xml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3.xml"/><Relationship Id="rId1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0.xml"/><Relationship Id="rId1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2.xml"/><Relationship Id="rId1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9.xml"/><Relationship Id="rId1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6.xml"/><Relationship Id="rId1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8.xml"/><Relationship Id="rId1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5.xml"/><Relationship Id="rId1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2.xml"/><Relationship Id="rId1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4.xml"/><Relationship Id="rId1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49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61.xml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1.xml"/><Relationship Id="rId1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1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3.xml"/><Relationship Id="rId1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white">
      <p:bgPr>
        <a:blipFill dpi="0" rotWithShape="1">
          <a:blip r:embed="rId1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内容占位符 2"/>
          <p:cNvSpPr>
            <a:spLocks noGrp="1"/>
          </p:cNvSpPr>
          <p:nvPr>
            <p:ph idx="1"/>
          </p:nvPr>
        </p:nvSpPr>
        <p:spPr>
          <a:xfrm>
            <a:off x="1490663" y="592138"/>
            <a:ext cx="10515600" cy="4351337"/>
          </a:xfrm>
        </p:spPr>
        <p:txBody>
          <a:bodyPr vert="horz" wrap="square" lIns="91440" tIns="45720" rIns="91440" bIns="45720" anchor="t"/>
          <a:p>
            <a:r>
              <a:rPr lang="zh-CN" altLang="en-US" sz="9600" b="1" dirty="0">
                <a:solidFill>
                  <a:srgbClr val="595959"/>
                </a:solidFill>
              </a:rPr>
              <a:t>少年有梦</a:t>
            </a:r>
            <a:endParaRPr lang="en-US" altLang="zh-CN" sz="9600" b="1" dirty="0">
              <a:solidFill>
                <a:srgbClr val="595959"/>
              </a:solidFill>
            </a:endParaRPr>
          </a:p>
          <a:p>
            <a:endParaRPr lang="en-US" altLang="zh-CN" sz="9600" b="1" dirty="0"/>
          </a:p>
          <a:p>
            <a:endParaRPr lang="en-US" altLang="zh-CN" sz="96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249767" y="2114551"/>
            <a:ext cx="11612033" cy="275844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 eaLnBrk="1" hangingPunct="1">
              <a:lnSpc>
                <a:spcPts val="4200"/>
              </a:lnSpc>
            </a:pPr>
            <a:r>
              <a:rPr lang="zh-CN" altLang="en-US" sz="3200" b="1" dirty="0">
                <a:solidFill>
                  <a:srgbClr val="FF00FF"/>
                </a:solidFill>
                <a:latin typeface="黑体" pitchFamily="2" charset="-122"/>
                <a:ea typeface="黑体" pitchFamily="2" charset="-122"/>
              </a:rPr>
              <a:t>少年的梦想特征一：</a:t>
            </a:r>
            <a:endParaRPr lang="en-US" altLang="zh-CN" sz="3200" b="1" dirty="0">
              <a:solidFill>
                <a:srgbClr val="FF00FF"/>
              </a:solidFill>
              <a:latin typeface="黑体" pitchFamily="2" charset="-122"/>
              <a:ea typeface="黑体" pitchFamily="2" charset="-122"/>
            </a:endParaRPr>
          </a:p>
          <a:p>
            <a:pPr lvl="0" eaLnBrk="1" hangingPunct="1">
              <a:lnSpc>
                <a:spcPts val="42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    </a:t>
            </a:r>
            <a:r>
              <a:rPr lang="zh-CN" altLang="en-US" sz="3735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少年的梦想，是人类天真无邪、美丽可爱的愿望。</a:t>
            </a:r>
            <a:r>
              <a:rPr lang="zh-CN" altLang="en-US" sz="3735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它虽然总是和现实有一定距离，有时甚至不切实际，但人类需要这样的梦想</a:t>
            </a:r>
            <a:r>
              <a:rPr lang="zh-CN" altLang="en-US" sz="3735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，因为有了这样的梦想，才能不断地进步和发展。</a:t>
            </a:r>
            <a:endParaRPr lang="zh-CN" altLang="en-US" sz="3735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4" name="矩形 1"/>
          <p:cNvSpPr/>
          <p:nvPr/>
        </p:nvSpPr>
        <p:spPr>
          <a:xfrm>
            <a:off x="315807" y="942552"/>
            <a:ext cx="6468533" cy="62484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 eaLnBrk="1" hangingPunct="1">
              <a:lnSpc>
                <a:spcPts val="4200"/>
              </a:lnSpc>
            </a:pPr>
            <a:r>
              <a:rPr lang="zh-CN" altLang="en-US" sz="3735" b="1" dirty="0">
                <a:solidFill>
                  <a:srgbClr val="000000"/>
                </a:solidFill>
                <a:latin typeface="黑体" pitchFamily="2" charset="-122"/>
                <a:ea typeface="黑体" pitchFamily="2" charset="-122"/>
              </a:rPr>
              <a:t>少年的梦想有什么特征？</a:t>
            </a:r>
            <a:endParaRPr lang="zh-CN" altLang="en-US" sz="3735" b="1" dirty="0">
              <a:solidFill>
                <a:srgbClr val="000000"/>
              </a:solidFill>
              <a:latin typeface="黑体" pitchFamily="2" charset="-122"/>
              <a:ea typeface="黑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Picture 2" descr="E:\晏梅\2016 秋上\人七思品\人七思品导练(学用)\目标.tif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784" y="1540933"/>
            <a:ext cx="3634316" cy="709084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4" name="TextBox 3"/>
          <p:cNvSpPr txBox="1"/>
          <p:nvPr/>
        </p:nvSpPr>
        <p:spPr>
          <a:xfrm>
            <a:off x="1524000" y="1348317"/>
            <a:ext cx="2781300" cy="6610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73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探究与分享</a:t>
            </a:r>
            <a:endParaRPr kumimoji="0" lang="zh-CN" altLang="en-US" sz="373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4340" name="TextBox 3"/>
          <p:cNvSpPr txBox="1"/>
          <p:nvPr/>
        </p:nvSpPr>
        <p:spPr>
          <a:xfrm>
            <a:off x="4102100" y="1697567"/>
            <a:ext cx="21971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 eaLnBrk="1" hangingPunct="1"/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教材</a:t>
            </a:r>
            <a:r>
              <a:rPr lang="en-US" altLang="zh-CN" sz="2400" b="1" dirty="0">
                <a:latin typeface="楷体_GB2312" pitchFamily="49" charset="-122"/>
                <a:ea typeface="楷体_GB2312" pitchFamily="49" charset="-122"/>
              </a:rPr>
              <a:t>10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页材料</a:t>
            </a:r>
            <a:endParaRPr lang="zh-CN" altLang="en-US" sz="2400" b="1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784" y="2696633"/>
            <a:ext cx="11000317" cy="26555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defRPr/>
            </a:pPr>
            <a:r>
              <a:rPr kumimoji="0" lang="zh-CN" altLang="en-US" sz="373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瑞恩的梦想是什么？他的梦想给自己和他人带来了什么？</a:t>
            </a:r>
            <a:endParaRPr kumimoji="0" lang="en-US" altLang="zh-CN" sz="373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defRPr/>
            </a:pPr>
            <a:r>
              <a:rPr kumimoji="0" lang="zh-CN" altLang="en-US" sz="373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你从他的故事中获得怎样的启发？</a:t>
            </a:r>
            <a:endParaRPr kumimoji="0" lang="zh-CN" altLang="en-US" sz="373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330200" y="1581151"/>
            <a:ext cx="11582400" cy="291084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 eaLnBrk="1" hangingPunct="1">
              <a:lnSpc>
                <a:spcPts val="4200"/>
              </a:lnSpc>
            </a:pPr>
            <a:r>
              <a:rPr lang="zh-CN" altLang="en-US" sz="3735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   瑞恩的梦想是为非洲的孩子挖一口井，让他们喝上干净的水。</a:t>
            </a:r>
            <a:endParaRPr lang="en-US" altLang="zh-CN" sz="3735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 lvl="0" eaLnBrk="1" hangingPunct="1">
              <a:lnSpc>
                <a:spcPts val="4200"/>
              </a:lnSpc>
            </a:pPr>
            <a:r>
              <a:rPr lang="zh-CN" altLang="en-US" sz="3735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   他的梦想给自己和他人带来</a:t>
            </a:r>
            <a:r>
              <a:rPr lang="zh-CN" altLang="en-US" sz="3735" b="1" dirty="0">
                <a:solidFill>
                  <a:srgbClr val="FF00FF"/>
                </a:solidFill>
                <a:latin typeface="楷体_GB2312" pitchFamily="49" charset="-122"/>
                <a:ea typeface="楷体_GB2312" pitchFamily="49" charset="-122"/>
              </a:rPr>
              <a:t>明确的人生目标</a:t>
            </a:r>
            <a:r>
              <a:rPr lang="zh-CN" altLang="en-US" sz="3735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。</a:t>
            </a:r>
            <a:endParaRPr lang="en-US" altLang="zh-CN" sz="3735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 lvl="0" eaLnBrk="1" hangingPunct="1">
              <a:lnSpc>
                <a:spcPts val="4200"/>
              </a:lnSpc>
              <a:spcBef>
                <a:spcPts val="1200"/>
              </a:spcBef>
            </a:pPr>
            <a:r>
              <a:rPr lang="en-US" altLang="zh-CN" sz="3735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   </a:t>
            </a:r>
            <a:r>
              <a:rPr lang="zh-CN" altLang="en-US" sz="3735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启发：</a:t>
            </a:r>
            <a:r>
              <a:rPr lang="zh-CN" altLang="en-US" sz="3735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我们拥有梦想，就拥有了明确的人生目标，能够帮助我们在茫茫大海中找到前进的方向。</a:t>
            </a:r>
            <a:endParaRPr lang="zh-CN" altLang="en-US" sz="3735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0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charRg st="0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0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charRg st="0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32" end="5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charRg st="32" end="5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charRg st="32" end="5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charRg st="32" end="5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57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charRg st="57" end="10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charRg st="57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charRg st="57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465667" y="1661584"/>
            <a:ext cx="10951633" cy="237744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 eaLnBrk="1" hangingPunct="1">
              <a:lnSpc>
                <a:spcPts val="4200"/>
              </a:lnSpc>
            </a:pPr>
            <a:r>
              <a:rPr lang="zh-CN" altLang="en-US" sz="3200" b="1" dirty="0">
                <a:solidFill>
                  <a:srgbClr val="FF00FF"/>
                </a:solidFill>
                <a:latin typeface="黑体" pitchFamily="2" charset="-122"/>
                <a:ea typeface="黑体" pitchFamily="2" charset="-122"/>
              </a:rPr>
              <a:t>少年的梦想特征二：</a:t>
            </a:r>
            <a:endParaRPr lang="en-US" altLang="zh-CN" sz="3200" b="1" dirty="0">
              <a:solidFill>
                <a:srgbClr val="FF00FF"/>
              </a:solidFill>
              <a:latin typeface="黑体" pitchFamily="2" charset="-122"/>
              <a:ea typeface="黑体" pitchFamily="2" charset="-122"/>
            </a:endParaRPr>
          </a:p>
          <a:p>
            <a:pPr lvl="0" eaLnBrk="1" hangingPunct="1">
              <a:lnSpc>
                <a:spcPts val="4200"/>
              </a:lnSpc>
              <a:spcBef>
                <a:spcPts val="12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    </a:t>
            </a:r>
            <a:r>
              <a:rPr lang="zh-CN" altLang="en-US" sz="3735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少年的梦想，与个人的人生目标紧密相连。</a:t>
            </a:r>
            <a:r>
              <a:rPr lang="zh-CN" altLang="en-US" sz="3735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明确的人生目标，犹如灯塔，能够帮助我们在茫茫人海中找到前进的方向。</a:t>
            </a:r>
            <a:endParaRPr lang="zh-CN" altLang="en-US" sz="3735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109913" y="2847975"/>
            <a:ext cx="6110288" cy="665163"/>
          </a:xfrm>
        </p:spPr>
        <p:txBody>
          <a:bodyPr anchor="ctr" anchorCtr="0">
            <a:normAutofit fontScale="90000"/>
          </a:bodyPr>
          <a:p>
            <a:pPr fontAlgn="auto"/>
            <a:r>
              <a:rPr lang="zh-CN" altLang="en-US" strike="noStrike" noProof="1">
                <a:solidFill>
                  <a:srgbClr val="FFFF00"/>
                </a:solidFill>
              </a:rPr>
              <a:t>辨析：</a:t>
            </a:r>
            <a:r>
              <a:rPr lang="zh-CN" altLang="en-US" strike="noStrike" noProof="1">
                <a:solidFill>
                  <a:srgbClr val="FFFF00"/>
                </a:solidFill>
                <a:sym typeface="+mn-ea"/>
              </a:rPr>
              <a:t>有人认为梦想是自己的事，与国家无关。</a:t>
            </a:r>
            <a:endParaRPr lang="zh-CN" altLang="en-US" strike="noStrike" noProof="1">
              <a:solidFill>
                <a:srgbClr val="FFFF00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5" name="内容占位符 3" descr="cdd7b08bb8dec5fbfc1f107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63700" y="155575"/>
            <a:ext cx="4833938" cy="3625850"/>
          </a:xfrm>
        </p:spPr>
      </p:pic>
      <p:pic>
        <p:nvPicPr>
          <p:cNvPr id="6" name="内容占位符 5" descr="20151013105044191"/>
          <p:cNvPicPr>
            <a:picLocks noGrp="1" noChangeAspect="1"/>
          </p:cNvPicPr>
          <p:nvPr>
            <p:ph sz="half"/>
          </p:nvPr>
        </p:nvPicPr>
        <p:blipFill>
          <a:blip r:embed="rId2"/>
          <a:stretch>
            <a:fillRect/>
          </a:stretch>
        </p:blipFill>
        <p:spPr>
          <a:xfrm>
            <a:off x="4335463" y="3289300"/>
            <a:ext cx="5797550" cy="30067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圆角矩形 13"/>
          <p:cNvSpPr/>
          <p:nvPr/>
        </p:nvSpPr>
        <p:spPr>
          <a:xfrm>
            <a:off x="2398713" y="3452813"/>
            <a:ext cx="3111500" cy="2595563"/>
          </a:xfrm>
          <a:prstGeom prst="round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5" name="流程图: 决策 14"/>
          <p:cNvSpPr/>
          <p:nvPr/>
        </p:nvSpPr>
        <p:spPr>
          <a:xfrm>
            <a:off x="6538913" y="3111500"/>
            <a:ext cx="3960813" cy="3168650"/>
          </a:xfrm>
          <a:prstGeom prst="flowChartDecision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6" name="流程图: 资料带 15"/>
          <p:cNvSpPr/>
          <p:nvPr/>
        </p:nvSpPr>
        <p:spPr>
          <a:xfrm>
            <a:off x="3414713" y="304800"/>
            <a:ext cx="4764088" cy="2806700"/>
          </a:xfrm>
          <a:prstGeom prst="flowChartPunchedTap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bldLvl="0" animBg="1"/>
      <p:bldP spid="14" grpId="0" animBg="1"/>
      <p:bldP spid="14" grpId="1" bldLvl="0" animBg="1"/>
      <p:bldP spid="15" grpId="0" animBg="1"/>
      <p:bldP spid="15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794" name="Picture 6" descr="1ad5ad6eddc451da03056c64b7fd5266d11632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9280" y="0"/>
            <a:ext cx="5794375" cy="5229225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12298" name="Picture 10" descr="u=3513116919,2209457399&amp;fm=11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800" y="0"/>
            <a:ext cx="4776470" cy="5589905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12299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338" y="188913"/>
            <a:ext cx="4495800" cy="4752975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33797" name="WordArt 12"/>
          <p:cNvSpPr>
            <a:spLocks noTextEdit="1"/>
          </p:cNvSpPr>
          <p:nvPr/>
        </p:nvSpPr>
        <p:spPr>
          <a:xfrm>
            <a:off x="2063750" y="5300663"/>
            <a:ext cx="3779838" cy="1155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 lnSpcReduction="10000"/>
          </a:bodyPr>
          <a:p>
            <a:pPr algn="ctr"/>
            <a:r>
              <a:rPr lang="zh-CN" altLang="en-US" sz="800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宋体" charset="0"/>
                <a:ea typeface="宋体" charset="0"/>
              </a:rPr>
              <a:t>中国梦</a:t>
            </a:r>
            <a:endParaRPr lang="zh-CN" altLang="en-US" sz="800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outerShdw dist="35921" dir="2699999" algn="ctr" rotWithShape="0">
                  <a:srgbClr val="C0C0C0">
                    <a:alpha val="79999"/>
                  </a:srgbClr>
                </a:outerShdw>
              </a:effectLst>
              <a:latin typeface="宋体" charset="0"/>
              <a:ea typeface="宋体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09" name="Picture 2" descr="http://pic28.nipic.com/20130421/7861851_003805685342_2.jpg"/>
          <p:cNvPicPr>
            <a:picLocks noChangeAspect="1"/>
          </p:cNvPicPr>
          <p:nvPr/>
        </p:nvPicPr>
        <p:blipFill>
          <a:blip r:embed="rId1"/>
          <a:srcRect l="2197" t="12393" r="3320" b="13889"/>
          <a:stretch>
            <a:fillRect/>
          </a:stretch>
        </p:blipFill>
        <p:spPr>
          <a:xfrm>
            <a:off x="2738438" y="2786063"/>
            <a:ext cx="6410325" cy="3429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7410" name="Rectangle 1"/>
          <p:cNvSpPr/>
          <p:nvPr/>
        </p:nvSpPr>
        <p:spPr>
          <a:xfrm>
            <a:off x="2238375" y="975995"/>
            <a:ext cx="8001000" cy="173736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>
            <a:spAutoFit/>
          </a:bodyPr>
          <a:p>
            <a:pPr lvl="0" indent="266700">
              <a:lnSpc>
                <a:spcPct val="150000"/>
              </a:lnSpc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实现中华民族伟大复兴，是中华民族近代以来最伟大的梦想，我们称之为“中国梦”，其基本内涵是实现国家富强、民族振兴、人民幸福。</a:t>
            </a:r>
            <a:endParaRPr lang="en-US" altLang="zh-CN" sz="240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465667" y="1394884"/>
            <a:ext cx="10951633" cy="291084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 eaLnBrk="1" hangingPunct="1">
              <a:lnSpc>
                <a:spcPts val="4200"/>
              </a:lnSpc>
            </a:pPr>
            <a:r>
              <a:rPr lang="zh-CN" altLang="en-US" sz="3200" b="1" dirty="0">
                <a:solidFill>
                  <a:srgbClr val="FF00FF"/>
                </a:solidFill>
                <a:latin typeface="黑体" pitchFamily="2" charset="-122"/>
                <a:ea typeface="黑体" pitchFamily="2" charset="-122"/>
              </a:rPr>
              <a:t>少年的梦想特征三：</a:t>
            </a:r>
            <a:endParaRPr lang="en-US" altLang="zh-CN" sz="3200" b="1" dirty="0">
              <a:solidFill>
                <a:srgbClr val="FF00FF"/>
              </a:solidFill>
              <a:latin typeface="黑体" pitchFamily="2" charset="-122"/>
              <a:ea typeface="黑体" pitchFamily="2" charset="-122"/>
            </a:endParaRPr>
          </a:p>
          <a:p>
            <a:pPr lvl="0" eaLnBrk="1" hangingPunct="1">
              <a:lnSpc>
                <a:spcPts val="4200"/>
              </a:lnSpc>
              <a:spcBef>
                <a:spcPts val="1200"/>
              </a:spcBef>
            </a:pPr>
            <a:r>
              <a:rPr lang="zh-CN" altLang="en-US" sz="3735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   </a:t>
            </a:r>
            <a:r>
              <a:rPr lang="zh-CN" altLang="en-US" sz="3735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少年的梦想，与时代的脉搏紧密相连，与中国梦密不可分</a:t>
            </a:r>
            <a:r>
              <a:rPr lang="zh-CN" altLang="en-US" sz="3735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。生活在这个时代的我们，共同享有人生出彩的机会，共同享有梦想成真的机会，共同享有同祖国和时代一起成长与进步的机会。</a:t>
            </a:r>
            <a:endParaRPr lang="zh-CN" altLang="en-US" sz="3735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4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4813" y="4171950"/>
            <a:ext cx="9486900" cy="252095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3075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988" y="544513"/>
            <a:ext cx="5429250" cy="3152775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3076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3" y="374650"/>
            <a:ext cx="5851525" cy="3322638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2133600" cy="3651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40" tIns="45720" rIns="91440" bIns="45720" anchor="ctr"/>
          <a:p>
            <a:pPr>
              <a:buFont typeface="Arial" pitchFamily="34" charset="0"/>
              <a:buChar char="•"/>
            </a:pPr>
            <a:fld id="{9A0DB2DC-4C9A-4742-B13C-FB6460FD3503}" type="slidenum">
              <a:rPr lang="zh-CN" altLang="en-US" dirty="0">
                <a:solidFill>
                  <a:srgbClr val="9A978C"/>
                </a:solidFill>
              </a:rPr>
            </a:fld>
            <a:endParaRPr lang="zh-CN" altLang="en-US" dirty="0">
              <a:solidFill>
                <a:srgbClr val="9A978C"/>
              </a:solidFill>
            </a:endParaRPr>
          </a:p>
        </p:txBody>
      </p:sp>
      <p:sp>
        <p:nvSpPr>
          <p:cNvPr id="18434" name="Oval 65"/>
          <p:cNvSpPr/>
          <p:nvPr/>
        </p:nvSpPr>
        <p:spPr>
          <a:xfrm rot="-10800000" flipV="1">
            <a:off x="1490663" y="5545138"/>
            <a:ext cx="4389437" cy="1028700"/>
          </a:xfrm>
          <a:prstGeom prst="ellipse">
            <a:avLst/>
          </a:prstGeom>
          <a:gradFill rotWithShape="1">
            <a:gsLst>
              <a:gs pos="0">
                <a:srgbClr val="3F3F3F"/>
              </a:gs>
              <a:gs pos="100000">
                <a:srgbClr val="EEECE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p>
            <a:pPr lvl="0"/>
            <a:endParaRPr lang="zh-CN" altLang="zh-CN" b="1" i="1" dirty="0">
              <a:solidFill>
                <a:srgbClr val="000000"/>
              </a:solidFill>
              <a:latin typeface="Arial" pitchFamily="34" charset="0"/>
              <a:ea typeface="宋体" pitchFamily="2" charset="-122"/>
              <a:sym typeface="Arial" pitchFamily="34" charset="0"/>
            </a:endParaRPr>
          </a:p>
        </p:txBody>
      </p:sp>
      <p:grpSp>
        <p:nvGrpSpPr>
          <p:cNvPr id="18435" name="组合 25"/>
          <p:cNvGrpSpPr/>
          <p:nvPr/>
        </p:nvGrpSpPr>
        <p:grpSpPr>
          <a:xfrm>
            <a:off x="2747963" y="704850"/>
            <a:ext cx="1871662" cy="5653088"/>
            <a:chOff x="1223963" y="385763"/>
            <a:chExt cx="1871662" cy="5653087"/>
          </a:xfrm>
        </p:grpSpPr>
        <p:pic>
          <p:nvPicPr>
            <p:cNvPr id="18436" name="图片 2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23963" y="385763"/>
              <a:ext cx="1871662" cy="5653087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sp>
          <p:nvSpPr>
            <p:cNvPr id="18437" name="TextBox 28"/>
            <p:cNvSpPr/>
            <p:nvPr/>
          </p:nvSpPr>
          <p:spPr>
            <a:xfrm>
              <a:off x="1417638" y="3476625"/>
              <a:ext cx="1079500" cy="59944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p>
              <a:pPr lvl="0" algn="ctr">
                <a:lnSpc>
                  <a:spcPct val="80000"/>
                </a:lnSpc>
              </a:pPr>
              <a:r>
                <a:rPr lang="en-US" altLang="zh-CN" sz="2800" b="1" i="1">
                  <a:solidFill>
                    <a:srgbClr val="714203"/>
                  </a:solidFill>
                  <a:latin typeface="Adidas Unity"/>
                  <a:ea typeface="微软雅黑" pitchFamily="34" charset="-122"/>
                  <a:sym typeface="Times New Roman" pitchFamily="18" charset="0"/>
                </a:rPr>
                <a:t>3</a:t>
              </a:r>
              <a:endParaRPr lang="zh-CN" altLang="en-US" sz="2800" b="1" i="1" dirty="0">
                <a:solidFill>
                  <a:srgbClr val="714203"/>
                </a:solidFill>
                <a:latin typeface="Adidas Unity"/>
                <a:ea typeface="微软雅黑" pitchFamily="34" charset="-122"/>
                <a:sym typeface="Times New Roman" pitchFamily="18" charset="0"/>
              </a:endParaRPr>
            </a:p>
          </p:txBody>
        </p:sp>
        <p:sp>
          <p:nvSpPr>
            <p:cNvPr id="18438" name="TextBox 29"/>
            <p:cNvSpPr/>
            <p:nvPr/>
          </p:nvSpPr>
          <p:spPr>
            <a:xfrm>
              <a:off x="1417638" y="4268788"/>
              <a:ext cx="1079500" cy="59944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p>
              <a:pPr lvl="0" algn="ctr">
                <a:lnSpc>
                  <a:spcPct val="80000"/>
                </a:lnSpc>
              </a:pPr>
              <a:r>
                <a:rPr lang="en-US" altLang="zh-CN" sz="2800" b="1" i="1">
                  <a:solidFill>
                    <a:srgbClr val="602E04"/>
                  </a:solidFill>
                  <a:latin typeface="Adidas Unity"/>
                  <a:ea typeface="微软雅黑" pitchFamily="34" charset="-122"/>
                  <a:sym typeface="Times New Roman" pitchFamily="18" charset="0"/>
                </a:rPr>
                <a:t>4</a:t>
              </a:r>
              <a:endParaRPr lang="zh-CN" altLang="en-US" sz="2800" b="1" i="1" dirty="0">
                <a:solidFill>
                  <a:srgbClr val="602E04"/>
                </a:solidFill>
                <a:latin typeface="Adidas Unity"/>
                <a:ea typeface="微软雅黑" pitchFamily="34" charset="-122"/>
                <a:sym typeface="Times New Roman" pitchFamily="18" charset="0"/>
              </a:endParaRPr>
            </a:p>
          </p:txBody>
        </p:sp>
        <p:sp>
          <p:nvSpPr>
            <p:cNvPr id="18439" name="TextBox 30"/>
            <p:cNvSpPr/>
            <p:nvPr/>
          </p:nvSpPr>
          <p:spPr>
            <a:xfrm>
              <a:off x="1417638" y="5205413"/>
              <a:ext cx="1079500" cy="59944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p>
              <a:pPr lvl="0" algn="ctr">
                <a:lnSpc>
                  <a:spcPct val="80000"/>
                </a:lnSpc>
              </a:pPr>
              <a:r>
                <a:rPr lang="en-US" altLang="zh-CN" sz="2800" b="1" i="1">
                  <a:solidFill>
                    <a:srgbClr val="341312"/>
                  </a:solidFill>
                  <a:latin typeface="Adidas Unity"/>
                  <a:ea typeface="微软雅黑" pitchFamily="34" charset="-122"/>
                  <a:sym typeface="Times New Roman" pitchFamily="18" charset="0"/>
                </a:rPr>
                <a:t>5</a:t>
              </a:r>
              <a:endParaRPr lang="zh-CN" altLang="en-US" sz="2800" b="1" i="1" dirty="0">
                <a:solidFill>
                  <a:srgbClr val="341312"/>
                </a:solidFill>
                <a:latin typeface="Adidas Unity"/>
                <a:ea typeface="微软雅黑" pitchFamily="34" charset="-122"/>
                <a:sym typeface="Times New Roman" pitchFamily="18" charset="0"/>
              </a:endParaRPr>
            </a:p>
          </p:txBody>
        </p:sp>
        <p:sp>
          <p:nvSpPr>
            <p:cNvPr id="18440" name="TextBox 31"/>
            <p:cNvSpPr/>
            <p:nvPr/>
          </p:nvSpPr>
          <p:spPr>
            <a:xfrm>
              <a:off x="1417638" y="2684463"/>
              <a:ext cx="1079500" cy="59944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p>
              <a:pPr lvl="0" algn="ctr">
                <a:lnSpc>
                  <a:spcPct val="80000"/>
                </a:lnSpc>
              </a:pPr>
              <a:r>
                <a:rPr lang="en-US" altLang="zh-CN" sz="2800" b="1" i="1">
                  <a:solidFill>
                    <a:srgbClr val="4F6128"/>
                  </a:solidFill>
                  <a:latin typeface="Adidas Unity"/>
                  <a:ea typeface="微软雅黑" pitchFamily="34" charset="-122"/>
                  <a:sym typeface="Times New Roman" pitchFamily="18" charset="0"/>
                </a:rPr>
                <a:t>2</a:t>
              </a:r>
              <a:endParaRPr lang="zh-CN" altLang="en-US" sz="2800" b="1" i="1" dirty="0">
                <a:solidFill>
                  <a:srgbClr val="4F6128"/>
                </a:solidFill>
                <a:latin typeface="Adidas Unity"/>
                <a:ea typeface="微软雅黑" pitchFamily="34" charset="-122"/>
                <a:sym typeface="Times New Roman" pitchFamily="18" charset="0"/>
              </a:endParaRPr>
            </a:p>
          </p:txBody>
        </p:sp>
        <p:sp>
          <p:nvSpPr>
            <p:cNvPr id="18441" name="TextBox 32"/>
            <p:cNvSpPr/>
            <p:nvPr/>
          </p:nvSpPr>
          <p:spPr>
            <a:xfrm>
              <a:off x="1417638" y="1870075"/>
              <a:ext cx="1079500" cy="59944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p>
              <a:pPr lvl="0" algn="ctr">
                <a:lnSpc>
                  <a:spcPct val="80000"/>
                </a:lnSpc>
              </a:pPr>
              <a:r>
                <a:rPr lang="en-US" altLang="zh-CN" sz="2800" b="1" i="1">
                  <a:solidFill>
                    <a:srgbClr val="002060"/>
                  </a:solidFill>
                  <a:latin typeface="Adidas Unity"/>
                  <a:ea typeface="微软雅黑" pitchFamily="34" charset="-122"/>
                  <a:sym typeface="Times New Roman" pitchFamily="18" charset="0"/>
                </a:rPr>
                <a:t>1</a:t>
              </a:r>
              <a:endParaRPr lang="zh-CN" altLang="en-US" sz="2800" b="1" i="1" dirty="0">
                <a:solidFill>
                  <a:srgbClr val="002060"/>
                </a:solidFill>
                <a:latin typeface="Adidas Unity"/>
                <a:ea typeface="微软雅黑" pitchFamily="34" charset="-122"/>
                <a:sym typeface="Times New Roman" pitchFamily="18" charset="0"/>
              </a:endParaRPr>
            </a:p>
          </p:txBody>
        </p:sp>
      </p:grpSp>
      <p:sp>
        <p:nvSpPr>
          <p:cNvPr id="18442" name="等腰三角形 33"/>
          <p:cNvSpPr/>
          <p:nvPr/>
        </p:nvSpPr>
        <p:spPr>
          <a:xfrm rot="-5590236">
            <a:off x="4757738" y="1981200"/>
            <a:ext cx="252412" cy="219075"/>
          </a:xfrm>
          <a:prstGeom prst="triangle">
            <a:avLst>
              <a:gd name="adj" fmla="val 50000"/>
            </a:avLst>
          </a:prstGeom>
          <a:solidFill>
            <a:srgbClr val="595959"/>
          </a:solidFill>
          <a:ln w="25400">
            <a:noFill/>
            <a:miter/>
          </a:ln>
        </p:spPr>
        <p:txBody>
          <a:bodyPr anchor="ctr"/>
          <a:p>
            <a:pPr lvl="0" algn="ctr"/>
            <a:endParaRPr lang="zh-CN" altLang="zh-CN" b="1" i="1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微软雅黑" pitchFamily="34" charset="-122"/>
            </a:endParaRPr>
          </a:p>
        </p:txBody>
      </p:sp>
      <p:sp>
        <p:nvSpPr>
          <p:cNvPr id="18443" name="TextBox 34"/>
          <p:cNvSpPr/>
          <p:nvPr/>
        </p:nvSpPr>
        <p:spPr>
          <a:xfrm>
            <a:off x="4995545" y="1412240"/>
            <a:ext cx="4012565" cy="118872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p>
            <a:pPr lvl="0">
              <a:lnSpc>
                <a:spcPct val="150000"/>
              </a:lnSpc>
            </a:pPr>
            <a:r>
              <a:rPr lang="zh-CN" altLang="en-US" sz="2400" b="1" dirty="0">
                <a:solidFill>
                  <a:srgbClr val="595959"/>
                </a:solidFill>
                <a:latin typeface="Adidas Unity"/>
                <a:ea typeface="微软雅黑" pitchFamily="34" charset="-122"/>
                <a:sym typeface="Times New Roman" pitchFamily="18" charset="0"/>
              </a:rPr>
              <a:t>从小努力，经过长时间的奋斗，梦想才能实现。</a:t>
            </a:r>
            <a:endParaRPr lang="zh-CN" altLang="en-US" sz="2400" b="1" dirty="0">
              <a:solidFill>
                <a:srgbClr val="595959"/>
              </a:solidFill>
              <a:latin typeface="Adidas Unity"/>
              <a:ea typeface="微软雅黑" pitchFamily="34" charset="-122"/>
              <a:sym typeface="Times New Roman" pitchFamily="18" charset="0"/>
            </a:endParaRPr>
          </a:p>
        </p:txBody>
      </p:sp>
      <p:sp>
        <p:nvSpPr>
          <p:cNvPr id="18444" name="TextBox 36"/>
          <p:cNvSpPr/>
          <p:nvPr/>
        </p:nvSpPr>
        <p:spPr>
          <a:xfrm>
            <a:off x="5026025" y="2740025"/>
            <a:ext cx="3641725" cy="100584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>
            <a:spAutoFit/>
          </a:bodyPr>
          <a:p>
            <a:pPr lvl="0">
              <a:lnSpc>
                <a:spcPct val="150000"/>
              </a:lnSpc>
            </a:pPr>
            <a:r>
              <a:rPr lang="zh-CN" altLang="en-US" sz="2000" b="1" dirty="0">
                <a:solidFill>
                  <a:srgbClr val="595959"/>
                </a:solidFill>
                <a:latin typeface="Adidas Unity"/>
                <a:ea typeface="微软雅黑" pitchFamily="34" charset="-122"/>
                <a:sym typeface="Times New Roman" pitchFamily="18" charset="0"/>
              </a:rPr>
              <a:t>梦想与现实是平行线，永远无法相交。</a:t>
            </a:r>
            <a:endParaRPr lang="zh-CN" altLang="en-US" sz="2000" b="1" dirty="0">
              <a:solidFill>
                <a:srgbClr val="595959"/>
              </a:solidFill>
              <a:latin typeface="Adidas Unity"/>
              <a:ea typeface="微软雅黑" pitchFamily="34" charset="-122"/>
              <a:sym typeface="Times New Roman" pitchFamily="18" charset="0"/>
            </a:endParaRPr>
          </a:p>
        </p:txBody>
      </p:sp>
      <p:sp>
        <p:nvSpPr>
          <p:cNvPr id="18445" name="等腰三角形 44"/>
          <p:cNvSpPr/>
          <p:nvPr/>
        </p:nvSpPr>
        <p:spPr>
          <a:xfrm rot="-5590236">
            <a:off x="4760913" y="2909888"/>
            <a:ext cx="250825" cy="219075"/>
          </a:xfrm>
          <a:prstGeom prst="triangle">
            <a:avLst>
              <a:gd name="adj" fmla="val 50000"/>
            </a:avLst>
          </a:prstGeom>
          <a:solidFill>
            <a:srgbClr val="595959"/>
          </a:solidFill>
          <a:ln w="25400">
            <a:noFill/>
            <a:miter/>
          </a:ln>
        </p:spPr>
        <p:txBody>
          <a:bodyPr anchor="ctr"/>
          <a:p>
            <a:pPr lvl="0" algn="ctr"/>
            <a:endParaRPr lang="zh-CN" altLang="zh-CN" b="1" i="1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微软雅黑" pitchFamily="34" charset="-122"/>
            </a:endParaRPr>
          </a:p>
        </p:txBody>
      </p:sp>
      <p:sp>
        <p:nvSpPr>
          <p:cNvPr id="18446" name="等腰三角形 45"/>
          <p:cNvSpPr/>
          <p:nvPr/>
        </p:nvSpPr>
        <p:spPr>
          <a:xfrm rot="-5590236">
            <a:off x="4760913" y="3836988"/>
            <a:ext cx="250825" cy="219075"/>
          </a:xfrm>
          <a:prstGeom prst="triangle">
            <a:avLst>
              <a:gd name="adj" fmla="val 50000"/>
            </a:avLst>
          </a:prstGeom>
          <a:solidFill>
            <a:srgbClr val="595959"/>
          </a:solidFill>
          <a:ln w="25400">
            <a:noFill/>
            <a:miter/>
          </a:ln>
        </p:spPr>
        <p:txBody>
          <a:bodyPr anchor="ctr"/>
          <a:p>
            <a:pPr lvl="0" algn="ctr"/>
            <a:endParaRPr lang="zh-CN" altLang="zh-CN" b="1" i="1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微软雅黑" pitchFamily="34" charset="-122"/>
            </a:endParaRPr>
          </a:p>
        </p:txBody>
      </p:sp>
      <p:sp>
        <p:nvSpPr>
          <p:cNvPr id="18447" name="等腰三角形 46"/>
          <p:cNvSpPr/>
          <p:nvPr/>
        </p:nvSpPr>
        <p:spPr>
          <a:xfrm rot="-5590236">
            <a:off x="4760913" y="4764088"/>
            <a:ext cx="254000" cy="219075"/>
          </a:xfrm>
          <a:prstGeom prst="triangle">
            <a:avLst>
              <a:gd name="adj" fmla="val 50000"/>
            </a:avLst>
          </a:prstGeom>
          <a:solidFill>
            <a:srgbClr val="595959"/>
          </a:solidFill>
          <a:ln w="25400">
            <a:noFill/>
            <a:miter/>
          </a:ln>
        </p:spPr>
        <p:txBody>
          <a:bodyPr anchor="ctr"/>
          <a:p>
            <a:pPr lvl="0" algn="ctr"/>
            <a:endParaRPr lang="zh-CN" altLang="zh-CN" b="1" i="1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微软雅黑" pitchFamily="34" charset="-122"/>
            </a:endParaRPr>
          </a:p>
        </p:txBody>
      </p:sp>
      <p:sp>
        <p:nvSpPr>
          <p:cNvPr id="18448" name="等腰三角形 47"/>
          <p:cNvSpPr/>
          <p:nvPr/>
        </p:nvSpPr>
        <p:spPr>
          <a:xfrm rot="-5590236">
            <a:off x="4757738" y="5686425"/>
            <a:ext cx="252412" cy="219075"/>
          </a:xfrm>
          <a:prstGeom prst="triangle">
            <a:avLst>
              <a:gd name="adj" fmla="val 50000"/>
            </a:avLst>
          </a:prstGeom>
          <a:solidFill>
            <a:srgbClr val="595959"/>
          </a:solidFill>
          <a:ln w="25400">
            <a:noFill/>
            <a:miter/>
          </a:ln>
        </p:spPr>
        <p:txBody>
          <a:bodyPr anchor="ctr"/>
          <a:p>
            <a:pPr lvl="0" algn="ctr"/>
            <a:endParaRPr lang="zh-CN" altLang="zh-CN" b="1" i="1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微软雅黑" pitchFamily="34" charset="-122"/>
            </a:endParaRPr>
          </a:p>
        </p:txBody>
      </p:sp>
      <p:sp>
        <p:nvSpPr>
          <p:cNvPr id="18449" name="TextBox 36"/>
          <p:cNvSpPr/>
          <p:nvPr/>
        </p:nvSpPr>
        <p:spPr>
          <a:xfrm>
            <a:off x="5033963" y="3636963"/>
            <a:ext cx="3641725" cy="100584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>
            <a:spAutoFit/>
          </a:bodyPr>
          <a:p>
            <a:pPr lvl="0">
              <a:lnSpc>
                <a:spcPct val="150000"/>
              </a:lnSpc>
            </a:pPr>
            <a:r>
              <a:rPr lang="zh-CN" altLang="en-US" sz="2000" b="1" dirty="0">
                <a:solidFill>
                  <a:srgbClr val="595959"/>
                </a:solidFill>
                <a:latin typeface="Adidas Unity"/>
                <a:ea typeface="微软雅黑" pitchFamily="34" charset="-122"/>
                <a:sym typeface="Times New Roman" pitchFamily="18" charset="0"/>
              </a:rPr>
              <a:t>梦想即使实现不了，也能引领方向。</a:t>
            </a:r>
            <a:endParaRPr lang="zh-CN" altLang="en-US" sz="2000" b="1" dirty="0">
              <a:solidFill>
                <a:srgbClr val="595959"/>
              </a:solidFill>
              <a:latin typeface="Adidas Unity"/>
              <a:ea typeface="微软雅黑" pitchFamily="34" charset="-122"/>
              <a:sym typeface="Times New Roman" pitchFamily="18" charset="0"/>
            </a:endParaRPr>
          </a:p>
        </p:txBody>
      </p:sp>
      <p:sp>
        <p:nvSpPr>
          <p:cNvPr id="18450" name="TextBox 36"/>
          <p:cNvSpPr/>
          <p:nvPr/>
        </p:nvSpPr>
        <p:spPr>
          <a:xfrm>
            <a:off x="5049838" y="4677093"/>
            <a:ext cx="3640137" cy="54864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>
            <a:spAutoFit/>
          </a:bodyPr>
          <a:p>
            <a:pPr lvl="0">
              <a:lnSpc>
                <a:spcPct val="150000"/>
              </a:lnSpc>
            </a:pPr>
            <a:r>
              <a:rPr lang="zh-CN" altLang="en-US" sz="2000" b="1" dirty="0">
                <a:solidFill>
                  <a:srgbClr val="595959"/>
                </a:solidFill>
                <a:latin typeface="Adidas Unity"/>
                <a:ea typeface="微软雅黑" pitchFamily="34" charset="-122"/>
                <a:sym typeface="Times New Roman" pitchFamily="18" charset="0"/>
              </a:rPr>
              <a:t>现实常常会把梦想打败。</a:t>
            </a:r>
            <a:endParaRPr lang="zh-CN" altLang="en-US" sz="2000" b="1" dirty="0">
              <a:solidFill>
                <a:srgbClr val="595959"/>
              </a:solidFill>
              <a:latin typeface="Adidas Unity"/>
              <a:ea typeface="微软雅黑" pitchFamily="34" charset="-122"/>
              <a:sym typeface="Times New Roman" pitchFamily="18" charset="0"/>
            </a:endParaRPr>
          </a:p>
        </p:txBody>
      </p:sp>
      <p:sp>
        <p:nvSpPr>
          <p:cNvPr id="18451" name="TextBox 36"/>
          <p:cNvSpPr/>
          <p:nvPr/>
        </p:nvSpPr>
        <p:spPr>
          <a:xfrm>
            <a:off x="5037138" y="5513388"/>
            <a:ext cx="3641725" cy="54864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>
            <a:spAutoFit/>
          </a:bodyPr>
          <a:p>
            <a:pPr lvl="0">
              <a:lnSpc>
                <a:spcPct val="150000"/>
              </a:lnSpc>
            </a:pPr>
            <a:r>
              <a:rPr lang="zh-CN" altLang="en-US" sz="2000" b="1" dirty="0">
                <a:solidFill>
                  <a:srgbClr val="595959"/>
                </a:solidFill>
                <a:latin typeface="Adidas Unity"/>
                <a:ea typeface="微软雅黑" pitchFamily="34" charset="-122"/>
                <a:sym typeface="Times New Roman" pitchFamily="18" charset="0"/>
              </a:rPr>
              <a:t>总有一个梦想会在现实中开花。</a:t>
            </a:r>
            <a:endParaRPr lang="zh-CN" altLang="en-US" sz="2000" b="1" dirty="0">
              <a:solidFill>
                <a:srgbClr val="595959"/>
              </a:solidFill>
              <a:latin typeface="Adidas Unity"/>
              <a:ea typeface="微软雅黑" pitchFamily="34" charset="-122"/>
              <a:sym typeface="Times New Roman" pitchFamily="18" charset="0"/>
            </a:endParaRPr>
          </a:p>
        </p:txBody>
      </p:sp>
      <p:sp>
        <p:nvSpPr>
          <p:cNvPr id="18452" name="TextBox 29"/>
          <p:cNvSpPr txBox="1"/>
          <p:nvPr/>
        </p:nvSpPr>
        <p:spPr>
          <a:xfrm>
            <a:off x="9355138" y="1714500"/>
            <a:ext cx="704850" cy="4143375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eaVert" anchor="t">
            <a:spAutoFit/>
          </a:bodyPr>
          <a:p>
            <a:pPr lvl="0" algn="ctr"/>
            <a:r>
              <a:rPr lang="zh-CN" altLang="en-US" sz="3200" dirty="0">
                <a:latin typeface="微软雅黑" pitchFamily="34" charset="-122"/>
                <a:ea typeface="微软雅黑" pitchFamily="34" charset="-122"/>
              </a:rPr>
              <a:t>梦想与现实</a:t>
            </a:r>
            <a:endParaRPr lang="zh-CN" altLang="en-US" sz="3200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8453" name="组合 32"/>
          <p:cNvGrpSpPr/>
          <p:nvPr/>
        </p:nvGrpSpPr>
        <p:grpSpPr>
          <a:xfrm>
            <a:off x="8837613" y="611188"/>
            <a:ext cx="1428750" cy="1428750"/>
            <a:chOff x="7715240" y="642918"/>
            <a:chExt cx="1428760" cy="1428760"/>
          </a:xfrm>
        </p:grpSpPr>
        <p:pic>
          <p:nvPicPr>
            <p:cNvPr id="18454" name="Picture 6" descr="E:\Tim.Teng\ppt\ppt图片\书本图标\ppt宝藏_www.pptbz.com_文件书本png图标1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15240" y="642918"/>
              <a:ext cx="1428760" cy="1428760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sp>
          <p:nvSpPr>
            <p:cNvPr id="18455" name="TextBox 31"/>
            <p:cNvSpPr txBox="1"/>
            <p:nvPr/>
          </p:nvSpPr>
          <p:spPr>
            <a:xfrm>
              <a:off x="7816206" y="1670244"/>
              <a:ext cx="928694" cy="38481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p>
              <a:pPr lvl="0"/>
              <a:r>
                <a:rPr lang="zh-CN" altLang="en-US" dirty="0">
                  <a:latin typeface="微软雅黑" pitchFamily="34" charset="-122"/>
                  <a:ea typeface="微软雅黑" pitchFamily="34" charset="-122"/>
                </a:rPr>
                <a:t>辨析台</a:t>
              </a: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1" name="Picture 2" descr="http://www.soppt.com/softimg/2014/02/2014589592921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66988" y="800100"/>
            <a:ext cx="7499350" cy="5629275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20482" name="矩形 3"/>
          <p:cNvSpPr/>
          <p:nvPr/>
        </p:nvSpPr>
        <p:spPr>
          <a:xfrm>
            <a:off x="4667250" y="1428750"/>
            <a:ext cx="5072063" cy="4572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>
            <a:spAutoFit/>
          </a:bodyPr>
          <a:p>
            <a:pPr lvl="0">
              <a:lnSpc>
                <a:spcPct val="150000"/>
              </a:lnSpc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       梦想也许遥不可及，但它能为我们的人生指引方向；</a:t>
            </a:r>
            <a:endParaRPr lang="en-US" altLang="zh-CN" sz="2800">
              <a:latin typeface="微软雅黑" pitchFamily="34" charset="-122"/>
              <a:ea typeface="微软雅黑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en-US" altLang="zh-CN" sz="2800"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唯有付诸行动的梦想才有可能实现，不付诸行动的梦想只是空想。</a:t>
            </a:r>
            <a:endParaRPr lang="en-US" altLang="zh-CN" sz="2800">
              <a:latin typeface="微软雅黑" pitchFamily="34" charset="-122"/>
              <a:ea typeface="微软雅黑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en-US" altLang="zh-CN" sz="2800"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努力，是梦想与现实之间的桥梁。</a:t>
            </a:r>
            <a:endParaRPr lang="zh-CN" altLang="en-US" sz="2800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TextBox 2"/>
          <p:cNvSpPr txBox="1"/>
          <p:nvPr/>
        </p:nvSpPr>
        <p:spPr>
          <a:xfrm>
            <a:off x="3024188" y="739775"/>
            <a:ext cx="5429250" cy="61341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>
            <a:spAutoFit/>
          </a:bodyPr>
          <a:p>
            <a:pPr lvl="0" algn="ctr"/>
            <a:r>
              <a:rPr lang="zh-CN" altLang="en-US" sz="3200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我来讲故事</a:t>
            </a:r>
            <a:endParaRPr lang="zh-CN" altLang="en-US" sz="3200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8676" name="Picture 4" descr="http://img1.gtimg.com/tech/pics/hv1/57/229/1331/86606727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940678" y="2210380"/>
            <a:ext cx="4357716" cy="2788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1" name="TextBox 4"/>
          <p:cNvSpPr txBox="1"/>
          <p:nvPr/>
        </p:nvSpPr>
        <p:spPr>
          <a:xfrm>
            <a:off x="6197600" y="4848225"/>
            <a:ext cx="3857625" cy="54864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>
            <a:spAutoFit/>
          </a:bodyPr>
          <a:p>
            <a:pPr lvl="0" algn="ctr">
              <a:lnSpc>
                <a:spcPct val="150000"/>
              </a:lnSpc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为人类插上翅膀的莱特兄弟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532" name="矩形 7"/>
          <p:cNvSpPr/>
          <p:nvPr/>
        </p:nvSpPr>
        <p:spPr>
          <a:xfrm>
            <a:off x="1881188" y="1714500"/>
            <a:ext cx="3929062" cy="448056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>
            <a:spAutoFit/>
          </a:bodyPr>
          <a:p>
            <a:pPr lvl="0">
              <a:lnSpc>
                <a:spcPct val="150000"/>
              </a:lnSpc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      </a:t>
            </a: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 莱特兄弟潜心钻研前人著作和有关飞行的书籍；制作了两百多个机翼模型，进行上千次风洞试验；研究鸟和风筝的飞行，进行千次滑翔飞行，最终实现了飞行的梦想。</a:t>
            </a:r>
            <a:endParaRPr lang="zh-CN" altLang="en-US" sz="2400" b="1" dirty="0">
              <a:latin typeface="Arial" pitchFamily="34" charset="0"/>
              <a:ea typeface="宋体" pitchFamily="2" charset="-122"/>
            </a:endParaRPr>
          </a:p>
          <a:p>
            <a:pPr lvl="0">
              <a:lnSpc>
                <a:spcPct val="150000"/>
              </a:lnSpc>
            </a:pP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3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0865" y="365125"/>
            <a:ext cx="7230110" cy="552323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23554" name="TextBox 6"/>
          <p:cNvSpPr txBox="1"/>
          <p:nvPr/>
        </p:nvSpPr>
        <p:spPr>
          <a:xfrm rot="-174408">
            <a:off x="3010535" y="1035685"/>
            <a:ext cx="6106160" cy="329184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p>
            <a:pPr lvl="0"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讨论：</a:t>
            </a:r>
            <a:endParaRPr lang="en-US" altLang="zh-CN" sz="280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en-US" altLang="zh-CN" sz="280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      1.</a:t>
            </a:r>
            <a:r>
              <a:rPr lang="zh-CN" altLang="en-US" sz="28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实现梦想需要付出努力，但付出努力就一定会实现梦想吗？</a:t>
            </a:r>
            <a:endParaRPr lang="en-US" altLang="zh-CN" sz="280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en-US" altLang="zh-CN" sz="280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2.</a:t>
            </a:r>
            <a:r>
              <a:rPr lang="zh-CN" altLang="en-US" sz="28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莱特兄弟圆梦的故事带给我们什么启示？</a:t>
            </a:r>
            <a:endParaRPr lang="zh-CN" altLang="en-US" sz="28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7" name="Picture 2" descr="http://www.soppt.com/softimg/2014/02/2014589592921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4113" y="692150"/>
            <a:ext cx="7642225" cy="5737225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24578" name="矩形 3"/>
          <p:cNvSpPr/>
          <p:nvPr/>
        </p:nvSpPr>
        <p:spPr>
          <a:xfrm>
            <a:off x="4667250" y="1709738"/>
            <a:ext cx="5072063" cy="393192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>
            <a:spAutoFit/>
          </a:bodyPr>
          <a:p>
            <a:pPr lvl="0">
              <a:lnSpc>
                <a:spcPct val="150000"/>
              </a:lnSpc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       努力是一种生活态度，是一种不服输的坚忍和失败后从头再来的勇气，是对自我的坚定信念和对美好的不懈追求。</a:t>
            </a:r>
            <a:endParaRPr lang="en-US" altLang="zh-CN" sz="2800">
              <a:latin typeface="微软雅黑" pitchFamily="34" charset="-122"/>
              <a:ea typeface="微软雅黑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       只有坚持努力，才有机会离梦想更近一步。</a:t>
            </a:r>
            <a:endParaRPr lang="zh-CN" altLang="en-US" sz="2800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4" name="Picture 2" descr="http://www.hzyz.net/upload/2016-01/16011417172719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760871" y="2033402"/>
            <a:ext cx="3123830" cy="3000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2" name="TextBox 2"/>
          <p:cNvSpPr txBox="1"/>
          <p:nvPr/>
        </p:nvSpPr>
        <p:spPr>
          <a:xfrm>
            <a:off x="3024188" y="842963"/>
            <a:ext cx="5429250" cy="61341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>
            <a:spAutoFit/>
          </a:bodyPr>
          <a:p>
            <a:pPr lvl="0" algn="ctr"/>
            <a:r>
              <a:rPr lang="zh-CN" altLang="en-US" sz="3200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我来讲故事</a:t>
            </a:r>
            <a:endParaRPr lang="zh-CN" altLang="en-US" sz="3200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603" name="TextBox 5"/>
          <p:cNvSpPr txBox="1"/>
          <p:nvPr/>
        </p:nvSpPr>
        <p:spPr>
          <a:xfrm>
            <a:off x="1460500" y="4889500"/>
            <a:ext cx="3729038" cy="100584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>
            <a:spAutoFit/>
          </a:bodyPr>
          <a:p>
            <a:pPr lvl="0" algn="ctr">
              <a:lnSpc>
                <a:spcPct val="150000"/>
              </a:lnSpc>
            </a:pP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想造火箭的小小发明家</a:t>
            </a:r>
            <a:endParaRPr lang="en-US" altLang="zh-CN" sz="2000" b="1">
              <a:latin typeface="微软雅黑" pitchFamily="34" charset="-122"/>
              <a:ea typeface="微软雅黑" pitchFamily="34" charset="-122"/>
            </a:endParaRPr>
          </a:p>
          <a:p>
            <a:pPr lvl="0" algn="ctr">
              <a:lnSpc>
                <a:spcPct val="150000"/>
              </a:lnSpc>
            </a:pP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朱彦臻</a:t>
            </a:r>
            <a:endParaRPr lang="zh-CN" altLang="en-US" sz="2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604" name="矩形 7"/>
          <p:cNvSpPr/>
          <p:nvPr/>
        </p:nvSpPr>
        <p:spPr>
          <a:xfrm>
            <a:off x="5002213" y="1714500"/>
            <a:ext cx="5429250" cy="338328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>
            <a:spAutoFit/>
          </a:bodyPr>
          <a:p>
            <a:pPr lvl="0">
              <a:lnSpc>
                <a:spcPct val="150000"/>
              </a:lnSpc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“我想造一台火箭！不用飞到很高，只要到两万米的高空就好，我想让火箭拍下地球的样子，那一定很美。”</a:t>
            </a:r>
            <a:endParaRPr lang="en-US" altLang="zh-CN" sz="2400" b="1">
              <a:latin typeface="微软雅黑" pitchFamily="34" charset="-122"/>
              <a:ea typeface="微软雅黑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en-US" altLang="zh-CN" sz="2400">
                <a:latin typeface="微软雅黑" pitchFamily="34" charset="-122"/>
                <a:ea typeface="微软雅黑" pitchFamily="34" charset="-122"/>
              </a:rPr>
              <a:t>      </a:t>
            </a:r>
            <a:endParaRPr lang="en-US" altLang="zh-CN" sz="2400">
              <a:latin typeface="微软雅黑" pitchFamily="34" charset="-122"/>
              <a:ea typeface="微软雅黑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en-US" altLang="zh-CN" sz="2400">
                <a:latin typeface="微软雅黑" pitchFamily="34" charset="-122"/>
                <a:ea typeface="微软雅黑" pitchFamily="34" charset="-122"/>
              </a:rPr>
              <a:t>        </a:t>
            </a:r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  <a:p>
            <a:pPr lvl="0">
              <a:lnSpc>
                <a:spcPct val="150000"/>
              </a:lnSpc>
            </a:pPr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605" name="矩形 8"/>
          <p:cNvSpPr/>
          <p:nvPr/>
        </p:nvSpPr>
        <p:spPr>
          <a:xfrm>
            <a:off x="4994275" y="3554413"/>
            <a:ext cx="5643563" cy="2286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>
            <a:spAutoFit/>
          </a:bodyPr>
          <a:p>
            <a:pPr lvl="0">
              <a:lnSpc>
                <a:spcPct val="150000"/>
              </a:lnSpc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他说：“中小学生在生活中多用点心，就可以利用所学知识发明创造，当我读到大学，肯定要从更高的层面去发明创造，而不是仅仅停留在生活。“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2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2750" y="1214438"/>
            <a:ext cx="6118225" cy="46736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26626" name="TextBox 6"/>
          <p:cNvSpPr txBox="1"/>
          <p:nvPr/>
        </p:nvSpPr>
        <p:spPr>
          <a:xfrm rot="-172649">
            <a:off x="3976688" y="1995488"/>
            <a:ext cx="5073650" cy="2286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>
            <a:spAutoFit/>
          </a:bodyPr>
          <a:p>
            <a:pPr lvl="0">
              <a:lnSpc>
                <a:spcPct val="15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思考：</a:t>
            </a:r>
            <a:endParaRPr lang="en-US" altLang="zh-CN" sz="320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en-US" altLang="zh-CN" sz="320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en-US" sz="32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小小发明家朱彦臻追梦的故事告诉我们什么？</a:t>
            </a:r>
            <a:endParaRPr lang="zh-CN" altLang="en-US" sz="32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49" name="Picture 2" descr="http://www.soppt.com/softimg/2014/02/2014589592921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6938" y="500063"/>
            <a:ext cx="7899400" cy="5929312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27650" name="矩形 3"/>
          <p:cNvSpPr/>
          <p:nvPr/>
        </p:nvSpPr>
        <p:spPr>
          <a:xfrm>
            <a:off x="4491038" y="1709738"/>
            <a:ext cx="5357812" cy="393192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>
            <a:spAutoFit/>
          </a:bodyPr>
          <a:p>
            <a:pPr lvl="0">
              <a:lnSpc>
                <a:spcPct val="150000"/>
              </a:lnSpc>
            </a:pPr>
            <a:r>
              <a:rPr lang="zh-CN" altLang="en-US" sz="2800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努力，需要立志。把自己的志向与祖国和人民联系在一起；</a:t>
            </a:r>
            <a:endParaRPr lang="en-US" altLang="zh-CN" sz="2800">
              <a:latin typeface="微软雅黑" pitchFamily="34" charset="-122"/>
              <a:ea typeface="微软雅黑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en-US" altLang="zh-CN" sz="2800"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努力，需要坚持。要将努力落实在每一天的具体行动中；</a:t>
            </a:r>
            <a:endParaRPr lang="en-US" altLang="zh-CN" sz="2800">
              <a:latin typeface="微软雅黑" pitchFamily="34" charset="-122"/>
              <a:ea typeface="微软雅黑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en-US" altLang="zh-CN" sz="2800"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努力，需要方法。生活中要留心观察，学思并进。</a:t>
            </a:r>
            <a:endParaRPr lang="zh-CN" altLang="en-US" sz="2800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2232" name="Picture 8" descr="http://www.lyggqt.gov.cn/UpLoadFiles/Article/2015-5/2015050609063571477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024163" y="2842748"/>
            <a:ext cx="5913742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4" name="矩形 5"/>
          <p:cNvSpPr/>
          <p:nvPr/>
        </p:nvSpPr>
        <p:spPr>
          <a:xfrm>
            <a:off x="1952625" y="709613"/>
            <a:ext cx="8358188" cy="265176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>
            <a:spAutoFit/>
          </a:bodyPr>
          <a:p>
            <a:pPr lvl="0">
              <a:lnSpc>
                <a:spcPct val="150000"/>
              </a:lnSpc>
            </a:pPr>
            <a:r>
              <a:rPr lang="zh-CN" altLang="en-US" sz="2800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同学们，步入中学，我们将开启一段新的人生旅程，让我们在这段旅程中敢于追梦，相信有梦就有希望，努力就有改变。让梦想从这里起航吧！</a:t>
            </a:r>
            <a:endParaRPr lang="en-US" altLang="zh-CN" sz="2800">
              <a:latin typeface="微软雅黑" pitchFamily="34" charset="-122"/>
              <a:ea typeface="微软雅黑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en-US" altLang="zh-CN" sz="280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  <a:endParaRPr lang="zh-CN" altLang="en-US" sz="2800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9697" name="组合 17"/>
          <p:cNvGrpSpPr/>
          <p:nvPr/>
        </p:nvGrpSpPr>
        <p:grpSpPr>
          <a:xfrm>
            <a:off x="1952625" y="1285875"/>
            <a:ext cx="8228013" cy="4857750"/>
            <a:chOff x="428596" y="1285860"/>
            <a:chExt cx="8228487" cy="4857784"/>
          </a:xfrm>
        </p:grpSpPr>
        <p:pic>
          <p:nvPicPr>
            <p:cNvPr id="29698" name="Picture 4" descr="http://p4.so.qhmsg.com/t010a9cb329fbb3708e.jp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28596" y="1285860"/>
              <a:ext cx="8228487" cy="4857784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sp>
          <p:nvSpPr>
            <p:cNvPr id="3" name="云形 2"/>
            <p:cNvSpPr/>
            <p:nvPr/>
          </p:nvSpPr>
          <p:spPr>
            <a:xfrm>
              <a:off x="1714480" y="3429000"/>
              <a:ext cx="1500198" cy="1357322"/>
            </a:xfrm>
            <a:prstGeom prst="cloud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梦想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6" name="左大括号 5"/>
            <p:cNvSpPr/>
            <p:nvPr/>
          </p:nvSpPr>
          <p:spPr>
            <a:xfrm>
              <a:off x="3286116" y="3071810"/>
              <a:ext cx="500066" cy="1928826"/>
            </a:xfrm>
            <a:prstGeom prst="leftBrac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701" name="TextBox 6"/>
            <p:cNvSpPr txBox="1"/>
            <p:nvPr/>
          </p:nvSpPr>
          <p:spPr>
            <a:xfrm>
              <a:off x="3744240" y="3168140"/>
              <a:ext cx="1214446" cy="483238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p>
              <a:pPr lvl="0"/>
              <a:r>
                <a:rPr lang="zh-CN" altLang="en-US" sz="2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织梦</a:t>
              </a:r>
              <a:endPara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9702" name="TextBox 7"/>
            <p:cNvSpPr txBox="1"/>
            <p:nvPr/>
          </p:nvSpPr>
          <p:spPr>
            <a:xfrm>
              <a:off x="3741938" y="3786190"/>
              <a:ext cx="1214446" cy="483238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p>
              <a:pPr lvl="0"/>
              <a:r>
                <a:rPr lang="zh-CN" altLang="en-US" sz="2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追梦</a:t>
              </a:r>
              <a:endPara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9703" name="TextBox 8"/>
            <p:cNvSpPr txBox="1"/>
            <p:nvPr/>
          </p:nvSpPr>
          <p:spPr>
            <a:xfrm>
              <a:off x="3744240" y="4429132"/>
              <a:ext cx="1214446" cy="483238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p>
              <a:pPr lvl="0"/>
              <a:r>
                <a:rPr lang="zh-CN" altLang="en-US" sz="2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圆梦</a:t>
              </a:r>
              <a:endPara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右大括号 10"/>
            <p:cNvSpPr/>
            <p:nvPr/>
          </p:nvSpPr>
          <p:spPr>
            <a:xfrm>
              <a:off x="4572000" y="3071810"/>
              <a:ext cx="500066" cy="1928826"/>
            </a:xfrm>
            <a:prstGeom prst="rightBrac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705" name="TextBox 11"/>
            <p:cNvSpPr txBox="1"/>
            <p:nvPr/>
          </p:nvSpPr>
          <p:spPr>
            <a:xfrm>
              <a:off x="5072066" y="3786190"/>
              <a:ext cx="1214446" cy="483238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p>
              <a:pPr lvl="0"/>
              <a:r>
                <a:rPr lang="zh-CN" altLang="en-US" sz="2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努力</a:t>
              </a:r>
              <a:endPara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" name="左大括号 12"/>
            <p:cNvSpPr/>
            <p:nvPr/>
          </p:nvSpPr>
          <p:spPr>
            <a:xfrm>
              <a:off x="5786446" y="3143248"/>
              <a:ext cx="571504" cy="1857388"/>
            </a:xfrm>
            <a:prstGeom prst="leftBrac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707" name="TextBox 13"/>
            <p:cNvSpPr txBox="1"/>
            <p:nvPr/>
          </p:nvSpPr>
          <p:spPr>
            <a:xfrm>
              <a:off x="6286512" y="3143248"/>
              <a:ext cx="1214446" cy="483238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p>
              <a:pPr lvl="0"/>
              <a:r>
                <a:rPr lang="zh-CN" altLang="en-US" sz="2400" dirty="0">
                  <a:solidFill>
                    <a:srgbClr val="FFFF00"/>
                  </a:solidFill>
                  <a:latin typeface="微软雅黑" pitchFamily="34" charset="-122"/>
                  <a:ea typeface="微软雅黑" pitchFamily="34" charset="-122"/>
                </a:rPr>
                <a:t>态度</a:t>
              </a:r>
              <a:endParaRPr lang="zh-CN" altLang="en-US" sz="2400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9708" name="TextBox 14"/>
            <p:cNvSpPr txBox="1"/>
            <p:nvPr/>
          </p:nvSpPr>
          <p:spPr>
            <a:xfrm>
              <a:off x="6298958" y="3630868"/>
              <a:ext cx="1214446" cy="483238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p>
              <a:pPr lvl="0"/>
              <a:r>
                <a:rPr lang="zh-CN" altLang="en-US" sz="2400" dirty="0">
                  <a:solidFill>
                    <a:srgbClr val="FFFF00"/>
                  </a:solidFill>
                  <a:latin typeface="微软雅黑" pitchFamily="34" charset="-122"/>
                  <a:ea typeface="微软雅黑" pitchFamily="34" charset="-122"/>
                </a:rPr>
                <a:t>坚持</a:t>
              </a:r>
              <a:endParaRPr lang="zh-CN" altLang="en-US" sz="2400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9709" name="TextBox 15"/>
            <p:cNvSpPr txBox="1"/>
            <p:nvPr/>
          </p:nvSpPr>
          <p:spPr>
            <a:xfrm>
              <a:off x="6316008" y="4101438"/>
              <a:ext cx="1214446" cy="483238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p>
              <a:pPr lvl="0"/>
              <a:r>
                <a:rPr lang="zh-CN" altLang="en-US" sz="2400" dirty="0">
                  <a:solidFill>
                    <a:srgbClr val="FFFF00"/>
                  </a:solidFill>
                  <a:latin typeface="微软雅黑" pitchFamily="34" charset="-122"/>
                  <a:ea typeface="微软雅黑" pitchFamily="34" charset="-122"/>
                </a:rPr>
                <a:t>立志</a:t>
              </a:r>
              <a:endParaRPr lang="zh-CN" altLang="en-US" sz="2400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9710" name="TextBox 16"/>
            <p:cNvSpPr txBox="1"/>
            <p:nvPr/>
          </p:nvSpPr>
          <p:spPr>
            <a:xfrm>
              <a:off x="6286512" y="4559562"/>
              <a:ext cx="1214446" cy="483238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p>
              <a:pPr lvl="0"/>
              <a:r>
                <a:rPr lang="zh-CN" altLang="en-US" sz="2400" dirty="0">
                  <a:solidFill>
                    <a:srgbClr val="FFFF00"/>
                  </a:solidFill>
                  <a:latin typeface="微软雅黑" pitchFamily="34" charset="-122"/>
                  <a:ea typeface="微软雅黑" pitchFamily="34" charset="-122"/>
                </a:rPr>
                <a:t>方法</a:t>
              </a:r>
              <a:endParaRPr lang="zh-CN" altLang="en-US" sz="2400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标题 1"/>
          <p:cNvSpPr>
            <a:spLocks noGrp="1" noRot="1"/>
          </p:cNvSpPr>
          <p:nvPr>
            <p:ph type="title"/>
          </p:nvPr>
        </p:nvSpPr>
        <p:spPr>
          <a:xfrm>
            <a:off x="2154238" y="457200"/>
            <a:ext cx="2949575" cy="1600200"/>
          </a:xfrm>
        </p:spPr>
        <p:txBody>
          <a:bodyPr vert="horz" wrap="square" lIns="91440" tIns="45720" rIns="91440" bIns="45720" anchor="b"/>
          <a:p>
            <a:pPr eaLnBrk="1" hangingPunct="1"/>
            <a:endParaRPr lang="zh-CN" altLang="en-US" dirty="0"/>
          </a:p>
        </p:txBody>
      </p:sp>
      <p:sp>
        <p:nvSpPr>
          <p:cNvPr id="7171" name="文本占位符 3"/>
          <p:cNvSpPr>
            <a:spLocks noGrp="1" noRot="1"/>
          </p:cNvSpPr>
          <p:nvPr>
            <p:ph type="body" sz="half" idx="2"/>
          </p:nvPr>
        </p:nvSpPr>
        <p:spPr>
          <a:xfrm>
            <a:off x="2154238" y="2057400"/>
            <a:ext cx="2949575" cy="3811588"/>
          </a:xfrm>
        </p:spPr>
        <p:txBody>
          <a:bodyPr vert="horz" wrap="square" lIns="91440" tIns="45720" rIns="91440" bIns="45720" anchor="t"/>
          <a:p>
            <a:pPr eaLnBrk="1" hangingPunct="1">
              <a:buSzPct val="85000"/>
              <a:buFont typeface="Wingdings 2" pitchFamily="18" charset="2"/>
              <a:buNone/>
            </a:pPr>
            <a:endParaRPr lang="zh-CN" altLang="en-US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7172" name="内容占位符 4"/>
          <p:cNvPicPr>
            <a:picLocks noGrp="1" noRot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66040" y="14605"/>
            <a:ext cx="12234545" cy="6970395"/>
          </a:xfrm>
        </p:spPr>
      </p:pic>
      <p:sp>
        <p:nvSpPr>
          <p:cNvPr id="2" name="文本框 2"/>
          <p:cNvSpPr txBox="1"/>
          <p:nvPr/>
        </p:nvSpPr>
        <p:spPr>
          <a:xfrm>
            <a:off x="5453063" y="3286125"/>
            <a:ext cx="5072062" cy="173736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 eaLnBrk="1" hangingPunct="1"/>
            <a:r>
              <a:rPr lang="zh-CN" altLang="en-US" sz="36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sym typeface="宋体" pitchFamily="2" charset="-122"/>
              </a:rPr>
              <a:t>少年的梦想  </a:t>
            </a:r>
            <a:endParaRPr lang="en-US" altLang="zh-CN" sz="3600" dirty="0">
              <a:solidFill>
                <a:srgbClr val="FF0000"/>
              </a:solidFill>
              <a:latin typeface="黑体" pitchFamily="49" charset="-122"/>
              <a:ea typeface="黑体" pitchFamily="49" charset="-122"/>
              <a:sym typeface="宋体" pitchFamily="2" charset="-122"/>
            </a:endParaRPr>
          </a:p>
          <a:p>
            <a:pPr lvl="0" eaLnBrk="1" hangingPunct="1"/>
            <a:r>
              <a:rPr lang="zh-CN" altLang="en-US" sz="3600" dirty="0">
                <a:latin typeface="黑体" pitchFamily="49" charset="-122"/>
                <a:ea typeface="黑体" pitchFamily="49" charset="-122"/>
                <a:sym typeface="Arial" pitchFamily="34" charset="0"/>
              </a:rPr>
              <a:t>是人类最天真最无邪最美丽最可爱的一种愿望</a:t>
            </a:r>
            <a:endParaRPr lang="zh-CN" altLang="en-US" sz="3600" dirty="0">
              <a:latin typeface="黑体" pitchFamily="49" charset="-122"/>
              <a:ea typeface="黑体" pitchFamily="49" charset="-122"/>
              <a:sym typeface="Arial" pitchFamily="34" charset="0"/>
            </a:endParaRPr>
          </a:p>
        </p:txBody>
      </p:sp>
      <p:sp>
        <p:nvSpPr>
          <p:cNvPr id="7173" name="文本框 5"/>
          <p:cNvSpPr txBox="1"/>
          <p:nvPr/>
        </p:nvSpPr>
        <p:spPr>
          <a:xfrm>
            <a:off x="1198245" y="601345"/>
            <a:ext cx="4528820" cy="16764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p>
            <a:pPr lvl="0" eaLnBrk="1" hangingPunct="1"/>
            <a:r>
              <a:rPr lang="zh-CN" altLang="en-US" sz="40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sym typeface="宋体" pitchFamily="2" charset="-122"/>
              </a:rPr>
              <a:t>梦想</a:t>
            </a:r>
            <a:endParaRPr lang="zh-CN" altLang="en-US" sz="4000" dirty="0">
              <a:solidFill>
                <a:srgbClr val="FF0000"/>
              </a:solidFill>
              <a:latin typeface="黑体" pitchFamily="49" charset="-122"/>
              <a:ea typeface="黑体" pitchFamily="49" charset="-122"/>
              <a:sym typeface="宋体" pitchFamily="2" charset="-122"/>
            </a:endParaRPr>
          </a:p>
          <a:p>
            <a:pPr lvl="0" eaLnBrk="1" hangingPunct="1"/>
            <a:r>
              <a:rPr lang="zh-CN" altLang="en-US" sz="3200" dirty="0">
                <a:latin typeface="黑体" pitchFamily="49" charset="-122"/>
                <a:ea typeface="黑体" pitchFamily="49" charset="-122"/>
                <a:sym typeface="宋体" pitchFamily="2" charset="-122"/>
              </a:rPr>
              <a:t>是人们对于美好事物的一种憧憬和渴望。</a:t>
            </a:r>
            <a:endParaRPr lang="zh-CN" altLang="en-US" sz="3200" dirty="0">
              <a:latin typeface="黑体" pitchFamily="49" charset="-122"/>
              <a:ea typeface="黑体" pitchFamily="49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3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charRg st="3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173">
                                            <p:txEl>
                                              <p:charRg st="3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8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charRg st="8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21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8263" y="1412875"/>
            <a:ext cx="5348287" cy="1146175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30722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8350" y="2643188"/>
            <a:ext cx="5348288" cy="1144587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30723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63975" y="3825875"/>
            <a:ext cx="5348288" cy="1144588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30724" name="图片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9600" y="5006975"/>
            <a:ext cx="5348288" cy="1146175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30725" name="TextBox 25"/>
          <p:cNvSpPr/>
          <p:nvPr/>
        </p:nvSpPr>
        <p:spPr>
          <a:xfrm>
            <a:off x="6167438" y="1327150"/>
            <a:ext cx="4105275" cy="48323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>
            <a:spAutoFit/>
          </a:bodyPr>
          <a:p>
            <a:pPr lvl="0"/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未来三年里，我最大的梦想：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0726" name="组合 19"/>
          <p:cNvGrpSpPr/>
          <p:nvPr/>
        </p:nvGrpSpPr>
        <p:grpSpPr>
          <a:xfrm>
            <a:off x="1903413" y="603250"/>
            <a:ext cx="3500437" cy="1358900"/>
            <a:chOff x="500034" y="500042"/>
            <a:chExt cx="3500462" cy="1357322"/>
          </a:xfrm>
        </p:grpSpPr>
        <p:pic>
          <p:nvPicPr>
            <p:cNvPr id="30727" name="Picture 2" descr="E:\Tim.Teng\ppt\ppt图片\书本图标\ppt宝藏_www.pptbz.com_文件书本png图标24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0034" y="500042"/>
              <a:ext cx="1357322" cy="135732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sp>
          <p:nvSpPr>
            <p:cNvPr id="30728" name="TextBox 21"/>
            <p:cNvSpPr txBox="1"/>
            <p:nvPr/>
          </p:nvSpPr>
          <p:spPr>
            <a:xfrm>
              <a:off x="1428728" y="1214422"/>
              <a:ext cx="2571768" cy="482674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p>
              <a:pPr lvl="0"/>
              <a:r>
                <a:rPr lang="zh-CN" altLang="en-US" sz="2400" dirty="0">
                  <a:latin typeface="微软雅黑" pitchFamily="34" charset="-122"/>
                  <a:ea typeface="微软雅黑" pitchFamily="34" charset="-122"/>
                </a:rPr>
                <a:t>拓展空间</a:t>
              </a:r>
              <a:endParaRPr lang="zh-CN" altLang="en-US" sz="24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0729" name="TextBox 25"/>
          <p:cNvSpPr/>
          <p:nvPr/>
        </p:nvSpPr>
        <p:spPr>
          <a:xfrm>
            <a:off x="5596255" y="2571750"/>
            <a:ext cx="5339080" cy="48323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p>
            <a:pPr lvl="0"/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为了实现梦想，我需要培养的品质：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730" name="TextBox 25"/>
          <p:cNvSpPr/>
          <p:nvPr/>
        </p:nvSpPr>
        <p:spPr>
          <a:xfrm>
            <a:off x="4881563" y="3786188"/>
            <a:ext cx="4105275" cy="48323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>
            <a:spAutoFit/>
          </a:bodyPr>
          <a:p>
            <a:pPr lvl="0"/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我需要做的准备：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731" name="TextBox 25"/>
          <p:cNvSpPr/>
          <p:nvPr/>
        </p:nvSpPr>
        <p:spPr>
          <a:xfrm>
            <a:off x="4167188" y="5000625"/>
            <a:ext cx="4105275" cy="48323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>
            <a:spAutoFit/>
          </a:bodyPr>
          <a:p>
            <a:pPr lvl="0"/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我目前可以开始的具体行动：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732" name="TextBox 25"/>
          <p:cNvSpPr txBox="1"/>
          <p:nvPr/>
        </p:nvSpPr>
        <p:spPr>
          <a:xfrm>
            <a:off x="2425700" y="2143125"/>
            <a:ext cx="704850" cy="34290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eaVert" anchor="t">
            <a:spAutoFit/>
          </a:bodyPr>
          <a:p>
            <a:pPr lvl="0"/>
            <a:r>
              <a:rPr lang="zh-CN" altLang="en-US" sz="3200" b="1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我的努力计划</a:t>
            </a:r>
            <a:endParaRPr lang="zh-CN" altLang="en-US" sz="3200" b="1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733" name="TextBox 16"/>
          <p:cNvSpPr/>
          <p:nvPr/>
        </p:nvSpPr>
        <p:spPr>
          <a:xfrm>
            <a:off x="4383088" y="1841500"/>
            <a:ext cx="1141412" cy="72517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>
            <a:spAutoFit/>
          </a:bodyPr>
          <a:p>
            <a:pPr lvl="0" algn="ctr">
              <a:lnSpc>
                <a:spcPct val="130000"/>
              </a:lnSpc>
            </a:pPr>
            <a:r>
              <a:rPr lang="en-US" altLang="zh-CN" sz="3200" b="1">
                <a:solidFill>
                  <a:srgbClr val="00B0F0"/>
                </a:solidFill>
                <a:latin typeface="Times New Roman" pitchFamily="18" charset="0"/>
                <a:ea typeface="微软雅黑" pitchFamily="34" charset="-122"/>
                <a:sym typeface="Calibri" pitchFamily="34" charset="0"/>
              </a:rPr>
              <a:t>01</a:t>
            </a:r>
            <a:endParaRPr lang="en-US" altLang="zh-CN" sz="3600" b="1">
              <a:solidFill>
                <a:srgbClr val="00B0F0"/>
              </a:solidFill>
              <a:latin typeface="Times New Roman" pitchFamily="18" charset="0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30734" name="TextBox 16"/>
          <p:cNvSpPr/>
          <p:nvPr/>
        </p:nvSpPr>
        <p:spPr>
          <a:xfrm>
            <a:off x="3795713" y="3071813"/>
            <a:ext cx="1141412" cy="72517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>
            <a:spAutoFit/>
          </a:bodyPr>
          <a:p>
            <a:pPr lvl="0" algn="ctr">
              <a:lnSpc>
                <a:spcPct val="130000"/>
              </a:lnSpc>
            </a:pPr>
            <a:r>
              <a:rPr lang="en-US" altLang="zh-CN" sz="3200" b="1">
                <a:solidFill>
                  <a:srgbClr val="00B0F0"/>
                </a:solidFill>
                <a:latin typeface="Times New Roman" pitchFamily="18" charset="0"/>
                <a:ea typeface="微软雅黑" pitchFamily="34" charset="-122"/>
                <a:sym typeface="Calibri" pitchFamily="34" charset="0"/>
              </a:rPr>
              <a:t>02</a:t>
            </a:r>
            <a:endParaRPr lang="en-US" altLang="zh-CN" sz="3600" b="1">
              <a:solidFill>
                <a:srgbClr val="00B0F0"/>
              </a:solidFill>
              <a:latin typeface="Times New Roman" pitchFamily="18" charset="0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30735" name="TextBox 16"/>
          <p:cNvSpPr/>
          <p:nvPr/>
        </p:nvSpPr>
        <p:spPr>
          <a:xfrm>
            <a:off x="3082925" y="4286250"/>
            <a:ext cx="1141413" cy="72517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>
            <a:spAutoFit/>
          </a:bodyPr>
          <a:p>
            <a:pPr lvl="0" algn="ctr">
              <a:lnSpc>
                <a:spcPct val="130000"/>
              </a:lnSpc>
            </a:pPr>
            <a:r>
              <a:rPr lang="en-US" altLang="zh-CN" sz="3200" b="1">
                <a:solidFill>
                  <a:srgbClr val="00B0F0"/>
                </a:solidFill>
                <a:latin typeface="Times New Roman" pitchFamily="18" charset="0"/>
                <a:ea typeface="微软雅黑" pitchFamily="34" charset="-122"/>
                <a:sym typeface="Calibri" pitchFamily="34" charset="0"/>
              </a:rPr>
              <a:t>03</a:t>
            </a:r>
            <a:endParaRPr lang="en-US" altLang="zh-CN" sz="3600" b="1">
              <a:solidFill>
                <a:srgbClr val="00B0F0"/>
              </a:solidFill>
              <a:latin typeface="Times New Roman" pitchFamily="18" charset="0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30736" name="TextBox 16"/>
          <p:cNvSpPr/>
          <p:nvPr/>
        </p:nvSpPr>
        <p:spPr>
          <a:xfrm>
            <a:off x="2381250" y="5487988"/>
            <a:ext cx="1141413" cy="72517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>
            <a:spAutoFit/>
          </a:bodyPr>
          <a:p>
            <a:pPr lvl="0" algn="ctr">
              <a:lnSpc>
                <a:spcPct val="130000"/>
              </a:lnSpc>
            </a:pPr>
            <a:r>
              <a:rPr lang="en-US" altLang="zh-CN" sz="3200" b="1">
                <a:solidFill>
                  <a:srgbClr val="00B0F0"/>
                </a:solidFill>
                <a:latin typeface="Times New Roman" pitchFamily="18" charset="0"/>
                <a:ea typeface="微软雅黑" pitchFamily="34" charset="-122"/>
                <a:sym typeface="Calibri" pitchFamily="34" charset="0"/>
              </a:rPr>
              <a:t>04</a:t>
            </a:r>
            <a:endParaRPr lang="en-US" altLang="zh-CN" sz="3600" b="1">
              <a:solidFill>
                <a:srgbClr val="00B0F0"/>
              </a:solidFill>
              <a:latin typeface="Times New Roman" pitchFamily="18" charset="0"/>
              <a:ea typeface="微软雅黑" pitchFamily="34" charset="-122"/>
              <a:sym typeface="Calibri" pitchFamily="3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标题 1"/>
          <p:cNvSpPr>
            <a:spLocks noGrp="1" noRot="1"/>
          </p:cNvSpPr>
          <p:nvPr>
            <p:ph type="title"/>
          </p:nvPr>
        </p:nvSpPr>
        <p:spPr>
          <a:xfrm>
            <a:off x="2154238" y="457200"/>
            <a:ext cx="2949575" cy="1600200"/>
          </a:xfrm>
        </p:spPr>
        <p:txBody>
          <a:bodyPr vert="horz" wrap="square" lIns="91440" tIns="45720" rIns="91440" bIns="45720" anchor="b"/>
          <a:p>
            <a:pPr eaLnBrk="1" hangingPunct="1"/>
            <a:endParaRPr lang="zh-CN" altLang="en-US" dirty="0"/>
          </a:p>
        </p:txBody>
      </p:sp>
      <p:sp>
        <p:nvSpPr>
          <p:cNvPr id="8195" name="文本占位符 3"/>
          <p:cNvSpPr>
            <a:spLocks noGrp="1" noRot="1"/>
          </p:cNvSpPr>
          <p:nvPr>
            <p:ph type="body" sz="half" idx="2"/>
          </p:nvPr>
        </p:nvSpPr>
        <p:spPr>
          <a:xfrm>
            <a:off x="2154238" y="2057400"/>
            <a:ext cx="2949575" cy="3811588"/>
          </a:xfrm>
        </p:spPr>
        <p:txBody>
          <a:bodyPr vert="horz" wrap="square" lIns="91440" tIns="45720" rIns="91440" bIns="45720" anchor="t"/>
          <a:p>
            <a:pPr eaLnBrk="1" hangingPunct="1">
              <a:buSzPct val="85000"/>
              <a:buFont typeface="Wingdings 2" pitchFamily="18" charset="2"/>
              <a:buNone/>
            </a:pPr>
            <a:endParaRPr lang="zh-CN" altLang="en-US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8196" name="内容占位符 4"/>
          <p:cNvPicPr>
            <a:picLocks noGrp="1" noRot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10795" y="36830"/>
            <a:ext cx="12182475" cy="6769100"/>
          </a:xfrm>
        </p:spPr>
      </p:pic>
      <p:sp>
        <p:nvSpPr>
          <p:cNvPr id="8197" name="文本框 5"/>
          <p:cNvSpPr txBox="1"/>
          <p:nvPr/>
        </p:nvSpPr>
        <p:spPr>
          <a:xfrm>
            <a:off x="2363788" y="1501775"/>
            <a:ext cx="4716462" cy="109728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 eaLnBrk="1" hangingPunct="1"/>
            <a:r>
              <a:rPr lang="zh-CN" altLang="zh-CN" sz="66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倾  听</a:t>
            </a:r>
            <a:endParaRPr lang="zh-CN" altLang="zh-CN" sz="66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198" name="文本框 1"/>
          <p:cNvSpPr txBox="1"/>
          <p:nvPr/>
        </p:nvSpPr>
        <p:spPr>
          <a:xfrm>
            <a:off x="7942263" y="2744788"/>
            <a:ext cx="457200" cy="1692275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eaVert">
            <a:spAutoFit/>
          </a:bodyPr>
          <a:p>
            <a:pPr lvl="0" eaLnBrk="1" hangingPunct="1"/>
            <a:r>
              <a:rPr lang="en-US" altLang="zh-CN" dirty="0">
                <a:latin typeface="Arial" pitchFamily="34" charset="0"/>
                <a:ea typeface="宋体" pitchFamily="2" charset="-122"/>
              </a:rPr>
              <a:t>...........</a:t>
            </a:r>
            <a:endParaRPr lang="en-US" altLang="zh-CN" dirty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6322" name="Picture 2" descr="http://p2.so.qhmsg.com/t012463709d34fc382c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79787" y="1504302"/>
            <a:ext cx="3267075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0" name="TextBox 2"/>
          <p:cNvSpPr txBox="1"/>
          <p:nvPr/>
        </p:nvSpPr>
        <p:spPr>
          <a:xfrm>
            <a:off x="4637405" y="460375"/>
            <a:ext cx="6553200" cy="612648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p>
            <a:pPr lvl="0" indent="0" eaLnBrk="1" hangingPunct="1">
              <a:lnSpc>
                <a:spcPct val="150000"/>
              </a:lnSpc>
            </a:pPr>
            <a:r>
              <a:rPr lang="en-US" altLang="zh-CN" sz="2400">
                <a:latin typeface="微软雅黑" pitchFamily="34" charset="-122"/>
                <a:ea typeface="微软雅黑" pitchFamily="34" charset="-122"/>
              </a:rPr>
              <a:t>1.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我的梦想是将来成为一名宇航员（医生、解放军、教师、明星</a:t>
            </a:r>
            <a:r>
              <a:rPr lang="en-US" altLang="zh-CN" sz="2400">
                <a:latin typeface="微软雅黑" pitchFamily="34" charset="-122"/>
                <a:ea typeface="微软雅黑" pitchFamily="34" charset="-122"/>
              </a:rPr>
              <a:t>… … 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）。</a:t>
            </a:r>
            <a:endParaRPr lang="en-US" altLang="zh-CN" sz="2400">
              <a:latin typeface="微软雅黑" pitchFamily="34" charset="-122"/>
              <a:ea typeface="微软雅黑" pitchFamily="34" charset="-122"/>
            </a:endParaRPr>
          </a:p>
          <a:p>
            <a:pPr lvl="0" indent="0" eaLnBrk="1" hangingPunct="1">
              <a:lnSpc>
                <a:spcPct val="150000"/>
              </a:lnSpc>
            </a:pPr>
            <a:r>
              <a:rPr lang="en-US" altLang="zh-CN" sz="2400">
                <a:latin typeface="微软雅黑" pitchFamily="34" charset="-122"/>
                <a:ea typeface="微软雅黑" pitchFamily="34" charset="-122"/>
              </a:rPr>
              <a:t>2.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我梦想将来能考上清华大学，当然这需要我从现在就开始努力。</a:t>
            </a:r>
            <a:endParaRPr lang="en-US" altLang="zh-CN" sz="2400">
              <a:latin typeface="微软雅黑" pitchFamily="34" charset="-122"/>
              <a:ea typeface="微软雅黑" pitchFamily="34" charset="-122"/>
            </a:endParaRPr>
          </a:p>
          <a:p>
            <a:pPr lvl="0" indent="0" eaLnBrk="1" hangingPunct="1">
              <a:lnSpc>
                <a:spcPct val="150000"/>
              </a:lnSpc>
            </a:pPr>
            <a:r>
              <a:rPr lang="en-US" altLang="zh-CN" sz="2400">
                <a:latin typeface="微软雅黑" pitchFamily="34" charset="-122"/>
                <a:ea typeface="微软雅黑" pitchFamily="34" charset="-122"/>
              </a:rPr>
              <a:t>3.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我希望能从事环保事业，宣传环保知识，让每个人行动起来改变雾霾污染的情况。</a:t>
            </a:r>
            <a:endParaRPr lang="en-US" altLang="zh-CN" sz="2400">
              <a:latin typeface="微软雅黑" pitchFamily="34" charset="-122"/>
              <a:ea typeface="微软雅黑" pitchFamily="34" charset="-122"/>
            </a:endParaRPr>
          </a:p>
          <a:p>
            <a:pPr lvl="0" indent="0" eaLnBrk="1" hangingPunct="1">
              <a:lnSpc>
                <a:spcPct val="150000"/>
              </a:lnSpc>
            </a:pPr>
            <a:r>
              <a:rPr lang="en-US" altLang="zh-CN" sz="2400">
                <a:latin typeface="微软雅黑" pitchFamily="34" charset="-122"/>
                <a:ea typeface="微软雅黑" pitchFamily="34" charset="-122"/>
              </a:rPr>
              <a:t>4.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我想将来带着我的爸爸妈妈环游世界。</a:t>
            </a:r>
            <a:endParaRPr lang="en-US" altLang="zh-CN" sz="2400">
              <a:latin typeface="微软雅黑" pitchFamily="34" charset="-122"/>
              <a:ea typeface="微软雅黑" pitchFamily="34" charset="-122"/>
            </a:endParaRPr>
          </a:p>
          <a:p>
            <a:pPr lvl="0" indent="0" eaLnBrk="1" hangingPunct="1">
              <a:lnSpc>
                <a:spcPct val="150000"/>
              </a:lnSpc>
            </a:pPr>
            <a:r>
              <a:rPr lang="en-US" altLang="zh-CN" sz="2400">
                <a:latin typeface="微软雅黑" pitchFamily="34" charset="-122"/>
                <a:ea typeface="微软雅黑" pitchFamily="34" charset="-122"/>
              </a:rPr>
              <a:t>5.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我想像奥运健儿一样为国争光。</a:t>
            </a:r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  <a:p>
            <a:pPr lvl="0" indent="0" eaLnBrk="1" hangingPunct="1">
              <a:lnSpc>
                <a:spcPct val="150000"/>
              </a:lnSpc>
            </a:pP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6.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  <a:sym typeface="Arial" pitchFamily="34" charset="0"/>
              </a:rPr>
              <a:t>“我长大了要养好多小动物，让他们不再孤独”；</a:t>
            </a:r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  <a:p>
            <a:pPr lvl="0" indent="0" eaLnBrk="1" hangingPunct="1">
              <a:lnSpc>
                <a:spcPct val="150000"/>
              </a:lnSpc>
            </a:pPr>
            <a:r>
              <a:rPr lang="en-US" altLang="zh-CN" sz="2400">
                <a:latin typeface="微软雅黑" pitchFamily="34" charset="-122"/>
                <a:ea typeface="微软雅黑" pitchFamily="34" charset="-122"/>
              </a:rPr>
              <a:t>7.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我的梦想有很多</a:t>
            </a:r>
            <a:r>
              <a:rPr lang="en-US" altLang="zh-CN" sz="2400">
                <a:latin typeface="微软雅黑" pitchFamily="34" charset="-122"/>
                <a:ea typeface="微软雅黑" pitchFamily="34" charset="-122"/>
              </a:rPr>
              <a:t>… … </a:t>
            </a:r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endParaRPr lang="zh-CN" altLang="en-US" dirty="0"/>
          </a:p>
        </p:txBody>
      </p:sp>
      <p:pic>
        <p:nvPicPr>
          <p:cNvPr id="5123" name="Picture 5" descr="1721426855_1755165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556375" cy="32893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5124" name="AutoShape 7" descr="u=1760296289,2349712720&amp;fm=21&amp;gp=0"/>
          <p:cNvSpPr>
            <a:spLocks noChangeAspect="1"/>
          </p:cNvSpPr>
          <p:nvPr/>
        </p:nvSpPr>
        <p:spPr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 eaLnBrk="1" hangingPunct="1"/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5125" name="AutoShape 9" descr="u=1760296289,2349712720&amp;fm=21&amp;gp=0"/>
          <p:cNvSpPr>
            <a:spLocks noChangeAspect="1"/>
          </p:cNvSpPr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 eaLnBrk="1" hangingPunct="1"/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5126" name="AutoShape 11" descr="u=1760296289,2349712720&amp;fm=21&amp;gp=0"/>
          <p:cNvSpPr>
            <a:spLocks noChangeAspect="1"/>
          </p:cNvSpPr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 eaLnBrk="1" hangingPunct="1"/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5127" name="AutoShape 13" descr="u=1760296289,2349712720&amp;fm=21&amp;gp=0"/>
          <p:cNvSpPr>
            <a:spLocks noChangeAspect="1"/>
          </p:cNvSpPr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 eaLnBrk="1" hangingPunct="1"/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5128" name="Picture 15" descr="20140919801964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325" y="0"/>
            <a:ext cx="5583238" cy="3641725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5129" name="Rectangle 4"/>
          <p:cNvSpPr/>
          <p:nvPr/>
        </p:nvSpPr>
        <p:spPr>
          <a:xfrm>
            <a:off x="174625" y="3635375"/>
            <a:ext cx="11687175" cy="301942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 eaLnBrk="1" hangingPunct="1"/>
            <a:r>
              <a:rPr lang="zh-CN" altLang="zh-CN" sz="4800" b="1" dirty="0">
                <a:solidFill>
                  <a:srgbClr val="FF3735"/>
                </a:solidFill>
                <a:latin typeface="Arial" pitchFamily="34" charset="0"/>
                <a:ea typeface="宋体" pitchFamily="2" charset="-122"/>
              </a:rPr>
              <a:t>在阿里巴巴公司上市仪式上，马云将带有公司徽标的T恤赠送给了在场嘉宾，上面印着他亲自选择的一句话：“梦想还是要有的，万一实现了呢？”</a:t>
            </a:r>
            <a:endParaRPr lang="zh-CN" altLang="en-US" sz="4800" b="1" dirty="0">
              <a:solidFill>
                <a:srgbClr val="FF3735"/>
              </a:solidFill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white">
      <p:bgPr>
        <a:blipFill dpi="0" rotWithShape="1">
          <a:blip r:embed="rId1" cstate="print">
            <a:alphaModFix amt="67000"/>
            <a:lum/>
          </a:blip>
          <a:srcRect/>
          <a:stretch>
            <a:fillRect l="-5000" t="-4000" r="-5000" b="-4000"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146" name="图片 190465" descr="图片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3" name="TextBox 2"/>
          <p:cNvSpPr txBox="1"/>
          <p:nvPr/>
        </p:nvSpPr>
        <p:spPr>
          <a:xfrm>
            <a:off x="514350" y="1604963"/>
            <a:ext cx="11430000" cy="255905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 eaLnBrk="1" hangingPunct="1">
              <a:lnSpc>
                <a:spcPct val="150000"/>
              </a:lnSpc>
            </a:pPr>
            <a:r>
              <a:rPr lang="zh-CN" altLang="en-US" sz="5400" dirty="0">
                <a:latin typeface="华文琥珀" pitchFamily="2" charset="-122"/>
                <a:ea typeface="华文琥珀" pitchFamily="2" charset="-122"/>
              </a:rPr>
              <a:t>如果梦想不能实现，梦想还有意义吗？</a:t>
            </a:r>
            <a:endParaRPr lang="zh-CN" altLang="en-US" sz="5400" dirty="0">
              <a:latin typeface="华文琥珀" pitchFamily="2" charset="-122"/>
              <a:ea typeface="华文琥珀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内容占位符 3"/>
          <p:cNvSpPr>
            <a:spLocks noGrp="1"/>
          </p:cNvSpPr>
          <p:nvPr>
            <p:ph idx="1"/>
          </p:nvPr>
        </p:nvSpPr>
        <p:spPr>
          <a:xfrm>
            <a:off x="2152650" y="407988"/>
            <a:ext cx="7886700" cy="5811837"/>
          </a:xfrm>
        </p:spPr>
        <p:txBody>
          <a:bodyPr lIns="91440" tIns="45720" rIns="91440" bIns="45720" anchor="t"/>
          <a:p>
            <a:pPr defTabSz="685800"/>
            <a:r>
              <a:rPr lang="zh-CN" altLang="en-US"/>
              <a:t>一个人可以非常清贫、困顿、低微，但是不可以没有梦想。只要梦想一天，只要梦想存在一天，就可以改变自己的处境。——奥普拉</a:t>
            </a:r>
            <a:endParaRPr lang="zh-CN" altLang="en-US"/>
          </a:p>
          <a:p>
            <a:pPr defTabSz="685800"/>
            <a:endParaRPr lang="zh-CN" altLang="en-US"/>
          </a:p>
          <a:p>
            <a:pPr defTabSz="685800"/>
            <a:r>
              <a:rPr lang="zh-CN" altLang="en-US"/>
              <a:t>梦想无论怎样模糊，总潜伏在我们心底，使我们的心境永远得不到宁静，直到这些梦想成为事实才止；像种子在地下一样，一定要萌芽滋长，伸出地面来，寻找阳光。——林语堂</a:t>
            </a:r>
            <a:endParaRPr lang="zh-CN" altLang="en-US"/>
          </a:p>
          <a:p>
            <a:pPr defTabSz="685800"/>
            <a:endParaRPr lang="zh-CN" altLang="en-US"/>
          </a:p>
          <a:p>
            <a:pPr defTabSz="685800"/>
            <a:r>
              <a:rPr lang="zh-CN" altLang="en-US"/>
              <a:t>世界上最快乐的事，莫过于为理想而奋斗。——苏格拉底</a:t>
            </a:r>
            <a:endParaRPr lang="zh-CN" altLang="en-US"/>
          </a:p>
          <a:p>
            <a:pPr defTabSz="685800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3142615" y="5314950"/>
            <a:ext cx="5669280" cy="9144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540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有一种希望叫梦想</a:t>
            </a:r>
            <a:endParaRPr lang="zh-CN" altLang="zh-CN" sz="5400">
              <a:ln w="952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2065760" y="326735"/>
            <a:ext cx="7005600" cy="964797"/>
          </a:xfrm>
        </p:spPr>
        <p:txBody>
          <a:bodyPr anchor="ctr" anchorCtr="0">
            <a:normAutofit/>
            <a:scene3d>
              <a:camera prst="orthographicFront"/>
              <a:lightRig rig="threePt" dir="t"/>
            </a:scene3d>
          </a:bodyPr>
          <a:p>
            <a:pPr algn="r" fontAlgn="auto"/>
            <a:r>
              <a:rPr lang="zh-CN" altLang="en-US" sz="4000" strike="noStrike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大梦想家</a:t>
            </a:r>
            <a:endParaRPr lang="zh-CN" altLang="en-US" sz="4000" strike="noStrike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8434" name="图片占位符 6" descr="20150817045536503"/>
          <p:cNvPicPr>
            <a:picLocks noGrp="1"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1662113" y="1760538"/>
            <a:ext cx="3492500" cy="3490912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241925" y="1185863"/>
            <a:ext cx="5240338" cy="5283200"/>
          </a:xfrm>
        </p:spPr>
        <p:txBody>
          <a:bodyPr lIns="91440" tIns="45720" rIns="91440" bIns="45720" anchor="t"/>
          <a:p>
            <a:pPr defTabSz="685800">
              <a:buSzPct val="100000"/>
              <a:buFont typeface="Webdings" pitchFamily="18" charset="2"/>
              <a:buNone/>
            </a:pPr>
            <a:r>
              <a:rPr lang="zh-CN" altLang="en-US" sz="3200" kern="1200" baseline="0">
                <a:latin typeface="Microsoft YaHei" charset="0"/>
                <a:ea typeface="Microsoft YaHei" charset="0"/>
                <a:cs typeface="+mn-cs"/>
              </a:rPr>
              <a:t>一个一个梦飞出了天窗</a:t>
            </a:r>
            <a:endParaRPr lang="zh-CN" altLang="en-US" sz="3200" kern="1200" baseline="0">
              <a:latin typeface="Microsoft YaHei" charset="0"/>
              <a:ea typeface="Microsoft YaHei" charset="0"/>
              <a:cs typeface="+mn-cs"/>
            </a:endParaRPr>
          </a:p>
          <a:p>
            <a:pPr defTabSz="685800">
              <a:buSzPct val="100000"/>
              <a:buFont typeface="Webdings" pitchFamily="18" charset="2"/>
              <a:buNone/>
            </a:pPr>
            <a:r>
              <a:rPr lang="zh-CN" altLang="en-US" sz="3200" kern="1200" baseline="0">
                <a:latin typeface="Microsoft YaHei" charset="0"/>
                <a:ea typeface="Microsoft YaHei" charset="0"/>
                <a:cs typeface="+mn-cs"/>
              </a:rPr>
              <a:t>一次一次想穿梭旧时光</a:t>
            </a:r>
            <a:endParaRPr lang="zh-CN" altLang="en-US" sz="3200" kern="1200" baseline="0">
              <a:latin typeface="Microsoft YaHei" charset="0"/>
              <a:ea typeface="Microsoft YaHei" charset="0"/>
              <a:cs typeface="+mn-cs"/>
            </a:endParaRPr>
          </a:p>
          <a:p>
            <a:pPr defTabSz="685800">
              <a:buSzPct val="100000"/>
              <a:buFont typeface="Webdings" pitchFamily="18" charset="2"/>
              <a:buNone/>
            </a:pPr>
            <a:r>
              <a:rPr lang="zh-CN" altLang="en-US" sz="3200" kern="1200" baseline="0">
                <a:latin typeface="Microsoft YaHei" charset="0"/>
                <a:ea typeface="Microsoft YaHei" charset="0"/>
                <a:cs typeface="+mn-cs"/>
              </a:rPr>
              <a:t>插上竹蜻蜓张开了翅膀</a:t>
            </a:r>
            <a:endParaRPr lang="zh-CN" altLang="en-US" sz="3200" kern="1200" baseline="0">
              <a:latin typeface="Microsoft YaHei" charset="0"/>
              <a:ea typeface="Microsoft YaHei" charset="0"/>
              <a:cs typeface="+mn-cs"/>
            </a:endParaRPr>
          </a:p>
          <a:p>
            <a:pPr defTabSz="685800">
              <a:buSzPct val="100000"/>
              <a:buFont typeface="Webdings" pitchFamily="18" charset="2"/>
              <a:buNone/>
            </a:pPr>
            <a:r>
              <a:rPr lang="zh-CN" altLang="en-US" sz="3200" kern="1200" baseline="0">
                <a:latin typeface="Microsoft YaHei" charset="0"/>
                <a:ea typeface="Microsoft YaHei" charset="0"/>
                <a:cs typeface="+mn-cs"/>
              </a:rPr>
              <a:t>飞到任何想要去的地方</a:t>
            </a:r>
            <a:endParaRPr lang="zh-CN" altLang="en-US" sz="3200" kern="1200" baseline="0">
              <a:latin typeface="Microsoft YaHei" charset="0"/>
              <a:ea typeface="Microsoft YaHei" charset="0"/>
              <a:cs typeface="+mn-cs"/>
            </a:endParaRPr>
          </a:p>
          <a:p>
            <a:pPr defTabSz="685800">
              <a:buSzPct val="100000"/>
              <a:buFont typeface="Webdings" pitchFamily="18" charset="2"/>
              <a:buNone/>
            </a:pPr>
            <a:r>
              <a:rPr lang="zh-CN" altLang="en-US" sz="3200" kern="1200" baseline="0">
                <a:latin typeface="Microsoft YaHei" charset="0"/>
                <a:ea typeface="Microsoft YaHei" charset="0"/>
                <a:cs typeface="+mn-cs"/>
              </a:rPr>
              <a:t>一个一个梦写在日记上</a:t>
            </a:r>
            <a:endParaRPr lang="zh-CN" altLang="en-US" sz="3200" kern="1200" baseline="0">
              <a:latin typeface="Microsoft YaHei" charset="0"/>
              <a:ea typeface="Microsoft YaHei" charset="0"/>
              <a:cs typeface="+mn-cs"/>
            </a:endParaRPr>
          </a:p>
          <a:p>
            <a:pPr defTabSz="685800">
              <a:buSzPct val="100000"/>
              <a:buFont typeface="Webdings" pitchFamily="18" charset="2"/>
              <a:buNone/>
            </a:pPr>
            <a:r>
              <a:rPr lang="zh-CN" altLang="en-US" sz="3200" kern="1200" baseline="0">
                <a:latin typeface="Microsoft YaHei" charset="0"/>
                <a:ea typeface="Microsoft YaHei" charset="0"/>
                <a:cs typeface="+mn-cs"/>
              </a:rPr>
              <a:t>一点一点靠近诺贝尔奖</a:t>
            </a:r>
            <a:endParaRPr lang="zh-CN" altLang="en-US" sz="3200" kern="1200" baseline="0">
              <a:latin typeface="Microsoft YaHei" charset="0"/>
              <a:ea typeface="Microsoft YaHei" charset="0"/>
              <a:cs typeface="+mn-cs"/>
            </a:endParaRPr>
          </a:p>
          <a:p>
            <a:pPr defTabSz="685800">
              <a:buSzPct val="100000"/>
              <a:buFont typeface="Webdings" pitchFamily="18" charset="2"/>
              <a:buNone/>
            </a:pPr>
            <a:r>
              <a:rPr lang="zh-CN" altLang="en-US" sz="3200" kern="1200" baseline="0">
                <a:latin typeface="Microsoft YaHei" charset="0"/>
                <a:ea typeface="Microsoft YaHei" charset="0"/>
                <a:cs typeface="+mn-cs"/>
              </a:rPr>
              <a:t>只要你敢想就算没到达理想至少有回忆珍藏</a:t>
            </a:r>
            <a:endParaRPr lang="zh-CN" altLang="en-US" sz="3200" kern="1200" baseline="0">
              <a:latin typeface="Microsoft YaHei" charset="0"/>
              <a:ea typeface="Microsoft YaHei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11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22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33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4" end="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55" end="6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66" end="8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charRg st="66" end="8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uiExpand="1" build="p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宋-黑-T-A">
      <a:majorFont>
        <a:latin typeface="Times New Roman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A000120140530A99PPBG">
  <a:themeElements>
    <a:clrScheme name="自定义 1">
      <a:dk1>
        <a:srgbClr val="FFFFFF"/>
      </a:dk1>
      <a:lt1>
        <a:srgbClr val="454749"/>
      </a:lt1>
      <a:dk2>
        <a:srgbClr val="FFFFFF"/>
      </a:dk2>
      <a:lt2>
        <a:srgbClr val="454749"/>
      </a:lt2>
      <a:accent1>
        <a:srgbClr val="8EC9EE"/>
      </a:accent1>
      <a:accent2>
        <a:srgbClr val="8ADCDE"/>
      </a:accent2>
      <a:accent3>
        <a:srgbClr val="ACDDC7"/>
      </a:accent3>
      <a:accent4>
        <a:srgbClr val="8BE1FF"/>
      </a:accent4>
      <a:accent5>
        <a:srgbClr val="A3C2EB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39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itchFamily="34" charset="0"/>
            <a:ea typeface="Microsoft YaHei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A000120140530A99PPBG">
  <a:themeElements>
    <a:clrScheme name="自定义 1">
      <a:dk1>
        <a:srgbClr val="FFFFFF"/>
      </a:dk1>
      <a:lt1>
        <a:srgbClr val="454749"/>
      </a:lt1>
      <a:dk2>
        <a:srgbClr val="FFFFFF"/>
      </a:dk2>
      <a:lt2>
        <a:srgbClr val="454749"/>
      </a:lt2>
      <a:accent1>
        <a:srgbClr val="8EC9EE"/>
      </a:accent1>
      <a:accent2>
        <a:srgbClr val="8ADCDE"/>
      </a:accent2>
      <a:accent3>
        <a:srgbClr val="ACDDC7"/>
      </a:accent3>
      <a:accent4>
        <a:srgbClr val="8BE1FF"/>
      </a:accent4>
      <a:accent5>
        <a:srgbClr val="A3C2EB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39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itchFamily="34" charset="0"/>
            <a:ea typeface="Microsoft YaHei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A000120140530A99PPBG">
  <a:themeElements>
    <a:clrScheme name="自定义 1">
      <a:dk1>
        <a:srgbClr val="FFFFFF"/>
      </a:dk1>
      <a:lt1>
        <a:srgbClr val="454749"/>
      </a:lt1>
      <a:dk2>
        <a:srgbClr val="FFFFFF"/>
      </a:dk2>
      <a:lt2>
        <a:srgbClr val="454749"/>
      </a:lt2>
      <a:accent1>
        <a:srgbClr val="8EC9EE"/>
      </a:accent1>
      <a:accent2>
        <a:srgbClr val="8ADCDE"/>
      </a:accent2>
      <a:accent3>
        <a:srgbClr val="ACDDC7"/>
      </a:accent3>
      <a:accent4>
        <a:srgbClr val="8BE1FF"/>
      </a:accent4>
      <a:accent5>
        <a:srgbClr val="A3C2EB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39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itchFamily="34" charset="0"/>
            <a:ea typeface="Microsoft YaHei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宋-黑-T-A">
      <a:majorFont>
        <a:latin typeface="Times New Roman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中学序曲">
  <a:themeElements>
    <a:clrScheme name="Office 主题 1">
      <a:dk1>
        <a:srgbClr val="574F1F"/>
      </a:dk1>
      <a:lt1>
        <a:srgbClr val="FDFBE9"/>
      </a:lt1>
      <a:dk2>
        <a:srgbClr val="44546A"/>
      </a:dk2>
      <a:lt2>
        <a:srgbClr val="E7E6E6"/>
      </a:lt2>
      <a:accent1>
        <a:srgbClr val="9CD8F4"/>
      </a:accent1>
      <a:accent2>
        <a:srgbClr val="DB8B00"/>
      </a:accent2>
      <a:accent3>
        <a:srgbClr val="FEFDF2"/>
      </a:accent3>
      <a:accent4>
        <a:srgbClr val="494219"/>
      </a:accent4>
      <a:accent5>
        <a:srgbClr val="CBE9F8"/>
      </a:accent5>
      <a:accent6>
        <a:srgbClr val="C67D00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主题 1">
        <a:dk1>
          <a:srgbClr val="574F1F"/>
        </a:dk1>
        <a:lt1>
          <a:srgbClr val="FDFBE9"/>
        </a:lt1>
        <a:dk2>
          <a:srgbClr val="44546A"/>
        </a:dk2>
        <a:lt2>
          <a:srgbClr val="E7E6E6"/>
        </a:lt2>
        <a:accent1>
          <a:srgbClr val="9CD8F4"/>
        </a:accent1>
        <a:accent2>
          <a:srgbClr val="DB8B00"/>
        </a:accent2>
        <a:accent3>
          <a:srgbClr val="FEFDF2"/>
        </a:accent3>
        <a:accent4>
          <a:srgbClr val="494219"/>
        </a:accent4>
        <a:accent5>
          <a:srgbClr val="CBE9F8"/>
        </a:accent5>
        <a:accent6>
          <a:srgbClr val="C67D00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_中学序曲">
  <a:themeElements>
    <a:clrScheme name="Office 主题 1">
      <a:dk1>
        <a:srgbClr val="574F1F"/>
      </a:dk1>
      <a:lt1>
        <a:srgbClr val="FDFBE9"/>
      </a:lt1>
      <a:dk2>
        <a:srgbClr val="44546A"/>
      </a:dk2>
      <a:lt2>
        <a:srgbClr val="E7E6E6"/>
      </a:lt2>
      <a:accent1>
        <a:srgbClr val="9CD8F4"/>
      </a:accent1>
      <a:accent2>
        <a:srgbClr val="DB8B00"/>
      </a:accent2>
      <a:accent3>
        <a:srgbClr val="FEFDF2"/>
      </a:accent3>
      <a:accent4>
        <a:srgbClr val="494219"/>
      </a:accent4>
      <a:accent5>
        <a:srgbClr val="CBE9F8"/>
      </a:accent5>
      <a:accent6>
        <a:srgbClr val="C67D00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主题 1">
        <a:dk1>
          <a:srgbClr val="574F1F"/>
        </a:dk1>
        <a:lt1>
          <a:srgbClr val="FDFBE9"/>
        </a:lt1>
        <a:dk2>
          <a:srgbClr val="44546A"/>
        </a:dk2>
        <a:lt2>
          <a:srgbClr val="E7E6E6"/>
        </a:lt2>
        <a:accent1>
          <a:srgbClr val="9CD8F4"/>
        </a:accent1>
        <a:accent2>
          <a:srgbClr val="DB8B00"/>
        </a:accent2>
        <a:accent3>
          <a:srgbClr val="FEFDF2"/>
        </a:accent3>
        <a:accent4>
          <a:srgbClr val="494219"/>
        </a:accent4>
        <a:accent5>
          <a:srgbClr val="CBE9F8"/>
        </a:accent5>
        <a:accent6>
          <a:srgbClr val="C67D00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3_中学序曲">
  <a:themeElements>
    <a:clrScheme name="Office 主题 1">
      <a:dk1>
        <a:srgbClr val="574F1F"/>
      </a:dk1>
      <a:lt1>
        <a:srgbClr val="FDFBE9"/>
      </a:lt1>
      <a:dk2>
        <a:srgbClr val="44546A"/>
      </a:dk2>
      <a:lt2>
        <a:srgbClr val="E7E6E6"/>
      </a:lt2>
      <a:accent1>
        <a:srgbClr val="9CD8F4"/>
      </a:accent1>
      <a:accent2>
        <a:srgbClr val="DB8B00"/>
      </a:accent2>
      <a:accent3>
        <a:srgbClr val="FEFDF2"/>
      </a:accent3>
      <a:accent4>
        <a:srgbClr val="494219"/>
      </a:accent4>
      <a:accent5>
        <a:srgbClr val="CBE9F8"/>
      </a:accent5>
      <a:accent6>
        <a:srgbClr val="C67D00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主题 1">
        <a:dk1>
          <a:srgbClr val="574F1F"/>
        </a:dk1>
        <a:lt1>
          <a:srgbClr val="FDFBE9"/>
        </a:lt1>
        <a:dk2>
          <a:srgbClr val="44546A"/>
        </a:dk2>
        <a:lt2>
          <a:srgbClr val="E7E6E6"/>
        </a:lt2>
        <a:accent1>
          <a:srgbClr val="9CD8F4"/>
        </a:accent1>
        <a:accent2>
          <a:srgbClr val="DB8B00"/>
        </a:accent2>
        <a:accent3>
          <a:srgbClr val="FEFDF2"/>
        </a:accent3>
        <a:accent4>
          <a:srgbClr val="494219"/>
        </a:accent4>
        <a:accent5>
          <a:srgbClr val="CBE9F8"/>
        </a:accent5>
        <a:accent6>
          <a:srgbClr val="C67D00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4_中学序曲">
  <a:themeElements>
    <a:clrScheme name="Office 主题 1">
      <a:dk1>
        <a:srgbClr val="574F1F"/>
      </a:dk1>
      <a:lt1>
        <a:srgbClr val="FDFBE9"/>
      </a:lt1>
      <a:dk2>
        <a:srgbClr val="44546A"/>
      </a:dk2>
      <a:lt2>
        <a:srgbClr val="E7E6E6"/>
      </a:lt2>
      <a:accent1>
        <a:srgbClr val="9CD8F4"/>
      </a:accent1>
      <a:accent2>
        <a:srgbClr val="DB8B00"/>
      </a:accent2>
      <a:accent3>
        <a:srgbClr val="FEFDF2"/>
      </a:accent3>
      <a:accent4>
        <a:srgbClr val="494219"/>
      </a:accent4>
      <a:accent5>
        <a:srgbClr val="CBE9F8"/>
      </a:accent5>
      <a:accent6>
        <a:srgbClr val="C67D00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主题 1">
        <a:dk1>
          <a:srgbClr val="574F1F"/>
        </a:dk1>
        <a:lt1>
          <a:srgbClr val="FDFBE9"/>
        </a:lt1>
        <a:dk2>
          <a:srgbClr val="44546A"/>
        </a:dk2>
        <a:lt2>
          <a:srgbClr val="E7E6E6"/>
        </a:lt2>
        <a:accent1>
          <a:srgbClr val="9CD8F4"/>
        </a:accent1>
        <a:accent2>
          <a:srgbClr val="DB8B00"/>
        </a:accent2>
        <a:accent3>
          <a:srgbClr val="FEFDF2"/>
        </a:accent3>
        <a:accent4>
          <a:srgbClr val="494219"/>
        </a:accent4>
        <a:accent5>
          <a:srgbClr val="CBE9F8"/>
        </a:accent5>
        <a:accent6>
          <a:srgbClr val="C67D00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5_中学序曲">
  <a:themeElements>
    <a:clrScheme name="Office 主题 1">
      <a:dk1>
        <a:srgbClr val="574F1F"/>
      </a:dk1>
      <a:lt1>
        <a:srgbClr val="FDFBE9"/>
      </a:lt1>
      <a:dk2>
        <a:srgbClr val="44546A"/>
      </a:dk2>
      <a:lt2>
        <a:srgbClr val="E7E6E6"/>
      </a:lt2>
      <a:accent1>
        <a:srgbClr val="9CD8F4"/>
      </a:accent1>
      <a:accent2>
        <a:srgbClr val="DB8B00"/>
      </a:accent2>
      <a:accent3>
        <a:srgbClr val="FEFDF2"/>
      </a:accent3>
      <a:accent4>
        <a:srgbClr val="494219"/>
      </a:accent4>
      <a:accent5>
        <a:srgbClr val="CBE9F8"/>
      </a:accent5>
      <a:accent6>
        <a:srgbClr val="C67D00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主题 1">
        <a:dk1>
          <a:srgbClr val="574F1F"/>
        </a:dk1>
        <a:lt1>
          <a:srgbClr val="FDFBE9"/>
        </a:lt1>
        <a:dk2>
          <a:srgbClr val="44546A"/>
        </a:dk2>
        <a:lt2>
          <a:srgbClr val="E7E6E6"/>
        </a:lt2>
        <a:accent1>
          <a:srgbClr val="9CD8F4"/>
        </a:accent1>
        <a:accent2>
          <a:srgbClr val="DB8B00"/>
        </a:accent2>
        <a:accent3>
          <a:srgbClr val="FEFDF2"/>
        </a:accent3>
        <a:accent4>
          <a:srgbClr val="494219"/>
        </a:accent4>
        <a:accent5>
          <a:srgbClr val="CBE9F8"/>
        </a:accent5>
        <a:accent6>
          <a:srgbClr val="C67D00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中学序曲">
  <a:themeElements>
    <a:clrScheme name="Office 主题 1">
      <a:dk1>
        <a:srgbClr val="574F1F"/>
      </a:dk1>
      <a:lt1>
        <a:srgbClr val="FDFBE9"/>
      </a:lt1>
      <a:dk2>
        <a:srgbClr val="44546A"/>
      </a:dk2>
      <a:lt2>
        <a:srgbClr val="E7E6E6"/>
      </a:lt2>
      <a:accent1>
        <a:srgbClr val="9CD8F4"/>
      </a:accent1>
      <a:accent2>
        <a:srgbClr val="DB8B00"/>
      </a:accent2>
      <a:accent3>
        <a:srgbClr val="FEFDF2"/>
      </a:accent3>
      <a:accent4>
        <a:srgbClr val="494219"/>
      </a:accent4>
      <a:accent5>
        <a:srgbClr val="CBE9F8"/>
      </a:accent5>
      <a:accent6>
        <a:srgbClr val="C67D00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主题 1">
        <a:dk1>
          <a:srgbClr val="574F1F"/>
        </a:dk1>
        <a:lt1>
          <a:srgbClr val="FDFBE9"/>
        </a:lt1>
        <a:dk2>
          <a:srgbClr val="44546A"/>
        </a:dk2>
        <a:lt2>
          <a:srgbClr val="E7E6E6"/>
        </a:lt2>
        <a:accent1>
          <a:srgbClr val="9CD8F4"/>
        </a:accent1>
        <a:accent2>
          <a:srgbClr val="DB8B00"/>
        </a:accent2>
        <a:accent3>
          <a:srgbClr val="FEFDF2"/>
        </a:accent3>
        <a:accent4>
          <a:srgbClr val="494219"/>
        </a:accent4>
        <a:accent5>
          <a:srgbClr val="CBE9F8"/>
        </a:accent5>
        <a:accent6>
          <a:srgbClr val="C67D00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6_中学序曲">
  <a:themeElements>
    <a:clrScheme name="Office 主题 1">
      <a:dk1>
        <a:srgbClr val="574F1F"/>
      </a:dk1>
      <a:lt1>
        <a:srgbClr val="FDFBE9"/>
      </a:lt1>
      <a:dk2>
        <a:srgbClr val="44546A"/>
      </a:dk2>
      <a:lt2>
        <a:srgbClr val="E7E6E6"/>
      </a:lt2>
      <a:accent1>
        <a:srgbClr val="9CD8F4"/>
      </a:accent1>
      <a:accent2>
        <a:srgbClr val="DB8B00"/>
      </a:accent2>
      <a:accent3>
        <a:srgbClr val="FEFDF2"/>
      </a:accent3>
      <a:accent4>
        <a:srgbClr val="494219"/>
      </a:accent4>
      <a:accent5>
        <a:srgbClr val="CBE9F8"/>
      </a:accent5>
      <a:accent6>
        <a:srgbClr val="C67D00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主题 1">
        <a:dk1>
          <a:srgbClr val="574F1F"/>
        </a:dk1>
        <a:lt1>
          <a:srgbClr val="FDFBE9"/>
        </a:lt1>
        <a:dk2>
          <a:srgbClr val="44546A"/>
        </a:dk2>
        <a:lt2>
          <a:srgbClr val="E7E6E6"/>
        </a:lt2>
        <a:accent1>
          <a:srgbClr val="9CD8F4"/>
        </a:accent1>
        <a:accent2>
          <a:srgbClr val="DB8B00"/>
        </a:accent2>
        <a:accent3>
          <a:srgbClr val="FEFDF2"/>
        </a:accent3>
        <a:accent4>
          <a:srgbClr val="494219"/>
        </a:accent4>
        <a:accent5>
          <a:srgbClr val="CBE9F8"/>
        </a:accent5>
        <a:accent6>
          <a:srgbClr val="C67D00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7_中学序曲">
  <a:themeElements>
    <a:clrScheme name="Office 主题 1">
      <a:dk1>
        <a:srgbClr val="574F1F"/>
      </a:dk1>
      <a:lt1>
        <a:srgbClr val="FDFBE9"/>
      </a:lt1>
      <a:dk2>
        <a:srgbClr val="44546A"/>
      </a:dk2>
      <a:lt2>
        <a:srgbClr val="E7E6E6"/>
      </a:lt2>
      <a:accent1>
        <a:srgbClr val="9CD8F4"/>
      </a:accent1>
      <a:accent2>
        <a:srgbClr val="DB8B00"/>
      </a:accent2>
      <a:accent3>
        <a:srgbClr val="FEFDF2"/>
      </a:accent3>
      <a:accent4>
        <a:srgbClr val="494219"/>
      </a:accent4>
      <a:accent5>
        <a:srgbClr val="CBE9F8"/>
      </a:accent5>
      <a:accent6>
        <a:srgbClr val="C67D00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主题 1">
        <a:dk1>
          <a:srgbClr val="574F1F"/>
        </a:dk1>
        <a:lt1>
          <a:srgbClr val="FDFBE9"/>
        </a:lt1>
        <a:dk2>
          <a:srgbClr val="44546A"/>
        </a:dk2>
        <a:lt2>
          <a:srgbClr val="E7E6E6"/>
        </a:lt2>
        <a:accent1>
          <a:srgbClr val="9CD8F4"/>
        </a:accent1>
        <a:accent2>
          <a:srgbClr val="DB8B00"/>
        </a:accent2>
        <a:accent3>
          <a:srgbClr val="FEFDF2"/>
        </a:accent3>
        <a:accent4>
          <a:srgbClr val="494219"/>
        </a:accent4>
        <a:accent5>
          <a:srgbClr val="CBE9F8"/>
        </a:accent5>
        <a:accent6>
          <a:srgbClr val="C67D00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8_中学序曲">
  <a:themeElements>
    <a:clrScheme name="Office 主题 1">
      <a:dk1>
        <a:srgbClr val="574F1F"/>
      </a:dk1>
      <a:lt1>
        <a:srgbClr val="FDFBE9"/>
      </a:lt1>
      <a:dk2>
        <a:srgbClr val="44546A"/>
      </a:dk2>
      <a:lt2>
        <a:srgbClr val="E7E6E6"/>
      </a:lt2>
      <a:accent1>
        <a:srgbClr val="9CD8F4"/>
      </a:accent1>
      <a:accent2>
        <a:srgbClr val="DB8B00"/>
      </a:accent2>
      <a:accent3>
        <a:srgbClr val="FEFDF2"/>
      </a:accent3>
      <a:accent4>
        <a:srgbClr val="494219"/>
      </a:accent4>
      <a:accent5>
        <a:srgbClr val="CBE9F8"/>
      </a:accent5>
      <a:accent6>
        <a:srgbClr val="C67D00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主题 1">
        <a:dk1>
          <a:srgbClr val="574F1F"/>
        </a:dk1>
        <a:lt1>
          <a:srgbClr val="FDFBE9"/>
        </a:lt1>
        <a:dk2>
          <a:srgbClr val="44546A"/>
        </a:dk2>
        <a:lt2>
          <a:srgbClr val="E7E6E6"/>
        </a:lt2>
        <a:accent1>
          <a:srgbClr val="9CD8F4"/>
        </a:accent1>
        <a:accent2>
          <a:srgbClr val="DB8B00"/>
        </a:accent2>
        <a:accent3>
          <a:srgbClr val="FEFDF2"/>
        </a:accent3>
        <a:accent4>
          <a:srgbClr val="494219"/>
        </a:accent4>
        <a:accent5>
          <a:srgbClr val="CBE9F8"/>
        </a:accent5>
        <a:accent6>
          <a:srgbClr val="C67D00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9_中学序曲">
  <a:themeElements>
    <a:clrScheme name="Office 主题 1">
      <a:dk1>
        <a:srgbClr val="574F1F"/>
      </a:dk1>
      <a:lt1>
        <a:srgbClr val="FDFBE9"/>
      </a:lt1>
      <a:dk2>
        <a:srgbClr val="44546A"/>
      </a:dk2>
      <a:lt2>
        <a:srgbClr val="E7E6E6"/>
      </a:lt2>
      <a:accent1>
        <a:srgbClr val="9CD8F4"/>
      </a:accent1>
      <a:accent2>
        <a:srgbClr val="DB8B00"/>
      </a:accent2>
      <a:accent3>
        <a:srgbClr val="FEFDF2"/>
      </a:accent3>
      <a:accent4>
        <a:srgbClr val="494219"/>
      </a:accent4>
      <a:accent5>
        <a:srgbClr val="CBE9F8"/>
      </a:accent5>
      <a:accent6>
        <a:srgbClr val="C67D00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主题 1">
        <a:dk1>
          <a:srgbClr val="574F1F"/>
        </a:dk1>
        <a:lt1>
          <a:srgbClr val="FDFBE9"/>
        </a:lt1>
        <a:dk2>
          <a:srgbClr val="44546A"/>
        </a:dk2>
        <a:lt2>
          <a:srgbClr val="E7E6E6"/>
        </a:lt2>
        <a:accent1>
          <a:srgbClr val="9CD8F4"/>
        </a:accent1>
        <a:accent2>
          <a:srgbClr val="DB8B00"/>
        </a:accent2>
        <a:accent3>
          <a:srgbClr val="FEFDF2"/>
        </a:accent3>
        <a:accent4>
          <a:srgbClr val="494219"/>
        </a:accent4>
        <a:accent5>
          <a:srgbClr val="CBE9F8"/>
        </a:accent5>
        <a:accent6>
          <a:srgbClr val="C67D00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0_中学序曲">
  <a:themeElements>
    <a:clrScheme name="Office 主题 1">
      <a:dk1>
        <a:srgbClr val="574F1F"/>
      </a:dk1>
      <a:lt1>
        <a:srgbClr val="FDFBE9"/>
      </a:lt1>
      <a:dk2>
        <a:srgbClr val="44546A"/>
      </a:dk2>
      <a:lt2>
        <a:srgbClr val="E7E6E6"/>
      </a:lt2>
      <a:accent1>
        <a:srgbClr val="9CD8F4"/>
      </a:accent1>
      <a:accent2>
        <a:srgbClr val="DB8B00"/>
      </a:accent2>
      <a:accent3>
        <a:srgbClr val="FEFDF2"/>
      </a:accent3>
      <a:accent4>
        <a:srgbClr val="494219"/>
      </a:accent4>
      <a:accent5>
        <a:srgbClr val="CBE9F8"/>
      </a:accent5>
      <a:accent6>
        <a:srgbClr val="C67D00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主题 1">
        <a:dk1>
          <a:srgbClr val="574F1F"/>
        </a:dk1>
        <a:lt1>
          <a:srgbClr val="FDFBE9"/>
        </a:lt1>
        <a:dk2>
          <a:srgbClr val="44546A"/>
        </a:dk2>
        <a:lt2>
          <a:srgbClr val="E7E6E6"/>
        </a:lt2>
        <a:accent1>
          <a:srgbClr val="9CD8F4"/>
        </a:accent1>
        <a:accent2>
          <a:srgbClr val="DB8B00"/>
        </a:accent2>
        <a:accent3>
          <a:srgbClr val="FEFDF2"/>
        </a:accent3>
        <a:accent4>
          <a:srgbClr val="494219"/>
        </a:accent4>
        <a:accent5>
          <a:srgbClr val="CBE9F8"/>
        </a:accent5>
        <a:accent6>
          <a:srgbClr val="C67D00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11_中学序曲">
  <a:themeElements>
    <a:clrScheme name="Office 主题 1">
      <a:dk1>
        <a:srgbClr val="574F1F"/>
      </a:dk1>
      <a:lt1>
        <a:srgbClr val="FDFBE9"/>
      </a:lt1>
      <a:dk2>
        <a:srgbClr val="44546A"/>
      </a:dk2>
      <a:lt2>
        <a:srgbClr val="E7E6E6"/>
      </a:lt2>
      <a:accent1>
        <a:srgbClr val="9CD8F4"/>
      </a:accent1>
      <a:accent2>
        <a:srgbClr val="DB8B00"/>
      </a:accent2>
      <a:accent3>
        <a:srgbClr val="FEFDF2"/>
      </a:accent3>
      <a:accent4>
        <a:srgbClr val="494219"/>
      </a:accent4>
      <a:accent5>
        <a:srgbClr val="CBE9F8"/>
      </a:accent5>
      <a:accent6>
        <a:srgbClr val="C67D00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主题 1">
        <a:dk1>
          <a:srgbClr val="574F1F"/>
        </a:dk1>
        <a:lt1>
          <a:srgbClr val="FDFBE9"/>
        </a:lt1>
        <a:dk2>
          <a:srgbClr val="44546A"/>
        </a:dk2>
        <a:lt2>
          <a:srgbClr val="E7E6E6"/>
        </a:lt2>
        <a:accent1>
          <a:srgbClr val="9CD8F4"/>
        </a:accent1>
        <a:accent2>
          <a:srgbClr val="DB8B00"/>
        </a:accent2>
        <a:accent3>
          <a:srgbClr val="FEFDF2"/>
        </a:accent3>
        <a:accent4>
          <a:srgbClr val="494219"/>
        </a:accent4>
        <a:accent5>
          <a:srgbClr val="CBE9F8"/>
        </a:accent5>
        <a:accent6>
          <a:srgbClr val="C67D00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12_中学序曲">
  <a:themeElements>
    <a:clrScheme name="Office 主题 1">
      <a:dk1>
        <a:srgbClr val="574F1F"/>
      </a:dk1>
      <a:lt1>
        <a:srgbClr val="FDFBE9"/>
      </a:lt1>
      <a:dk2>
        <a:srgbClr val="44546A"/>
      </a:dk2>
      <a:lt2>
        <a:srgbClr val="E7E6E6"/>
      </a:lt2>
      <a:accent1>
        <a:srgbClr val="9CD8F4"/>
      </a:accent1>
      <a:accent2>
        <a:srgbClr val="DB8B00"/>
      </a:accent2>
      <a:accent3>
        <a:srgbClr val="FEFDF2"/>
      </a:accent3>
      <a:accent4>
        <a:srgbClr val="494219"/>
      </a:accent4>
      <a:accent5>
        <a:srgbClr val="CBE9F8"/>
      </a:accent5>
      <a:accent6>
        <a:srgbClr val="C67D00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主题 1">
        <a:dk1>
          <a:srgbClr val="574F1F"/>
        </a:dk1>
        <a:lt1>
          <a:srgbClr val="FDFBE9"/>
        </a:lt1>
        <a:dk2>
          <a:srgbClr val="44546A"/>
        </a:dk2>
        <a:lt2>
          <a:srgbClr val="E7E6E6"/>
        </a:lt2>
        <a:accent1>
          <a:srgbClr val="9CD8F4"/>
        </a:accent1>
        <a:accent2>
          <a:srgbClr val="DB8B00"/>
        </a:accent2>
        <a:accent3>
          <a:srgbClr val="FEFDF2"/>
        </a:accent3>
        <a:accent4>
          <a:srgbClr val="494219"/>
        </a:accent4>
        <a:accent5>
          <a:srgbClr val="CBE9F8"/>
        </a:accent5>
        <a:accent6>
          <a:srgbClr val="C67D00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13_中学序曲">
  <a:themeElements>
    <a:clrScheme name="Office 主题 1">
      <a:dk1>
        <a:srgbClr val="574F1F"/>
      </a:dk1>
      <a:lt1>
        <a:srgbClr val="FDFBE9"/>
      </a:lt1>
      <a:dk2>
        <a:srgbClr val="44546A"/>
      </a:dk2>
      <a:lt2>
        <a:srgbClr val="E7E6E6"/>
      </a:lt2>
      <a:accent1>
        <a:srgbClr val="9CD8F4"/>
      </a:accent1>
      <a:accent2>
        <a:srgbClr val="DB8B00"/>
      </a:accent2>
      <a:accent3>
        <a:srgbClr val="FEFDF2"/>
      </a:accent3>
      <a:accent4>
        <a:srgbClr val="494219"/>
      </a:accent4>
      <a:accent5>
        <a:srgbClr val="CBE9F8"/>
      </a:accent5>
      <a:accent6>
        <a:srgbClr val="C67D00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主题 1">
        <a:dk1>
          <a:srgbClr val="574F1F"/>
        </a:dk1>
        <a:lt1>
          <a:srgbClr val="FDFBE9"/>
        </a:lt1>
        <a:dk2>
          <a:srgbClr val="44546A"/>
        </a:dk2>
        <a:lt2>
          <a:srgbClr val="E7E6E6"/>
        </a:lt2>
        <a:accent1>
          <a:srgbClr val="9CD8F4"/>
        </a:accent1>
        <a:accent2>
          <a:srgbClr val="DB8B00"/>
        </a:accent2>
        <a:accent3>
          <a:srgbClr val="FEFDF2"/>
        </a:accent3>
        <a:accent4>
          <a:srgbClr val="494219"/>
        </a:accent4>
        <a:accent5>
          <a:srgbClr val="CBE9F8"/>
        </a:accent5>
        <a:accent6>
          <a:srgbClr val="C67D00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砖雕艺术">
  <a:themeElements>
    <a:clrScheme name="">
      <a:dk1>
        <a:srgbClr val="080808"/>
      </a:dk1>
      <a:lt1>
        <a:srgbClr val="FFFFFF"/>
      </a:lt1>
      <a:dk2>
        <a:srgbClr val="0039AC"/>
      </a:dk2>
      <a:lt2>
        <a:srgbClr val="C0C0C0"/>
      </a:lt2>
      <a:accent1>
        <a:srgbClr val="FFFF99"/>
      </a:accent1>
      <a:accent2>
        <a:srgbClr val="FFCC66"/>
      </a:accent2>
      <a:accent3>
        <a:srgbClr val="FFFFFF"/>
      </a:accent3>
      <a:accent4>
        <a:srgbClr val="050505"/>
      </a:accent4>
      <a:accent5>
        <a:srgbClr val="FFFFCA"/>
      </a:accent5>
      <a:accent6>
        <a:srgbClr val="E5B75B"/>
      </a:accent6>
      <a:hlink>
        <a:srgbClr val="0066FF"/>
      </a:hlink>
      <a:folHlink>
        <a:srgbClr val="CC33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砖雕艺术 1">
        <a:dk1>
          <a:srgbClr val="080808"/>
        </a:dk1>
        <a:lt1>
          <a:srgbClr val="FFFFFF"/>
        </a:lt1>
        <a:dk2>
          <a:srgbClr val="0039AC"/>
        </a:dk2>
        <a:lt2>
          <a:srgbClr val="C0C0C0"/>
        </a:lt2>
        <a:accent1>
          <a:srgbClr val="FFFF99"/>
        </a:accent1>
        <a:accent2>
          <a:srgbClr val="FFCC66"/>
        </a:accent2>
        <a:accent3>
          <a:srgbClr val="FFFFFF"/>
        </a:accent3>
        <a:accent4>
          <a:srgbClr val="060606"/>
        </a:accent4>
        <a:accent5>
          <a:srgbClr val="FFFFCA"/>
        </a:accent5>
        <a:accent6>
          <a:srgbClr val="E7B95C"/>
        </a:accent6>
        <a:hlink>
          <a:srgbClr val="0066FF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砖雕艺术 2">
        <a:dk1>
          <a:srgbClr val="333399"/>
        </a:dk1>
        <a:lt1>
          <a:srgbClr val="ADD3AF"/>
        </a:lt1>
        <a:dk2>
          <a:srgbClr val="D65700"/>
        </a:dk2>
        <a:lt2>
          <a:srgbClr val="B2B2B2"/>
        </a:lt2>
        <a:accent1>
          <a:srgbClr val="B8E9EE"/>
        </a:accent1>
        <a:accent2>
          <a:srgbClr val="FFCC00"/>
        </a:accent2>
        <a:accent3>
          <a:srgbClr val="D3E6D4"/>
        </a:accent3>
        <a:accent4>
          <a:srgbClr val="2A2A82"/>
        </a:accent4>
        <a:accent5>
          <a:srgbClr val="D8F2F5"/>
        </a:accent5>
        <a:accent6>
          <a:srgbClr val="E7B900"/>
        </a:accent6>
        <a:hlink>
          <a:srgbClr val="008080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砖雕艺术 3">
        <a:dk1>
          <a:srgbClr val="003BB2"/>
        </a:dk1>
        <a:lt1>
          <a:srgbClr val="CCFFCC"/>
        </a:lt1>
        <a:dk2>
          <a:srgbClr val="003366"/>
        </a:dk2>
        <a:lt2>
          <a:srgbClr val="C0C0C0"/>
        </a:lt2>
        <a:accent1>
          <a:srgbClr val="FFFFFF"/>
        </a:accent1>
        <a:accent2>
          <a:srgbClr val="009900"/>
        </a:accent2>
        <a:accent3>
          <a:srgbClr val="E2FFE2"/>
        </a:accent3>
        <a:accent4>
          <a:srgbClr val="003197"/>
        </a:accent4>
        <a:accent5>
          <a:srgbClr val="FFFFFF"/>
        </a:accent5>
        <a:accent6>
          <a:srgbClr val="008A00"/>
        </a:accent6>
        <a:hlink>
          <a:srgbClr val="333399"/>
        </a:hlink>
        <a:folHlink>
          <a:srgbClr val="E4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砖雕艺术 4">
        <a:dk1>
          <a:srgbClr val="0000CC"/>
        </a:dk1>
        <a:lt1>
          <a:srgbClr val="CCECFF"/>
        </a:lt1>
        <a:dk2>
          <a:srgbClr val="006666"/>
        </a:dk2>
        <a:lt2>
          <a:srgbClr val="C0C0C0"/>
        </a:lt2>
        <a:accent1>
          <a:srgbClr val="FFFF99"/>
        </a:accent1>
        <a:accent2>
          <a:srgbClr val="FFCCFF"/>
        </a:accent2>
        <a:accent3>
          <a:srgbClr val="E2F4FF"/>
        </a:accent3>
        <a:accent4>
          <a:srgbClr val="0000AE"/>
        </a:accent4>
        <a:accent5>
          <a:srgbClr val="FFFFCA"/>
        </a:accent5>
        <a:accent6>
          <a:srgbClr val="E7B9E7"/>
        </a:accent6>
        <a:hlink>
          <a:srgbClr val="CC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砖雕艺术 5">
        <a:dk1>
          <a:srgbClr val="000000"/>
        </a:dk1>
        <a:lt1>
          <a:srgbClr val="FFFFCC"/>
        </a:lt1>
        <a:dk2>
          <a:srgbClr val="5A5A86"/>
        </a:dk2>
        <a:lt2>
          <a:srgbClr val="C0C0C0"/>
        </a:lt2>
        <a:accent1>
          <a:srgbClr val="D5E9F7"/>
        </a:accent1>
        <a:accent2>
          <a:srgbClr val="FFCC00"/>
        </a:accent2>
        <a:accent3>
          <a:srgbClr val="FFFFE2"/>
        </a:accent3>
        <a:accent4>
          <a:srgbClr val="000000"/>
        </a:accent4>
        <a:accent5>
          <a:srgbClr val="E7F2FA"/>
        </a:accent5>
        <a:accent6>
          <a:srgbClr val="E7B900"/>
        </a:accent6>
        <a:hlink>
          <a:srgbClr val="CC3300"/>
        </a:hlink>
        <a:folHlink>
          <a:srgbClr val="007D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砖雕艺术 6">
        <a:dk1>
          <a:srgbClr val="006666"/>
        </a:dk1>
        <a:lt1>
          <a:srgbClr val="FFECD9"/>
        </a:lt1>
        <a:dk2>
          <a:srgbClr val="000099"/>
        </a:dk2>
        <a:lt2>
          <a:srgbClr val="B2B2B2"/>
        </a:lt2>
        <a:accent1>
          <a:srgbClr val="EAEAEA"/>
        </a:accent1>
        <a:accent2>
          <a:srgbClr val="FF6600"/>
        </a:accent2>
        <a:accent3>
          <a:srgbClr val="FFF4E9"/>
        </a:accent3>
        <a:accent4>
          <a:srgbClr val="005656"/>
        </a:accent4>
        <a:accent5>
          <a:srgbClr val="F3F3F3"/>
        </a:accent5>
        <a:accent6>
          <a:srgbClr val="E75C00"/>
        </a:accent6>
        <a:hlink>
          <a:srgbClr val="0066FF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砖雕艺术 7">
        <a:dk1>
          <a:srgbClr val="585884"/>
        </a:dk1>
        <a:lt1>
          <a:srgbClr val="DDDDDD"/>
        </a:lt1>
        <a:dk2>
          <a:srgbClr val="000000"/>
        </a:dk2>
        <a:lt2>
          <a:srgbClr val="969696"/>
        </a:lt2>
        <a:accent1>
          <a:srgbClr val="FFFFCC"/>
        </a:accent1>
        <a:accent2>
          <a:srgbClr val="99CC00"/>
        </a:accent2>
        <a:accent3>
          <a:srgbClr val="EBEBEB"/>
        </a:accent3>
        <a:accent4>
          <a:srgbClr val="4A4A70"/>
        </a:accent4>
        <a:accent5>
          <a:srgbClr val="FFFFE2"/>
        </a:accent5>
        <a:accent6>
          <a:srgbClr val="8AB900"/>
        </a:accent6>
        <a:hlink>
          <a:srgbClr val="FF3300"/>
        </a:hlink>
        <a:folHlink>
          <a:srgbClr val="6E3B8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砖雕艺术 8">
        <a:dk1>
          <a:srgbClr val="333399"/>
        </a:dk1>
        <a:lt1>
          <a:srgbClr val="FFD9D9"/>
        </a:lt1>
        <a:dk2>
          <a:srgbClr val="00716E"/>
        </a:dk2>
        <a:lt2>
          <a:srgbClr val="C0C0C0"/>
        </a:lt2>
        <a:accent1>
          <a:srgbClr val="AED2BA"/>
        </a:accent1>
        <a:accent2>
          <a:srgbClr val="FF9933"/>
        </a:accent2>
        <a:accent3>
          <a:srgbClr val="FFE9E9"/>
        </a:accent3>
        <a:accent4>
          <a:srgbClr val="2A2A82"/>
        </a:accent4>
        <a:accent5>
          <a:srgbClr val="D3E5D9"/>
        </a:accent5>
        <a:accent6>
          <a:srgbClr val="E78A2D"/>
        </a:accent6>
        <a:hlink>
          <a:srgbClr val="CC330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砖雕艺术">
  <a:themeElements>
    <a:clrScheme name="">
      <a:dk1>
        <a:srgbClr val="080808"/>
      </a:dk1>
      <a:lt1>
        <a:srgbClr val="FFFFFF"/>
      </a:lt1>
      <a:dk2>
        <a:srgbClr val="0039AC"/>
      </a:dk2>
      <a:lt2>
        <a:srgbClr val="C0C0C0"/>
      </a:lt2>
      <a:accent1>
        <a:srgbClr val="FFFF99"/>
      </a:accent1>
      <a:accent2>
        <a:srgbClr val="FFCC66"/>
      </a:accent2>
      <a:accent3>
        <a:srgbClr val="FFFFFF"/>
      </a:accent3>
      <a:accent4>
        <a:srgbClr val="050505"/>
      </a:accent4>
      <a:accent5>
        <a:srgbClr val="FFFFCA"/>
      </a:accent5>
      <a:accent6>
        <a:srgbClr val="E5B75B"/>
      </a:accent6>
      <a:hlink>
        <a:srgbClr val="0066FF"/>
      </a:hlink>
      <a:folHlink>
        <a:srgbClr val="CC33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砖雕艺术 1">
        <a:dk1>
          <a:srgbClr val="080808"/>
        </a:dk1>
        <a:lt1>
          <a:srgbClr val="FFFFFF"/>
        </a:lt1>
        <a:dk2>
          <a:srgbClr val="0039AC"/>
        </a:dk2>
        <a:lt2>
          <a:srgbClr val="C0C0C0"/>
        </a:lt2>
        <a:accent1>
          <a:srgbClr val="FFFF99"/>
        </a:accent1>
        <a:accent2>
          <a:srgbClr val="FFCC66"/>
        </a:accent2>
        <a:accent3>
          <a:srgbClr val="FFFFFF"/>
        </a:accent3>
        <a:accent4>
          <a:srgbClr val="060606"/>
        </a:accent4>
        <a:accent5>
          <a:srgbClr val="FFFFCA"/>
        </a:accent5>
        <a:accent6>
          <a:srgbClr val="E7B95C"/>
        </a:accent6>
        <a:hlink>
          <a:srgbClr val="0066FF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砖雕艺术 2">
        <a:dk1>
          <a:srgbClr val="333399"/>
        </a:dk1>
        <a:lt1>
          <a:srgbClr val="ADD3AF"/>
        </a:lt1>
        <a:dk2>
          <a:srgbClr val="D65700"/>
        </a:dk2>
        <a:lt2>
          <a:srgbClr val="B2B2B2"/>
        </a:lt2>
        <a:accent1>
          <a:srgbClr val="B8E9EE"/>
        </a:accent1>
        <a:accent2>
          <a:srgbClr val="FFCC00"/>
        </a:accent2>
        <a:accent3>
          <a:srgbClr val="D3E6D4"/>
        </a:accent3>
        <a:accent4>
          <a:srgbClr val="2A2A82"/>
        </a:accent4>
        <a:accent5>
          <a:srgbClr val="D8F2F5"/>
        </a:accent5>
        <a:accent6>
          <a:srgbClr val="E7B900"/>
        </a:accent6>
        <a:hlink>
          <a:srgbClr val="008080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砖雕艺术 3">
        <a:dk1>
          <a:srgbClr val="003BB2"/>
        </a:dk1>
        <a:lt1>
          <a:srgbClr val="CCFFCC"/>
        </a:lt1>
        <a:dk2>
          <a:srgbClr val="003366"/>
        </a:dk2>
        <a:lt2>
          <a:srgbClr val="C0C0C0"/>
        </a:lt2>
        <a:accent1>
          <a:srgbClr val="FFFFFF"/>
        </a:accent1>
        <a:accent2>
          <a:srgbClr val="009900"/>
        </a:accent2>
        <a:accent3>
          <a:srgbClr val="E2FFE2"/>
        </a:accent3>
        <a:accent4>
          <a:srgbClr val="003197"/>
        </a:accent4>
        <a:accent5>
          <a:srgbClr val="FFFFFF"/>
        </a:accent5>
        <a:accent6>
          <a:srgbClr val="008A00"/>
        </a:accent6>
        <a:hlink>
          <a:srgbClr val="333399"/>
        </a:hlink>
        <a:folHlink>
          <a:srgbClr val="E4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砖雕艺术 4">
        <a:dk1>
          <a:srgbClr val="0000CC"/>
        </a:dk1>
        <a:lt1>
          <a:srgbClr val="CCECFF"/>
        </a:lt1>
        <a:dk2>
          <a:srgbClr val="006666"/>
        </a:dk2>
        <a:lt2>
          <a:srgbClr val="C0C0C0"/>
        </a:lt2>
        <a:accent1>
          <a:srgbClr val="FFFF99"/>
        </a:accent1>
        <a:accent2>
          <a:srgbClr val="FFCCFF"/>
        </a:accent2>
        <a:accent3>
          <a:srgbClr val="E2F4FF"/>
        </a:accent3>
        <a:accent4>
          <a:srgbClr val="0000AE"/>
        </a:accent4>
        <a:accent5>
          <a:srgbClr val="FFFFCA"/>
        </a:accent5>
        <a:accent6>
          <a:srgbClr val="E7B9E7"/>
        </a:accent6>
        <a:hlink>
          <a:srgbClr val="CC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砖雕艺术 5">
        <a:dk1>
          <a:srgbClr val="000000"/>
        </a:dk1>
        <a:lt1>
          <a:srgbClr val="FFFFCC"/>
        </a:lt1>
        <a:dk2>
          <a:srgbClr val="5A5A86"/>
        </a:dk2>
        <a:lt2>
          <a:srgbClr val="C0C0C0"/>
        </a:lt2>
        <a:accent1>
          <a:srgbClr val="D5E9F7"/>
        </a:accent1>
        <a:accent2>
          <a:srgbClr val="FFCC00"/>
        </a:accent2>
        <a:accent3>
          <a:srgbClr val="FFFFE2"/>
        </a:accent3>
        <a:accent4>
          <a:srgbClr val="000000"/>
        </a:accent4>
        <a:accent5>
          <a:srgbClr val="E7F2FA"/>
        </a:accent5>
        <a:accent6>
          <a:srgbClr val="E7B900"/>
        </a:accent6>
        <a:hlink>
          <a:srgbClr val="CC3300"/>
        </a:hlink>
        <a:folHlink>
          <a:srgbClr val="007D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砖雕艺术 6">
        <a:dk1>
          <a:srgbClr val="006666"/>
        </a:dk1>
        <a:lt1>
          <a:srgbClr val="FFECD9"/>
        </a:lt1>
        <a:dk2>
          <a:srgbClr val="000099"/>
        </a:dk2>
        <a:lt2>
          <a:srgbClr val="B2B2B2"/>
        </a:lt2>
        <a:accent1>
          <a:srgbClr val="EAEAEA"/>
        </a:accent1>
        <a:accent2>
          <a:srgbClr val="FF6600"/>
        </a:accent2>
        <a:accent3>
          <a:srgbClr val="FFF4E9"/>
        </a:accent3>
        <a:accent4>
          <a:srgbClr val="005656"/>
        </a:accent4>
        <a:accent5>
          <a:srgbClr val="F3F3F3"/>
        </a:accent5>
        <a:accent6>
          <a:srgbClr val="E75C00"/>
        </a:accent6>
        <a:hlink>
          <a:srgbClr val="0066FF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砖雕艺术 7">
        <a:dk1>
          <a:srgbClr val="585884"/>
        </a:dk1>
        <a:lt1>
          <a:srgbClr val="DDDDDD"/>
        </a:lt1>
        <a:dk2>
          <a:srgbClr val="000000"/>
        </a:dk2>
        <a:lt2>
          <a:srgbClr val="969696"/>
        </a:lt2>
        <a:accent1>
          <a:srgbClr val="FFFFCC"/>
        </a:accent1>
        <a:accent2>
          <a:srgbClr val="99CC00"/>
        </a:accent2>
        <a:accent3>
          <a:srgbClr val="EBEBEB"/>
        </a:accent3>
        <a:accent4>
          <a:srgbClr val="4A4A70"/>
        </a:accent4>
        <a:accent5>
          <a:srgbClr val="FFFFE2"/>
        </a:accent5>
        <a:accent6>
          <a:srgbClr val="8AB900"/>
        </a:accent6>
        <a:hlink>
          <a:srgbClr val="FF3300"/>
        </a:hlink>
        <a:folHlink>
          <a:srgbClr val="6E3B8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砖雕艺术 8">
        <a:dk1>
          <a:srgbClr val="333399"/>
        </a:dk1>
        <a:lt1>
          <a:srgbClr val="FFD9D9"/>
        </a:lt1>
        <a:dk2>
          <a:srgbClr val="00716E"/>
        </a:dk2>
        <a:lt2>
          <a:srgbClr val="C0C0C0"/>
        </a:lt2>
        <a:accent1>
          <a:srgbClr val="AED2BA"/>
        </a:accent1>
        <a:accent2>
          <a:srgbClr val="FF9933"/>
        </a:accent2>
        <a:accent3>
          <a:srgbClr val="FFE9E9"/>
        </a:accent3>
        <a:accent4>
          <a:srgbClr val="2A2A82"/>
        </a:accent4>
        <a:accent5>
          <a:srgbClr val="D3E5D9"/>
        </a:accent5>
        <a:accent6>
          <a:srgbClr val="E78A2D"/>
        </a:accent6>
        <a:hlink>
          <a:srgbClr val="CC330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A000120140530A99PPBG">
  <a:themeElements>
    <a:clrScheme name="自定义 1">
      <a:dk1>
        <a:srgbClr val="FFFFFF"/>
      </a:dk1>
      <a:lt1>
        <a:srgbClr val="454749"/>
      </a:lt1>
      <a:dk2>
        <a:srgbClr val="FFFFFF"/>
      </a:dk2>
      <a:lt2>
        <a:srgbClr val="454749"/>
      </a:lt2>
      <a:accent1>
        <a:srgbClr val="8EC9EE"/>
      </a:accent1>
      <a:accent2>
        <a:srgbClr val="8ADCDE"/>
      </a:accent2>
      <a:accent3>
        <a:srgbClr val="ACDDC7"/>
      </a:accent3>
      <a:accent4>
        <a:srgbClr val="8BE1FF"/>
      </a:accent4>
      <a:accent5>
        <a:srgbClr val="A3C2EB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39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itchFamily="34" charset="0"/>
            <a:ea typeface="Microsoft YaHei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A000120140530A99PPBG">
  <a:themeElements>
    <a:clrScheme name="自定义 1">
      <a:dk1>
        <a:srgbClr val="FFFFFF"/>
      </a:dk1>
      <a:lt1>
        <a:srgbClr val="454749"/>
      </a:lt1>
      <a:dk2>
        <a:srgbClr val="FFFFFF"/>
      </a:dk2>
      <a:lt2>
        <a:srgbClr val="454749"/>
      </a:lt2>
      <a:accent1>
        <a:srgbClr val="8EC9EE"/>
      </a:accent1>
      <a:accent2>
        <a:srgbClr val="8ADCDE"/>
      </a:accent2>
      <a:accent3>
        <a:srgbClr val="ACDDC7"/>
      </a:accent3>
      <a:accent4>
        <a:srgbClr val="8BE1FF"/>
      </a:accent4>
      <a:accent5>
        <a:srgbClr val="A3C2EB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39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itchFamily="34" charset="0"/>
            <a:ea typeface="Microsoft YaHei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宋-黑-T-A">
      <a:majorFont>
        <a:latin typeface="Times New Roman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宋-黑-T-A">
      <a:majorFont>
        <a:latin typeface="Times New Roman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宋-黑-T-A">
      <a:majorFont>
        <a:latin typeface="Times New Roman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1946</Words>
  <Application>WPS 演示</Application>
  <PresentationFormat>宽屏</PresentationFormat>
  <Paragraphs>177</Paragraphs>
  <Slides>30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27</vt:i4>
      </vt:variant>
      <vt:variant>
        <vt:lpstr>幻灯片标题</vt:lpstr>
      </vt:variant>
      <vt:variant>
        <vt:i4>30</vt:i4>
      </vt:variant>
    </vt:vector>
  </HeadingPairs>
  <TitlesOfParts>
    <vt:vector size="57" baseType="lpstr">
      <vt:lpstr>1_Office 主题</vt:lpstr>
      <vt:lpstr>中学序曲</vt:lpstr>
      <vt:lpstr>砖雕艺术</vt:lpstr>
      <vt:lpstr>1_砖雕艺术</vt:lpstr>
      <vt:lpstr>1_A000120140530A99PPBG</vt:lpstr>
      <vt:lpstr>2_A000120140530A99PPBG</vt:lpstr>
      <vt:lpstr>Office 主题​​</vt:lpstr>
      <vt:lpstr>1_Office 主题​​</vt:lpstr>
      <vt:lpstr>2_Office 主题​​</vt:lpstr>
      <vt:lpstr>3_Office 主题​​</vt:lpstr>
      <vt:lpstr>3_A000120140530A99PPBG</vt:lpstr>
      <vt:lpstr>4_A000120140530A99PPBG</vt:lpstr>
      <vt:lpstr>5_A000120140530A99PPBG</vt:lpstr>
      <vt:lpstr>4_Office 主题​​</vt:lpstr>
      <vt:lpstr>1_中学序曲</vt:lpstr>
      <vt:lpstr>2_中学序曲</vt:lpstr>
      <vt:lpstr>3_中学序曲</vt:lpstr>
      <vt:lpstr>4_中学序曲</vt:lpstr>
      <vt:lpstr>5_中学序曲</vt:lpstr>
      <vt:lpstr>6_中学序曲</vt:lpstr>
      <vt:lpstr>7_中学序曲</vt:lpstr>
      <vt:lpstr>8_中学序曲</vt:lpstr>
      <vt:lpstr>9_中学序曲</vt:lpstr>
      <vt:lpstr>10_中学序曲</vt:lpstr>
      <vt:lpstr>11_中学序曲</vt:lpstr>
      <vt:lpstr>12_中学序曲</vt:lpstr>
      <vt:lpstr>13_中学序曲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大梦想家</vt:lpstr>
      <vt:lpstr>PowerPoint 演示文稿</vt:lpstr>
      <vt:lpstr>PowerPoint 演示文稿</vt:lpstr>
      <vt:lpstr>PowerPoint 演示文稿</vt:lpstr>
      <vt:lpstr>PowerPoint 演示文稿</vt:lpstr>
      <vt:lpstr>辨析：有人认为梦想是自己的事，与国家无关。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2</cp:revision>
  <dcterms:created xsi:type="dcterms:W3CDTF">2018-07-14T07:37:00Z</dcterms:created>
  <dcterms:modified xsi:type="dcterms:W3CDTF">2018-09-06T01:07:02Z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2052-10.8.0.5648</vt:lpwstr>
  </property>
</Properties>
</file>