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6" r:id="rId16"/>
    <p:sldMasterId id="2147483828" r:id="rId17"/>
    <p:sldMasterId id="2147483840" r:id="rId18"/>
    <p:sldMasterId id="2147483852" r:id="rId19"/>
    <p:sldMasterId id="2147483864" r:id="rId20"/>
    <p:sldMasterId id="2147483876" r:id="rId21"/>
    <p:sldMasterId id="2147483888" r:id="rId22"/>
    <p:sldMasterId id="2147483900" r:id="rId23"/>
    <p:sldMasterId id="2147483912" r:id="rId24"/>
    <p:sldMasterId id="2147483924" r:id="rId25"/>
    <p:sldMasterId id="2147483936" r:id="rId26"/>
    <p:sldMasterId id="2147483948" r:id="rId27"/>
  </p:sldMasterIdLst>
  <p:sldIdLst>
    <p:sldId id="258" r:id="rId28"/>
    <p:sldId id="294" r:id="rId29"/>
    <p:sldId id="295" r:id="rId30"/>
    <p:sldId id="296" r:id="rId31"/>
    <p:sldId id="297" r:id="rId32"/>
    <p:sldId id="298" r:id="rId33"/>
    <p:sldId id="299" r:id="rId34"/>
    <p:sldId id="283" r:id="rId35"/>
    <p:sldId id="300" r:id="rId36"/>
    <p:sldId id="284" r:id="rId37"/>
    <p:sldId id="301" r:id="rId38"/>
    <p:sldId id="302" r:id="rId39"/>
    <p:sldId id="303" r:id="rId40"/>
    <p:sldId id="304" r:id="rId41"/>
    <p:sldId id="307" r:id="rId42"/>
    <p:sldId id="310" r:id="rId43"/>
    <p:sldId id="314" r:id="rId44"/>
    <p:sldId id="312" r:id="rId45"/>
    <p:sldId id="313" r:id="rId46"/>
    <p:sldId id="270" r:id="rId47"/>
    <p:sldId id="260" r:id="rId48"/>
    <p:sldId id="271" r:id="rId49"/>
    <p:sldId id="315" r:id="rId50"/>
    <p:sldId id="286" r:id="rId51"/>
    <p:sldId id="287" r:id="rId52"/>
    <p:sldId id="272" r:id="rId53"/>
    <p:sldId id="317" r:id="rId54"/>
    <p:sldId id="318" r:id="rId55"/>
    <p:sldId id="288" r:id="rId56"/>
    <p:sldId id="289" r:id="rId57"/>
    <p:sldId id="290" r:id="rId58"/>
    <p:sldId id="319" r:id="rId59"/>
    <p:sldId id="273" r:id="rId60"/>
    <p:sldId id="291" r:id="rId61"/>
    <p:sldId id="292" r:id="rId62"/>
    <p:sldId id="279" r:id="rId63"/>
    <p:sldId id="280" r:id="rId6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slide" Target="slides/slide37.xml"/><Relationship Id="rId63" Type="http://schemas.openxmlformats.org/officeDocument/2006/relationships/slide" Target="slides/slide36.xml"/><Relationship Id="rId62" Type="http://schemas.openxmlformats.org/officeDocument/2006/relationships/slide" Target="slides/slide35.xml"/><Relationship Id="rId61" Type="http://schemas.openxmlformats.org/officeDocument/2006/relationships/slide" Target="slides/slide34.xml"/><Relationship Id="rId60" Type="http://schemas.openxmlformats.org/officeDocument/2006/relationships/slide" Target="slides/slide33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32.xml"/><Relationship Id="rId58" Type="http://schemas.openxmlformats.org/officeDocument/2006/relationships/slide" Target="slides/slide31.xml"/><Relationship Id="rId57" Type="http://schemas.openxmlformats.org/officeDocument/2006/relationships/slide" Target="slides/slide30.xml"/><Relationship Id="rId56" Type="http://schemas.openxmlformats.org/officeDocument/2006/relationships/slide" Target="slides/slide29.xml"/><Relationship Id="rId55" Type="http://schemas.openxmlformats.org/officeDocument/2006/relationships/slide" Target="slides/slide28.xml"/><Relationship Id="rId54" Type="http://schemas.openxmlformats.org/officeDocument/2006/relationships/slide" Target="slides/slide27.xml"/><Relationship Id="rId53" Type="http://schemas.openxmlformats.org/officeDocument/2006/relationships/slide" Target="slides/slide26.xml"/><Relationship Id="rId52" Type="http://schemas.openxmlformats.org/officeDocument/2006/relationships/slide" Target="slides/slide25.xml"/><Relationship Id="rId51" Type="http://schemas.openxmlformats.org/officeDocument/2006/relationships/slide" Target="slides/slide24.xml"/><Relationship Id="rId50" Type="http://schemas.openxmlformats.org/officeDocument/2006/relationships/slide" Target="slides/slide2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2.xml"/><Relationship Id="rId48" Type="http://schemas.openxmlformats.org/officeDocument/2006/relationships/slide" Target="slides/slide21.xml"/><Relationship Id="rId47" Type="http://schemas.openxmlformats.org/officeDocument/2006/relationships/slide" Target="slides/slide20.xml"/><Relationship Id="rId46" Type="http://schemas.openxmlformats.org/officeDocument/2006/relationships/slide" Target="slides/slide19.xml"/><Relationship Id="rId45" Type="http://schemas.openxmlformats.org/officeDocument/2006/relationships/slide" Target="slides/slide18.xml"/><Relationship Id="rId44" Type="http://schemas.openxmlformats.org/officeDocument/2006/relationships/slide" Target="slides/slide17.xml"/><Relationship Id="rId43" Type="http://schemas.openxmlformats.org/officeDocument/2006/relationships/slide" Target="slides/slide16.xml"/><Relationship Id="rId42" Type="http://schemas.openxmlformats.org/officeDocument/2006/relationships/slide" Target="slides/slide15.xml"/><Relationship Id="rId41" Type="http://schemas.openxmlformats.org/officeDocument/2006/relationships/slide" Target="slides/slide14.xml"/><Relationship Id="rId40" Type="http://schemas.openxmlformats.org/officeDocument/2006/relationships/slide" Target="slides/slide1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2.xml"/><Relationship Id="rId38" Type="http://schemas.openxmlformats.org/officeDocument/2006/relationships/slide" Target="slides/slide11.xml"/><Relationship Id="rId37" Type="http://schemas.openxmlformats.org/officeDocument/2006/relationships/slide" Target="slides/slide10.xml"/><Relationship Id="rId36" Type="http://schemas.openxmlformats.org/officeDocument/2006/relationships/slide" Target="slides/slide9.xml"/><Relationship Id="rId35" Type="http://schemas.openxmlformats.org/officeDocument/2006/relationships/slide" Target="slides/slide8.xml"/><Relationship Id="rId34" Type="http://schemas.openxmlformats.org/officeDocument/2006/relationships/slide" Target="slides/slide7.xml"/><Relationship Id="rId33" Type="http://schemas.openxmlformats.org/officeDocument/2006/relationships/slide" Target="slides/slide6.xml"/><Relationship Id="rId32" Type="http://schemas.openxmlformats.org/officeDocument/2006/relationships/slide" Target="slides/slide5.xml"/><Relationship Id="rId31" Type="http://schemas.openxmlformats.org/officeDocument/2006/relationships/slide" Target="slides/slide4.xml"/><Relationship Id="rId30" Type="http://schemas.openxmlformats.org/officeDocument/2006/relationships/slide" Target="slides/slide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.xml"/><Relationship Id="rId28" Type="http://schemas.openxmlformats.org/officeDocument/2006/relationships/slide" Target="slides/slide1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2438400"/>
            <a:ext cx="12012084" cy="1052513"/>
            <a:chOff x="0" y="0"/>
            <a:chExt cx="5675" cy="663"/>
          </a:xfrm>
        </p:grpSpPr>
        <p:grpSp>
          <p:nvGrpSpPr>
            <p:cNvPr id="2056" name="Group 3"/>
            <p:cNvGrpSpPr/>
            <p:nvPr/>
          </p:nvGrpSpPr>
          <p:grpSpPr>
            <a:xfrm>
              <a:off x="183" y="68"/>
              <a:ext cx="449" cy="299"/>
              <a:chOff x="0" y="0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2057" name="Group 6"/>
            <p:cNvGrpSpPr/>
            <p:nvPr/>
          </p:nvGrpSpPr>
          <p:grpSpPr>
            <a:xfrm>
              <a:off x="261" y="334"/>
              <a:ext cx="466" cy="299"/>
              <a:chOff x="0" y="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楷体_GB2312" pitchFamily="49" charset="-122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288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0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518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20800" y="6248400"/>
            <a:ext cx="2540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b="0" i="0" kern="1200" cap="none" spc="0" normalizeH="0" baseline="0" noProof="0" smtClean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b="0" i="0" kern="1200" cap="none" spc="0" normalizeH="0" baseline="0" noProof="0" smtClean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zh-CN" altLang="zh-CN" sz="1400" dirty="0">
                <a:solidFill>
                  <a:schemeClr val="bg2"/>
                </a:solidFill>
                <a:ea typeface="宋体" pitchFamily="2" charset="-122"/>
              </a:rPr>
            </a:fld>
            <a:endParaRPr lang="zh-CN" altLang="zh-CN" sz="1400" dirty="0">
              <a:solidFill>
                <a:schemeClr val="bg2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>
                <a:ea typeface="宋体" pitchFamily="2" charset="-122"/>
              </a:rPr>
            </a:fld>
            <a:endParaRPr lang="zh-CN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>
                <a:ea typeface="宋体" pitchFamily="2" charset="-122"/>
              </a:rPr>
            </a:fld>
            <a:endParaRPr lang="zh-CN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>
                <a:ea typeface="宋体" pitchFamily="2" charset="-122"/>
              </a:rPr>
            </a:fld>
            <a:endParaRPr lang="zh-CN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>
                <a:ea typeface="宋体" pitchFamily="2" charset="-122"/>
              </a:rPr>
            </a:fld>
            <a:endParaRPr lang="zh-CN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>
                <a:ea typeface="宋体" pitchFamily="2" charset="-122"/>
              </a:rPr>
            </a:fld>
            <a:endParaRPr lang="zh-CN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>
                <a:ea typeface="宋体" pitchFamily="2" charset="-122"/>
              </a:rPr>
            </a:fld>
            <a:endParaRPr lang="zh-CN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>
                <a:ea typeface="宋体" pitchFamily="2" charset="-122"/>
              </a:rPr>
            </a:fld>
            <a:endParaRPr lang="zh-CN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>
                <a:ea typeface="宋体" pitchFamily="2" charset="-122"/>
              </a:rPr>
            </a:fld>
            <a:endParaRPr lang="zh-CN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>
                <a:ea typeface="宋体" pitchFamily="2" charset="-122"/>
              </a:rPr>
            </a:fld>
            <a:endParaRPr lang="zh-CN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617538"/>
            <a:ext cx="2601384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34584" y="617538"/>
            <a:ext cx="7600949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>
                <a:ea typeface="宋体" pitchFamily="2" charset="-122"/>
              </a:rPr>
            </a:fld>
            <a:endParaRPr lang="zh-CN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173157"/>
            <a:ext cx="103632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6955" y="2643182"/>
            <a:ext cx="8893821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924181"/>
            <a:ext cx="103632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2874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3843" y="1071546"/>
            <a:ext cx="6815667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72111" y="1071546"/>
            <a:ext cx="4011084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85728"/>
            <a:ext cx="10974657" cy="696626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32" y="642918"/>
            <a:ext cx="1047757" cy="4572032"/>
          </a:xfrm>
        </p:spPr>
        <p:txBody>
          <a:bodyPr vert="eaVert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0563" y="541340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429773" y="1000108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24" y="274639"/>
            <a:ext cx="2057376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82017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173157"/>
            <a:ext cx="103632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6955" y="2643182"/>
            <a:ext cx="8893821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924181"/>
            <a:ext cx="103632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2874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3843" y="1071546"/>
            <a:ext cx="6815667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72111" y="1071546"/>
            <a:ext cx="4011084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85728"/>
            <a:ext cx="10974657" cy="696626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32" y="642918"/>
            <a:ext cx="1047757" cy="4572032"/>
          </a:xfrm>
        </p:spPr>
        <p:txBody>
          <a:bodyPr vert="eaVert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0563" y="541340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429773" y="1000108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24" y="274639"/>
            <a:ext cx="2057376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82017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3" Type="http://schemas.openxmlformats.org/officeDocument/2006/relationships/theme" Target="../theme/theme11.xml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3" Type="http://schemas.openxmlformats.org/officeDocument/2006/relationships/theme" Target="../theme/theme12.xml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3" Type="http://schemas.openxmlformats.org/officeDocument/2006/relationships/theme" Target="../theme/theme13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3" Type="http://schemas.openxmlformats.org/officeDocument/2006/relationships/theme" Target="../theme/theme14.xml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3" Type="http://schemas.openxmlformats.org/officeDocument/2006/relationships/theme" Target="../theme/theme15.xml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7.xml"/><Relationship Id="rId13" Type="http://schemas.openxmlformats.org/officeDocument/2006/relationships/theme" Target="../theme/theme16.xml"/><Relationship Id="rId12" Type="http://schemas.openxmlformats.org/officeDocument/2006/relationships/image" Target="../media/image9.png"/><Relationship Id="rId11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8.xml"/><Relationship Id="rId12" Type="http://schemas.openxmlformats.org/officeDocument/2006/relationships/theme" Target="../theme/theme17.xml"/><Relationship Id="rId11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9.xml"/><Relationship Id="rId13" Type="http://schemas.openxmlformats.org/officeDocument/2006/relationships/theme" Target="../theme/theme18.xml"/><Relationship Id="rId12" Type="http://schemas.openxmlformats.org/officeDocument/2006/relationships/image" Target="../media/image10.png"/><Relationship Id="rId11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3" Type="http://schemas.openxmlformats.org/officeDocument/2006/relationships/theme" Target="../theme/theme19.xml"/><Relationship Id="rId12" Type="http://schemas.openxmlformats.org/officeDocument/2006/relationships/image" Target="../media/image11.png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1.xml"/><Relationship Id="rId12" Type="http://schemas.openxmlformats.org/officeDocument/2006/relationships/theme" Target="../theme/theme20.xml"/><Relationship Id="rId11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22.xml"/><Relationship Id="rId13" Type="http://schemas.openxmlformats.org/officeDocument/2006/relationships/theme" Target="../theme/theme21.xml"/><Relationship Id="rId12" Type="http://schemas.openxmlformats.org/officeDocument/2006/relationships/image" Target="../media/image12.jpeg"/><Relationship Id="rId11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33.xml"/><Relationship Id="rId13" Type="http://schemas.openxmlformats.org/officeDocument/2006/relationships/theme" Target="../theme/theme22.xml"/><Relationship Id="rId12" Type="http://schemas.openxmlformats.org/officeDocument/2006/relationships/image" Target="../media/image13.png"/><Relationship Id="rId11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1.xml"/><Relationship Id="rId8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4.xml"/><Relationship Id="rId12" Type="http://schemas.openxmlformats.org/officeDocument/2006/relationships/theme" Target="../theme/theme23.xml"/><Relationship Id="rId11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2.xml"/><Relationship Id="rId8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5.xml"/><Relationship Id="rId12" Type="http://schemas.openxmlformats.org/officeDocument/2006/relationships/theme" Target="../theme/theme24.xml"/><Relationship Id="rId11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54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3.xml"/><Relationship Id="rId8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66.xml"/><Relationship Id="rId15" Type="http://schemas.openxmlformats.org/officeDocument/2006/relationships/theme" Target="../theme/theme25.xml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jpeg"/><Relationship Id="rId11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65.xml"/></Relationships>
</file>

<file path=ppt/slideMasters/_rels/slideMaster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4.xml"/><Relationship Id="rId8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7.xml"/><Relationship Id="rId15" Type="http://schemas.openxmlformats.org/officeDocument/2006/relationships/theme" Target="../theme/theme26.xml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jpeg"/><Relationship Id="rId11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7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3" Type="http://schemas.openxmlformats.org/officeDocument/2006/relationships/theme" Target="../theme/theme9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 bwMode="auto">
          <a:xfrm rot="18427436">
            <a:off x="10370608" y="-15081"/>
            <a:ext cx="1549400" cy="2084388"/>
          </a:xfrm>
          <a:custGeom>
            <a:avLst/>
            <a:gdLst>
              <a:gd name="T0" fmla="*/ 0 w 2903"/>
              <a:gd name="T1" fmla="*/ 0 h 3686"/>
              <a:gd name="T2" fmla="*/ 2903 w 2903"/>
              <a:gd name="T3" fmla="*/ 3686 h 3686"/>
            </a:gdLst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</a:cxnLst>
            <a:rect l="T0" t="T1" r="T2" b="T3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  <p:sp>
        <p:nvSpPr>
          <p:cNvPr id="1032" name="Freeform 8"/>
          <p:cNvSpPr/>
          <p:nvPr/>
        </p:nvSpPr>
        <p:spPr bwMode="auto">
          <a:xfrm rot="18427436">
            <a:off x="10487025" y="24606"/>
            <a:ext cx="1553633" cy="2097088"/>
          </a:xfrm>
          <a:custGeom>
            <a:avLst/>
            <a:gdLst>
              <a:gd name="T0" fmla="*/ 0 w 2911"/>
              <a:gd name="T1" fmla="*/ 0 h 3703"/>
              <a:gd name="T2" fmla="*/ 2911 w 2911"/>
              <a:gd name="T3" fmla="*/ 3703 h 3703"/>
            </a:gdLst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</a:cxnLst>
            <a:rect l="T0" t="T1" r="T2" b="T3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3" name="Freeform 9"/>
          <p:cNvSpPr/>
          <p:nvPr/>
        </p:nvSpPr>
        <p:spPr bwMode="auto">
          <a:xfrm rot="18427436">
            <a:off x="10441517" y="192088"/>
            <a:ext cx="1367367" cy="1571625"/>
          </a:xfrm>
          <a:custGeom>
            <a:avLst/>
            <a:gdLst>
              <a:gd name="T0" fmla="*/ 0 w 2561"/>
              <a:gd name="T1" fmla="*/ 0 h 2777"/>
              <a:gd name="T2" fmla="*/ 2561 w 2561"/>
              <a:gd name="T3" fmla="*/ 2777 h 2777"/>
            </a:gdLst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</a:cxnLst>
            <a:rect l="T0" t="T1" r="T2" b="T3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034" name="Group 10"/>
          <p:cNvGrpSpPr/>
          <p:nvPr/>
        </p:nvGrpSpPr>
        <p:grpSpPr>
          <a:xfrm>
            <a:off x="10584" y="5540375"/>
            <a:ext cx="2379133" cy="1246188"/>
            <a:chOff x="0" y="0"/>
            <a:chExt cx="1124" cy="785"/>
          </a:xfrm>
        </p:grpSpPr>
        <p:sp>
          <p:nvSpPr>
            <p:cNvPr id="2" name="Freeform 11"/>
            <p:cNvSpPr/>
            <p:nvPr/>
          </p:nvSpPr>
          <p:spPr bwMode="auto">
            <a:xfrm>
              <a:off x="19" y="15"/>
              <a:ext cx="1089" cy="649"/>
            </a:xfrm>
            <a:custGeom>
              <a:avLst/>
              <a:gdLst>
                <a:gd name="T0" fmla="*/ 0 w 2177"/>
                <a:gd name="T1" fmla="*/ 0 h 1298"/>
                <a:gd name="T2" fmla="*/ 2177 w 2177"/>
                <a:gd name="T3" fmla="*/ 1298 h 1298"/>
              </a:gdLst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</a:cxnLst>
              <a:rect l="T0" t="T1" r="T2" b="T3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" name="Freeform 12"/>
            <p:cNvSpPr/>
            <p:nvPr/>
          </p:nvSpPr>
          <p:spPr bwMode="auto">
            <a:xfrm>
              <a:off x="1017" y="92"/>
              <a:ext cx="71" cy="129"/>
            </a:xfrm>
            <a:custGeom>
              <a:avLst/>
              <a:gdLst>
                <a:gd name="T0" fmla="*/ 0 w 143"/>
                <a:gd name="T1" fmla="*/ 0 h 258"/>
                <a:gd name="T2" fmla="*/ 143 w 143"/>
                <a:gd name="T3" fmla="*/ 258 h 258"/>
              </a:gdLst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</a:cxnLst>
              <a:rect l="T0" t="T1" r="T2" b="T3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" name="Freeform 13"/>
            <p:cNvSpPr/>
            <p:nvPr/>
          </p:nvSpPr>
          <p:spPr bwMode="auto">
            <a:xfrm>
              <a:off x="15" y="28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1586 w 1586"/>
                <a:gd name="T3" fmla="*/ 821 h 821"/>
              </a:gdLst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</a:cxnLst>
              <a:rect l="T0" t="T1" r="T2" b="T3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8" name="Freeform 14"/>
            <p:cNvSpPr/>
            <p:nvPr/>
          </p:nvSpPr>
          <p:spPr bwMode="auto">
            <a:xfrm>
              <a:off x="124" y="318"/>
              <a:ext cx="525" cy="374"/>
            </a:xfrm>
            <a:custGeom>
              <a:avLst/>
              <a:gdLst>
                <a:gd name="T0" fmla="*/ 0 w 1049"/>
                <a:gd name="T1" fmla="*/ 0 h 747"/>
                <a:gd name="T2" fmla="*/ 1049 w 1049"/>
                <a:gd name="T3" fmla="*/ 747 h 747"/>
              </a:gdLst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</a:cxnLst>
              <a:rect l="T0" t="T1" r="T2" b="T3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9" name="Freeform 15"/>
            <p:cNvSpPr/>
            <p:nvPr/>
          </p:nvSpPr>
          <p:spPr bwMode="auto">
            <a:xfrm>
              <a:off x="480" y="42"/>
              <a:ext cx="135" cy="121"/>
            </a:xfrm>
            <a:custGeom>
              <a:avLst/>
              <a:gdLst>
                <a:gd name="T0" fmla="*/ 0 w 272"/>
                <a:gd name="T1" fmla="*/ 0 h 241"/>
                <a:gd name="T2" fmla="*/ 272 w 272"/>
                <a:gd name="T3" fmla="*/ 241 h 241"/>
              </a:gdLst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</a:cxnLst>
              <a:rect l="T0" t="T1" r="T2" b="T3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" name="Freeform 16"/>
            <p:cNvSpPr/>
            <p:nvPr/>
          </p:nvSpPr>
          <p:spPr bwMode="auto">
            <a:xfrm>
              <a:off x="636" y="673"/>
              <a:ext cx="76" cy="112"/>
            </a:xfrm>
            <a:custGeom>
              <a:avLst/>
              <a:gdLst>
                <a:gd name="T0" fmla="*/ 0 w 152"/>
                <a:gd name="T1" fmla="*/ 0 h 224"/>
                <a:gd name="T2" fmla="*/ 152 w 152"/>
                <a:gd name="T3" fmla="*/ 224 h 224"/>
              </a:gdLst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</a:cxnLst>
              <a:rect l="T0" t="T1" r="T2" b="T3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1" name="Freeform 17"/>
            <p:cNvSpPr/>
            <p:nvPr/>
          </p:nvSpPr>
          <p:spPr bwMode="auto">
            <a:xfrm>
              <a:off x="499" y="117"/>
              <a:ext cx="193" cy="383"/>
            </a:xfrm>
            <a:custGeom>
              <a:avLst/>
              <a:gdLst>
                <a:gd name="T0" fmla="*/ 0 w 386"/>
                <a:gd name="T1" fmla="*/ 0 h 764"/>
                <a:gd name="T2" fmla="*/ 386 w 386"/>
                <a:gd name="T3" fmla="*/ 764 h 764"/>
              </a:gdLst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</a:cxnLst>
              <a:rect l="T0" t="T1" r="T2" b="T3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2" name="Freeform 18"/>
            <p:cNvSpPr/>
            <p:nvPr/>
          </p:nvSpPr>
          <p:spPr bwMode="auto">
            <a:xfrm>
              <a:off x="663" y="100"/>
              <a:ext cx="364" cy="174"/>
            </a:xfrm>
            <a:custGeom>
              <a:avLst/>
              <a:gdLst>
                <a:gd name="T0" fmla="*/ 0 w 728"/>
                <a:gd name="T1" fmla="*/ 0 h 348"/>
                <a:gd name="T2" fmla="*/ 728 w 728"/>
                <a:gd name="T3" fmla="*/ 348 h 348"/>
              </a:gdLst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</a:cxnLst>
              <a:rect l="T0" t="T1" r="T2" b="T3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3" name="Freeform 19"/>
            <p:cNvSpPr/>
            <p:nvPr/>
          </p:nvSpPr>
          <p:spPr bwMode="auto">
            <a:xfrm>
              <a:off x="342" y="203"/>
              <a:ext cx="156" cy="67"/>
            </a:xfrm>
            <a:custGeom>
              <a:avLst/>
              <a:gdLst>
                <a:gd name="T0" fmla="*/ 0 w 312"/>
                <a:gd name="T1" fmla="*/ 0 h 135"/>
                <a:gd name="T2" fmla="*/ 312 w 312"/>
                <a:gd name="T3" fmla="*/ 135 h 135"/>
              </a:gdLst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</a:cxnLst>
              <a:rect l="T0" t="T1" r="T2" b="T3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060" name="Group 20"/>
            <p:cNvGrpSpPr/>
            <p:nvPr userDrawn="1"/>
          </p:nvGrpSpPr>
          <p:grpSpPr>
            <a:xfrm>
              <a:off x="0" y="0"/>
              <a:ext cx="1124" cy="780"/>
              <a:chOff x="0" y="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>
              <a:xfrm>
                <a:off x="494" y="72"/>
                <a:ext cx="548" cy="708"/>
                <a:chOff x="0" y="0"/>
                <a:chExt cx="548" cy="708"/>
              </a:xfrm>
            </p:grpSpPr>
            <p:sp>
              <p:nvSpPr>
                <p:cNvPr id="1046" name="Freeform 22"/>
                <p:cNvSpPr/>
                <p:nvPr/>
              </p:nvSpPr>
              <p:spPr bwMode="auto">
                <a:xfrm>
                  <a:off x="0" y="25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313 w 313"/>
                    <a:gd name="T3" fmla="*/ 175 h 175"/>
                  </a:gdLst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</a:cxnLst>
                  <a:rect l="T0" t="T1" r="T2" b="T3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7" name="Freeform 23"/>
                <p:cNvSpPr/>
                <p:nvPr/>
              </p:nvSpPr>
              <p:spPr bwMode="auto">
                <a:xfrm>
                  <a:off x="137" y="575"/>
                  <a:ext cx="115" cy="133"/>
                </a:xfrm>
                <a:custGeom>
                  <a:avLst/>
                  <a:gdLst>
                    <a:gd name="T0" fmla="*/ 0 w 230"/>
                    <a:gd name="T1" fmla="*/ 0 h 266"/>
                    <a:gd name="T2" fmla="*/ 230 w 230"/>
                    <a:gd name="T3" fmla="*/ 266 h 266"/>
                  </a:gdLst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</a:cxnLst>
                  <a:rect l="T0" t="T1" r="T2" b="T3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8" name="Freeform 24"/>
                <p:cNvSpPr/>
                <p:nvPr/>
              </p:nvSpPr>
              <p:spPr bwMode="auto">
                <a:xfrm>
                  <a:off x="505" y="0"/>
                  <a:ext cx="43" cy="117"/>
                </a:xfrm>
                <a:custGeom>
                  <a:avLst/>
                  <a:gdLst>
                    <a:gd name="T0" fmla="*/ 0 w 87"/>
                    <a:gd name="T1" fmla="*/ 0 h 234"/>
                    <a:gd name="T2" fmla="*/ 87 w 87"/>
                    <a:gd name="T3" fmla="*/ 234 h 234"/>
                  </a:gdLst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</a:cxnLst>
                  <a:rect l="T0" t="T1" r="T2" b="T3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049" name="Freeform 25"/>
              <p:cNvSpPr/>
              <p:nvPr/>
            </p:nvSpPr>
            <p:spPr bwMode="auto">
              <a:xfrm>
                <a:off x="71" y="242"/>
                <a:ext cx="595" cy="250"/>
              </a:xfrm>
              <a:custGeom>
                <a:avLst/>
                <a:gdLst>
                  <a:gd name="T0" fmla="*/ 0 w 1190"/>
                  <a:gd name="T1" fmla="*/ 0 h 500"/>
                  <a:gd name="T2" fmla="*/ 1190 w 1190"/>
                  <a:gd name="T3" fmla="*/ 500 h 500"/>
                </a:gdLst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</a:cxnLst>
                <a:rect l="T0" t="T1" r="T2" b="T3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0" name="Freeform 26"/>
              <p:cNvSpPr/>
              <p:nvPr/>
            </p:nvSpPr>
            <p:spPr bwMode="auto">
              <a:xfrm>
                <a:off x="255" y="396"/>
                <a:ext cx="244" cy="148"/>
              </a:xfrm>
              <a:custGeom>
                <a:avLst/>
                <a:gdLst>
                  <a:gd name="T0" fmla="*/ 0 w 489"/>
                  <a:gd name="T1" fmla="*/ 0 h 296"/>
                  <a:gd name="T2" fmla="*/ 489 w 489"/>
                  <a:gd name="T3" fmla="*/ 296 h 296"/>
                </a:gdLst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</a:cxnLst>
                <a:rect l="T0" t="T1" r="T2" b="T3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1" name="Freeform 27"/>
              <p:cNvSpPr/>
              <p:nvPr/>
            </p:nvSpPr>
            <p:spPr bwMode="auto">
              <a:xfrm>
                <a:off x="560" y="190"/>
                <a:ext cx="107" cy="238"/>
              </a:xfrm>
              <a:custGeom>
                <a:avLst/>
                <a:gdLst>
                  <a:gd name="T0" fmla="*/ 0 w 213"/>
                  <a:gd name="T1" fmla="*/ 0 h 478"/>
                  <a:gd name="T2" fmla="*/ 213 w 213"/>
                  <a:gd name="T3" fmla="*/ 478 h 478"/>
                </a:gdLst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</a:cxnLst>
                <a:rect l="T0" t="T1" r="T2" b="T3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65" name="Group 28"/>
              <p:cNvGrpSpPr/>
              <p:nvPr userDrawn="1"/>
            </p:nvGrpSpPr>
            <p:grpSpPr>
              <a:xfrm>
                <a:off x="0" y="0"/>
                <a:ext cx="1124" cy="678"/>
                <a:chOff x="0" y="0"/>
                <a:chExt cx="1124" cy="678"/>
              </a:xfrm>
            </p:grpSpPr>
            <p:sp>
              <p:nvSpPr>
                <p:cNvPr id="1053" name="Freeform 29"/>
                <p:cNvSpPr/>
                <p:nvPr/>
              </p:nvSpPr>
              <p:spPr bwMode="auto">
                <a:xfrm>
                  <a:off x="664" y="558"/>
                  <a:ext cx="75" cy="87"/>
                </a:xfrm>
                <a:custGeom>
                  <a:avLst/>
                  <a:gdLst>
                    <a:gd name="T0" fmla="*/ 0 w 150"/>
                    <a:gd name="T1" fmla="*/ 0 h 173"/>
                    <a:gd name="T2" fmla="*/ 150 w 150"/>
                    <a:gd name="T3" fmla="*/ 173 h 173"/>
                  </a:gdLst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</a:cxnLst>
                  <a:rect l="T0" t="T1" r="T2" b="T3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4" name="Freeform 30"/>
                <p:cNvSpPr/>
                <p:nvPr/>
              </p:nvSpPr>
              <p:spPr bwMode="auto">
                <a:xfrm>
                  <a:off x="0" y="238"/>
                  <a:ext cx="842" cy="440"/>
                </a:xfrm>
                <a:custGeom>
                  <a:avLst/>
                  <a:gdLst>
                    <a:gd name="T0" fmla="*/ 0 w 1684"/>
                    <a:gd name="T1" fmla="*/ 0 h 880"/>
                    <a:gd name="T2" fmla="*/ 1684 w 1684"/>
                    <a:gd name="T3" fmla="*/ 880 h 880"/>
                  </a:gdLst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</a:cxnLst>
                  <a:rect l="T0" t="T1" r="T2" b="T3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5" name="Freeform 31"/>
                <p:cNvSpPr/>
                <p:nvPr/>
              </p:nvSpPr>
              <p:spPr bwMode="auto">
                <a:xfrm>
                  <a:off x="101" y="280"/>
                  <a:ext cx="80" cy="167"/>
                </a:xfrm>
                <a:custGeom>
                  <a:avLst/>
                  <a:gdLst>
                    <a:gd name="T0" fmla="*/ 0 w 160"/>
                    <a:gd name="T1" fmla="*/ 0 h 335"/>
                    <a:gd name="T2" fmla="*/ 160 w 160"/>
                    <a:gd name="T3" fmla="*/ 335 h 335"/>
                  </a:gdLst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</a:cxnLst>
                  <a:rect l="T0" t="T1" r="T2" b="T3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6" name="Freeform 32"/>
                <p:cNvSpPr/>
                <p:nvPr/>
              </p:nvSpPr>
              <p:spPr bwMode="auto">
                <a:xfrm>
                  <a:off x="444" y="0"/>
                  <a:ext cx="322" cy="594"/>
                </a:xfrm>
                <a:custGeom>
                  <a:avLst/>
                  <a:gdLst>
                    <a:gd name="T0" fmla="*/ 0 w 642"/>
                    <a:gd name="T1" fmla="*/ 0 h 1188"/>
                    <a:gd name="T2" fmla="*/ 642 w 642"/>
                    <a:gd name="T3" fmla="*/ 1188 h 1188"/>
                  </a:gdLst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</a:cxnLst>
                  <a:rect l="T0" t="T1" r="T2" b="T3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7" name="Freeform 33"/>
                <p:cNvSpPr/>
                <p:nvPr/>
              </p:nvSpPr>
              <p:spPr bwMode="auto">
                <a:xfrm>
                  <a:off x="573" y="160"/>
                  <a:ext cx="96" cy="252"/>
                </a:xfrm>
                <a:custGeom>
                  <a:avLst/>
                  <a:gdLst>
                    <a:gd name="T0" fmla="*/ 0 w 192"/>
                    <a:gd name="T1" fmla="*/ 0 h 504"/>
                    <a:gd name="T2" fmla="*/ 192 w 192"/>
                    <a:gd name="T3" fmla="*/ 504 h 504"/>
                  </a:gdLst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</a:cxnLst>
                  <a:rect l="T0" t="T1" r="T2" b="T3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8" name="Freeform 34"/>
                <p:cNvSpPr/>
                <p:nvPr/>
              </p:nvSpPr>
              <p:spPr bwMode="auto">
                <a:xfrm>
                  <a:off x="323" y="140"/>
                  <a:ext cx="195" cy="135"/>
                </a:xfrm>
                <a:custGeom>
                  <a:avLst/>
                  <a:gdLst>
                    <a:gd name="T0" fmla="*/ 0 w 390"/>
                    <a:gd name="T1" fmla="*/ 0 h 269"/>
                    <a:gd name="T2" fmla="*/ 390 w 390"/>
                    <a:gd name="T3" fmla="*/ 269 h 269"/>
                  </a:gdLst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</a:cxnLst>
                  <a:rect l="T0" t="T1" r="T2" b="T3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9" name="Freeform 35"/>
                <p:cNvSpPr/>
                <p:nvPr/>
              </p:nvSpPr>
              <p:spPr bwMode="auto">
                <a:xfrm>
                  <a:off x="653" y="48"/>
                  <a:ext cx="471" cy="212"/>
                </a:xfrm>
                <a:custGeom>
                  <a:avLst/>
                  <a:gdLst>
                    <a:gd name="T0" fmla="*/ 0 w 941"/>
                    <a:gd name="T1" fmla="*/ 0 h 424"/>
                    <a:gd name="T2" fmla="*/ 941 w 941"/>
                    <a:gd name="T3" fmla="*/ 424 h 424"/>
                  </a:gdLst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</a:cxnLst>
                  <a:rect l="T0" t="T1" r="T2" b="T3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" name="Freeform 36"/>
                <p:cNvSpPr/>
                <p:nvPr/>
              </p:nvSpPr>
              <p:spPr bwMode="auto">
                <a:xfrm>
                  <a:off x="712" y="11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488 w 488"/>
                    <a:gd name="T3" fmla="*/ 173 h 173"/>
                  </a:gdLst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</a:cxnLst>
                  <a:rect l="T0" t="T1" r="T2" b="T3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>
          <a:xfrm>
            <a:off x="11573933" y="2116138"/>
            <a:ext cx="514351" cy="4308475"/>
            <a:chOff x="0" y="0"/>
            <a:chExt cx="243" cy="2714"/>
          </a:xfrm>
        </p:grpSpPr>
        <p:sp>
          <p:nvSpPr>
            <p:cNvPr id="1062" name="Freeform 38"/>
            <p:cNvSpPr/>
            <p:nvPr/>
          </p:nvSpPr>
          <p:spPr bwMode="auto">
            <a:xfrm flipH="1">
              <a:off x="0" y="1287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63" name="Freeform 39"/>
            <p:cNvSpPr/>
            <p:nvPr/>
          </p:nvSpPr>
          <p:spPr bwMode="auto">
            <a:xfrm flipH="1">
              <a:off x="38" y="0"/>
              <a:ext cx="205" cy="1633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036" name="Group 40"/>
          <p:cNvGrpSpPr/>
          <p:nvPr/>
        </p:nvGrpSpPr>
        <p:grpSpPr>
          <a:xfrm>
            <a:off x="9757833" y="90488"/>
            <a:ext cx="2844800" cy="1911350"/>
            <a:chOff x="0" y="0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>
            <a:xfrm>
              <a:off x="0" y="0"/>
              <a:ext cx="1344" cy="1204"/>
              <a:chOff x="0" y="0"/>
              <a:chExt cx="1344" cy="1204"/>
            </a:xfrm>
          </p:grpSpPr>
          <p:sp>
            <p:nvSpPr>
              <p:cNvPr id="1066" name="Freeform 42"/>
              <p:cNvSpPr/>
              <p:nvPr/>
            </p:nvSpPr>
            <p:spPr bwMode="auto">
              <a:xfrm rot="18427436">
                <a:off x="820" y="1029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245 w 245"/>
                  <a:gd name="T3" fmla="*/ 806 h 806"/>
                </a:gdLst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</a:cxnLst>
                <a:rect l="T0" t="T1" r="T2" b="T3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40" name="Group 43"/>
              <p:cNvGrpSpPr/>
              <p:nvPr userDrawn="1"/>
            </p:nvGrpSpPr>
            <p:grpSpPr>
              <a:xfrm>
                <a:off x="0" y="0"/>
                <a:ext cx="1344" cy="985"/>
                <a:chOff x="0" y="0"/>
                <a:chExt cx="1344" cy="985"/>
              </a:xfrm>
            </p:grpSpPr>
            <p:sp>
              <p:nvSpPr>
                <p:cNvPr id="1068" name="Freeform 44"/>
                <p:cNvSpPr/>
                <p:nvPr/>
              </p:nvSpPr>
              <p:spPr bwMode="auto">
                <a:xfrm rot="18427436">
                  <a:off x="353" y="14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604 w 604"/>
                    <a:gd name="T3" fmla="*/ 349 h 349"/>
                  </a:gdLst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</a:cxnLst>
                  <a:rect l="T0" t="T1" r="T2" b="T3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69" name="Freeform 45"/>
                <p:cNvSpPr/>
                <p:nvPr/>
              </p:nvSpPr>
              <p:spPr bwMode="auto">
                <a:xfrm rot="18427436">
                  <a:off x="437" y="271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1064 w 1064"/>
                    <a:gd name="T3" fmla="*/ 1230 h 1230"/>
                  </a:gdLst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</a:cxnLst>
                  <a:rect l="T0" t="T1" r="T2" b="T3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0" name="Freeform 46"/>
                <p:cNvSpPr/>
                <p:nvPr/>
              </p:nvSpPr>
              <p:spPr bwMode="auto">
                <a:xfrm rot="18427436">
                  <a:off x="247" y="121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2002 w 2002"/>
                    <a:gd name="T3" fmla="*/ 2521 h 2521"/>
                  </a:gdLst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</a:cxnLst>
                  <a:rect l="T0" t="T1" r="T2" b="T3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 rot="18427436">
                  <a:off x="293" y="-76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3007 w 3007"/>
                    <a:gd name="T3" fmla="*/ 3771 h 3771"/>
                  </a:gdLst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</a:cxnLst>
                  <a:rect l="T0" t="T1" r="T2" b="T3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 rot="18427436">
                  <a:off x="686" y="836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673 w 673"/>
                    <a:gd name="T3" fmla="*/ 342 h 342"/>
                  </a:gdLst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</a:cxnLst>
                  <a:rect l="T0" t="T1" r="T2" b="T3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3" name="Freeform 49"/>
                <p:cNvSpPr/>
                <p:nvPr/>
              </p:nvSpPr>
              <p:spPr bwMode="auto">
                <a:xfrm rot="18427436">
                  <a:off x="642" y="745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716 w 716"/>
                    <a:gd name="T3" fmla="*/ 403 h 403"/>
                  </a:gdLst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4" name="Freeform 50"/>
                <p:cNvSpPr/>
                <p:nvPr/>
              </p:nvSpPr>
              <p:spPr bwMode="auto">
                <a:xfrm rot="18427436">
                  <a:off x="372" y="15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717 w 717"/>
                    <a:gd name="T3" fmla="*/ 411 h 411"/>
                  </a:gdLst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5" name="Freeform 51"/>
                <p:cNvSpPr/>
                <p:nvPr/>
              </p:nvSpPr>
              <p:spPr bwMode="auto">
                <a:xfrm rot="18427436">
                  <a:off x="336" y="81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709 w 709"/>
                    <a:gd name="T3" fmla="*/ 386 h 386"/>
                  </a:gdLst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</a:cxnLst>
                  <a:rect l="T0" t="T1" r="T2" b="T3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>
              <a:off x="260" y="27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 bwMode="auto">
          <a:xfrm rot="18427436">
            <a:off x="10370608" y="-15081"/>
            <a:ext cx="1549400" cy="2084388"/>
          </a:xfrm>
          <a:custGeom>
            <a:avLst/>
            <a:gdLst>
              <a:gd name="T0" fmla="*/ 0 w 2903"/>
              <a:gd name="T1" fmla="*/ 0 h 3686"/>
              <a:gd name="T2" fmla="*/ 2903 w 2903"/>
              <a:gd name="T3" fmla="*/ 3686 h 3686"/>
            </a:gdLst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</a:cxnLst>
            <a:rect l="T0" t="T1" r="T2" b="T3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  <p:sp>
        <p:nvSpPr>
          <p:cNvPr id="1032" name="Freeform 8"/>
          <p:cNvSpPr/>
          <p:nvPr/>
        </p:nvSpPr>
        <p:spPr bwMode="auto">
          <a:xfrm rot="18427436">
            <a:off x="10487025" y="24606"/>
            <a:ext cx="1553633" cy="2097088"/>
          </a:xfrm>
          <a:custGeom>
            <a:avLst/>
            <a:gdLst>
              <a:gd name="T0" fmla="*/ 0 w 2911"/>
              <a:gd name="T1" fmla="*/ 0 h 3703"/>
              <a:gd name="T2" fmla="*/ 2911 w 2911"/>
              <a:gd name="T3" fmla="*/ 3703 h 3703"/>
            </a:gdLst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</a:cxnLst>
            <a:rect l="T0" t="T1" r="T2" b="T3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3" name="Freeform 9"/>
          <p:cNvSpPr/>
          <p:nvPr/>
        </p:nvSpPr>
        <p:spPr bwMode="auto">
          <a:xfrm rot="18427436">
            <a:off x="10441517" y="192088"/>
            <a:ext cx="1367367" cy="1571625"/>
          </a:xfrm>
          <a:custGeom>
            <a:avLst/>
            <a:gdLst>
              <a:gd name="T0" fmla="*/ 0 w 2561"/>
              <a:gd name="T1" fmla="*/ 0 h 2777"/>
              <a:gd name="T2" fmla="*/ 2561 w 2561"/>
              <a:gd name="T3" fmla="*/ 2777 h 2777"/>
            </a:gdLst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</a:cxnLst>
            <a:rect l="T0" t="T1" r="T2" b="T3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034" name="Group 10"/>
          <p:cNvGrpSpPr/>
          <p:nvPr/>
        </p:nvGrpSpPr>
        <p:grpSpPr>
          <a:xfrm>
            <a:off x="10584" y="5540375"/>
            <a:ext cx="2379133" cy="1246188"/>
            <a:chOff x="0" y="0"/>
            <a:chExt cx="1124" cy="785"/>
          </a:xfrm>
        </p:grpSpPr>
        <p:sp>
          <p:nvSpPr>
            <p:cNvPr id="2" name="Freeform 11"/>
            <p:cNvSpPr/>
            <p:nvPr/>
          </p:nvSpPr>
          <p:spPr bwMode="auto">
            <a:xfrm>
              <a:off x="19" y="15"/>
              <a:ext cx="1089" cy="649"/>
            </a:xfrm>
            <a:custGeom>
              <a:avLst/>
              <a:gdLst>
                <a:gd name="T0" fmla="*/ 0 w 2177"/>
                <a:gd name="T1" fmla="*/ 0 h 1298"/>
                <a:gd name="T2" fmla="*/ 2177 w 2177"/>
                <a:gd name="T3" fmla="*/ 1298 h 1298"/>
              </a:gdLst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</a:cxnLst>
              <a:rect l="T0" t="T1" r="T2" b="T3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" name="Freeform 12"/>
            <p:cNvSpPr/>
            <p:nvPr/>
          </p:nvSpPr>
          <p:spPr bwMode="auto">
            <a:xfrm>
              <a:off x="1017" y="92"/>
              <a:ext cx="71" cy="129"/>
            </a:xfrm>
            <a:custGeom>
              <a:avLst/>
              <a:gdLst>
                <a:gd name="T0" fmla="*/ 0 w 143"/>
                <a:gd name="T1" fmla="*/ 0 h 258"/>
                <a:gd name="T2" fmla="*/ 143 w 143"/>
                <a:gd name="T3" fmla="*/ 258 h 258"/>
              </a:gdLst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</a:cxnLst>
              <a:rect l="T0" t="T1" r="T2" b="T3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" name="Freeform 13"/>
            <p:cNvSpPr/>
            <p:nvPr/>
          </p:nvSpPr>
          <p:spPr bwMode="auto">
            <a:xfrm>
              <a:off x="15" y="28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1586 w 1586"/>
                <a:gd name="T3" fmla="*/ 821 h 821"/>
              </a:gdLst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</a:cxnLst>
              <a:rect l="T0" t="T1" r="T2" b="T3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8" name="Freeform 14"/>
            <p:cNvSpPr/>
            <p:nvPr/>
          </p:nvSpPr>
          <p:spPr bwMode="auto">
            <a:xfrm>
              <a:off x="124" y="318"/>
              <a:ext cx="525" cy="374"/>
            </a:xfrm>
            <a:custGeom>
              <a:avLst/>
              <a:gdLst>
                <a:gd name="T0" fmla="*/ 0 w 1049"/>
                <a:gd name="T1" fmla="*/ 0 h 747"/>
                <a:gd name="T2" fmla="*/ 1049 w 1049"/>
                <a:gd name="T3" fmla="*/ 747 h 747"/>
              </a:gdLst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</a:cxnLst>
              <a:rect l="T0" t="T1" r="T2" b="T3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9" name="Freeform 15"/>
            <p:cNvSpPr/>
            <p:nvPr/>
          </p:nvSpPr>
          <p:spPr bwMode="auto">
            <a:xfrm>
              <a:off x="480" y="42"/>
              <a:ext cx="135" cy="121"/>
            </a:xfrm>
            <a:custGeom>
              <a:avLst/>
              <a:gdLst>
                <a:gd name="T0" fmla="*/ 0 w 272"/>
                <a:gd name="T1" fmla="*/ 0 h 241"/>
                <a:gd name="T2" fmla="*/ 272 w 272"/>
                <a:gd name="T3" fmla="*/ 241 h 241"/>
              </a:gdLst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</a:cxnLst>
              <a:rect l="T0" t="T1" r="T2" b="T3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" name="Freeform 16"/>
            <p:cNvSpPr/>
            <p:nvPr/>
          </p:nvSpPr>
          <p:spPr bwMode="auto">
            <a:xfrm>
              <a:off x="636" y="673"/>
              <a:ext cx="76" cy="112"/>
            </a:xfrm>
            <a:custGeom>
              <a:avLst/>
              <a:gdLst>
                <a:gd name="T0" fmla="*/ 0 w 152"/>
                <a:gd name="T1" fmla="*/ 0 h 224"/>
                <a:gd name="T2" fmla="*/ 152 w 152"/>
                <a:gd name="T3" fmla="*/ 224 h 224"/>
              </a:gdLst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</a:cxnLst>
              <a:rect l="T0" t="T1" r="T2" b="T3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1" name="Freeform 17"/>
            <p:cNvSpPr/>
            <p:nvPr/>
          </p:nvSpPr>
          <p:spPr bwMode="auto">
            <a:xfrm>
              <a:off x="499" y="117"/>
              <a:ext cx="193" cy="383"/>
            </a:xfrm>
            <a:custGeom>
              <a:avLst/>
              <a:gdLst>
                <a:gd name="T0" fmla="*/ 0 w 386"/>
                <a:gd name="T1" fmla="*/ 0 h 764"/>
                <a:gd name="T2" fmla="*/ 386 w 386"/>
                <a:gd name="T3" fmla="*/ 764 h 764"/>
              </a:gdLst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</a:cxnLst>
              <a:rect l="T0" t="T1" r="T2" b="T3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2" name="Freeform 18"/>
            <p:cNvSpPr/>
            <p:nvPr/>
          </p:nvSpPr>
          <p:spPr bwMode="auto">
            <a:xfrm>
              <a:off x="663" y="100"/>
              <a:ext cx="364" cy="174"/>
            </a:xfrm>
            <a:custGeom>
              <a:avLst/>
              <a:gdLst>
                <a:gd name="T0" fmla="*/ 0 w 728"/>
                <a:gd name="T1" fmla="*/ 0 h 348"/>
                <a:gd name="T2" fmla="*/ 728 w 728"/>
                <a:gd name="T3" fmla="*/ 348 h 348"/>
              </a:gdLst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</a:cxnLst>
              <a:rect l="T0" t="T1" r="T2" b="T3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3" name="Freeform 19"/>
            <p:cNvSpPr/>
            <p:nvPr/>
          </p:nvSpPr>
          <p:spPr bwMode="auto">
            <a:xfrm>
              <a:off x="342" y="203"/>
              <a:ext cx="156" cy="67"/>
            </a:xfrm>
            <a:custGeom>
              <a:avLst/>
              <a:gdLst>
                <a:gd name="T0" fmla="*/ 0 w 312"/>
                <a:gd name="T1" fmla="*/ 0 h 135"/>
                <a:gd name="T2" fmla="*/ 312 w 312"/>
                <a:gd name="T3" fmla="*/ 135 h 135"/>
              </a:gdLst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</a:cxnLst>
              <a:rect l="T0" t="T1" r="T2" b="T3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060" name="Group 20"/>
            <p:cNvGrpSpPr/>
            <p:nvPr userDrawn="1"/>
          </p:nvGrpSpPr>
          <p:grpSpPr>
            <a:xfrm>
              <a:off x="0" y="0"/>
              <a:ext cx="1124" cy="780"/>
              <a:chOff x="0" y="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>
              <a:xfrm>
                <a:off x="494" y="72"/>
                <a:ext cx="548" cy="708"/>
                <a:chOff x="0" y="0"/>
                <a:chExt cx="548" cy="708"/>
              </a:xfrm>
            </p:grpSpPr>
            <p:sp>
              <p:nvSpPr>
                <p:cNvPr id="1046" name="Freeform 22"/>
                <p:cNvSpPr/>
                <p:nvPr/>
              </p:nvSpPr>
              <p:spPr bwMode="auto">
                <a:xfrm>
                  <a:off x="0" y="25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313 w 313"/>
                    <a:gd name="T3" fmla="*/ 175 h 175"/>
                  </a:gdLst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</a:cxnLst>
                  <a:rect l="T0" t="T1" r="T2" b="T3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7" name="Freeform 23"/>
                <p:cNvSpPr/>
                <p:nvPr/>
              </p:nvSpPr>
              <p:spPr bwMode="auto">
                <a:xfrm>
                  <a:off x="137" y="575"/>
                  <a:ext cx="115" cy="133"/>
                </a:xfrm>
                <a:custGeom>
                  <a:avLst/>
                  <a:gdLst>
                    <a:gd name="T0" fmla="*/ 0 w 230"/>
                    <a:gd name="T1" fmla="*/ 0 h 266"/>
                    <a:gd name="T2" fmla="*/ 230 w 230"/>
                    <a:gd name="T3" fmla="*/ 266 h 266"/>
                  </a:gdLst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</a:cxnLst>
                  <a:rect l="T0" t="T1" r="T2" b="T3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8" name="Freeform 24"/>
                <p:cNvSpPr/>
                <p:nvPr/>
              </p:nvSpPr>
              <p:spPr bwMode="auto">
                <a:xfrm>
                  <a:off x="505" y="0"/>
                  <a:ext cx="43" cy="117"/>
                </a:xfrm>
                <a:custGeom>
                  <a:avLst/>
                  <a:gdLst>
                    <a:gd name="T0" fmla="*/ 0 w 87"/>
                    <a:gd name="T1" fmla="*/ 0 h 234"/>
                    <a:gd name="T2" fmla="*/ 87 w 87"/>
                    <a:gd name="T3" fmla="*/ 234 h 234"/>
                  </a:gdLst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</a:cxnLst>
                  <a:rect l="T0" t="T1" r="T2" b="T3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049" name="Freeform 25"/>
              <p:cNvSpPr/>
              <p:nvPr/>
            </p:nvSpPr>
            <p:spPr bwMode="auto">
              <a:xfrm>
                <a:off x="71" y="242"/>
                <a:ext cx="595" cy="250"/>
              </a:xfrm>
              <a:custGeom>
                <a:avLst/>
                <a:gdLst>
                  <a:gd name="T0" fmla="*/ 0 w 1190"/>
                  <a:gd name="T1" fmla="*/ 0 h 500"/>
                  <a:gd name="T2" fmla="*/ 1190 w 1190"/>
                  <a:gd name="T3" fmla="*/ 500 h 500"/>
                </a:gdLst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</a:cxnLst>
                <a:rect l="T0" t="T1" r="T2" b="T3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0" name="Freeform 26"/>
              <p:cNvSpPr/>
              <p:nvPr/>
            </p:nvSpPr>
            <p:spPr bwMode="auto">
              <a:xfrm>
                <a:off x="255" y="396"/>
                <a:ext cx="244" cy="148"/>
              </a:xfrm>
              <a:custGeom>
                <a:avLst/>
                <a:gdLst>
                  <a:gd name="T0" fmla="*/ 0 w 489"/>
                  <a:gd name="T1" fmla="*/ 0 h 296"/>
                  <a:gd name="T2" fmla="*/ 489 w 489"/>
                  <a:gd name="T3" fmla="*/ 296 h 296"/>
                </a:gdLst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</a:cxnLst>
                <a:rect l="T0" t="T1" r="T2" b="T3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1" name="Freeform 27"/>
              <p:cNvSpPr/>
              <p:nvPr/>
            </p:nvSpPr>
            <p:spPr bwMode="auto">
              <a:xfrm>
                <a:off x="560" y="190"/>
                <a:ext cx="107" cy="238"/>
              </a:xfrm>
              <a:custGeom>
                <a:avLst/>
                <a:gdLst>
                  <a:gd name="T0" fmla="*/ 0 w 213"/>
                  <a:gd name="T1" fmla="*/ 0 h 478"/>
                  <a:gd name="T2" fmla="*/ 213 w 213"/>
                  <a:gd name="T3" fmla="*/ 478 h 478"/>
                </a:gdLst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</a:cxnLst>
                <a:rect l="T0" t="T1" r="T2" b="T3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65" name="Group 28"/>
              <p:cNvGrpSpPr/>
              <p:nvPr userDrawn="1"/>
            </p:nvGrpSpPr>
            <p:grpSpPr>
              <a:xfrm>
                <a:off x="0" y="0"/>
                <a:ext cx="1124" cy="678"/>
                <a:chOff x="0" y="0"/>
                <a:chExt cx="1124" cy="678"/>
              </a:xfrm>
            </p:grpSpPr>
            <p:sp>
              <p:nvSpPr>
                <p:cNvPr id="1053" name="Freeform 29"/>
                <p:cNvSpPr/>
                <p:nvPr/>
              </p:nvSpPr>
              <p:spPr bwMode="auto">
                <a:xfrm>
                  <a:off x="664" y="558"/>
                  <a:ext cx="75" cy="87"/>
                </a:xfrm>
                <a:custGeom>
                  <a:avLst/>
                  <a:gdLst>
                    <a:gd name="T0" fmla="*/ 0 w 150"/>
                    <a:gd name="T1" fmla="*/ 0 h 173"/>
                    <a:gd name="T2" fmla="*/ 150 w 150"/>
                    <a:gd name="T3" fmla="*/ 173 h 173"/>
                  </a:gdLst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</a:cxnLst>
                  <a:rect l="T0" t="T1" r="T2" b="T3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4" name="Freeform 30"/>
                <p:cNvSpPr/>
                <p:nvPr/>
              </p:nvSpPr>
              <p:spPr bwMode="auto">
                <a:xfrm>
                  <a:off x="0" y="238"/>
                  <a:ext cx="842" cy="440"/>
                </a:xfrm>
                <a:custGeom>
                  <a:avLst/>
                  <a:gdLst>
                    <a:gd name="T0" fmla="*/ 0 w 1684"/>
                    <a:gd name="T1" fmla="*/ 0 h 880"/>
                    <a:gd name="T2" fmla="*/ 1684 w 1684"/>
                    <a:gd name="T3" fmla="*/ 880 h 880"/>
                  </a:gdLst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</a:cxnLst>
                  <a:rect l="T0" t="T1" r="T2" b="T3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5" name="Freeform 31"/>
                <p:cNvSpPr/>
                <p:nvPr/>
              </p:nvSpPr>
              <p:spPr bwMode="auto">
                <a:xfrm>
                  <a:off x="101" y="280"/>
                  <a:ext cx="80" cy="167"/>
                </a:xfrm>
                <a:custGeom>
                  <a:avLst/>
                  <a:gdLst>
                    <a:gd name="T0" fmla="*/ 0 w 160"/>
                    <a:gd name="T1" fmla="*/ 0 h 335"/>
                    <a:gd name="T2" fmla="*/ 160 w 160"/>
                    <a:gd name="T3" fmla="*/ 335 h 335"/>
                  </a:gdLst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</a:cxnLst>
                  <a:rect l="T0" t="T1" r="T2" b="T3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6" name="Freeform 32"/>
                <p:cNvSpPr/>
                <p:nvPr/>
              </p:nvSpPr>
              <p:spPr bwMode="auto">
                <a:xfrm>
                  <a:off x="444" y="0"/>
                  <a:ext cx="322" cy="594"/>
                </a:xfrm>
                <a:custGeom>
                  <a:avLst/>
                  <a:gdLst>
                    <a:gd name="T0" fmla="*/ 0 w 642"/>
                    <a:gd name="T1" fmla="*/ 0 h 1188"/>
                    <a:gd name="T2" fmla="*/ 642 w 642"/>
                    <a:gd name="T3" fmla="*/ 1188 h 1188"/>
                  </a:gdLst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</a:cxnLst>
                  <a:rect l="T0" t="T1" r="T2" b="T3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7" name="Freeform 33"/>
                <p:cNvSpPr/>
                <p:nvPr/>
              </p:nvSpPr>
              <p:spPr bwMode="auto">
                <a:xfrm>
                  <a:off x="573" y="160"/>
                  <a:ext cx="96" cy="252"/>
                </a:xfrm>
                <a:custGeom>
                  <a:avLst/>
                  <a:gdLst>
                    <a:gd name="T0" fmla="*/ 0 w 192"/>
                    <a:gd name="T1" fmla="*/ 0 h 504"/>
                    <a:gd name="T2" fmla="*/ 192 w 192"/>
                    <a:gd name="T3" fmla="*/ 504 h 504"/>
                  </a:gdLst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</a:cxnLst>
                  <a:rect l="T0" t="T1" r="T2" b="T3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8" name="Freeform 34"/>
                <p:cNvSpPr/>
                <p:nvPr/>
              </p:nvSpPr>
              <p:spPr bwMode="auto">
                <a:xfrm>
                  <a:off x="323" y="140"/>
                  <a:ext cx="195" cy="135"/>
                </a:xfrm>
                <a:custGeom>
                  <a:avLst/>
                  <a:gdLst>
                    <a:gd name="T0" fmla="*/ 0 w 390"/>
                    <a:gd name="T1" fmla="*/ 0 h 269"/>
                    <a:gd name="T2" fmla="*/ 390 w 390"/>
                    <a:gd name="T3" fmla="*/ 269 h 269"/>
                  </a:gdLst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</a:cxnLst>
                  <a:rect l="T0" t="T1" r="T2" b="T3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9" name="Freeform 35"/>
                <p:cNvSpPr/>
                <p:nvPr/>
              </p:nvSpPr>
              <p:spPr bwMode="auto">
                <a:xfrm>
                  <a:off x="653" y="48"/>
                  <a:ext cx="471" cy="212"/>
                </a:xfrm>
                <a:custGeom>
                  <a:avLst/>
                  <a:gdLst>
                    <a:gd name="T0" fmla="*/ 0 w 941"/>
                    <a:gd name="T1" fmla="*/ 0 h 424"/>
                    <a:gd name="T2" fmla="*/ 941 w 941"/>
                    <a:gd name="T3" fmla="*/ 424 h 424"/>
                  </a:gdLst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</a:cxnLst>
                  <a:rect l="T0" t="T1" r="T2" b="T3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" name="Freeform 36"/>
                <p:cNvSpPr/>
                <p:nvPr/>
              </p:nvSpPr>
              <p:spPr bwMode="auto">
                <a:xfrm>
                  <a:off x="712" y="11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488 w 488"/>
                    <a:gd name="T3" fmla="*/ 173 h 173"/>
                  </a:gdLst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</a:cxnLst>
                  <a:rect l="T0" t="T1" r="T2" b="T3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>
          <a:xfrm>
            <a:off x="11573933" y="2116138"/>
            <a:ext cx="514351" cy="4308475"/>
            <a:chOff x="0" y="0"/>
            <a:chExt cx="243" cy="2714"/>
          </a:xfrm>
        </p:grpSpPr>
        <p:sp>
          <p:nvSpPr>
            <p:cNvPr id="1062" name="Freeform 38"/>
            <p:cNvSpPr/>
            <p:nvPr/>
          </p:nvSpPr>
          <p:spPr bwMode="auto">
            <a:xfrm flipH="1">
              <a:off x="0" y="1287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63" name="Freeform 39"/>
            <p:cNvSpPr/>
            <p:nvPr/>
          </p:nvSpPr>
          <p:spPr bwMode="auto">
            <a:xfrm flipH="1">
              <a:off x="38" y="0"/>
              <a:ext cx="205" cy="1633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036" name="Group 40"/>
          <p:cNvGrpSpPr/>
          <p:nvPr/>
        </p:nvGrpSpPr>
        <p:grpSpPr>
          <a:xfrm>
            <a:off x="9757833" y="90488"/>
            <a:ext cx="2844800" cy="1911350"/>
            <a:chOff x="0" y="0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>
            <a:xfrm>
              <a:off x="0" y="0"/>
              <a:ext cx="1344" cy="1204"/>
              <a:chOff x="0" y="0"/>
              <a:chExt cx="1344" cy="1204"/>
            </a:xfrm>
          </p:grpSpPr>
          <p:sp>
            <p:nvSpPr>
              <p:cNvPr id="1066" name="Freeform 42"/>
              <p:cNvSpPr/>
              <p:nvPr/>
            </p:nvSpPr>
            <p:spPr bwMode="auto">
              <a:xfrm rot="18427436">
                <a:off x="820" y="1029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245 w 245"/>
                  <a:gd name="T3" fmla="*/ 806 h 806"/>
                </a:gdLst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</a:cxnLst>
                <a:rect l="T0" t="T1" r="T2" b="T3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40" name="Group 43"/>
              <p:cNvGrpSpPr/>
              <p:nvPr userDrawn="1"/>
            </p:nvGrpSpPr>
            <p:grpSpPr>
              <a:xfrm>
                <a:off x="0" y="0"/>
                <a:ext cx="1344" cy="985"/>
                <a:chOff x="0" y="0"/>
                <a:chExt cx="1344" cy="985"/>
              </a:xfrm>
            </p:grpSpPr>
            <p:sp>
              <p:nvSpPr>
                <p:cNvPr id="1068" name="Freeform 44"/>
                <p:cNvSpPr/>
                <p:nvPr/>
              </p:nvSpPr>
              <p:spPr bwMode="auto">
                <a:xfrm rot="18427436">
                  <a:off x="353" y="14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604 w 604"/>
                    <a:gd name="T3" fmla="*/ 349 h 349"/>
                  </a:gdLst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</a:cxnLst>
                  <a:rect l="T0" t="T1" r="T2" b="T3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69" name="Freeform 45"/>
                <p:cNvSpPr/>
                <p:nvPr/>
              </p:nvSpPr>
              <p:spPr bwMode="auto">
                <a:xfrm rot="18427436">
                  <a:off x="437" y="271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1064 w 1064"/>
                    <a:gd name="T3" fmla="*/ 1230 h 1230"/>
                  </a:gdLst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</a:cxnLst>
                  <a:rect l="T0" t="T1" r="T2" b="T3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0" name="Freeform 46"/>
                <p:cNvSpPr/>
                <p:nvPr/>
              </p:nvSpPr>
              <p:spPr bwMode="auto">
                <a:xfrm rot="18427436">
                  <a:off x="247" y="121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2002 w 2002"/>
                    <a:gd name="T3" fmla="*/ 2521 h 2521"/>
                  </a:gdLst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</a:cxnLst>
                  <a:rect l="T0" t="T1" r="T2" b="T3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 rot="18427436">
                  <a:off x="293" y="-76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3007 w 3007"/>
                    <a:gd name="T3" fmla="*/ 3771 h 3771"/>
                  </a:gdLst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</a:cxnLst>
                  <a:rect l="T0" t="T1" r="T2" b="T3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 rot="18427436">
                  <a:off x="686" y="836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673 w 673"/>
                    <a:gd name="T3" fmla="*/ 342 h 342"/>
                  </a:gdLst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</a:cxnLst>
                  <a:rect l="T0" t="T1" r="T2" b="T3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3" name="Freeform 49"/>
                <p:cNvSpPr/>
                <p:nvPr/>
              </p:nvSpPr>
              <p:spPr bwMode="auto">
                <a:xfrm rot="18427436">
                  <a:off x="642" y="745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716 w 716"/>
                    <a:gd name="T3" fmla="*/ 403 h 403"/>
                  </a:gdLst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4" name="Freeform 50"/>
                <p:cNvSpPr/>
                <p:nvPr/>
              </p:nvSpPr>
              <p:spPr bwMode="auto">
                <a:xfrm rot="18427436">
                  <a:off x="372" y="15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717 w 717"/>
                    <a:gd name="T3" fmla="*/ 411 h 411"/>
                  </a:gdLst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5" name="Freeform 51"/>
                <p:cNvSpPr/>
                <p:nvPr/>
              </p:nvSpPr>
              <p:spPr bwMode="auto">
                <a:xfrm rot="18427436">
                  <a:off x="336" y="81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709 w 709"/>
                    <a:gd name="T3" fmla="*/ 386 h 386"/>
                  </a:gdLst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</a:cxnLst>
                  <a:rect l="T0" t="T1" r="T2" b="T3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>
              <a:off x="260" y="27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 bwMode="auto">
          <a:xfrm rot="18427436">
            <a:off x="10370608" y="-15081"/>
            <a:ext cx="1549400" cy="2084388"/>
          </a:xfrm>
          <a:custGeom>
            <a:avLst/>
            <a:gdLst>
              <a:gd name="T0" fmla="*/ 0 w 2903"/>
              <a:gd name="T1" fmla="*/ 0 h 3686"/>
              <a:gd name="T2" fmla="*/ 2903 w 2903"/>
              <a:gd name="T3" fmla="*/ 3686 h 3686"/>
            </a:gdLst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</a:cxnLst>
            <a:rect l="T0" t="T1" r="T2" b="T3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  <p:sp>
        <p:nvSpPr>
          <p:cNvPr id="1032" name="Freeform 8"/>
          <p:cNvSpPr/>
          <p:nvPr/>
        </p:nvSpPr>
        <p:spPr bwMode="auto">
          <a:xfrm rot="18427436">
            <a:off x="10487025" y="24606"/>
            <a:ext cx="1553633" cy="2097088"/>
          </a:xfrm>
          <a:custGeom>
            <a:avLst/>
            <a:gdLst>
              <a:gd name="T0" fmla="*/ 0 w 2911"/>
              <a:gd name="T1" fmla="*/ 0 h 3703"/>
              <a:gd name="T2" fmla="*/ 2911 w 2911"/>
              <a:gd name="T3" fmla="*/ 3703 h 3703"/>
            </a:gdLst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</a:cxnLst>
            <a:rect l="T0" t="T1" r="T2" b="T3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3" name="Freeform 9"/>
          <p:cNvSpPr/>
          <p:nvPr/>
        </p:nvSpPr>
        <p:spPr bwMode="auto">
          <a:xfrm rot="18427436">
            <a:off x="10441517" y="192088"/>
            <a:ext cx="1367367" cy="1571625"/>
          </a:xfrm>
          <a:custGeom>
            <a:avLst/>
            <a:gdLst>
              <a:gd name="T0" fmla="*/ 0 w 2561"/>
              <a:gd name="T1" fmla="*/ 0 h 2777"/>
              <a:gd name="T2" fmla="*/ 2561 w 2561"/>
              <a:gd name="T3" fmla="*/ 2777 h 2777"/>
            </a:gdLst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</a:cxnLst>
            <a:rect l="T0" t="T1" r="T2" b="T3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034" name="Group 10"/>
          <p:cNvGrpSpPr/>
          <p:nvPr/>
        </p:nvGrpSpPr>
        <p:grpSpPr>
          <a:xfrm>
            <a:off x="10584" y="5540375"/>
            <a:ext cx="2379133" cy="1246188"/>
            <a:chOff x="0" y="0"/>
            <a:chExt cx="1124" cy="785"/>
          </a:xfrm>
        </p:grpSpPr>
        <p:sp>
          <p:nvSpPr>
            <p:cNvPr id="2" name="Freeform 11"/>
            <p:cNvSpPr/>
            <p:nvPr/>
          </p:nvSpPr>
          <p:spPr bwMode="auto">
            <a:xfrm>
              <a:off x="19" y="15"/>
              <a:ext cx="1089" cy="649"/>
            </a:xfrm>
            <a:custGeom>
              <a:avLst/>
              <a:gdLst>
                <a:gd name="T0" fmla="*/ 0 w 2177"/>
                <a:gd name="T1" fmla="*/ 0 h 1298"/>
                <a:gd name="T2" fmla="*/ 2177 w 2177"/>
                <a:gd name="T3" fmla="*/ 1298 h 1298"/>
              </a:gdLst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</a:cxnLst>
              <a:rect l="T0" t="T1" r="T2" b="T3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" name="Freeform 12"/>
            <p:cNvSpPr/>
            <p:nvPr/>
          </p:nvSpPr>
          <p:spPr bwMode="auto">
            <a:xfrm>
              <a:off x="1017" y="92"/>
              <a:ext cx="71" cy="129"/>
            </a:xfrm>
            <a:custGeom>
              <a:avLst/>
              <a:gdLst>
                <a:gd name="T0" fmla="*/ 0 w 143"/>
                <a:gd name="T1" fmla="*/ 0 h 258"/>
                <a:gd name="T2" fmla="*/ 143 w 143"/>
                <a:gd name="T3" fmla="*/ 258 h 258"/>
              </a:gdLst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</a:cxnLst>
              <a:rect l="T0" t="T1" r="T2" b="T3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" name="Freeform 13"/>
            <p:cNvSpPr/>
            <p:nvPr/>
          </p:nvSpPr>
          <p:spPr bwMode="auto">
            <a:xfrm>
              <a:off x="15" y="28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1586 w 1586"/>
                <a:gd name="T3" fmla="*/ 821 h 821"/>
              </a:gdLst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</a:cxnLst>
              <a:rect l="T0" t="T1" r="T2" b="T3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8" name="Freeform 14"/>
            <p:cNvSpPr/>
            <p:nvPr/>
          </p:nvSpPr>
          <p:spPr bwMode="auto">
            <a:xfrm>
              <a:off x="124" y="318"/>
              <a:ext cx="525" cy="374"/>
            </a:xfrm>
            <a:custGeom>
              <a:avLst/>
              <a:gdLst>
                <a:gd name="T0" fmla="*/ 0 w 1049"/>
                <a:gd name="T1" fmla="*/ 0 h 747"/>
                <a:gd name="T2" fmla="*/ 1049 w 1049"/>
                <a:gd name="T3" fmla="*/ 747 h 747"/>
              </a:gdLst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</a:cxnLst>
              <a:rect l="T0" t="T1" r="T2" b="T3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9" name="Freeform 15"/>
            <p:cNvSpPr/>
            <p:nvPr/>
          </p:nvSpPr>
          <p:spPr bwMode="auto">
            <a:xfrm>
              <a:off x="480" y="42"/>
              <a:ext cx="135" cy="121"/>
            </a:xfrm>
            <a:custGeom>
              <a:avLst/>
              <a:gdLst>
                <a:gd name="T0" fmla="*/ 0 w 272"/>
                <a:gd name="T1" fmla="*/ 0 h 241"/>
                <a:gd name="T2" fmla="*/ 272 w 272"/>
                <a:gd name="T3" fmla="*/ 241 h 241"/>
              </a:gdLst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</a:cxnLst>
              <a:rect l="T0" t="T1" r="T2" b="T3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" name="Freeform 16"/>
            <p:cNvSpPr/>
            <p:nvPr/>
          </p:nvSpPr>
          <p:spPr bwMode="auto">
            <a:xfrm>
              <a:off x="636" y="673"/>
              <a:ext cx="76" cy="112"/>
            </a:xfrm>
            <a:custGeom>
              <a:avLst/>
              <a:gdLst>
                <a:gd name="T0" fmla="*/ 0 w 152"/>
                <a:gd name="T1" fmla="*/ 0 h 224"/>
                <a:gd name="T2" fmla="*/ 152 w 152"/>
                <a:gd name="T3" fmla="*/ 224 h 224"/>
              </a:gdLst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</a:cxnLst>
              <a:rect l="T0" t="T1" r="T2" b="T3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1" name="Freeform 17"/>
            <p:cNvSpPr/>
            <p:nvPr/>
          </p:nvSpPr>
          <p:spPr bwMode="auto">
            <a:xfrm>
              <a:off x="499" y="117"/>
              <a:ext cx="193" cy="383"/>
            </a:xfrm>
            <a:custGeom>
              <a:avLst/>
              <a:gdLst>
                <a:gd name="T0" fmla="*/ 0 w 386"/>
                <a:gd name="T1" fmla="*/ 0 h 764"/>
                <a:gd name="T2" fmla="*/ 386 w 386"/>
                <a:gd name="T3" fmla="*/ 764 h 764"/>
              </a:gdLst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</a:cxnLst>
              <a:rect l="T0" t="T1" r="T2" b="T3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2" name="Freeform 18"/>
            <p:cNvSpPr/>
            <p:nvPr/>
          </p:nvSpPr>
          <p:spPr bwMode="auto">
            <a:xfrm>
              <a:off x="663" y="100"/>
              <a:ext cx="364" cy="174"/>
            </a:xfrm>
            <a:custGeom>
              <a:avLst/>
              <a:gdLst>
                <a:gd name="T0" fmla="*/ 0 w 728"/>
                <a:gd name="T1" fmla="*/ 0 h 348"/>
                <a:gd name="T2" fmla="*/ 728 w 728"/>
                <a:gd name="T3" fmla="*/ 348 h 348"/>
              </a:gdLst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</a:cxnLst>
              <a:rect l="T0" t="T1" r="T2" b="T3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3" name="Freeform 19"/>
            <p:cNvSpPr/>
            <p:nvPr/>
          </p:nvSpPr>
          <p:spPr bwMode="auto">
            <a:xfrm>
              <a:off x="342" y="203"/>
              <a:ext cx="156" cy="67"/>
            </a:xfrm>
            <a:custGeom>
              <a:avLst/>
              <a:gdLst>
                <a:gd name="T0" fmla="*/ 0 w 312"/>
                <a:gd name="T1" fmla="*/ 0 h 135"/>
                <a:gd name="T2" fmla="*/ 312 w 312"/>
                <a:gd name="T3" fmla="*/ 135 h 135"/>
              </a:gdLst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</a:cxnLst>
              <a:rect l="T0" t="T1" r="T2" b="T3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060" name="Group 20"/>
            <p:cNvGrpSpPr/>
            <p:nvPr userDrawn="1"/>
          </p:nvGrpSpPr>
          <p:grpSpPr>
            <a:xfrm>
              <a:off x="0" y="0"/>
              <a:ext cx="1124" cy="780"/>
              <a:chOff x="0" y="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>
              <a:xfrm>
                <a:off x="494" y="72"/>
                <a:ext cx="548" cy="708"/>
                <a:chOff x="0" y="0"/>
                <a:chExt cx="548" cy="708"/>
              </a:xfrm>
            </p:grpSpPr>
            <p:sp>
              <p:nvSpPr>
                <p:cNvPr id="1046" name="Freeform 22"/>
                <p:cNvSpPr/>
                <p:nvPr/>
              </p:nvSpPr>
              <p:spPr bwMode="auto">
                <a:xfrm>
                  <a:off x="0" y="25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313 w 313"/>
                    <a:gd name="T3" fmla="*/ 175 h 175"/>
                  </a:gdLst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</a:cxnLst>
                  <a:rect l="T0" t="T1" r="T2" b="T3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7" name="Freeform 23"/>
                <p:cNvSpPr/>
                <p:nvPr/>
              </p:nvSpPr>
              <p:spPr bwMode="auto">
                <a:xfrm>
                  <a:off x="137" y="575"/>
                  <a:ext cx="115" cy="133"/>
                </a:xfrm>
                <a:custGeom>
                  <a:avLst/>
                  <a:gdLst>
                    <a:gd name="T0" fmla="*/ 0 w 230"/>
                    <a:gd name="T1" fmla="*/ 0 h 266"/>
                    <a:gd name="T2" fmla="*/ 230 w 230"/>
                    <a:gd name="T3" fmla="*/ 266 h 266"/>
                  </a:gdLst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</a:cxnLst>
                  <a:rect l="T0" t="T1" r="T2" b="T3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8" name="Freeform 24"/>
                <p:cNvSpPr/>
                <p:nvPr/>
              </p:nvSpPr>
              <p:spPr bwMode="auto">
                <a:xfrm>
                  <a:off x="505" y="0"/>
                  <a:ext cx="43" cy="117"/>
                </a:xfrm>
                <a:custGeom>
                  <a:avLst/>
                  <a:gdLst>
                    <a:gd name="T0" fmla="*/ 0 w 87"/>
                    <a:gd name="T1" fmla="*/ 0 h 234"/>
                    <a:gd name="T2" fmla="*/ 87 w 87"/>
                    <a:gd name="T3" fmla="*/ 234 h 234"/>
                  </a:gdLst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</a:cxnLst>
                  <a:rect l="T0" t="T1" r="T2" b="T3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049" name="Freeform 25"/>
              <p:cNvSpPr/>
              <p:nvPr/>
            </p:nvSpPr>
            <p:spPr bwMode="auto">
              <a:xfrm>
                <a:off x="71" y="242"/>
                <a:ext cx="595" cy="250"/>
              </a:xfrm>
              <a:custGeom>
                <a:avLst/>
                <a:gdLst>
                  <a:gd name="T0" fmla="*/ 0 w 1190"/>
                  <a:gd name="T1" fmla="*/ 0 h 500"/>
                  <a:gd name="T2" fmla="*/ 1190 w 1190"/>
                  <a:gd name="T3" fmla="*/ 500 h 500"/>
                </a:gdLst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</a:cxnLst>
                <a:rect l="T0" t="T1" r="T2" b="T3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0" name="Freeform 26"/>
              <p:cNvSpPr/>
              <p:nvPr/>
            </p:nvSpPr>
            <p:spPr bwMode="auto">
              <a:xfrm>
                <a:off x="255" y="396"/>
                <a:ext cx="244" cy="148"/>
              </a:xfrm>
              <a:custGeom>
                <a:avLst/>
                <a:gdLst>
                  <a:gd name="T0" fmla="*/ 0 w 489"/>
                  <a:gd name="T1" fmla="*/ 0 h 296"/>
                  <a:gd name="T2" fmla="*/ 489 w 489"/>
                  <a:gd name="T3" fmla="*/ 296 h 296"/>
                </a:gdLst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</a:cxnLst>
                <a:rect l="T0" t="T1" r="T2" b="T3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1" name="Freeform 27"/>
              <p:cNvSpPr/>
              <p:nvPr/>
            </p:nvSpPr>
            <p:spPr bwMode="auto">
              <a:xfrm>
                <a:off x="560" y="190"/>
                <a:ext cx="107" cy="238"/>
              </a:xfrm>
              <a:custGeom>
                <a:avLst/>
                <a:gdLst>
                  <a:gd name="T0" fmla="*/ 0 w 213"/>
                  <a:gd name="T1" fmla="*/ 0 h 478"/>
                  <a:gd name="T2" fmla="*/ 213 w 213"/>
                  <a:gd name="T3" fmla="*/ 478 h 478"/>
                </a:gdLst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</a:cxnLst>
                <a:rect l="T0" t="T1" r="T2" b="T3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65" name="Group 28"/>
              <p:cNvGrpSpPr/>
              <p:nvPr userDrawn="1"/>
            </p:nvGrpSpPr>
            <p:grpSpPr>
              <a:xfrm>
                <a:off x="0" y="0"/>
                <a:ext cx="1124" cy="678"/>
                <a:chOff x="0" y="0"/>
                <a:chExt cx="1124" cy="678"/>
              </a:xfrm>
            </p:grpSpPr>
            <p:sp>
              <p:nvSpPr>
                <p:cNvPr id="1053" name="Freeform 29"/>
                <p:cNvSpPr/>
                <p:nvPr/>
              </p:nvSpPr>
              <p:spPr bwMode="auto">
                <a:xfrm>
                  <a:off x="664" y="558"/>
                  <a:ext cx="75" cy="87"/>
                </a:xfrm>
                <a:custGeom>
                  <a:avLst/>
                  <a:gdLst>
                    <a:gd name="T0" fmla="*/ 0 w 150"/>
                    <a:gd name="T1" fmla="*/ 0 h 173"/>
                    <a:gd name="T2" fmla="*/ 150 w 150"/>
                    <a:gd name="T3" fmla="*/ 173 h 173"/>
                  </a:gdLst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</a:cxnLst>
                  <a:rect l="T0" t="T1" r="T2" b="T3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4" name="Freeform 30"/>
                <p:cNvSpPr/>
                <p:nvPr/>
              </p:nvSpPr>
              <p:spPr bwMode="auto">
                <a:xfrm>
                  <a:off x="0" y="238"/>
                  <a:ext cx="842" cy="440"/>
                </a:xfrm>
                <a:custGeom>
                  <a:avLst/>
                  <a:gdLst>
                    <a:gd name="T0" fmla="*/ 0 w 1684"/>
                    <a:gd name="T1" fmla="*/ 0 h 880"/>
                    <a:gd name="T2" fmla="*/ 1684 w 1684"/>
                    <a:gd name="T3" fmla="*/ 880 h 880"/>
                  </a:gdLst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</a:cxnLst>
                  <a:rect l="T0" t="T1" r="T2" b="T3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5" name="Freeform 31"/>
                <p:cNvSpPr/>
                <p:nvPr/>
              </p:nvSpPr>
              <p:spPr bwMode="auto">
                <a:xfrm>
                  <a:off x="101" y="280"/>
                  <a:ext cx="80" cy="167"/>
                </a:xfrm>
                <a:custGeom>
                  <a:avLst/>
                  <a:gdLst>
                    <a:gd name="T0" fmla="*/ 0 w 160"/>
                    <a:gd name="T1" fmla="*/ 0 h 335"/>
                    <a:gd name="T2" fmla="*/ 160 w 160"/>
                    <a:gd name="T3" fmla="*/ 335 h 335"/>
                  </a:gdLst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</a:cxnLst>
                  <a:rect l="T0" t="T1" r="T2" b="T3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6" name="Freeform 32"/>
                <p:cNvSpPr/>
                <p:nvPr/>
              </p:nvSpPr>
              <p:spPr bwMode="auto">
                <a:xfrm>
                  <a:off x="444" y="0"/>
                  <a:ext cx="322" cy="594"/>
                </a:xfrm>
                <a:custGeom>
                  <a:avLst/>
                  <a:gdLst>
                    <a:gd name="T0" fmla="*/ 0 w 642"/>
                    <a:gd name="T1" fmla="*/ 0 h 1188"/>
                    <a:gd name="T2" fmla="*/ 642 w 642"/>
                    <a:gd name="T3" fmla="*/ 1188 h 1188"/>
                  </a:gdLst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</a:cxnLst>
                  <a:rect l="T0" t="T1" r="T2" b="T3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7" name="Freeform 33"/>
                <p:cNvSpPr/>
                <p:nvPr/>
              </p:nvSpPr>
              <p:spPr bwMode="auto">
                <a:xfrm>
                  <a:off x="573" y="160"/>
                  <a:ext cx="96" cy="252"/>
                </a:xfrm>
                <a:custGeom>
                  <a:avLst/>
                  <a:gdLst>
                    <a:gd name="T0" fmla="*/ 0 w 192"/>
                    <a:gd name="T1" fmla="*/ 0 h 504"/>
                    <a:gd name="T2" fmla="*/ 192 w 192"/>
                    <a:gd name="T3" fmla="*/ 504 h 504"/>
                  </a:gdLst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</a:cxnLst>
                  <a:rect l="T0" t="T1" r="T2" b="T3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8" name="Freeform 34"/>
                <p:cNvSpPr/>
                <p:nvPr/>
              </p:nvSpPr>
              <p:spPr bwMode="auto">
                <a:xfrm>
                  <a:off x="323" y="140"/>
                  <a:ext cx="195" cy="135"/>
                </a:xfrm>
                <a:custGeom>
                  <a:avLst/>
                  <a:gdLst>
                    <a:gd name="T0" fmla="*/ 0 w 390"/>
                    <a:gd name="T1" fmla="*/ 0 h 269"/>
                    <a:gd name="T2" fmla="*/ 390 w 390"/>
                    <a:gd name="T3" fmla="*/ 269 h 269"/>
                  </a:gdLst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</a:cxnLst>
                  <a:rect l="T0" t="T1" r="T2" b="T3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9" name="Freeform 35"/>
                <p:cNvSpPr/>
                <p:nvPr/>
              </p:nvSpPr>
              <p:spPr bwMode="auto">
                <a:xfrm>
                  <a:off x="653" y="48"/>
                  <a:ext cx="471" cy="212"/>
                </a:xfrm>
                <a:custGeom>
                  <a:avLst/>
                  <a:gdLst>
                    <a:gd name="T0" fmla="*/ 0 w 941"/>
                    <a:gd name="T1" fmla="*/ 0 h 424"/>
                    <a:gd name="T2" fmla="*/ 941 w 941"/>
                    <a:gd name="T3" fmla="*/ 424 h 424"/>
                  </a:gdLst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</a:cxnLst>
                  <a:rect l="T0" t="T1" r="T2" b="T3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" name="Freeform 36"/>
                <p:cNvSpPr/>
                <p:nvPr/>
              </p:nvSpPr>
              <p:spPr bwMode="auto">
                <a:xfrm>
                  <a:off x="712" y="11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488 w 488"/>
                    <a:gd name="T3" fmla="*/ 173 h 173"/>
                  </a:gdLst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</a:cxnLst>
                  <a:rect l="T0" t="T1" r="T2" b="T3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>
          <a:xfrm>
            <a:off x="11573933" y="2116138"/>
            <a:ext cx="514351" cy="4308475"/>
            <a:chOff x="0" y="0"/>
            <a:chExt cx="243" cy="2714"/>
          </a:xfrm>
        </p:grpSpPr>
        <p:sp>
          <p:nvSpPr>
            <p:cNvPr id="1062" name="Freeform 38"/>
            <p:cNvSpPr/>
            <p:nvPr/>
          </p:nvSpPr>
          <p:spPr bwMode="auto">
            <a:xfrm flipH="1">
              <a:off x="0" y="1287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63" name="Freeform 39"/>
            <p:cNvSpPr/>
            <p:nvPr/>
          </p:nvSpPr>
          <p:spPr bwMode="auto">
            <a:xfrm flipH="1">
              <a:off x="38" y="0"/>
              <a:ext cx="205" cy="1633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036" name="Group 40"/>
          <p:cNvGrpSpPr/>
          <p:nvPr/>
        </p:nvGrpSpPr>
        <p:grpSpPr>
          <a:xfrm>
            <a:off x="9757833" y="90488"/>
            <a:ext cx="2844800" cy="1911350"/>
            <a:chOff x="0" y="0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>
            <a:xfrm>
              <a:off x="0" y="0"/>
              <a:ext cx="1344" cy="1204"/>
              <a:chOff x="0" y="0"/>
              <a:chExt cx="1344" cy="1204"/>
            </a:xfrm>
          </p:grpSpPr>
          <p:sp>
            <p:nvSpPr>
              <p:cNvPr id="1066" name="Freeform 42"/>
              <p:cNvSpPr/>
              <p:nvPr/>
            </p:nvSpPr>
            <p:spPr bwMode="auto">
              <a:xfrm rot="18427436">
                <a:off x="820" y="1029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245 w 245"/>
                  <a:gd name="T3" fmla="*/ 806 h 806"/>
                </a:gdLst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</a:cxnLst>
                <a:rect l="T0" t="T1" r="T2" b="T3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40" name="Group 43"/>
              <p:cNvGrpSpPr/>
              <p:nvPr userDrawn="1"/>
            </p:nvGrpSpPr>
            <p:grpSpPr>
              <a:xfrm>
                <a:off x="0" y="0"/>
                <a:ext cx="1344" cy="985"/>
                <a:chOff x="0" y="0"/>
                <a:chExt cx="1344" cy="985"/>
              </a:xfrm>
            </p:grpSpPr>
            <p:sp>
              <p:nvSpPr>
                <p:cNvPr id="1068" name="Freeform 44"/>
                <p:cNvSpPr/>
                <p:nvPr/>
              </p:nvSpPr>
              <p:spPr bwMode="auto">
                <a:xfrm rot="18427436">
                  <a:off x="353" y="14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604 w 604"/>
                    <a:gd name="T3" fmla="*/ 349 h 349"/>
                  </a:gdLst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</a:cxnLst>
                  <a:rect l="T0" t="T1" r="T2" b="T3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69" name="Freeform 45"/>
                <p:cNvSpPr/>
                <p:nvPr/>
              </p:nvSpPr>
              <p:spPr bwMode="auto">
                <a:xfrm rot="18427436">
                  <a:off x="437" y="271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1064 w 1064"/>
                    <a:gd name="T3" fmla="*/ 1230 h 1230"/>
                  </a:gdLst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</a:cxnLst>
                  <a:rect l="T0" t="T1" r="T2" b="T3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0" name="Freeform 46"/>
                <p:cNvSpPr/>
                <p:nvPr/>
              </p:nvSpPr>
              <p:spPr bwMode="auto">
                <a:xfrm rot="18427436">
                  <a:off x="247" y="121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2002 w 2002"/>
                    <a:gd name="T3" fmla="*/ 2521 h 2521"/>
                  </a:gdLst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</a:cxnLst>
                  <a:rect l="T0" t="T1" r="T2" b="T3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 rot="18427436">
                  <a:off x="293" y="-76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3007 w 3007"/>
                    <a:gd name="T3" fmla="*/ 3771 h 3771"/>
                  </a:gdLst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</a:cxnLst>
                  <a:rect l="T0" t="T1" r="T2" b="T3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 rot="18427436">
                  <a:off x="686" y="836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673 w 673"/>
                    <a:gd name="T3" fmla="*/ 342 h 342"/>
                  </a:gdLst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</a:cxnLst>
                  <a:rect l="T0" t="T1" r="T2" b="T3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3" name="Freeform 49"/>
                <p:cNvSpPr/>
                <p:nvPr/>
              </p:nvSpPr>
              <p:spPr bwMode="auto">
                <a:xfrm rot="18427436">
                  <a:off x="642" y="745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716 w 716"/>
                    <a:gd name="T3" fmla="*/ 403 h 403"/>
                  </a:gdLst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4" name="Freeform 50"/>
                <p:cNvSpPr/>
                <p:nvPr/>
              </p:nvSpPr>
              <p:spPr bwMode="auto">
                <a:xfrm rot="18427436">
                  <a:off x="372" y="15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717 w 717"/>
                    <a:gd name="T3" fmla="*/ 411 h 411"/>
                  </a:gdLst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5" name="Freeform 51"/>
                <p:cNvSpPr/>
                <p:nvPr/>
              </p:nvSpPr>
              <p:spPr bwMode="auto">
                <a:xfrm rot="18427436">
                  <a:off x="336" y="81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709 w 709"/>
                    <a:gd name="T3" fmla="*/ 386 h 386"/>
                  </a:gdLst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</a:cxnLst>
                  <a:rect l="T0" t="T1" r="T2" b="T3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>
              <a:off x="260" y="27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 bwMode="auto">
          <a:xfrm rot="18427436">
            <a:off x="10370608" y="-15081"/>
            <a:ext cx="1549400" cy="2084388"/>
          </a:xfrm>
          <a:custGeom>
            <a:avLst/>
            <a:gdLst>
              <a:gd name="T0" fmla="*/ 0 w 2903"/>
              <a:gd name="T1" fmla="*/ 0 h 3686"/>
              <a:gd name="T2" fmla="*/ 2903 w 2903"/>
              <a:gd name="T3" fmla="*/ 3686 h 3686"/>
            </a:gdLst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</a:cxnLst>
            <a:rect l="T0" t="T1" r="T2" b="T3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  <p:sp>
        <p:nvSpPr>
          <p:cNvPr id="1032" name="Freeform 8"/>
          <p:cNvSpPr/>
          <p:nvPr/>
        </p:nvSpPr>
        <p:spPr bwMode="auto">
          <a:xfrm rot="18427436">
            <a:off x="10487025" y="24606"/>
            <a:ext cx="1553633" cy="2097088"/>
          </a:xfrm>
          <a:custGeom>
            <a:avLst/>
            <a:gdLst>
              <a:gd name="T0" fmla="*/ 0 w 2911"/>
              <a:gd name="T1" fmla="*/ 0 h 3703"/>
              <a:gd name="T2" fmla="*/ 2911 w 2911"/>
              <a:gd name="T3" fmla="*/ 3703 h 3703"/>
            </a:gdLst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</a:cxnLst>
            <a:rect l="T0" t="T1" r="T2" b="T3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3" name="Freeform 9"/>
          <p:cNvSpPr/>
          <p:nvPr/>
        </p:nvSpPr>
        <p:spPr bwMode="auto">
          <a:xfrm rot="18427436">
            <a:off x="10441517" y="192088"/>
            <a:ext cx="1367367" cy="1571625"/>
          </a:xfrm>
          <a:custGeom>
            <a:avLst/>
            <a:gdLst>
              <a:gd name="T0" fmla="*/ 0 w 2561"/>
              <a:gd name="T1" fmla="*/ 0 h 2777"/>
              <a:gd name="T2" fmla="*/ 2561 w 2561"/>
              <a:gd name="T3" fmla="*/ 2777 h 2777"/>
            </a:gdLst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</a:cxnLst>
            <a:rect l="T0" t="T1" r="T2" b="T3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034" name="Group 10"/>
          <p:cNvGrpSpPr/>
          <p:nvPr/>
        </p:nvGrpSpPr>
        <p:grpSpPr>
          <a:xfrm>
            <a:off x="10584" y="5540375"/>
            <a:ext cx="2379133" cy="1246188"/>
            <a:chOff x="0" y="0"/>
            <a:chExt cx="1124" cy="785"/>
          </a:xfrm>
        </p:grpSpPr>
        <p:sp>
          <p:nvSpPr>
            <p:cNvPr id="2" name="Freeform 11"/>
            <p:cNvSpPr/>
            <p:nvPr/>
          </p:nvSpPr>
          <p:spPr bwMode="auto">
            <a:xfrm>
              <a:off x="19" y="15"/>
              <a:ext cx="1089" cy="649"/>
            </a:xfrm>
            <a:custGeom>
              <a:avLst/>
              <a:gdLst>
                <a:gd name="T0" fmla="*/ 0 w 2177"/>
                <a:gd name="T1" fmla="*/ 0 h 1298"/>
                <a:gd name="T2" fmla="*/ 2177 w 2177"/>
                <a:gd name="T3" fmla="*/ 1298 h 1298"/>
              </a:gdLst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</a:cxnLst>
              <a:rect l="T0" t="T1" r="T2" b="T3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" name="Freeform 12"/>
            <p:cNvSpPr/>
            <p:nvPr/>
          </p:nvSpPr>
          <p:spPr bwMode="auto">
            <a:xfrm>
              <a:off x="1017" y="92"/>
              <a:ext cx="71" cy="129"/>
            </a:xfrm>
            <a:custGeom>
              <a:avLst/>
              <a:gdLst>
                <a:gd name="T0" fmla="*/ 0 w 143"/>
                <a:gd name="T1" fmla="*/ 0 h 258"/>
                <a:gd name="T2" fmla="*/ 143 w 143"/>
                <a:gd name="T3" fmla="*/ 258 h 258"/>
              </a:gdLst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</a:cxnLst>
              <a:rect l="T0" t="T1" r="T2" b="T3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" name="Freeform 13"/>
            <p:cNvSpPr/>
            <p:nvPr/>
          </p:nvSpPr>
          <p:spPr bwMode="auto">
            <a:xfrm>
              <a:off x="15" y="28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1586 w 1586"/>
                <a:gd name="T3" fmla="*/ 821 h 821"/>
              </a:gdLst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</a:cxnLst>
              <a:rect l="T0" t="T1" r="T2" b="T3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8" name="Freeform 14"/>
            <p:cNvSpPr/>
            <p:nvPr/>
          </p:nvSpPr>
          <p:spPr bwMode="auto">
            <a:xfrm>
              <a:off x="124" y="318"/>
              <a:ext cx="525" cy="374"/>
            </a:xfrm>
            <a:custGeom>
              <a:avLst/>
              <a:gdLst>
                <a:gd name="T0" fmla="*/ 0 w 1049"/>
                <a:gd name="T1" fmla="*/ 0 h 747"/>
                <a:gd name="T2" fmla="*/ 1049 w 1049"/>
                <a:gd name="T3" fmla="*/ 747 h 747"/>
              </a:gdLst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</a:cxnLst>
              <a:rect l="T0" t="T1" r="T2" b="T3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9" name="Freeform 15"/>
            <p:cNvSpPr/>
            <p:nvPr/>
          </p:nvSpPr>
          <p:spPr bwMode="auto">
            <a:xfrm>
              <a:off x="480" y="42"/>
              <a:ext cx="135" cy="121"/>
            </a:xfrm>
            <a:custGeom>
              <a:avLst/>
              <a:gdLst>
                <a:gd name="T0" fmla="*/ 0 w 272"/>
                <a:gd name="T1" fmla="*/ 0 h 241"/>
                <a:gd name="T2" fmla="*/ 272 w 272"/>
                <a:gd name="T3" fmla="*/ 241 h 241"/>
              </a:gdLst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</a:cxnLst>
              <a:rect l="T0" t="T1" r="T2" b="T3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" name="Freeform 16"/>
            <p:cNvSpPr/>
            <p:nvPr/>
          </p:nvSpPr>
          <p:spPr bwMode="auto">
            <a:xfrm>
              <a:off x="636" y="673"/>
              <a:ext cx="76" cy="112"/>
            </a:xfrm>
            <a:custGeom>
              <a:avLst/>
              <a:gdLst>
                <a:gd name="T0" fmla="*/ 0 w 152"/>
                <a:gd name="T1" fmla="*/ 0 h 224"/>
                <a:gd name="T2" fmla="*/ 152 w 152"/>
                <a:gd name="T3" fmla="*/ 224 h 224"/>
              </a:gdLst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</a:cxnLst>
              <a:rect l="T0" t="T1" r="T2" b="T3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1" name="Freeform 17"/>
            <p:cNvSpPr/>
            <p:nvPr/>
          </p:nvSpPr>
          <p:spPr bwMode="auto">
            <a:xfrm>
              <a:off x="499" y="117"/>
              <a:ext cx="193" cy="383"/>
            </a:xfrm>
            <a:custGeom>
              <a:avLst/>
              <a:gdLst>
                <a:gd name="T0" fmla="*/ 0 w 386"/>
                <a:gd name="T1" fmla="*/ 0 h 764"/>
                <a:gd name="T2" fmla="*/ 386 w 386"/>
                <a:gd name="T3" fmla="*/ 764 h 764"/>
              </a:gdLst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</a:cxnLst>
              <a:rect l="T0" t="T1" r="T2" b="T3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2" name="Freeform 18"/>
            <p:cNvSpPr/>
            <p:nvPr/>
          </p:nvSpPr>
          <p:spPr bwMode="auto">
            <a:xfrm>
              <a:off x="663" y="100"/>
              <a:ext cx="364" cy="174"/>
            </a:xfrm>
            <a:custGeom>
              <a:avLst/>
              <a:gdLst>
                <a:gd name="T0" fmla="*/ 0 w 728"/>
                <a:gd name="T1" fmla="*/ 0 h 348"/>
                <a:gd name="T2" fmla="*/ 728 w 728"/>
                <a:gd name="T3" fmla="*/ 348 h 348"/>
              </a:gdLst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</a:cxnLst>
              <a:rect l="T0" t="T1" r="T2" b="T3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3" name="Freeform 19"/>
            <p:cNvSpPr/>
            <p:nvPr/>
          </p:nvSpPr>
          <p:spPr bwMode="auto">
            <a:xfrm>
              <a:off x="342" y="203"/>
              <a:ext cx="156" cy="67"/>
            </a:xfrm>
            <a:custGeom>
              <a:avLst/>
              <a:gdLst>
                <a:gd name="T0" fmla="*/ 0 w 312"/>
                <a:gd name="T1" fmla="*/ 0 h 135"/>
                <a:gd name="T2" fmla="*/ 312 w 312"/>
                <a:gd name="T3" fmla="*/ 135 h 135"/>
              </a:gdLst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</a:cxnLst>
              <a:rect l="T0" t="T1" r="T2" b="T3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060" name="Group 20"/>
            <p:cNvGrpSpPr/>
            <p:nvPr userDrawn="1"/>
          </p:nvGrpSpPr>
          <p:grpSpPr>
            <a:xfrm>
              <a:off x="0" y="0"/>
              <a:ext cx="1124" cy="780"/>
              <a:chOff x="0" y="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>
              <a:xfrm>
                <a:off x="494" y="72"/>
                <a:ext cx="548" cy="708"/>
                <a:chOff x="0" y="0"/>
                <a:chExt cx="548" cy="708"/>
              </a:xfrm>
            </p:grpSpPr>
            <p:sp>
              <p:nvSpPr>
                <p:cNvPr id="1046" name="Freeform 22"/>
                <p:cNvSpPr/>
                <p:nvPr/>
              </p:nvSpPr>
              <p:spPr bwMode="auto">
                <a:xfrm>
                  <a:off x="0" y="25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313 w 313"/>
                    <a:gd name="T3" fmla="*/ 175 h 175"/>
                  </a:gdLst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</a:cxnLst>
                  <a:rect l="T0" t="T1" r="T2" b="T3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7" name="Freeform 23"/>
                <p:cNvSpPr/>
                <p:nvPr/>
              </p:nvSpPr>
              <p:spPr bwMode="auto">
                <a:xfrm>
                  <a:off x="137" y="575"/>
                  <a:ext cx="115" cy="133"/>
                </a:xfrm>
                <a:custGeom>
                  <a:avLst/>
                  <a:gdLst>
                    <a:gd name="T0" fmla="*/ 0 w 230"/>
                    <a:gd name="T1" fmla="*/ 0 h 266"/>
                    <a:gd name="T2" fmla="*/ 230 w 230"/>
                    <a:gd name="T3" fmla="*/ 266 h 266"/>
                  </a:gdLst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</a:cxnLst>
                  <a:rect l="T0" t="T1" r="T2" b="T3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8" name="Freeform 24"/>
                <p:cNvSpPr/>
                <p:nvPr/>
              </p:nvSpPr>
              <p:spPr bwMode="auto">
                <a:xfrm>
                  <a:off x="505" y="0"/>
                  <a:ext cx="43" cy="117"/>
                </a:xfrm>
                <a:custGeom>
                  <a:avLst/>
                  <a:gdLst>
                    <a:gd name="T0" fmla="*/ 0 w 87"/>
                    <a:gd name="T1" fmla="*/ 0 h 234"/>
                    <a:gd name="T2" fmla="*/ 87 w 87"/>
                    <a:gd name="T3" fmla="*/ 234 h 234"/>
                  </a:gdLst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</a:cxnLst>
                  <a:rect l="T0" t="T1" r="T2" b="T3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049" name="Freeform 25"/>
              <p:cNvSpPr/>
              <p:nvPr/>
            </p:nvSpPr>
            <p:spPr bwMode="auto">
              <a:xfrm>
                <a:off x="71" y="242"/>
                <a:ext cx="595" cy="250"/>
              </a:xfrm>
              <a:custGeom>
                <a:avLst/>
                <a:gdLst>
                  <a:gd name="T0" fmla="*/ 0 w 1190"/>
                  <a:gd name="T1" fmla="*/ 0 h 500"/>
                  <a:gd name="T2" fmla="*/ 1190 w 1190"/>
                  <a:gd name="T3" fmla="*/ 500 h 500"/>
                </a:gdLst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</a:cxnLst>
                <a:rect l="T0" t="T1" r="T2" b="T3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0" name="Freeform 26"/>
              <p:cNvSpPr/>
              <p:nvPr/>
            </p:nvSpPr>
            <p:spPr bwMode="auto">
              <a:xfrm>
                <a:off x="255" y="396"/>
                <a:ext cx="244" cy="148"/>
              </a:xfrm>
              <a:custGeom>
                <a:avLst/>
                <a:gdLst>
                  <a:gd name="T0" fmla="*/ 0 w 489"/>
                  <a:gd name="T1" fmla="*/ 0 h 296"/>
                  <a:gd name="T2" fmla="*/ 489 w 489"/>
                  <a:gd name="T3" fmla="*/ 296 h 296"/>
                </a:gdLst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</a:cxnLst>
                <a:rect l="T0" t="T1" r="T2" b="T3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1" name="Freeform 27"/>
              <p:cNvSpPr/>
              <p:nvPr/>
            </p:nvSpPr>
            <p:spPr bwMode="auto">
              <a:xfrm>
                <a:off x="560" y="190"/>
                <a:ext cx="107" cy="238"/>
              </a:xfrm>
              <a:custGeom>
                <a:avLst/>
                <a:gdLst>
                  <a:gd name="T0" fmla="*/ 0 w 213"/>
                  <a:gd name="T1" fmla="*/ 0 h 478"/>
                  <a:gd name="T2" fmla="*/ 213 w 213"/>
                  <a:gd name="T3" fmla="*/ 478 h 478"/>
                </a:gdLst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</a:cxnLst>
                <a:rect l="T0" t="T1" r="T2" b="T3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65" name="Group 28"/>
              <p:cNvGrpSpPr/>
              <p:nvPr userDrawn="1"/>
            </p:nvGrpSpPr>
            <p:grpSpPr>
              <a:xfrm>
                <a:off x="0" y="0"/>
                <a:ext cx="1124" cy="678"/>
                <a:chOff x="0" y="0"/>
                <a:chExt cx="1124" cy="678"/>
              </a:xfrm>
            </p:grpSpPr>
            <p:sp>
              <p:nvSpPr>
                <p:cNvPr id="1053" name="Freeform 29"/>
                <p:cNvSpPr/>
                <p:nvPr/>
              </p:nvSpPr>
              <p:spPr bwMode="auto">
                <a:xfrm>
                  <a:off x="664" y="558"/>
                  <a:ext cx="75" cy="87"/>
                </a:xfrm>
                <a:custGeom>
                  <a:avLst/>
                  <a:gdLst>
                    <a:gd name="T0" fmla="*/ 0 w 150"/>
                    <a:gd name="T1" fmla="*/ 0 h 173"/>
                    <a:gd name="T2" fmla="*/ 150 w 150"/>
                    <a:gd name="T3" fmla="*/ 173 h 173"/>
                  </a:gdLst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</a:cxnLst>
                  <a:rect l="T0" t="T1" r="T2" b="T3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4" name="Freeform 30"/>
                <p:cNvSpPr/>
                <p:nvPr/>
              </p:nvSpPr>
              <p:spPr bwMode="auto">
                <a:xfrm>
                  <a:off x="0" y="238"/>
                  <a:ext cx="842" cy="440"/>
                </a:xfrm>
                <a:custGeom>
                  <a:avLst/>
                  <a:gdLst>
                    <a:gd name="T0" fmla="*/ 0 w 1684"/>
                    <a:gd name="T1" fmla="*/ 0 h 880"/>
                    <a:gd name="T2" fmla="*/ 1684 w 1684"/>
                    <a:gd name="T3" fmla="*/ 880 h 880"/>
                  </a:gdLst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</a:cxnLst>
                  <a:rect l="T0" t="T1" r="T2" b="T3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5" name="Freeform 31"/>
                <p:cNvSpPr/>
                <p:nvPr/>
              </p:nvSpPr>
              <p:spPr bwMode="auto">
                <a:xfrm>
                  <a:off x="101" y="280"/>
                  <a:ext cx="80" cy="167"/>
                </a:xfrm>
                <a:custGeom>
                  <a:avLst/>
                  <a:gdLst>
                    <a:gd name="T0" fmla="*/ 0 w 160"/>
                    <a:gd name="T1" fmla="*/ 0 h 335"/>
                    <a:gd name="T2" fmla="*/ 160 w 160"/>
                    <a:gd name="T3" fmla="*/ 335 h 335"/>
                  </a:gdLst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</a:cxnLst>
                  <a:rect l="T0" t="T1" r="T2" b="T3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6" name="Freeform 32"/>
                <p:cNvSpPr/>
                <p:nvPr/>
              </p:nvSpPr>
              <p:spPr bwMode="auto">
                <a:xfrm>
                  <a:off x="444" y="0"/>
                  <a:ext cx="322" cy="594"/>
                </a:xfrm>
                <a:custGeom>
                  <a:avLst/>
                  <a:gdLst>
                    <a:gd name="T0" fmla="*/ 0 w 642"/>
                    <a:gd name="T1" fmla="*/ 0 h 1188"/>
                    <a:gd name="T2" fmla="*/ 642 w 642"/>
                    <a:gd name="T3" fmla="*/ 1188 h 1188"/>
                  </a:gdLst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</a:cxnLst>
                  <a:rect l="T0" t="T1" r="T2" b="T3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7" name="Freeform 33"/>
                <p:cNvSpPr/>
                <p:nvPr/>
              </p:nvSpPr>
              <p:spPr bwMode="auto">
                <a:xfrm>
                  <a:off x="573" y="160"/>
                  <a:ext cx="96" cy="252"/>
                </a:xfrm>
                <a:custGeom>
                  <a:avLst/>
                  <a:gdLst>
                    <a:gd name="T0" fmla="*/ 0 w 192"/>
                    <a:gd name="T1" fmla="*/ 0 h 504"/>
                    <a:gd name="T2" fmla="*/ 192 w 192"/>
                    <a:gd name="T3" fmla="*/ 504 h 504"/>
                  </a:gdLst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</a:cxnLst>
                  <a:rect l="T0" t="T1" r="T2" b="T3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8" name="Freeform 34"/>
                <p:cNvSpPr/>
                <p:nvPr/>
              </p:nvSpPr>
              <p:spPr bwMode="auto">
                <a:xfrm>
                  <a:off x="323" y="140"/>
                  <a:ext cx="195" cy="135"/>
                </a:xfrm>
                <a:custGeom>
                  <a:avLst/>
                  <a:gdLst>
                    <a:gd name="T0" fmla="*/ 0 w 390"/>
                    <a:gd name="T1" fmla="*/ 0 h 269"/>
                    <a:gd name="T2" fmla="*/ 390 w 390"/>
                    <a:gd name="T3" fmla="*/ 269 h 269"/>
                  </a:gdLst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</a:cxnLst>
                  <a:rect l="T0" t="T1" r="T2" b="T3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9" name="Freeform 35"/>
                <p:cNvSpPr/>
                <p:nvPr/>
              </p:nvSpPr>
              <p:spPr bwMode="auto">
                <a:xfrm>
                  <a:off x="653" y="48"/>
                  <a:ext cx="471" cy="212"/>
                </a:xfrm>
                <a:custGeom>
                  <a:avLst/>
                  <a:gdLst>
                    <a:gd name="T0" fmla="*/ 0 w 941"/>
                    <a:gd name="T1" fmla="*/ 0 h 424"/>
                    <a:gd name="T2" fmla="*/ 941 w 941"/>
                    <a:gd name="T3" fmla="*/ 424 h 424"/>
                  </a:gdLst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</a:cxnLst>
                  <a:rect l="T0" t="T1" r="T2" b="T3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" name="Freeform 36"/>
                <p:cNvSpPr/>
                <p:nvPr/>
              </p:nvSpPr>
              <p:spPr bwMode="auto">
                <a:xfrm>
                  <a:off x="712" y="11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488 w 488"/>
                    <a:gd name="T3" fmla="*/ 173 h 173"/>
                  </a:gdLst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</a:cxnLst>
                  <a:rect l="T0" t="T1" r="T2" b="T3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>
          <a:xfrm>
            <a:off x="11573933" y="2116138"/>
            <a:ext cx="514351" cy="4308475"/>
            <a:chOff x="0" y="0"/>
            <a:chExt cx="243" cy="2714"/>
          </a:xfrm>
        </p:grpSpPr>
        <p:sp>
          <p:nvSpPr>
            <p:cNvPr id="1062" name="Freeform 38"/>
            <p:cNvSpPr/>
            <p:nvPr/>
          </p:nvSpPr>
          <p:spPr bwMode="auto">
            <a:xfrm flipH="1">
              <a:off x="0" y="1287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63" name="Freeform 39"/>
            <p:cNvSpPr/>
            <p:nvPr/>
          </p:nvSpPr>
          <p:spPr bwMode="auto">
            <a:xfrm flipH="1">
              <a:off x="38" y="0"/>
              <a:ext cx="205" cy="1633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036" name="Group 40"/>
          <p:cNvGrpSpPr/>
          <p:nvPr/>
        </p:nvGrpSpPr>
        <p:grpSpPr>
          <a:xfrm>
            <a:off x="9757833" y="90488"/>
            <a:ext cx="2844800" cy="1911350"/>
            <a:chOff x="0" y="0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>
            <a:xfrm>
              <a:off x="0" y="0"/>
              <a:ext cx="1344" cy="1204"/>
              <a:chOff x="0" y="0"/>
              <a:chExt cx="1344" cy="1204"/>
            </a:xfrm>
          </p:grpSpPr>
          <p:sp>
            <p:nvSpPr>
              <p:cNvPr id="1066" name="Freeform 42"/>
              <p:cNvSpPr/>
              <p:nvPr/>
            </p:nvSpPr>
            <p:spPr bwMode="auto">
              <a:xfrm rot="18427436">
                <a:off x="820" y="1029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245 w 245"/>
                  <a:gd name="T3" fmla="*/ 806 h 806"/>
                </a:gdLst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</a:cxnLst>
                <a:rect l="T0" t="T1" r="T2" b="T3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40" name="Group 43"/>
              <p:cNvGrpSpPr/>
              <p:nvPr userDrawn="1"/>
            </p:nvGrpSpPr>
            <p:grpSpPr>
              <a:xfrm>
                <a:off x="0" y="0"/>
                <a:ext cx="1344" cy="985"/>
                <a:chOff x="0" y="0"/>
                <a:chExt cx="1344" cy="985"/>
              </a:xfrm>
            </p:grpSpPr>
            <p:sp>
              <p:nvSpPr>
                <p:cNvPr id="1068" name="Freeform 44"/>
                <p:cNvSpPr/>
                <p:nvPr/>
              </p:nvSpPr>
              <p:spPr bwMode="auto">
                <a:xfrm rot="18427436">
                  <a:off x="353" y="14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604 w 604"/>
                    <a:gd name="T3" fmla="*/ 349 h 349"/>
                  </a:gdLst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</a:cxnLst>
                  <a:rect l="T0" t="T1" r="T2" b="T3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69" name="Freeform 45"/>
                <p:cNvSpPr/>
                <p:nvPr/>
              </p:nvSpPr>
              <p:spPr bwMode="auto">
                <a:xfrm rot="18427436">
                  <a:off x="437" y="271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1064 w 1064"/>
                    <a:gd name="T3" fmla="*/ 1230 h 1230"/>
                  </a:gdLst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</a:cxnLst>
                  <a:rect l="T0" t="T1" r="T2" b="T3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0" name="Freeform 46"/>
                <p:cNvSpPr/>
                <p:nvPr/>
              </p:nvSpPr>
              <p:spPr bwMode="auto">
                <a:xfrm rot="18427436">
                  <a:off x="247" y="121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2002 w 2002"/>
                    <a:gd name="T3" fmla="*/ 2521 h 2521"/>
                  </a:gdLst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</a:cxnLst>
                  <a:rect l="T0" t="T1" r="T2" b="T3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 rot="18427436">
                  <a:off x="293" y="-76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3007 w 3007"/>
                    <a:gd name="T3" fmla="*/ 3771 h 3771"/>
                  </a:gdLst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</a:cxnLst>
                  <a:rect l="T0" t="T1" r="T2" b="T3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 rot="18427436">
                  <a:off x="686" y="836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673 w 673"/>
                    <a:gd name="T3" fmla="*/ 342 h 342"/>
                  </a:gdLst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</a:cxnLst>
                  <a:rect l="T0" t="T1" r="T2" b="T3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3" name="Freeform 49"/>
                <p:cNvSpPr/>
                <p:nvPr/>
              </p:nvSpPr>
              <p:spPr bwMode="auto">
                <a:xfrm rot="18427436">
                  <a:off x="642" y="745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716 w 716"/>
                    <a:gd name="T3" fmla="*/ 403 h 403"/>
                  </a:gdLst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4" name="Freeform 50"/>
                <p:cNvSpPr/>
                <p:nvPr/>
              </p:nvSpPr>
              <p:spPr bwMode="auto">
                <a:xfrm rot="18427436">
                  <a:off x="372" y="15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717 w 717"/>
                    <a:gd name="T3" fmla="*/ 411 h 411"/>
                  </a:gdLst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5" name="Freeform 51"/>
                <p:cNvSpPr/>
                <p:nvPr/>
              </p:nvSpPr>
              <p:spPr bwMode="auto">
                <a:xfrm rot="18427436">
                  <a:off x="336" y="81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709 w 709"/>
                    <a:gd name="T3" fmla="*/ 386 h 386"/>
                  </a:gdLst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</a:cxnLst>
                  <a:rect l="T0" t="T1" r="T2" b="T3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>
              <a:off x="260" y="27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 bwMode="auto">
          <a:xfrm rot="18427436">
            <a:off x="10370608" y="-15081"/>
            <a:ext cx="1549400" cy="2084388"/>
          </a:xfrm>
          <a:custGeom>
            <a:avLst/>
            <a:gdLst>
              <a:gd name="T0" fmla="*/ 0 w 2903"/>
              <a:gd name="T1" fmla="*/ 0 h 3686"/>
              <a:gd name="T2" fmla="*/ 2903 w 2903"/>
              <a:gd name="T3" fmla="*/ 3686 h 3686"/>
            </a:gdLst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</a:cxnLst>
            <a:rect l="T0" t="T1" r="T2" b="T3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  <p:sp>
        <p:nvSpPr>
          <p:cNvPr id="1032" name="Freeform 8"/>
          <p:cNvSpPr/>
          <p:nvPr/>
        </p:nvSpPr>
        <p:spPr bwMode="auto">
          <a:xfrm rot="18427436">
            <a:off x="10487025" y="24606"/>
            <a:ext cx="1553633" cy="2097088"/>
          </a:xfrm>
          <a:custGeom>
            <a:avLst/>
            <a:gdLst>
              <a:gd name="T0" fmla="*/ 0 w 2911"/>
              <a:gd name="T1" fmla="*/ 0 h 3703"/>
              <a:gd name="T2" fmla="*/ 2911 w 2911"/>
              <a:gd name="T3" fmla="*/ 3703 h 3703"/>
            </a:gdLst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</a:cxnLst>
            <a:rect l="T0" t="T1" r="T2" b="T3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3" name="Freeform 9"/>
          <p:cNvSpPr/>
          <p:nvPr/>
        </p:nvSpPr>
        <p:spPr bwMode="auto">
          <a:xfrm rot="18427436">
            <a:off x="10441517" y="192088"/>
            <a:ext cx="1367367" cy="1571625"/>
          </a:xfrm>
          <a:custGeom>
            <a:avLst/>
            <a:gdLst>
              <a:gd name="T0" fmla="*/ 0 w 2561"/>
              <a:gd name="T1" fmla="*/ 0 h 2777"/>
              <a:gd name="T2" fmla="*/ 2561 w 2561"/>
              <a:gd name="T3" fmla="*/ 2777 h 2777"/>
            </a:gdLst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</a:cxnLst>
            <a:rect l="T0" t="T1" r="T2" b="T3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034" name="Group 10"/>
          <p:cNvGrpSpPr/>
          <p:nvPr/>
        </p:nvGrpSpPr>
        <p:grpSpPr>
          <a:xfrm>
            <a:off x="10584" y="5540375"/>
            <a:ext cx="2379133" cy="1246188"/>
            <a:chOff x="0" y="0"/>
            <a:chExt cx="1124" cy="785"/>
          </a:xfrm>
        </p:grpSpPr>
        <p:sp>
          <p:nvSpPr>
            <p:cNvPr id="2" name="Freeform 11"/>
            <p:cNvSpPr/>
            <p:nvPr/>
          </p:nvSpPr>
          <p:spPr bwMode="auto">
            <a:xfrm>
              <a:off x="19" y="15"/>
              <a:ext cx="1089" cy="649"/>
            </a:xfrm>
            <a:custGeom>
              <a:avLst/>
              <a:gdLst>
                <a:gd name="T0" fmla="*/ 0 w 2177"/>
                <a:gd name="T1" fmla="*/ 0 h 1298"/>
                <a:gd name="T2" fmla="*/ 2177 w 2177"/>
                <a:gd name="T3" fmla="*/ 1298 h 1298"/>
              </a:gdLst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</a:cxnLst>
              <a:rect l="T0" t="T1" r="T2" b="T3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" name="Freeform 12"/>
            <p:cNvSpPr/>
            <p:nvPr/>
          </p:nvSpPr>
          <p:spPr bwMode="auto">
            <a:xfrm>
              <a:off x="1017" y="92"/>
              <a:ext cx="71" cy="129"/>
            </a:xfrm>
            <a:custGeom>
              <a:avLst/>
              <a:gdLst>
                <a:gd name="T0" fmla="*/ 0 w 143"/>
                <a:gd name="T1" fmla="*/ 0 h 258"/>
                <a:gd name="T2" fmla="*/ 143 w 143"/>
                <a:gd name="T3" fmla="*/ 258 h 258"/>
              </a:gdLst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</a:cxnLst>
              <a:rect l="T0" t="T1" r="T2" b="T3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" name="Freeform 13"/>
            <p:cNvSpPr/>
            <p:nvPr/>
          </p:nvSpPr>
          <p:spPr bwMode="auto">
            <a:xfrm>
              <a:off x="15" y="28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1586 w 1586"/>
                <a:gd name="T3" fmla="*/ 821 h 821"/>
              </a:gdLst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</a:cxnLst>
              <a:rect l="T0" t="T1" r="T2" b="T3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8" name="Freeform 14"/>
            <p:cNvSpPr/>
            <p:nvPr/>
          </p:nvSpPr>
          <p:spPr bwMode="auto">
            <a:xfrm>
              <a:off x="124" y="318"/>
              <a:ext cx="525" cy="374"/>
            </a:xfrm>
            <a:custGeom>
              <a:avLst/>
              <a:gdLst>
                <a:gd name="T0" fmla="*/ 0 w 1049"/>
                <a:gd name="T1" fmla="*/ 0 h 747"/>
                <a:gd name="T2" fmla="*/ 1049 w 1049"/>
                <a:gd name="T3" fmla="*/ 747 h 747"/>
              </a:gdLst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</a:cxnLst>
              <a:rect l="T0" t="T1" r="T2" b="T3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9" name="Freeform 15"/>
            <p:cNvSpPr/>
            <p:nvPr/>
          </p:nvSpPr>
          <p:spPr bwMode="auto">
            <a:xfrm>
              <a:off x="480" y="42"/>
              <a:ext cx="135" cy="121"/>
            </a:xfrm>
            <a:custGeom>
              <a:avLst/>
              <a:gdLst>
                <a:gd name="T0" fmla="*/ 0 w 272"/>
                <a:gd name="T1" fmla="*/ 0 h 241"/>
                <a:gd name="T2" fmla="*/ 272 w 272"/>
                <a:gd name="T3" fmla="*/ 241 h 241"/>
              </a:gdLst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</a:cxnLst>
              <a:rect l="T0" t="T1" r="T2" b="T3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" name="Freeform 16"/>
            <p:cNvSpPr/>
            <p:nvPr/>
          </p:nvSpPr>
          <p:spPr bwMode="auto">
            <a:xfrm>
              <a:off x="636" y="673"/>
              <a:ext cx="76" cy="112"/>
            </a:xfrm>
            <a:custGeom>
              <a:avLst/>
              <a:gdLst>
                <a:gd name="T0" fmla="*/ 0 w 152"/>
                <a:gd name="T1" fmla="*/ 0 h 224"/>
                <a:gd name="T2" fmla="*/ 152 w 152"/>
                <a:gd name="T3" fmla="*/ 224 h 224"/>
              </a:gdLst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</a:cxnLst>
              <a:rect l="T0" t="T1" r="T2" b="T3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1" name="Freeform 17"/>
            <p:cNvSpPr/>
            <p:nvPr/>
          </p:nvSpPr>
          <p:spPr bwMode="auto">
            <a:xfrm>
              <a:off x="499" y="117"/>
              <a:ext cx="193" cy="383"/>
            </a:xfrm>
            <a:custGeom>
              <a:avLst/>
              <a:gdLst>
                <a:gd name="T0" fmla="*/ 0 w 386"/>
                <a:gd name="T1" fmla="*/ 0 h 764"/>
                <a:gd name="T2" fmla="*/ 386 w 386"/>
                <a:gd name="T3" fmla="*/ 764 h 764"/>
              </a:gdLst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</a:cxnLst>
              <a:rect l="T0" t="T1" r="T2" b="T3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2" name="Freeform 18"/>
            <p:cNvSpPr/>
            <p:nvPr/>
          </p:nvSpPr>
          <p:spPr bwMode="auto">
            <a:xfrm>
              <a:off x="663" y="100"/>
              <a:ext cx="364" cy="174"/>
            </a:xfrm>
            <a:custGeom>
              <a:avLst/>
              <a:gdLst>
                <a:gd name="T0" fmla="*/ 0 w 728"/>
                <a:gd name="T1" fmla="*/ 0 h 348"/>
                <a:gd name="T2" fmla="*/ 728 w 728"/>
                <a:gd name="T3" fmla="*/ 348 h 348"/>
              </a:gdLst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</a:cxnLst>
              <a:rect l="T0" t="T1" r="T2" b="T3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3" name="Freeform 19"/>
            <p:cNvSpPr/>
            <p:nvPr/>
          </p:nvSpPr>
          <p:spPr bwMode="auto">
            <a:xfrm>
              <a:off x="342" y="203"/>
              <a:ext cx="156" cy="67"/>
            </a:xfrm>
            <a:custGeom>
              <a:avLst/>
              <a:gdLst>
                <a:gd name="T0" fmla="*/ 0 w 312"/>
                <a:gd name="T1" fmla="*/ 0 h 135"/>
                <a:gd name="T2" fmla="*/ 312 w 312"/>
                <a:gd name="T3" fmla="*/ 135 h 135"/>
              </a:gdLst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</a:cxnLst>
              <a:rect l="T0" t="T1" r="T2" b="T3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060" name="Group 20"/>
            <p:cNvGrpSpPr/>
            <p:nvPr userDrawn="1"/>
          </p:nvGrpSpPr>
          <p:grpSpPr>
            <a:xfrm>
              <a:off x="0" y="0"/>
              <a:ext cx="1124" cy="780"/>
              <a:chOff x="0" y="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>
              <a:xfrm>
                <a:off x="494" y="72"/>
                <a:ext cx="548" cy="708"/>
                <a:chOff x="0" y="0"/>
                <a:chExt cx="548" cy="708"/>
              </a:xfrm>
            </p:grpSpPr>
            <p:sp>
              <p:nvSpPr>
                <p:cNvPr id="1046" name="Freeform 22"/>
                <p:cNvSpPr/>
                <p:nvPr/>
              </p:nvSpPr>
              <p:spPr bwMode="auto">
                <a:xfrm>
                  <a:off x="0" y="25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313 w 313"/>
                    <a:gd name="T3" fmla="*/ 175 h 175"/>
                  </a:gdLst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</a:cxnLst>
                  <a:rect l="T0" t="T1" r="T2" b="T3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7" name="Freeform 23"/>
                <p:cNvSpPr/>
                <p:nvPr/>
              </p:nvSpPr>
              <p:spPr bwMode="auto">
                <a:xfrm>
                  <a:off x="137" y="575"/>
                  <a:ext cx="115" cy="133"/>
                </a:xfrm>
                <a:custGeom>
                  <a:avLst/>
                  <a:gdLst>
                    <a:gd name="T0" fmla="*/ 0 w 230"/>
                    <a:gd name="T1" fmla="*/ 0 h 266"/>
                    <a:gd name="T2" fmla="*/ 230 w 230"/>
                    <a:gd name="T3" fmla="*/ 266 h 266"/>
                  </a:gdLst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</a:cxnLst>
                  <a:rect l="T0" t="T1" r="T2" b="T3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8" name="Freeform 24"/>
                <p:cNvSpPr/>
                <p:nvPr/>
              </p:nvSpPr>
              <p:spPr bwMode="auto">
                <a:xfrm>
                  <a:off x="505" y="0"/>
                  <a:ext cx="43" cy="117"/>
                </a:xfrm>
                <a:custGeom>
                  <a:avLst/>
                  <a:gdLst>
                    <a:gd name="T0" fmla="*/ 0 w 87"/>
                    <a:gd name="T1" fmla="*/ 0 h 234"/>
                    <a:gd name="T2" fmla="*/ 87 w 87"/>
                    <a:gd name="T3" fmla="*/ 234 h 234"/>
                  </a:gdLst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</a:cxnLst>
                  <a:rect l="T0" t="T1" r="T2" b="T3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049" name="Freeform 25"/>
              <p:cNvSpPr/>
              <p:nvPr/>
            </p:nvSpPr>
            <p:spPr bwMode="auto">
              <a:xfrm>
                <a:off x="71" y="242"/>
                <a:ext cx="595" cy="250"/>
              </a:xfrm>
              <a:custGeom>
                <a:avLst/>
                <a:gdLst>
                  <a:gd name="T0" fmla="*/ 0 w 1190"/>
                  <a:gd name="T1" fmla="*/ 0 h 500"/>
                  <a:gd name="T2" fmla="*/ 1190 w 1190"/>
                  <a:gd name="T3" fmla="*/ 500 h 500"/>
                </a:gdLst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</a:cxnLst>
                <a:rect l="T0" t="T1" r="T2" b="T3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0" name="Freeform 26"/>
              <p:cNvSpPr/>
              <p:nvPr/>
            </p:nvSpPr>
            <p:spPr bwMode="auto">
              <a:xfrm>
                <a:off x="255" y="396"/>
                <a:ext cx="244" cy="148"/>
              </a:xfrm>
              <a:custGeom>
                <a:avLst/>
                <a:gdLst>
                  <a:gd name="T0" fmla="*/ 0 w 489"/>
                  <a:gd name="T1" fmla="*/ 0 h 296"/>
                  <a:gd name="T2" fmla="*/ 489 w 489"/>
                  <a:gd name="T3" fmla="*/ 296 h 296"/>
                </a:gdLst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</a:cxnLst>
                <a:rect l="T0" t="T1" r="T2" b="T3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1" name="Freeform 27"/>
              <p:cNvSpPr/>
              <p:nvPr/>
            </p:nvSpPr>
            <p:spPr bwMode="auto">
              <a:xfrm>
                <a:off x="560" y="190"/>
                <a:ext cx="107" cy="238"/>
              </a:xfrm>
              <a:custGeom>
                <a:avLst/>
                <a:gdLst>
                  <a:gd name="T0" fmla="*/ 0 w 213"/>
                  <a:gd name="T1" fmla="*/ 0 h 478"/>
                  <a:gd name="T2" fmla="*/ 213 w 213"/>
                  <a:gd name="T3" fmla="*/ 478 h 478"/>
                </a:gdLst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</a:cxnLst>
                <a:rect l="T0" t="T1" r="T2" b="T3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65" name="Group 28"/>
              <p:cNvGrpSpPr/>
              <p:nvPr userDrawn="1"/>
            </p:nvGrpSpPr>
            <p:grpSpPr>
              <a:xfrm>
                <a:off x="0" y="0"/>
                <a:ext cx="1124" cy="678"/>
                <a:chOff x="0" y="0"/>
                <a:chExt cx="1124" cy="678"/>
              </a:xfrm>
            </p:grpSpPr>
            <p:sp>
              <p:nvSpPr>
                <p:cNvPr id="1053" name="Freeform 29"/>
                <p:cNvSpPr/>
                <p:nvPr/>
              </p:nvSpPr>
              <p:spPr bwMode="auto">
                <a:xfrm>
                  <a:off x="664" y="558"/>
                  <a:ext cx="75" cy="87"/>
                </a:xfrm>
                <a:custGeom>
                  <a:avLst/>
                  <a:gdLst>
                    <a:gd name="T0" fmla="*/ 0 w 150"/>
                    <a:gd name="T1" fmla="*/ 0 h 173"/>
                    <a:gd name="T2" fmla="*/ 150 w 150"/>
                    <a:gd name="T3" fmla="*/ 173 h 173"/>
                  </a:gdLst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</a:cxnLst>
                  <a:rect l="T0" t="T1" r="T2" b="T3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4" name="Freeform 30"/>
                <p:cNvSpPr/>
                <p:nvPr/>
              </p:nvSpPr>
              <p:spPr bwMode="auto">
                <a:xfrm>
                  <a:off x="0" y="238"/>
                  <a:ext cx="842" cy="440"/>
                </a:xfrm>
                <a:custGeom>
                  <a:avLst/>
                  <a:gdLst>
                    <a:gd name="T0" fmla="*/ 0 w 1684"/>
                    <a:gd name="T1" fmla="*/ 0 h 880"/>
                    <a:gd name="T2" fmla="*/ 1684 w 1684"/>
                    <a:gd name="T3" fmla="*/ 880 h 880"/>
                  </a:gdLst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</a:cxnLst>
                  <a:rect l="T0" t="T1" r="T2" b="T3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5" name="Freeform 31"/>
                <p:cNvSpPr/>
                <p:nvPr/>
              </p:nvSpPr>
              <p:spPr bwMode="auto">
                <a:xfrm>
                  <a:off x="101" y="280"/>
                  <a:ext cx="80" cy="167"/>
                </a:xfrm>
                <a:custGeom>
                  <a:avLst/>
                  <a:gdLst>
                    <a:gd name="T0" fmla="*/ 0 w 160"/>
                    <a:gd name="T1" fmla="*/ 0 h 335"/>
                    <a:gd name="T2" fmla="*/ 160 w 160"/>
                    <a:gd name="T3" fmla="*/ 335 h 335"/>
                  </a:gdLst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</a:cxnLst>
                  <a:rect l="T0" t="T1" r="T2" b="T3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6" name="Freeform 32"/>
                <p:cNvSpPr/>
                <p:nvPr/>
              </p:nvSpPr>
              <p:spPr bwMode="auto">
                <a:xfrm>
                  <a:off x="444" y="0"/>
                  <a:ext cx="322" cy="594"/>
                </a:xfrm>
                <a:custGeom>
                  <a:avLst/>
                  <a:gdLst>
                    <a:gd name="T0" fmla="*/ 0 w 642"/>
                    <a:gd name="T1" fmla="*/ 0 h 1188"/>
                    <a:gd name="T2" fmla="*/ 642 w 642"/>
                    <a:gd name="T3" fmla="*/ 1188 h 1188"/>
                  </a:gdLst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</a:cxnLst>
                  <a:rect l="T0" t="T1" r="T2" b="T3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7" name="Freeform 33"/>
                <p:cNvSpPr/>
                <p:nvPr/>
              </p:nvSpPr>
              <p:spPr bwMode="auto">
                <a:xfrm>
                  <a:off x="573" y="160"/>
                  <a:ext cx="96" cy="252"/>
                </a:xfrm>
                <a:custGeom>
                  <a:avLst/>
                  <a:gdLst>
                    <a:gd name="T0" fmla="*/ 0 w 192"/>
                    <a:gd name="T1" fmla="*/ 0 h 504"/>
                    <a:gd name="T2" fmla="*/ 192 w 192"/>
                    <a:gd name="T3" fmla="*/ 504 h 504"/>
                  </a:gdLst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</a:cxnLst>
                  <a:rect l="T0" t="T1" r="T2" b="T3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8" name="Freeform 34"/>
                <p:cNvSpPr/>
                <p:nvPr/>
              </p:nvSpPr>
              <p:spPr bwMode="auto">
                <a:xfrm>
                  <a:off x="323" y="140"/>
                  <a:ext cx="195" cy="135"/>
                </a:xfrm>
                <a:custGeom>
                  <a:avLst/>
                  <a:gdLst>
                    <a:gd name="T0" fmla="*/ 0 w 390"/>
                    <a:gd name="T1" fmla="*/ 0 h 269"/>
                    <a:gd name="T2" fmla="*/ 390 w 390"/>
                    <a:gd name="T3" fmla="*/ 269 h 269"/>
                  </a:gdLst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</a:cxnLst>
                  <a:rect l="T0" t="T1" r="T2" b="T3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9" name="Freeform 35"/>
                <p:cNvSpPr/>
                <p:nvPr/>
              </p:nvSpPr>
              <p:spPr bwMode="auto">
                <a:xfrm>
                  <a:off x="653" y="48"/>
                  <a:ext cx="471" cy="212"/>
                </a:xfrm>
                <a:custGeom>
                  <a:avLst/>
                  <a:gdLst>
                    <a:gd name="T0" fmla="*/ 0 w 941"/>
                    <a:gd name="T1" fmla="*/ 0 h 424"/>
                    <a:gd name="T2" fmla="*/ 941 w 941"/>
                    <a:gd name="T3" fmla="*/ 424 h 424"/>
                  </a:gdLst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</a:cxnLst>
                  <a:rect l="T0" t="T1" r="T2" b="T3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" name="Freeform 36"/>
                <p:cNvSpPr/>
                <p:nvPr/>
              </p:nvSpPr>
              <p:spPr bwMode="auto">
                <a:xfrm>
                  <a:off x="712" y="11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488 w 488"/>
                    <a:gd name="T3" fmla="*/ 173 h 173"/>
                  </a:gdLst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</a:cxnLst>
                  <a:rect l="T0" t="T1" r="T2" b="T3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>
          <a:xfrm>
            <a:off x="11573933" y="2116138"/>
            <a:ext cx="514351" cy="4308475"/>
            <a:chOff x="0" y="0"/>
            <a:chExt cx="243" cy="2714"/>
          </a:xfrm>
        </p:grpSpPr>
        <p:sp>
          <p:nvSpPr>
            <p:cNvPr id="1062" name="Freeform 38"/>
            <p:cNvSpPr/>
            <p:nvPr/>
          </p:nvSpPr>
          <p:spPr bwMode="auto">
            <a:xfrm flipH="1">
              <a:off x="0" y="1287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63" name="Freeform 39"/>
            <p:cNvSpPr/>
            <p:nvPr/>
          </p:nvSpPr>
          <p:spPr bwMode="auto">
            <a:xfrm flipH="1">
              <a:off x="38" y="0"/>
              <a:ext cx="205" cy="1633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036" name="Group 40"/>
          <p:cNvGrpSpPr/>
          <p:nvPr/>
        </p:nvGrpSpPr>
        <p:grpSpPr>
          <a:xfrm>
            <a:off x="9757833" y="90488"/>
            <a:ext cx="2844800" cy="1911350"/>
            <a:chOff x="0" y="0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>
            <a:xfrm>
              <a:off x="0" y="0"/>
              <a:ext cx="1344" cy="1204"/>
              <a:chOff x="0" y="0"/>
              <a:chExt cx="1344" cy="1204"/>
            </a:xfrm>
          </p:grpSpPr>
          <p:sp>
            <p:nvSpPr>
              <p:cNvPr id="1066" name="Freeform 42"/>
              <p:cNvSpPr/>
              <p:nvPr/>
            </p:nvSpPr>
            <p:spPr bwMode="auto">
              <a:xfrm rot="18427436">
                <a:off x="820" y="1029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245 w 245"/>
                  <a:gd name="T3" fmla="*/ 806 h 806"/>
                </a:gdLst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</a:cxnLst>
                <a:rect l="T0" t="T1" r="T2" b="T3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40" name="Group 43"/>
              <p:cNvGrpSpPr/>
              <p:nvPr userDrawn="1"/>
            </p:nvGrpSpPr>
            <p:grpSpPr>
              <a:xfrm>
                <a:off x="0" y="0"/>
                <a:ext cx="1344" cy="985"/>
                <a:chOff x="0" y="0"/>
                <a:chExt cx="1344" cy="985"/>
              </a:xfrm>
            </p:grpSpPr>
            <p:sp>
              <p:nvSpPr>
                <p:cNvPr id="1068" name="Freeform 44"/>
                <p:cNvSpPr/>
                <p:nvPr/>
              </p:nvSpPr>
              <p:spPr bwMode="auto">
                <a:xfrm rot="18427436">
                  <a:off x="353" y="14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604 w 604"/>
                    <a:gd name="T3" fmla="*/ 349 h 349"/>
                  </a:gdLst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</a:cxnLst>
                  <a:rect l="T0" t="T1" r="T2" b="T3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69" name="Freeform 45"/>
                <p:cNvSpPr/>
                <p:nvPr/>
              </p:nvSpPr>
              <p:spPr bwMode="auto">
                <a:xfrm rot="18427436">
                  <a:off x="437" y="271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1064 w 1064"/>
                    <a:gd name="T3" fmla="*/ 1230 h 1230"/>
                  </a:gdLst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</a:cxnLst>
                  <a:rect l="T0" t="T1" r="T2" b="T3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0" name="Freeform 46"/>
                <p:cNvSpPr/>
                <p:nvPr/>
              </p:nvSpPr>
              <p:spPr bwMode="auto">
                <a:xfrm rot="18427436">
                  <a:off x="247" y="121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2002 w 2002"/>
                    <a:gd name="T3" fmla="*/ 2521 h 2521"/>
                  </a:gdLst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</a:cxnLst>
                  <a:rect l="T0" t="T1" r="T2" b="T3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 rot="18427436">
                  <a:off x="293" y="-76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3007 w 3007"/>
                    <a:gd name="T3" fmla="*/ 3771 h 3771"/>
                  </a:gdLst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</a:cxnLst>
                  <a:rect l="T0" t="T1" r="T2" b="T3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 rot="18427436">
                  <a:off x="686" y="836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673 w 673"/>
                    <a:gd name="T3" fmla="*/ 342 h 342"/>
                  </a:gdLst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</a:cxnLst>
                  <a:rect l="T0" t="T1" r="T2" b="T3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3" name="Freeform 49"/>
                <p:cNvSpPr/>
                <p:nvPr/>
              </p:nvSpPr>
              <p:spPr bwMode="auto">
                <a:xfrm rot="18427436">
                  <a:off x="642" y="745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716 w 716"/>
                    <a:gd name="T3" fmla="*/ 403 h 403"/>
                  </a:gdLst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4" name="Freeform 50"/>
                <p:cNvSpPr/>
                <p:nvPr/>
              </p:nvSpPr>
              <p:spPr bwMode="auto">
                <a:xfrm rot="18427436">
                  <a:off x="372" y="15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717 w 717"/>
                    <a:gd name="T3" fmla="*/ 411 h 411"/>
                  </a:gdLst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5" name="Freeform 51"/>
                <p:cNvSpPr/>
                <p:nvPr/>
              </p:nvSpPr>
              <p:spPr bwMode="auto">
                <a:xfrm rot="18427436">
                  <a:off x="336" y="81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709 w 709"/>
                    <a:gd name="T3" fmla="*/ 386 h 386"/>
                  </a:gdLst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</a:cxnLst>
                  <a:rect l="T0" t="T1" r="T2" b="T3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>
              <a:off x="260" y="27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 bwMode="auto">
          <a:xfrm rot="18427436">
            <a:off x="10370608" y="-15081"/>
            <a:ext cx="1549400" cy="2084388"/>
          </a:xfrm>
          <a:custGeom>
            <a:avLst/>
            <a:gdLst>
              <a:gd name="T0" fmla="*/ 0 w 2903"/>
              <a:gd name="T1" fmla="*/ 0 h 3686"/>
              <a:gd name="T2" fmla="*/ 2903 w 2903"/>
              <a:gd name="T3" fmla="*/ 3686 h 3686"/>
            </a:gdLst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</a:cxnLst>
            <a:rect l="T0" t="T1" r="T2" b="T3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  <p:sp>
        <p:nvSpPr>
          <p:cNvPr id="1032" name="Freeform 8"/>
          <p:cNvSpPr/>
          <p:nvPr/>
        </p:nvSpPr>
        <p:spPr bwMode="auto">
          <a:xfrm rot="18427436">
            <a:off x="10487025" y="24606"/>
            <a:ext cx="1553633" cy="2097088"/>
          </a:xfrm>
          <a:custGeom>
            <a:avLst/>
            <a:gdLst>
              <a:gd name="T0" fmla="*/ 0 w 2911"/>
              <a:gd name="T1" fmla="*/ 0 h 3703"/>
              <a:gd name="T2" fmla="*/ 2911 w 2911"/>
              <a:gd name="T3" fmla="*/ 3703 h 3703"/>
            </a:gdLst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</a:cxnLst>
            <a:rect l="T0" t="T1" r="T2" b="T3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3" name="Freeform 9"/>
          <p:cNvSpPr/>
          <p:nvPr/>
        </p:nvSpPr>
        <p:spPr bwMode="auto">
          <a:xfrm rot="18427436">
            <a:off x="10441517" y="192088"/>
            <a:ext cx="1367367" cy="1571625"/>
          </a:xfrm>
          <a:custGeom>
            <a:avLst/>
            <a:gdLst>
              <a:gd name="T0" fmla="*/ 0 w 2561"/>
              <a:gd name="T1" fmla="*/ 0 h 2777"/>
              <a:gd name="T2" fmla="*/ 2561 w 2561"/>
              <a:gd name="T3" fmla="*/ 2777 h 2777"/>
            </a:gdLst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</a:cxnLst>
            <a:rect l="T0" t="T1" r="T2" b="T3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034" name="Group 10"/>
          <p:cNvGrpSpPr/>
          <p:nvPr/>
        </p:nvGrpSpPr>
        <p:grpSpPr>
          <a:xfrm>
            <a:off x="10584" y="5540375"/>
            <a:ext cx="2379133" cy="1246188"/>
            <a:chOff x="0" y="0"/>
            <a:chExt cx="1124" cy="785"/>
          </a:xfrm>
        </p:grpSpPr>
        <p:sp>
          <p:nvSpPr>
            <p:cNvPr id="2" name="Freeform 11"/>
            <p:cNvSpPr/>
            <p:nvPr/>
          </p:nvSpPr>
          <p:spPr bwMode="auto">
            <a:xfrm>
              <a:off x="19" y="15"/>
              <a:ext cx="1089" cy="649"/>
            </a:xfrm>
            <a:custGeom>
              <a:avLst/>
              <a:gdLst>
                <a:gd name="T0" fmla="*/ 0 w 2177"/>
                <a:gd name="T1" fmla="*/ 0 h 1298"/>
                <a:gd name="T2" fmla="*/ 2177 w 2177"/>
                <a:gd name="T3" fmla="*/ 1298 h 1298"/>
              </a:gdLst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</a:cxnLst>
              <a:rect l="T0" t="T1" r="T2" b="T3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" name="Freeform 12"/>
            <p:cNvSpPr/>
            <p:nvPr/>
          </p:nvSpPr>
          <p:spPr bwMode="auto">
            <a:xfrm>
              <a:off x="1017" y="92"/>
              <a:ext cx="71" cy="129"/>
            </a:xfrm>
            <a:custGeom>
              <a:avLst/>
              <a:gdLst>
                <a:gd name="T0" fmla="*/ 0 w 143"/>
                <a:gd name="T1" fmla="*/ 0 h 258"/>
                <a:gd name="T2" fmla="*/ 143 w 143"/>
                <a:gd name="T3" fmla="*/ 258 h 258"/>
              </a:gdLst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</a:cxnLst>
              <a:rect l="T0" t="T1" r="T2" b="T3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" name="Freeform 13"/>
            <p:cNvSpPr/>
            <p:nvPr/>
          </p:nvSpPr>
          <p:spPr bwMode="auto">
            <a:xfrm>
              <a:off x="15" y="28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1586 w 1586"/>
                <a:gd name="T3" fmla="*/ 821 h 821"/>
              </a:gdLst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</a:cxnLst>
              <a:rect l="T0" t="T1" r="T2" b="T3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8" name="Freeform 14"/>
            <p:cNvSpPr/>
            <p:nvPr/>
          </p:nvSpPr>
          <p:spPr bwMode="auto">
            <a:xfrm>
              <a:off x="124" y="318"/>
              <a:ext cx="525" cy="374"/>
            </a:xfrm>
            <a:custGeom>
              <a:avLst/>
              <a:gdLst>
                <a:gd name="T0" fmla="*/ 0 w 1049"/>
                <a:gd name="T1" fmla="*/ 0 h 747"/>
                <a:gd name="T2" fmla="*/ 1049 w 1049"/>
                <a:gd name="T3" fmla="*/ 747 h 747"/>
              </a:gdLst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</a:cxnLst>
              <a:rect l="T0" t="T1" r="T2" b="T3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9" name="Freeform 15"/>
            <p:cNvSpPr/>
            <p:nvPr/>
          </p:nvSpPr>
          <p:spPr bwMode="auto">
            <a:xfrm>
              <a:off x="480" y="42"/>
              <a:ext cx="135" cy="121"/>
            </a:xfrm>
            <a:custGeom>
              <a:avLst/>
              <a:gdLst>
                <a:gd name="T0" fmla="*/ 0 w 272"/>
                <a:gd name="T1" fmla="*/ 0 h 241"/>
                <a:gd name="T2" fmla="*/ 272 w 272"/>
                <a:gd name="T3" fmla="*/ 241 h 241"/>
              </a:gdLst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</a:cxnLst>
              <a:rect l="T0" t="T1" r="T2" b="T3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" name="Freeform 16"/>
            <p:cNvSpPr/>
            <p:nvPr/>
          </p:nvSpPr>
          <p:spPr bwMode="auto">
            <a:xfrm>
              <a:off x="636" y="673"/>
              <a:ext cx="76" cy="112"/>
            </a:xfrm>
            <a:custGeom>
              <a:avLst/>
              <a:gdLst>
                <a:gd name="T0" fmla="*/ 0 w 152"/>
                <a:gd name="T1" fmla="*/ 0 h 224"/>
                <a:gd name="T2" fmla="*/ 152 w 152"/>
                <a:gd name="T3" fmla="*/ 224 h 224"/>
              </a:gdLst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</a:cxnLst>
              <a:rect l="T0" t="T1" r="T2" b="T3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1" name="Freeform 17"/>
            <p:cNvSpPr/>
            <p:nvPr/>
          </p:nvSpPr>
          <p:spPr bwMode="auto">
            <a:xfrm>
              <a:off x="499" y="117"/>
              <a:ext cx="193" cy="383"/>
            </a:xfrm>
            <a:custGeom>
              <a:avLst/>
              <a:gdLst>
                <a:gd name="T0" fmla="*/ 0 w 386"/>
                <a:gd name="T1" fmla="*/ 0 h 764"/>
                <a:gd name="T2" fmla="*/ 386 w 386"/>
                <a:gd name="T3" fmla="*/ 764 h 764"/>
              </a:gdLst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</a:cxnLst>
              <a:rect l="T0" t="T1" r="T2" b="T3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2" name="Freeform 18"/>
            <p:cNvSpPr/>
            <p:nvPr/>
          </p:nvSpPr>
          <p:spPr bwMode="auto">
            <a:xfrm>
              <a:off x="663" y="100"/>
              <a:ext cx="364" cy="174"/>
            </a:xfrm>
            <a:custGeom>
              <a:avLst/>
              <a:gdLst>
                <a:gd name="T0" fmla="*/ 0 w 728"/>
                <a:gd name="T1" fmla="*/ 0 h 348"/>
                <a:gd name="T2" fmla="*/ 728 w 728"/>
                <a:gd name="T3" fmla="*/ 348 h 348"/>
              </a:gdLst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</a:cxnLst>
              <a:rect l="T0" t="T1" r="T2" b="T3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3" name="Freeform 19"/>
            <p:cNvSpPr/>
            <p:nvPr/>
          </p:nvSpPr>
          <p:spPr bwMode="auto">
            <a:xfrm>
              <a:off x="342" y="203"/>
              <a:ext cx="156" cy="67"/>
            </a:xfrm>
            <a:custGeom>
              <a:avLst/>
              <a:gdLst>
                <a:gd name="T0" fmla="*/ 0 w 312"/>
                <a:gd name="T1" fmla="*/ 0 h 135"/>
                <a:gd name="T2" fmla="*/ 312 w 312"/>
                <a:gd name="T3" fmla="*/ 135 h 135"/>
              </a:gdLst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</a:cxnLst>
              <a:rect l="T0" t="T1" r="T2" b="T3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060" name="Group 20"/>
            <p:cNvGrpSpPr/>
            <p:nvPr userDrawn="1"/>
          </p:nvGrpSpPr>
          <p:grpSpPr>
            <a:xfrm>
              <a:off x="0" y="0"/>
              <a:ext cx="1124" cy="780"/>
              <a:chOff x="0" y="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>
              <a:xfrm>
                <a:off x="494" y="72"/>
                <a:ext cx="548" cy="708"/>
                <a:chOff x="0" y="0"/>
                <a:chExt cx="548" cy="708"/>
              </a:xfrm>
            </p:grpSpPr>
            <p:sp>
              <p:nvSpPr>
                <p:cNvPr id="1046" name="Freeform 22"/>
                <p:cNvSpPr/>
                <p:nvPr/>
              </p:nvSpPr>
              <p:spPr bwMode="auto">
                <a:xfrm>
                  <a:off x="0" y="25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313 w 313"/>
                    <a:gd name="T3" fmla="*/ 175 h 175"/>
                  </a:gdLst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</a:cxnLst>
                  <a:rect l="T0" t="T1" r="T2" b="T3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7" name="Freeform 23"/>
                <p:cNvSpPr/>
                <p:nvPr/>
              </p:nvSpPr>
              <p:spPr bwMode="auto">
                <a:xfrm>
                  <a:off x="137" y="575"/>
                  <a:ext cx="115" cy="133"/>
                </a:xfrm>
                <a:custGeom>
                  <a:avLst/>
                  <a:gdLst>
                    <a:gd name="T0" fmla="*/ 0 w 230"/>
                    <a:gd name="T1" fmla="*/ 0 h 266"/>
                    <a:gd name="T2" fmla="*/ 230 w 230"/>
                    <a:gd name="T3" fmla="*/ 266 h 266"/>
                  </a:gdLst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</a:cxnLst>
                  <a:rect l="T0" t="T1" r="T2" b="T3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8" name="Freeform 24"/>
                <p:cNvSpPr/>
                <p:nvPr/>
              </p:nvSpPr>
              <p:spPr bwMode="auto">
                <a:xfrm>
                  <a:off x="505" y="0"/>
                  <a:ext cx="43" cy="117"/>
                </a:xfrm>
                <a:custGeom>
                  <a:avLst/>
                  <a:gdLst>
                    <a:gd name="T0" fmla="*/ 0 w 87"/>
                    <a:gd name="T1" fmla="*/ 0 h 234"/>
                    <a:gd name="T2" fmla="*/ 87 w 87"/>
                    <a:gd name="T3" fmla="*/ 234 h 234"/>
                  </a:gdLst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</a:cxnLst>
                  <a:rect l="T0" t="T1" r="T2" b="T3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049" name="Freeform 25"/>
              <p:cNvSpPr/>
              <p:nvPr/>
            </p:nvSpPr>
            <p:spPr bwMode="auto">
              <a:xfrm>
                <a:off x="71" y="242"/>
                <a:ext cx="595" cy="250"/>
              </a:xfrm>
              <a:custGeom>
                <a:avLst/>
                <a:gdLst>
                  <a:gd name="T0" fmla="*/ 0 w 1190"/>
                  <a:gd name="T1" fmla="*/ 0 h 500"/>
                  <a:gd name="T2" fmla="*/ 1190 w 1190"/>
                  <a:gd name="T3" fmla="*/ 500 h 500"/>
                </a:gdLst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</a:cxnLst>
                <a:rect l="T0" t="T1" r="T2" b="T3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0" name="Freeform 26"/>
              <p:cNvSpPr/>
              <p:nvPr/>
            </p:nvSpPr>
            <p:spPr bwMode="auto">
              <a:xfrm>
                <a:off x="255" y="396"/>
                <a:ext cx="244" cy="148"/>
              </a:xfrm>
              <a:custGeom>
                <a:avLst/>
                <a:gdLst>
                  <a:gd name="T0" fmla="*/ 0 w 489"/>
                  <a:gd name="T1" fmla="*/ 0 h 296"/>
                  <a:gd name="T2" fmla="*/ 489 w 489"/>
                  <a:gd name="T3" fmla="*/ 296 h 296"/>
                </a:gdLst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</a:cxnLst>
                <a:rect l="T0" t="T1" r="T2" b="T3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1" name="Freeform 27"/>
              <p:cNvSpPr/>
              <p:nvPr/>
            </p:nvSpPr>
            <p:spPr bwMode="auto">
              <a:xfrm>
                <a:off x="560" y="190"/>
                <a:ext cx="107" cy="238"/>
              </a:xfrm>
              <a:custGeom>
                <a:avLst/>
                <a:gdLst>
                  <a:gd name="T0" fmla="*/ 0 w 213"/>
                  <a:gd name="T1" fmla="*/ 0 h 478"/>
                  <a:gd name="T2" fmla="*/ 213 w 213"/>
                  <a:gd name="T3" fmla="*/ 478 h 478"/>
                </a:gdLst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</a:cxnLst>
                <a:rect l="T0" t="T1" r="T2" b="T3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65" name="Group 28"/>
              <p:cNvGrpSpPr/>
              <p:nvPr userDrawn="1"/>
            </p:nvGrpSpPr>
            <p:grpSpPr>
              <a:xfrm>
                <a:off x="0" y="0"/>
                <a:ext cx="1124" cy="678"/>
                <a:chOff x="0" y="0"/>
                <a:chExt cx="1124" cy="678"/>
              </a:xfrm>
            </p:grpSpPr>
            <p:sp>
              <p:nvSpPr>
                <p:cNvPr id="1053" name="Freeform 29"/>
                <p:cNvSpPr/>
                <p:nvPr/>
              </p:nvSpPr>
              <p:spPr bwMode="auto">
                <a:xfrm>
                  <a:off x="664" y="558"/>
                  <a:ext cx="75" cy="87"/>
                </a:xfrm>
                <a:custGeom>
                  <a:avLst/>
                  <a:gdLst>
                    <a:gd name="T0" fmla="*/ 0 w 150"/>
                    <a:gd name="T1" fmla="*/ 0 h 173"/>
                    <a:gd name="T2" fmla="*/ 150 w 150"/>
                    <a:gd name="T3" fmla="*/ 173 h 173"/>
                  </a:gdLst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</a:cxnLst>
                  <a:rect l="T0" t="T1" r="T2" b="T3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4" name="Freeform 30"/>
                <p:cNvSpPr/>
                <p:nvPr/>
              </p:nvSpPr>
              <p:spPr bwMode="auto">
                <a:xfrm>
                  <a:off x="0" y="238"/>
                  <a:ext cx="842" cy="440"/>
                </a:xfrm>
                <a:custGeom>
                  <a:avLst/>
                  <a:gdLst>
                    <a:gd name="T0" fmla="*/ 0 w 1684"/>
                    <a:gd name="T1" fmla="*/ 0 h 880"/>
                    <a:gd name="T2" fmla="*/ 1684 w 1684"/>
                    <a:gd name="T3" fmla="*/ 880 h 880"/>
                  </a:gdLst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</a:cxnLst>
                  <a:rect l="T0" t="T1" r="T2" b="T3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5" name="Freeform 31"/>
                <p:cNvSpPr/>
                <p:nvPr/>
              </p:nvSpPr>
              <p:spPr bwMode="auto">
                <a:xfrm>
                  <a:off x="101" y="280"/>
                  <a:ext cx="80" cy="167"/>
                </a:xfrm>
                <a:custGeom>
                  <a:avLst/>
                  <a:gdLst>
                    <a:gd name="T0" fmla="*/ 0 w 160"/>
                    <a:gd name="T1" fmla="*/ 0 h 335"/>
                    <a:gd name="T2" fmla="*/ 160 w 160"/>
                    <a:gd name="T3" fmla="*/ 335 h 335"/>
                  </a:gdLst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</a:cxnLst>
                  <a:rect l="T0" t="T1" r="T2" b="T3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6" name="Freeform 32"/>
                <p:cNvSpPr/>
                <p:nvPr/>
              </p:nvSpPr>
              <p:spPr bwMode="auto">
                <a:xfrm>
                  <a:off x="444" y="0"/>
                  <a:ext cx="322" cy="594"/>
                </a:xfrm>
                <a:custGeom>
                  <a:avLst/>
                  <a:gdLst>
                    <a:gd name="T0" fmla="*/ 0 w 642"/>
                    <a:gd name="T1" fmla="*/ 0 h 1188"/>
                    <a:gd name="T2" fmla="*/ 642 w 642"/>
                    <a:gd name="T3" fmla="*/ 1188 h 1188"/>
                  </a:gdLst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</a:cxnLst>
                  <a:rect l="T0" t="T1" r="T2" b="T3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7" name="Freeform 33"/>
                <p:cNvSpPr/>
                <p:nvPr/>
              </p:nvSpPr>
              <p:spPr bwMode="auto">
                <a:xfrm>
                  <a:off x="573" y="160"/>
                  <a:ext cx="96" cy="252"/>
                </a:xfrm>
                <a:custGeom>
                  <a:avLst/>
                  <a:gdLst>
                    <a:gd name="T0" fmla="*/ 0 w 192"/>
                    <a:gd name="T1" fmla="*/ 0 h 504"/>
                    <a:gd name="T2" fmla="*/ 192 w 192"/>
                    <a:gd name="T3" fmla="*/ 504 h 504"/>
                  </a:gdLst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</a:cxnLst>
                  <a:rect l="T0" t="T1" r="T2" b="T3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8" name="Freeform 34"/>
                <p:cNvSpPr/>
                <p:nvPr/>
              </p:nvSpPr>
              <p:spPr bwMode="auto">
                <a:xfrm>
                  <a:off x="323" y="140"/>
                  <a:ext cx="195" cy="135"/>
                </a:xfrm>
                <a:custGeom>
                  <a:avLst/>
                  <a:gdLst>
                    <a:gd name="T0" fmla="*/ 0 w 390"/>
                    <a:gd name="T1" fmla="*/ 0 h 269"/>
                    <a:gd name="T2" fmla="*/ 390 w 390"/>
                    <a:gd name="T3" fmla="*/ 269 h 269"/>
                  </a:gdLst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</a:cxnLst>
                  <a:rect l="T0" t="T1" r="T2" b="T3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9" name="Freeform 35"/>
                <p:cNvSpPr/>
                <p:nvPr/>
              </p:nvSpPr>
              <p:spPr bwMode="auto">
                <a:xfrm>
                  <a:off x="653" y="48"/>
                  <a:ext cx="471" cy="212"/>
                </a:xfrm>
                <a:custGeom>
                  <a:avLst/>
                  <a:gdLst>
                    <a:gd name="T0" fmla="*/ 0 w 941"/>
                    <a:gd name="T1" fmla="*/ 0 h 424"/>
                    <a:gd name="T2" fmla="*/ 941 w 941"/>
                    <a:gd name="T3" fmla="*/ 424 h 424"/>
                  </a:gdLst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</a:cxnLst>
                  <a:rect l="T0" t="T1" r="T2" b="T3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" name="Freeform 36"/>
                <p:cNvSpPr/>
                <p:nvPr/>
              </p:nvSpPr>
              <p:spPr bwMode="auto">
                <a:xfrm>
                  <a:off x="712" y="11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488 w 488"/>
                    <a:gd name="T3" fmla="*/ 173 h 173"/>
                  </a:gdLst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</a:cxnLst>
                  <a:rect l="T0" t="T1" r="T2" b="T3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>
          <a:xfrm>
            <a:off x="11573933" y="2116138"/>
            <a:ext cx="514351" cy="4308475"/>
            <a:chOff x="0" y="0"/>
            <a:chExt cx="243" cy="2714"/>
          </a:xfrm>
        </p:grpSpPr>
        <p:sp>
          <p:nvSpPr>
            <p:cNvPr id="1062" name="Freeform 38"/>
            <p:cNvSpPr/>
            <p:nvPr/>
          </p:nvSpPr>
          <p:spPr bwMode="auto">
            <a:xfrm flipH="1">
              <a:off x="0" y="1287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63" name="Freeform 39"/>
            <p:cNvSpPr/>
            <p:nvPr/>
          </p:nvSpPr>
          <p:spPr bwMode="auto">
            <a:xfrm flipH="1">
              <a:off x="38" y="0"/>
              <a:ext cx="205" cy="1633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036" name="Group 40"/>
          <p:cNvGrpSpPr/>
          <p:nvPr/>
        </p:nvGrpSpPr>
        <p:grpSpPr>
          <a:xfrm>
            <a:off x="9757833" y="90488"/>
            <a:ext cx="2844800" cy="1911350"/>
            <a:chOff x="0" y="0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>
            <a:xfrm>
              <a:off x="0" y="0"/>
              <a:ext cx="1344" cy="1204"/>
              <a:chOff x="0" y="0"/>
              <a:chExt cx="1344" cy="1204"/>
            </a:xfrm>
          </p:grpSpPr>
          <p:sp>
            <p:nvSpPr>
              <p:cNvPr id="1066" name="Freeform 42"/>
              <p:cNvSpPr/>
              <p:nvPr/>
            </p:nvSpPr>
            <p:spPr bwMode="auto">
              <a:xfrm rot="18427436">
                <a:off x="820" y="1029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245 w 245"/>
                  <a:gd name="T3" fmla="*/ 806 h 806"/>
                </a:gdLst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</a:cxnLst>
                <a:rect l="T0" t="T1" r="T2" b="T3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40" name="Group 43"/>
              <p:cNvGrpSpPr/>
              <p:nvPr userDrawn="1"/>
            </p:nvGrpSpPr>
            <p:grpSpPr>
              <a:xfrm>
                <a:off x="0" y="0"/>
                <a:ext cx="1344" cy="985"/>
                <a:chOff x="0" y="0"/>
                <a:chExt cx="1344" cy="985"/>
              </a:xfrm>
            </p:grpSpPr>
            <p:sp>
              <p:nvSpPr>
                <p:cNvPr id="1068" name="Freeform 44"/>
                <p:cNvSpPr/>
                <p:nvPr/>
              </p:nvSpPr>
              <p:spPr bwMode="auto">
                <a:xfrm rot="18427436">
                  <a:off x="353" y="14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604 w 604"/>
                    <a:gd name="T3" fmla="*/ 349 h 349"/>
                  </a:gdLst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</a:cxnLst>
                  <a:rect l="T0" t="T1" r="T2" b="T3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69" name="Freeform 45"/>
                <p:cNvSpPr/>
                <p:nvPr/>
              </p:nvSpPr>
              <p:spPr bwMode="auto">
                <a:xfrm rot="18427436">
                  <a:off x="437" y="271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1064 w 1064"/>
                    <a:gd name="T3" fmla="*/ 1230 h 1230"/>
                  </a:gdLst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</a:cxnLst>
                  <a:rect l="T0" t="T1" r="T2" b="T3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0" name="Freeform 46"/>
                <p:cNvSpPr/>
                <p:nvPr/>
              </p:nvSpPr>
              <p:spPr bwMode="auto">
                <a:xfrm rot="18427436">
                  <a:off x="247" y="121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2002 w 2002"/>
                    <a:gd name="T3" fmla="*/ 2521 h 2521"/>
                  </a:gdLst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</a:cxnLst>
                  <a:rect l="T0" t="T1" r="T2" b="T3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 rot="18427436">
                  <a:off x="293" y="-76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3007 w 3007"/>
                    <a:gd name="T3" fmla="*/ 3771 h 3771"/>
                  </a:gdLst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</a:cxnLst>
                  <a:rect l="T0" t="T1" r="T2" b="T3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 rot="18427436">
                  <a:off x="686" y="836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673 w 673"/>
                    <a:gd name="T3" fmla="*/ 342 h 342"/>
                  </a:gdLst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</a:cxnLst>
                  <a:rect l="T0" t="T1" r="T2" b="T3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3" name="Freeform 49"/>
                <p:cNvSpPr/>
                <p:nvPr/>
              </p:nvSpPr>
              <p:spPr bwMode="auto">
                <a:xfrm rot="18427436">
                  <a:off x="642" y="745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716 w 716"/>
                    <a:gd name="T3" fmla="*/ 403 h 403"/>
                  </a:gdLst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4" name="Freeform 50"/>
                <p:cNvSpPr/>
                <p:nvPr/>
              </p:nvSpPr>
              <p:spPr bwMode="auto">
                <a:xfrm rot="18427436">
                  <a:off x="372" y="15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717 w 717"/>
                    <a:gd name="T3" fmla="*/ 411 h 411"/>
                  </a:gdLst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5" name="Freeform 51"/>
                <p:cNvSpPr/>
                <p:nvPr/>
              </p:nvSpPr>
              <p:spPr bwMode="auto">
                <a:xfrm rot="18427436">
                  <a:off x="336" y="81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709 w 709"/>
                    <a:gd name="T3" fmla="*/ 386 h 386"/>
                  </a:gdLst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</a:cxnLst>
                  <a:rect l="T0" t="T1" r="T2" b="T3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>
              <a:off x="260" y="27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 bwMode="auto">
          <a:xfrm rot="18427436">
            <a:off x="10370608" y="-15081"/>
            <a:ext cx="1549400" cy="2084388"/>
          </a:xfrm>
          <a:custGeom>
            <a:avLst/>
            <a:gdLst>
              <a:gd name="T0" fmla="*/ 0 w 2903"/>
              <a:gd name="T1" fmla="*/ 0 h 3686"/>
              <a:gd name="T2" fmla="*/ 2903 w 2903"/>
              <a:gd name="T3" fmla="*/ 3686 h 3686"/>
            </a:gdLst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</a:cxnLst>
            <a:rect l="T0" t="T1" r="T2" b="T3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  <p:sp>
        <p:nvSpPr>
          <p:cNvPr id="1032" name="Freeform 8"/>
          <p:cNvSpPr/>
          <p:nvPr/>
        </p:nvSpPr>
        <p:spPr bwMode="auto">
          <a:xfrm rot="18427436">
            <a:off x="10487025" y="24606"/>
            <a:ext cx="1553633" cy="2097088"/>
          </a:xfrm>
          <a:custGeom>
            <a:avLst/>
            <a:gdLst>
              <a:gd name="T0" fmla="*/ 0 w 2911"/>
              <a:gd name="T1" fmla="*/ 0 h 3703"/>
              <a:gd name="T2" fmla="*/ 2911 w 2911"/>
              <a:gd name="T3" fmla="*/ 3703 h 3703"/>
            </a:gdLst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</a:cxnLst>
            <a:rect l="T0" t="T1" r="T2" b="T3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3" name="Freeform 9"/>
          <p:cNvSpPr/>
          <p:nvPr/>
        </p:nvSpPr>
        <p:spPr bwMode="auto">
          <a:xfrm rot="18427436">
            <a:off x="10441517" y="192088"/>
            <a:ext cx="1367367" cy="1571625"/>
          </a:xfrm>
          <a:custGeom>
            <a:avLst/>
            <a:gdLst>
              <a:gd name="T0" fmla="*/ 0 w 2561"/>
              <a:gd name="T1" fmla="*/ 0 h 2777"/>
              <a:gd name="T2" fmla="*/ 2561 w 2561"/>
              <a:gd name="T3" fmla="*/ 2777 h 2777"/>
            </a:gdLst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</a:cxnLst>
            <a:rect l="T0" t="T1" r="T2" b="T3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034" name="Group 10"/>
          <p:cNvGrpSpPr/>
          <p:nvPr/>
        </p:nvGrpSpPr>
        <p:grpSpPr>
          <a:xfrm>
            <a:off x="10584" y="5540375"/>
            <a:ext cx="2379133" cy="1246188"/>
            <a:chOff x="0" y="0"/>
            <a:chExt cx="1124" cy="785"/>
          </a:xfrm>
        </p:grpSpPr>
        <p:sp>
          <p:nvSpPr>
            <p:cNvPr id="2" name="Freeform 11"/>
            <p:cNvSpPr/>
            <p:nvPr/>
          </p:nvSpPr>
          <p:spPr bwMode="auto">
            <a:xfrm>
              <a:off x="19" y="15"/>
              <a:ext cx="1089" cy="649"/>
            </a:xfrm>
            <a:custGeom>
              <a:avLst/>
              <a:gdLst>
                <a:gd name="T0" fmla="*/ 0 w 2177"/>
                <a:gd name="T1" fmla="*/ 0 h 1298"/>
                <a:gd name="T2" fmla="*/ 2177 w 2177"/>
                <a:gd name="T3" fmla="*/ 1298 h 1298"/>
              </a:gdLst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</a:cxnLst>
              <a:rect l="T0" t="T1" r="T2" b="T3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" name="Freeform 12"/>
            <p:cNvSpPr/>
            <p:nvPr/>
          </p:nvSpPr>
          <p:spPr bwMode="auto">
            <a:xfrm>
              <a:off x="1017" y="92"/>
              <a:ext cx="71" cy="129"/>
            </a:xfrm>
            <a:custGeom>
              <a:avLst/>
              <a:gdLst>
                <a:gd name="T0" fmla="*/ 0 w 143"/>
                <a:gd name="T1" fmla="*/ 0 h 258"/>
                <a:gd name="T2" fmla="*/ 143 w 143"/>
                <a:gd name="T3" fmla="*/ 258 h 258"/>
              </a:gdLst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</a:cxnLst>
              <a:rect l="T0" t="T1" r="T2" b="T3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" name="Freeform 13"/>
            <p:cNvSpPr/>
            <p:nvPr/>
          </p:nvSpPr>
          <p:spPr bwMode="auto">
            <a:xfrm>
              <a:off x="15" y="28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1586 w 1586"/>
                <a:gd name="T3" fmla="*/ 821 h 821"/>
              </a:gdLst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</a:cxnLst>
              <a:rect l="T0" t="T1" r="T2" b="T3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8" name="Freeform 14"/>
            <p:cNvSpPr/>
            <p:nvPr/>
          </p:nvSpPr>
          <p:spPr bwMode="auto">
            <a:xfrm>
              <a:off x="124" y="318"/>
              <a:ext cx="525" cy="374"/>
            </a:xfrm>
            <a:custGeom>
              <a:avLst/>
              <a:gdLst>
                <a:gd name="T0" fmla="*/ 0 w 1049"/>
                <a:gd name="T1" fmla="*/ 0 h 747"/>
                <a:gd name="T2" fmla="*/ 1049 w 1049"/>
                <a:gd name="T3" fmla="*/ 747 h 747"/>
              </a:gdLst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</a:cxnLst>
              <a:rect l="T0" t="T1" r="T2" b="T3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9" name="Freeform 15"/>
            <p:cNvSpPr/>
            <p:nvPr/>
          </p:nvSpPr>
          <p:spPr bwMode="auto">
            <a:xfrm>
              <a:off x="480" y="42"/>
              <a:ext cx="135" cy="121"/>
            </a:xfrm>
            <a:custGeom>
              <a:avLst/>
              <a:gdLst>
                <a:gd name="T0" fmla="*/ 0 w 272"/>
                <a:gd name="T1" fmla="*/ 0 h 241"/>
                <a:gd name="T2" fmla="*/ 272 w 272"/>
                <a:gd name="T3" fmla="*/ 241 h 241"/>
              </a:gdLst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</a:cxnLst>
              <a:rect l="T0" t="T1" r="T2" b="T3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" name="Freeform 16"/>
            <p:cNvSpPr/>
            <p:nvPr/>
          </p:nvSpPr>
          <p:spPr bwMode="auto">
            <a:xfrm>
              <a:off x="636" y="673"/>
              <a:ext cx="76" cy="112"/>
            </a:xfrm>
            <a:custGeom>
              <a:avLst/>
              <a:gdLst>
                <a:gd name="T0" fmla="*/ 0 w 152"/>
                <a:gd name="T1" fmla="*/ 0 h 224"/>
                <a:gd name="T2" fmla="*/ 152 w 152"/>
                <a:gd name="T3" fmla="*/ 224 h 224"/>
              </a:gdLst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</a:cxnLst>
              <a:rect l="T0" t="T1" r="T2" b="T3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1" name="Freeform 17"/>
            <p:cNvSpPr/>
            <p:nvPr/>
          </p:nvSpPr>
          <p:spPr bwMode="auto">
            <a:xfrm>
              <a:off x="499" y="117"/>
              <a:ext cx="193" cy="383"/>
            </a:xfrm>
            <a:custGeom>
              <a:avLst/>
              <a:gdLst>
                <a:gd name="T0" fmla="*/ 0 w 386"/>
                <a:gd name="T1" fmla="*/ 0 h 764"/>
                <a:gd name="T2" fmla="*/ 386 w 386"/>
                <a:gd name="T3" fmla="*/ 764 h 764"/>
              </a:gdLst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</a:cxnLst>
              <a:rect l="T0" t="T1" r="T2" b="T3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2" name="Freeform 18"/>
            <p:cNvSpPr/>
            <p:nvPr/>
          </p:nvSpPr>
          <p:spPr bwMode="auto">
            <a:xfrm>
              <a:off x="663" y="100"/>
              <a:ext cx="364" cy="174"/>
            </a:xfrm>
            <a:custGeom>
              <a:avLst/>
              <a:gdLst>
                <a:gd name="T0" fmla="*/ 0 w 728"/>
                <a:gd name="T1" fmla="*/ 0 h 348"/>
                <a:gd name="T2" fmla="*/ 728 w 728"/>
                <a:gd name="T3" fmla="*/ 348 h 348"/>
              </a:gdLst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</a:cxnLst>
              <a:rect l="T0" t="T1" r="T2" b="T3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3" name="Freeform 19"/>
            <p:cNvSpPr/>
            <p:nvPr/>
          </p:nvSpPr>
          <p:spPr bwMode="auto">
            <a:xfrm>
              <a:off x="342" y="203"/>
              <a:ext cx="156" cy="67"/>
            </a:xfrm>
            <a:custGeom>
              <a:avLst/>
              <a:gdLst>
                <a:gd name="T0" fmla="*/ 0 w 312"/>
                <a:gd name="T1" fmla="*/ 0 h 135"/>
                <a:gd name="T2" fmla="*/ 312 w 312"/>
                <a:gd name="T3" fmla="*/ 135 h 135"/>
              </a:gdLst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</a:cxnLst>
              <a:rect l="T0" t="T1" r="T2" b="T3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060" name="Group 20"/>
            <p:cNvGrpSpPr/>
            <p:nvPr userDrawn="1"/>
          </p:nvGrpSpPr>
          <p:grpSpPr>
            <a:xfrm>
              <a:off x="0" y="0"/>
              <a:ext cx="1124" cy="780"/>
              <a:chOff x="0" y="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>
              <a:xfrm>
                <a:off x="494" y="72"/>
                <a:ext cx="548" cy="708"/>
                <a:chOff x="0" y="0"/>
                <a:chExt cx="548" cy="708"/>
              </a:xfrm>
            </p:grpSpPr>
            <p:sp>
              <p:nvSpPr>
                <p:cNvPr id="1046" name="Freeform 22"/>
                <p:cNvSpPr/>
                <p:nvPr/>
              </p:nvSpPr>
              <p:spPr bwMode="auto">
                <a:xfrm>
                  <a:off x="0" y="25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313 w 313"/>
                    <a:gd name="T3" fmla="*/ 175 h 175"/>
                  </a:gdLst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</a:cxnLst>
                  <a:rect l="T0" t="T1" r="T2" b="T3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7" name="Freeform 23"/>
                <p:cNvSpPr/>
                <p:nvPr/>
              </p:nvSpPr>
              <p:spPr bwMode="auto">
                <a:xfrm>
                  <a:off x="137" y="575"/>
                  <a:ext cx="115" cy="133"/>
                </a:xfrm>
                <a:custGeom>
                  <a:avLst/>
                  <a:gdLst>
                    <a:gd name="T0" fmla="*/ 0 w 230"/>
                    <a:gd name="T1" fmla="*/ 0 h 266"/>
                    <a:gd name="T2" fmla="*/ 230 w 230"/>
                    <a:gd name="T3" fmla="*/ 266 h 266"/>
                  </a:gdLst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</a:cxnLst>
                  <a:rect l="T0" t="T1" r="T2" b="T3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8" name="Freeform 24"/>
                <p:cNvSpPr/>
                <p:nvPr/>
              </p:nvSpPr>
              <p:spPr bwMode="auto">
                <a:xfrm>
                  <a:off x="505" y="0"/>
                  <a:ext cx="43" cy="117"/>
                </a:xfrm>
                <a:custGeom>
                  <a:avLst/>
                  <a:gdLst>
                    <a:gd name="T0" fmla="*/ 0 w 87"/>
                    <a:gd name="T1" fmla="*/ 0 h 234"/>
                    <a:gd name="T2" fmla="*/ 87 w 87"/>
                    <a:gd name="T3" fmla="*/ 234 h 234"/>
                  </a:gdLst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</a:cxnLst>
                  <a:rect l="T0" t="T1" r="T2" b="T3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049" name="Freeform 25"/>
              <p:cNvSpPr/>
              <p:nvPr/>
            </p:nvSpPr>
            <p:spPr bwMode="auto">
              <a:xfrm>
                <a:off x="71" y="242"/>
                <a:ext cx="595" cy="250"/>
              </a:xfrm>
              <a:custGeom>
                <a:avLst/>
                <a:gdLst>
                  <a:gd name="T0" fmla="*/ 0 w 1190"/>
                  <a:gd name="T1" fmla="*/ 0 h 500"/>
                  <a:gd name="T2" fmla="*/ 1190 w 1190"/>
                  <a:gd name="T3" fmla="*/ 500 h 500"/>
                </a:gdLst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</a:cxnLst>
                <a:rect l="T0" t="T1" r="T2" b="T3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0" name="Freeform 26"/>
              <p:cNvSpPr/>
              <p:nvPr/>
            </p:nvSpPr>
            <p:spPr bwMode="auto">
              <a:xfrm>
                <a:off x="255" y="396"/>
                <a:ext cx="244" cy="148"/>
              </a:xfrm>
              <a:custGeom>
                <a:avLst/>
                <a:gdLst>
                  <a:gd name="T0" fmla="*/ 0 w 489"/>
                  <a:gd name="T1" fmla="*/ 0 h 296"/>
                  <a:gd name="T2" fmla="*/ 489 w 489"/>
                  <a:gd name="T3" fmla="*/ 296 h 296"/>
                </a:gdLst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</a:cxnLst>
                <a:rect l="T0" t="T1" r="T2" b="T3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1" name="Freeform 27"/>
              <p:cNvSpPr/>
              <p:nvPr/>
            </p:nvSpPr>
            <p:spPr bwMode="auto">
              <a:xfrm>
                <a:off x="560" y="190"/>
                <a:ext cx="107" cy="238"/>
              </a:xfrm>
              <a:custGeom>
                <a:avLst/>
                <a:gdLst>
                  <a:gd name="T0" fmla="*/ 0 w 213"/>
                  <a:gd name="T1" fmla="*/ 0 h 478"/>
                  <a:gd name="T2" fmla="*/ 213 w 213"/>
                  <a:gd name="T3" fmla="*/ 478 h 478"/>
                </a:gdLst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</a:cxnLst>
                <a:rect l="T0" t="T1" r="T2" b="T3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65" name="Group 28"/>
              <p:cNvGrpSpPr/>
              <p:nvPr userDrawn="1"/>
            </p:nvGrpSpPr>
            <p:grpSpPr>
              <a:xfrm>
                <a:off x="0" y="0"/>
                <a:ext cx="1124" cy="678"/>
                <a:chOff x="0" y="0"/>
                <a:chExt cx="1124" cy="678"/>
              </a:xfrm>
            </p:grpSpPr>
            <p:sp>
              <p:nvSpPr>
                <p:cNvPr id="1053" name="Freeform 29"/>
                <p:cNvSpPr/>
                <p:nvPr/>
              </p:nvSpPr>
              <p:spPr bwMode="auto">
                <a:xfrm>
                  <a:off x="664" y="558"/>
                  <a:ext cx="75" cy="87"/>
                </a:xfrm>
                <a:custGeom>
                  <a:avLst/>
                  <a:gdLst>
                    <a:gd name="T0" fmla="*/ 0 w 150"/>
                    <a:gd name="T1" fmla="*/ 0 h 173"/>
                    <a:gd name="T2" fmla="*/ 150 w 150"/>
                    <a:gd name="T3" fmla="*/ 173 h 173"/>
                  </a:gdLst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</a:cxnLst>
                  <a:rect l="T0" t="T1" r="T2" b="T3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4" name="Freeform 30"/>
                <p:cNvSpPr/>
                <p:nvPr/>
              </p:nvSpPr>
              <p:spPr bwMode="auto">
                <a:xfrm>
                  <a:off x="0" y="238"/>
                  <a:ext cx="842" cy="440"/>
                </a:xfrm>
                <a:custGeom>
                  <a:avLst/>
                  <a:gdLst>
                    <a:gd name="T0" fmla="*/ 0 w 1684"/>
                    <a:gd name="T1" fmla="*/ 0 h 880"/>
                    <a:gd name="T2" fmla="*/ 1684 w 1684"/>
                    <a:gd name="T3" fmla="*/ 880 h 880"/>
                  </a:gdLst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</a:cxnLst>
                  <a:rect l="T0" t="T1" r="T2" b="T3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5" name="Freeform 31"/>
                <p:cNvSpPr/>
                <p:nvPr/>
              </p:nvSpPr>
              <p:spPr bwMode="auto">
                <a:xfrm>
                  <a:off x="101" y="280"/>
                  <a:ext cx="80" cy="167"/>
                </a:xfrm>
                <a:custGeom>
                  <a:avLst/>
                  <a:gdLst>
                    <a:gd name="T0" fmla="*/ 0 w 160"/>
                    <a:gd name="T1" fmla="*/ 0 h 335"/>
                    <a:gd name="T2" fmla="*/ 160 w 160"/>
                    <a:gd name="T3" fmla="*/ 335 h 335"/>
                  </a:gdLst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</a:cxnLst>
                  <a:rect l="T0" t="T1" r="T2" b="T3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6" name="Freeform 32"/>
                <p:cNvSpPr/>
                <p:nvPr/>
              </p:nvSpPr>
              <p:spPr bwMode="auto">
                <a:xfrm>
                  <a:off x="444" y="0"/>
                  <a:ext cx="322" cy="594"/>
                </a:xfrm>
                <a:custGeom>
                  <a:avLst/>
                  <a:gdLst>
                    <a:gd name="T0" fmla="*/ 0 w 642"/>
                    <a:gd name="T1" fmla="*/ 0 h 1188"/>
                    <a:gd name="T2" fmla="*/ 642 w 642"/>
                    <a:gd name="T3" fmla="*/ 1188 h 1188"/>
                  </a:gdLst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</a:cxnLst>
                  <a:rect l="T0" t="T1" r="T2" b="T3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7" name="Freeform 33"/>
                <p:cNvSpPr/>
                <p:nvPr/>
              </p:nvSpPr>
              <p:spPr bwMode="auto">
                <a:xfrm>
                  <a:off x="573" y="160"/>
                  <a:ext cx="96" cy="252"/>
                </a:xfrm>
                <a:custGeom>
                  <a:avLst/>
                  <a:gdLst>
                    <a:gd name="T0" fmla="*/ 0 w 192"/>
                    <a:gd name="T1" fmla="*/ 0 h 504"/>
                    <a:gd name="T2" fmla="*/ 192 w 192"/>
                    <a:gd name="T3" fmla="*/ 504 h 504"/>
                  </a:gdLst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</a:cxnLst>
                  <a:rect l="T0" t="T1" r="T2" b="T3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8" name="Freeform 34"/>
                <p:cNvSpPr/>
                <p:nvPr/>
              </p:nvSpPr>
              <p:spPr bwMode="auto">
                <a:xfrm>
                  <a:off x="323" y="140"/>
                  <a:ext cx="195" cy="135"/>
                </a:xfrm>
                <a:custGeom>
                  <a:avLst/>
                  <a:gdLst>
                    <a:gd name="T0" fmla="*/ 0 w 390"/>
                    <a:gd name="T1" fmla="*/ 0 h 269"/>
                    <a:gd name="T2" fmla="*/ 390 w 390"/>
                    <a:gd name="T3" fmla="*/ 269 h 269"/>
                  </a:gdLst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</a:cxnLst>
                  <a:rect l="T0" t="T1" r="T2" b="T3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9" name="Freeform 35"/>
                <p:cNvSpPr/>
                <p:nvPr/>
              </p:nvSpPr>
              <p:spPr bwMode="auto">
                <a:xfrm>
                  <a:off x="653" y="48"/>
                  <a:ext cx="471" cy="212"/>
                </a:xfrm>
                <a:custGeom>
                  <a:avLst/>
                  <a:gdLst>
                    <a:gd name="T0" fmla="*/ 0 w 941"/>
                    <a:gd name="T1" fmla="*/ 0 h 424"/>
                    <a:gd name="T2" fmla="*/ 941 w 941"/>
                    <a:gd name="T3" fmla="*/ 424 h 424"/>
                  </a:gdLst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</a:cxnLst>
                  <a:rect l="T0" t="T1" r="T2" b="T3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" name="Freeform 36"/>
                <p:cNvSpPr/>
                <p:nvPr/>
              </p:nvSpPr>
              <p:spPr bwMode="auto">
                <a:xfrm>
                  <a:off x="712" y="11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488 w 488"/>
                    <a:gd name="T3" fmla="*/ 173 h 173"/>
                  </a:gdLst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</a:cxnLst>
                  <a:rect l="T0" t="T1" r="T2" b="T3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>
          <a:xfrm>
            <a:off x="11573933" y="2116138"/>
            <a:ext cx="514351" cy="4308475"/>
            <a:chOff x="0" y="0"/>
            <a:chExt cx="243" cy="2714"/>
          </a:xfrm>
        </p:grpSpPr>
        <p:sp>
          <p:nvSpPr>
            <p:cNvPr id="1062" name="Freeform 38"/>
            <p:cNvSpPr/>
            <p:nvPr/>
          </p:nvSpPr>
          <p:spPr bwMode="auto">
            <a:xfrm flipH="1">
              <a:off x="0" y="1287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63" name="Freeform 39"/>
            <p:cNvSpPr/>
            <p:nvPr/>
          </p:nvSpPr>
          <p:spPr bwMode="auto">
            <a:xfrm flipH="1">
              <a:off x="38" y="0"/>
              <a:ext cx="205" cy="1633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036" name="Group 40"/>
          <p:cNvGrpSpPr/>
          <p:nvPr/>
        </p:nvGrpSpPr>
        <p:grpSpPr>
          <a:xfrm>
            <a:off x="9757833" y="90488"/>
            <a:ext cx="2844800" cy="1911350"/>
            <a:chOff x="0" y="0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>
            <a:xfrm>
              <a:off x="0" y="0"/>
              <a:ext cx="1344" cy="1204"/>
              <a:chOff x="0" y="0"/>
              <a:chExt cx="1344" cy="1204"/>
            </a:xfrm>
          </p:grpSpPr>
          <p:sp>
            <p:nvSpPr>
              <p:cNvPr id="1066" name="Freeform 42"/>
              <p:cNvSpPr/>
              <p:nvPr/>
            </p:nvSpPr>
            <p:spPr bwMode="auto">
              <a:xfrm rot="18427436">
                <a:off x="820" y="1029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245 w 245"/>
                  <a:gd name="T3" fmla="*/ 806 h 806"/>
                </a:gdLst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</a:cxnLst>
                <a:rect l="T0" t="T1" r="T2" b="T3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40" name="Group 43"/>
              <p:cNvGrpSpPr/>
              <p:nvPr userDrawn="1"/>
            </p:nvGrpSpPr>
            <p:grpSpPr>
              <a:xfrm>
                <a:off x="0" y="0"/>
                <a:ext cx="1344" cy="985"/>
                <a:chOff x="0" y="0"/>
                <a:chExt cx="1344" cy="985"/>
              </a:xfrm>
            </p:grpSpPr>
            <p:sp>
              <p:nvSpPr>
                <p:cNvPr id="1068" name="Freeform 44"/>
                <p:cNvSpPr/>
                <p:nvPr/>
              </p:nvSpPr>
              <p:spPr bwMode="auto">
                <a:xfrm rot="18427436">
                  <a:off x="353" y="14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604 w 604"/>
                    <a:gd name="T3" fmla="*/ 349 h 349"/>
                  </a:gdLst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</a:cxnLst>
                  <a:rect l="T0" t="T1" r="T2" b="T3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69" name="Freeform 45"/>
                <p:cNvSpPr/>
                <p:nvPr/>
              </p:nvSpPr>
              <p:spPr bwMode="auto">
                <a:xfrm rot="18427436">
                  <a:off x="437" y="271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1064 w 1064"/>
                    <a:gd name="T3" fmla="*/ 1230 h 1230"/>
                  </a:gdLst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</a:cxnLst>
                  <a:rect l="T0" t="T1" r="T2" b="T3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0" name="Freeform 46"/>
                <p:cNvSpPr/>
                <p:nvPr/>
              </p:nvSpPr>
              <p:spPr bwMode="auto">
                <a:xfrm rot="18427436">
                  <a:off x="247" y="121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2002 w 2002"/>
                    <a:gd name="T3" fmla="*/ 2521 h 2521"/>
                  </a:gdLst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</a:cxnLst>
                  <a:rect l="T0" t="T1" r="T2" b="T3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 rot="18427436">
                  <a:off x="293" y="-76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3007 w 3007"/>
                    <a:gd name="T3" fmla="*/ 3771 h 3771"/>
                  </a:gdLst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</a:cxnLst>
                  <a:rect l="T0" t="T1" r="T2" b="T3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 rot="18427436">
                  <a:off x="686" y="836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673 w 673"/>
                    <a:gd name="T3" fmla="*/ 342 h 342"/>
                  </a:gdLst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</a:cxnLst>
                  <a:rect l="T0" t="T1" r="T2" b="T3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3" name="Freeform 49"/>
                <p:cNvSpPr/>
                <p:nvPr/>
              </p:nvSpPr>
              <p:spPr bwMode="auto">
                <a:xfrm rot="18427436">
                  <a:off x="642" y="745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716 w 716"/>
                    <a:gd name="T3" fmla="*/ 403 h 403"/>
                  </a:gdLst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4" name="Freeform 50"/>
                <p:cNvSpPr/>
                <p:nvPr/>
              </p:nvSpPr>
              <p:spPr bwMode="auto">
                <a:xfrm rot="18427436">
                  <a:off x="372" y="15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717 w 717"/>
                    <a:gd name="T3" fmla="*/ 411 h 411"/>
                  </a:gdLst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5" name="Freeform 51"/>
                <p:cNvSpPr/>
                <p:nvPr/>
              </p:nvSpPr>
              <p:spPr bwMode="auto">
                <a:xfrm rot="18427436">
                  <a:off x="336" y="81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709 w 709"/>
                    <a:gd name="T3" fmla="*/ 386 h 386"/>
                  </a:gdLst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</a:cxnLst>
                  <a:rect l="T0" t="T1" r="T2" b="T3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>
              <a:off x="260" y="27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143000" indent="-228600" algn="l" defTabSz="0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600200" indent="-228600" algn="l" defTabSz="0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057400" indent="-228600" algn="l" defTabSz="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  <p:pic>
        <p:nvPicPr>
          <p:cNvPr id="8199" name="Picture 7" descr="图片1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56684" y="1098550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66800" y="1098550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21784" y="1520825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214967" y="1520825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69333" y="1447800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16000" y="990600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4" name="Rectangle 10"/>
          <p:cNvSpPr>
            <a:spLocks noGrp="1"/>
          </p:cNvSpPr>
          <p:nvPr>
            <p:ph type="body" idx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zh-CN" sz="1400" dirty="0">
                <a:ea typeface="宋体" pitchFamily="2" charset="-122"/>
              </a:rPr>
            </a:fld>
            <a:endParaRPr lang="zh-CN" altLang="zh-CN" sz="1400" dirty="0"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random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7"/>
          <p:cNvPicPr>
            <a:picLocks noChangeAspect="1"/>
          </p:cNvPicPr>
          <p:nvPr/>
        </p:nvPicPr>
        <p:blipFill>
          <a:blip r:embed="rId13">
            <a:lum bright="12000" contrast="40000"/>
          </a:blip>
          <a:stretch>
            <a:fillRect/>
          </a:stretch>
        </p:blipFill>
        <p:spPr>
          <a:xfrm>
            <a:off x="8890000" y="4914900"/>
            <a:ext cx="3302000" cy="19431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6096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3" name="图片 8"/>
          <p:cNvPicPr>
            <a:picLocks noChangeAspect="1"/>
          </p:cNvPicPr>
          <p:nvPr/>
        </p:nvPicPr>
        <p:blipFill>
          <a:blip r:embed="rId14">
            <a:lum bright="34000" contrast="40000"/>
          </a:blip>
          <a:stretch>
            <a:fillRect/>
          </a:stretch>
        </p:blipFill>
        <p:spPr>
          <a:xfrm>
            <a:off x="0" y="6419850"/>
            <a:ext cx="12192000" cy="4381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34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5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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³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itchFamily="18" charset="2"/>
        <a:buChar char="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itchFamily="18" charset="2"/>
        <a:buChar char="¯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89A53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7"/>
          <p:cNvPicPr>
            <a:picLocks noChangeAspect="1"/>
          </p:cNvPicPr>
          <p:nvPr/>
        </p:nvPicPr>
        <p:blipFill>
          <a:blip r:embed="rId13">
            <a:lum bright="12000" contrast="40000"/>
          </a:blip>
          <a:stretch>
            <a:fillRect/>
          </a:stretch>
        </p:blipFill>
        <p:spPr>
          <a:xfrm>
            <a:off x="8890000" y="4914900"/>
            <a:ext cx="3302000" cy="19431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6096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3" name="图片 8"/>
          <p:cNvPicPr>
            <a:picLocks noChangeAspect="1"/>
          </p:cNvPicPr>
          <p:nvPr/>
        </p:nvPicPr>
        <p:blipFill>
          <a:blip r:embed="rId14">
            <a:lum bright="34000" contrast="40000"/>
          </a:blip>
          <a:stretch>
            <a:fillRect/>
          </a:stretch>
        </p:blipFill>
        <p:spPr>
          <a:xfrm>
            <a:off x="0" y="6419850"/>
            <a:ext cx="12192000" cy="4381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34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5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ea typeface="华文楷体" pitchFamily="2" charset="-122"/>
              </a:rPr>
            </a:fld>
            <a:endParaRPr lang="en-US" altLang="zh-CN" sz="1200" dirty="0">
              <a:solidFill>
                <a:srgbClr val="898989"/>
              </a:solidFill>
              <a:ea typeface="华文楷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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³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itchFamily="18" charset="2"/>
        <a:buChar char="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itchFamily="18" charset="2"/>
        <a:buChar char="¯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89A53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 bwMode="auto">
          <a:xfrm rot="18427436">
            <a:off x="10370608" y="-15081"/>
            <a:ext cx="1549400" cy="2084388"/>
          </a:xfrm>
          <a:custGeom>
            <a:avLst/>
            <a:gdLst>
              <a:gd name="T0" fmla="*/ 0 w 2903"/>
              <a:gd name="T1" fmla="*/ 0 h 3686"/>
              <a:gd name="T2" fmla="*/ 2903 w 2903"/>
              <a:gd name="T3" fmla="*/ 3686 h 3686"/>
            </a:gdLst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</a:cxnLst>
            <a:rect l="T0" t="T1" r="T2" b="T3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  <p:sp>
        <p:nvSpPr>
          <p:cNvPr id="1032" name="Freeform 8"/>
          <p:cNvSpPr/>
          <p:nvPr/>
        </p:nvSpPr>
        <p:spPr bwMode="auto">
          <a:xfrm rot="18427436">
            <a:off x="10487025" y="24606"/>
            <a:ext cx="1553633" cy="2097088"/>
          </a:xfrm>
          <a:custGeom>
            <a:avLst/>
            <a:gdLst>
              <a:gd name="T0" fmla="*/ 0 w 2911"/>
              <a:gd name="T1" fmla="*/ 0 h 3703"/>
              <a:gd name="T2" fmla="*/ 2911 w 2911"/>
              <a:gd name="T3" fmla="*/ 3703 h 3703"/>
            </a:gdLst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</a:cxnLst>
            <a:rect l="T0" t="T1" r="T2" b="T3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3" name="Freeform 9"/>
          <p:cNvSpPr/>
          <p:nvPr/>
        </p:nvSpPr>
        <p:spPr bwMode="auto">
          <a:xfrm rot="18427436">
            <a:off x="10441517" y="192088"/>
            <a:ext cx="1367367" cy="1571625"/>
          </a:xfrm>
          <a:custGeom>
            <a:avLst/>
            <a:gdLst>
              <a:gd name="T0" fmla="*/ 0 w 2561"/>
              <a:gd name="T1" fmla="*/ 0 h 2777"/>
              <a:gd name="T2" fmla="*/ 2561 w 2561"/>
              <a:gd name="T3" fmla="*/ 2777 h 2777"/>
            </a:gdLst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</a:cxnLst>
            <a:rect l="T0" t="T1" r="T2" b="T3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034" name="Group 10"/>
          <p:cNvGrpSpPr/>
          <p:nvPr/>
        </p:nvGrpSpPr>
        <p:grpSpPr>
          <a:xfrm>
            <a:off x="10584" y="5540375"/>
            <a:ext cx="2379133" cy="1246188"/>
            <a:chOff x="0" y="0"/>
            <a:chExt cx="1124" cy="785"/>
          </a:xfrm>
        </p:grpSpPr>
        <p:sp>
          <p:nvSpPr>
            <p:cNvPr id="2" name="Freeform 11"/>
            <p:cNvSpPr/>
            <p:nvPr/>
          </p:nvSpPr>
          <p:spPr bwMode="auto">
            <a:xfrm>
              <a:off x="19" y="15"/>
              <a:ext cx="1089" cy="649"/>
            </a:xfrm>
            <a:custGeom>
              <a:avLst/>
              <a:gdLst>
                <a:gd name="T0" fmla="*/ 0 w 2177"/>
                <a:gd name="T1" fmla="*/ 0 h 1298"/>
                <a:gd name="T2" fmla="*/ 2177 w 2177"/>
                <a:gd name="T3" fmla="*/ 1298 h 1298"/>
              </a:gdLst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</a:cxnLst>
              <a:rect l="T0" t="T1" r="T2" b="T3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" name="Freeform 12"/>
            <p:cNvSpPr/>
            <p:nvPr/>
          </p:nvSpPr>
          <p:spPr bwMode="auto">
            <a:xfrm>
              <a:off x="1017" y="92"/>
              <a:ext cx="71" cy="129"/>
            </a:xfrm>
            <a:custGeom>
              <a:avLst/>
              <a:gdLst>
                <a:gd name="T0" fmla="*/ 0 w 143"/>
                <a:gd name="T1" fmla="*/ 0 h 258"/>
                <a:gd name="T2" fmla="*/ 143 w 143"/>
                <a:gd name="T3" fmla="*/ 258 h 258"/>
              </a:gdLst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</a:cxnLst>
              <a:rect l="T0" t="T1" r="T2" b="T3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" name="Freeform 13"/>
            <p:cNvSpPr/>
            <p:nvPr/>
          </p:nvSpPr>
          <p:spPr bwMode="auto">
            <a:xfrm>
              <a:off x="15" y="28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1586 w 1586"/>
                <a:gd name="T3" fmla="*/ 821 h 821"/>
              </a:gdLst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</a:cxnLst>
              <a:rect l="T0" t="T1" r="T2" b="T3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8" name="Freeform 14"/>
            <p:cNvSpPr/>
            <p:nvPr/>
          </p:nvSpPr>
          <p:spPr bwMode="auto">
            <a:xfrm>
              <a:off x="124" y="318"/>
              <a:ext cx="525" cy="374"/>
            </a:xfrm>
            <a:custGeom>
              <a:avLst/>
              <a:gdLst>
                <a:gd name="T0" fmla="*/ 0 w 1049"/>
                <a:gd name="T1" fmla="*/ 0 h 747"/>
                <a:gd name="T2" fmla="*/ 1049 w 1049"/>
                <a:gd name="T3" fmla="*/ 747 h 747"/>
              </a:gdLst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</a:cxnLst>
              <a:rect l="T0" t="T1" r="T2" b="T3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9" name="Freeform 15"/>
            <p:cNvSpPr/>
            <p:nvPr/>
          </p:nvSpPr>
          <p:spPr bwMode="auto">
            <a:xfrm>
              <a:off x="480" y="42"/>
              <a:ext cx="135" cy="121"/>
            </a:xfrm>
            <a:custGeom>
              <a:avLst/>
              <a:gdLst>
                <a:gd name="T0" fmla="*/ 0 w 272"/>
                <a:gd name="T1" fmla="*/ 0 h 241"/>
                <a:gd name="T2" fmla="*/ 272 w 272"/>
                <a:gd name="T3" fmla="*/ 241 h 241"/>
              </a:gdLst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</a:cxnLst>
              <a:rect l="T0" t="T1" r="T2" b="T3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" name="Freeform 16"/>
            <p:cNvSpPr/>
            <p:nvPr/>
          </p:nvSpPr>
          <p:spPr bwMode="auto">
            <a:xfrm>
              <a:off x="636" y="673"/>
              <a:ext cx="76" cy="112"/>
            </a:xfrm>
            <a:custGeom>
              <a:avLst/>
              <a:gdLst>
                <a:gd name="T0" fmla="*/ 0 w 152"/>
                <a:gd name="T1" fmla="*/ 0 h 224"/>
                <a:gd name="T2" fmla="*/ 152 w 152"/>
                <a:gd name="T3" fmla="*/ 224 h 224"/>
              </a:gdLst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</a:cxnLst>
              <a:rect l="T0" t="T1" r="T2" b="T3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1" name="Freeform 17"/>
            <p:cNvSpPr/>
            <p:nvPr/>
          </p:nvSpPr>
          <p:spPr bwMode="auto">
            <a:xfrm>
              <a:off x="499" y="117"/>
              <a:ext cx="193" cy="383"/>
            </a:xfrm>
            <a:custGeom>
              <a:avLst/>
              <a:gdLst>
                <a:gd name="T0" fmla="*/ 0 w 386"/>
                <a:gd name="T1" fmla="*/ 0 h 764"/>
                <a:gd name="T2" fmla="*/ 386 w 386"/>
                <a:gd name="T3" fmla="*/ 764 h 764"/>
              </a:gdLst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</a:cxnLst>
              <a:rect l="T0" t="T1" r="T2" b="T3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2" name="Freeform 18"/>
            <p:cNvSpPr/>
            <p:nvPr/>
          </p:nvSpPr>
          <p:spPr bwMode="auto">
            <a:xfrm>
              <a:off x="663" y="100"/>
              <a:ext cx="364" cy="174"/>
            </a:xfrm>
            <a:custGeom>
              <a:avLst/>
              <a:gdLst>
                <a:gd name="T0" fmla="*/ 0 w 728"/>
                <a:gd name="T1" fmla="*/ 0 h 348"/>
                <a:gd name="T2" fmla="*/ 728 w 728"/>
                <a:gd name="T3" fmla="*/ 348 h 348"/>
              </a:gdLst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</a:cxnLst>
              <a:rect l="T0" t="T1" r="T2" b="T3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3" name="Freeform 19"/>
            <p:cNvSpPr/>
            <p:nvPr/>
          </p:nvSpPr>
          <p:spPr bwMode="auto">
            <a:xfrm>
              <a:off x="342" y="203"/>
              <a:ext cx="156" cy="67"/>
            </a:xfrm>
            <a:custGeom>
              <a:avLst/>
              <a:gdLst>
                <a:gd name="T0" fmla="*/ 0 w 312"/>
                <a:gd name="T1" fmla="*/ 0 h 135"/>
                <a:gd name="T2" fmla="*/ 312 w 312"/>
                <a:gd name="T3" fmla="*/ 135 h 135"/>
              </a:gdLst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</a:cxnLst>
              <a:rect l="T0" t="T1" r="T2" b="T3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060" name="Group 20"/>
            <p:cNvGrpSpPr/>
            <p:nvPr userDrawn="1"/>
          </p:nvGrpSpPr>
          <p:grpSpPr>
            <a:xfrm>
              <a:off x="0" y="0"/>
              <a:ext cx="1124" cy="780"/>
              <a:chOff x="0" y="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>
              <a:xfrm>
                <a:off x="494" y="72"/>
                <a:ext cx="548" cy="708"/>
                <a:chOff x="0" y="0"/>
                <a:chExt cx="548" cy="708"/>
              </a:xfrm>
            </p:grpSpPr>
            <p:sp>
              <p:nvSpPr>
                <p:cNvPr id="1046" name="Freeform 22"/>
                <p:cNvSpPr/>
                <p:nvPr/>
              </p:nvSpPr>
              <p:spPr bwMode="auto">
                <a:xfrm>
                  <a:off x="0" y="25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313 w 313"/>
                    <a:gd name="T3" fmla="*/ 175 h 175"/>
                  </a:gdLst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</a:cxnLst>
                  <a:rect l="T0" t="T1" r="T2" b="T3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7" name="Freeform 23"/>
                <p:cNvSpPr/>
                <p:nvPr/>
              </p:nvSpPr>
              <p:spPr bwMode="auto">
                <a:xfrm>
                  <a:off x="137" y="575"/>
                  <a:ext cx="115" cy="133"/>
                </a:xfrm>
                <a:custGeom>
                  <a:avLst/>
                  <a:gdLst>
                    <a:gd name="T0" fmla="*/ 0 w 230"/>
                    <a:gd name="T1" fmla="*/ 0 h 266"/>
                    <a:gd name="T2" fmla="*/ 230 w 230"/>
                    <a:gd name="T3" fmla="*/ 266 h 266"/>
                  </a:gdLst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</a:cxnLst>
                  <a:rect l="T0" t="T1" r="T2" b="T3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8" name="Freeform 24"/>
                <p:cNvSpPr/>
                <p:nvPr/>
              </p:nvSpPr>
              <p:spPr bwMode="auto">
                <a:xfrm>
                  <a:off x="505" y="0"/>
                  <a:ext cx="43" cy="117"/>
                </a:xfrm>
                <a:custGeom>
                  <a:avLst/>
                  <a:gdLst>
                    <a:gd name="T0" fmla="*/ 0 w 87"/>
                    <a:gd name="T1" fmla="*/ 0 h 234"/>
                    <a:gd name="T2" fmla="*/ 87 w 87"/>
                    <a:gd name="T3" fmla="*/ 234 h 234"/>
                  </a:gdLst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</a:cxnLst>
                  <a:rect l="T0" t="T1" r="T2" b="T3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049" name="Freeform 25"/>
              <p:cNvSpPr/>
              <p:nvPr/>
            </p:nvSpPr>
            <p:spPr bwMode="auto">
              <a:xfrm>
                <a:off x="71" y="242"/>
                <a:ext cx="595" cy="250"/>
              </a:xfrm>
              <a:custGeom>
                <a:avLst/>
                <a:gdLst>
                  <a:gd name="T0" fmla="*/ 0 w 1190"/>
                  <a:gd name="T1" fmla="*/ 0 h 500"/>
                  <a:gd name="T2" fmla="*/ 1190 w 1190"/>
                  <a:gd name="T3" fmla="*/ 500 h 500"/>
                </a:gdLst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</a:cxnLst>
                <a:rect l="T0" t="T1" r="T2" b="T3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0" name="Freeform 26"/>
              <p:cNvSpPr/>
              <p:nvPr/>
            </p:nvSpPr>
            <p:spPr bwMode="auto">
              <a:xfrm>
                <a:off x="255" y="396"/>
                <a:ext cx="244" cy="148"/>
              </a:xfrm>
              <a:custGeom>
                <a:avLst/>
                <a:gdLst>
                  <a:gd name="T0" fmla="*/ 0 w 489"/>
                  <a:gd name="T1" fmla="*/ 0 h 296"/>
                  <a:gd name="T2" fmla="*/ 489 w 489"/>
                  <a:gd name="T3" fmla="*/ 296 h 296"/>
                </a:gdLst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</a:cxnLst>
                <a:rect l="T0" t="T1" r="T2" b="T3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1" name="Freeform 27"/>
              <p:cNvSpPr/>
              <p:nvPr/>
            </p:nvSpPr>
            <p:spPr bwMode="auto">
              <a:xfrm>
                <a:off x="560" y="190"/>
                <a:ext cx="107" cy="238"/>
              </a:xfrm>
              <a:custGeom>
                <a:avLst/>
                <a:gdLst>
                  <a:gd name="T0" fmla="*/ 0 w 213"/>
                  <a:gd name="T1" fmla="*/ 0 h 478"/>
                  <a:gd name="T2" fmla="*/ 213 w 213"/>
                  <a:gd name="T3" fmla="*/ 478 h 478"/>
                </a:gdLst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</a:cxnLst>
                <a:rect l="T0" t="T1" r="T2" b="T3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65" name="Group 28"/>
              <p:cNvGrpSpPr/>
              <p:nvPr userDrawn="1"/>
            </p:nvGrpSpPr>
            <p:grpSpPr>
              <a:xfrm>
                <a:off x="0" y="0"/>
                <a:ext cx="1124" cy="678"/>
                <a:chOff x="0" y="0"/>
                <a:chExt cx="1124" cy="678"/>
              </a:xfrm>
            </p:grpSpPr>
            <p:sp>
              <p:nvSpPr>
                <p:cNvPr id="1053" name="Freeform 29"/>
                <p:cNvSpPr/>
                <p:nvPr/>
              </p:nvSpPr>
              <p:spPr bwMode="auto">
                <a:xfrm>
                  <a:off x="664" y="558"/>
                  <a:ext cx="75" cy="87"/>
                </a:xfrm>
                <a:custGeom>
                  <a:avLst/>
                  <a:gdLst>
                    <a:gd name="T0" fmla="*/ 0 w 150"/>
                    <a:gd name="T1" fmla="*/ 0 h 173"/>
                    <a:gd name="T2" fmla="*/ 150 w 150"/>
                    <a:gd name="T3" fmla="*/ 173 h 173"/>
                  </a:gdLst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</a:cxnLst>
                  <a:rect l="T0" t="T1" r="T2" b="T3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4" name="Freeform 30"/>
                <p:cNvSpPr/>
                <p:nvPr/>
              </p:nvSpPr>
              <p:spPr bwMode="auto">
                <a:xfrm>
                  <a:off x="0" y="238"/>
                  <a:ext cx="842" cy="440"/>
                </a:xfrm>
                <a:custGeom>
                  <a:avLst/>
                  <a:gdLst>
                    <a:gd name="T0" fmla="*/ 0 w 1684"/>
                    <a:gd name="T1" fmla="*/ 0 h 880"/>
                    <a:gd name="T2" fmla="*/ 1684 w 1684"/>
                    <a:gd name="T3" fmla="*/ 880 h 880"/>
                  </a:gdLst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</a:cxnLst>
                  <a:rect l="T0" t="T1" r="T2" b="T3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5" name="Freeform 31"/>
                <p:cNvSpPr/>
                <p:nvPr/>
              </p:nvSpPr>
              <p:spPr bwMode="auto">
                <a:xfrm>
                  <a:off x="101" y="280"/>
                  <a:ext cx="80" cy="167"/>
                </a:xfrm>
                <a:custGeom>
                  <a:avLst/>
                  <a:gdLst>
                    <a:gd name="T0" fmla="*/ 0 w 160"/>
                    <a:gd name="T1" fmla="*/ 0 h 335"/>
                    <a:gd name="T2" fmla="*/ 160 w 160"/>
                    <a:gd name="T3" fmla="*/ 335 h 335"/>
                  </a:gdLst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</a:cxnLst>
                  <a:rect l="T0" t="T1" r="T2" b="T3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6" name="Freeform 32"/>
                <p:cNvSpPr/>
                <p:nvPr/>
              </p:nvSpPr>
              <p:spPr bwMode="auto">
                <a:xfrm>
                  <a:off x="444" y="0"/>
                  <a:ext cx="322" cy="594"/>
                </a:xfrm>
                <a:custGeom>
                  <a:avLst/>
                  <a:gdLst>
                    <a:gd name="T0" fmla="*/ 0 w 642"/>
                    <a:gd name="T1" fmla="*/ 0 h 1188"/>
                    <a:gd name="T2" fmla="*/ 642 w 642"/>
                    <a:gd name="T3" fmla="*/ 1188 h 1188"/>
                  </a:gdLst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</a:cxnLst>
                  <a:rect l="T0" t="T1" r="T2" b="T3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7" name="Freeform 33"/>
                <p:cNvSpPr/>
                <p:nvPr/>
              </p:nvSpPr>
              <p:spPr bwMode="auto">
                <a:xfrm>
                  <a:off x="573" y="160"/>
                  <a:ext cx="96" cy="252"/>
                </a:xfrm>
                <a:custGeom>
                  <a:avLst/>
                  <a:gdLst>
                    <a:gd name="T0" fmla="*/ 0 w 192"/>
                    <a:gd name="T1" fmla="*/ 0 h 504"/>
                    <a:gd name="T2" fmla="*/ 192 w 192"/>
                    <a:gd name="T3" fmla="*/ 504 h 504"/>
                  </a:gdLst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</a:cxnLst>
                  <a:rect l="T0" t="T1" r="T2" b="T3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8" name="Freeform 34"/>
                <p:cNvSpPr/>
                <p:nvPr/>
              </p:nvSpPr>
              <p:spPr bwMode="auto">
                <a:xfrm>
                  <a:off x="323" y="140"/>
                  <a:ext cx="195" cy="135"/>
                </a:xfrm>
                <a:custGeom>
                  <a:avLst/>
                  <a:gdLst>
                    <a:gd name="T0" fmla="*/ 0 w 390"/>
                    <a:gd name="T1" fmla="*/ 0 h 269"/>
                    <a:gd name="T2" fmla="*/ 390 w 390"/>
                    <a:gd name="T3" fmla="*/ 269 h 269"/>
                  </a:gdLst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</a:cxnLst>
                  <a:rect l="T0" t="T1" r="T2" b="T3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9" name="Freeform 35"/>
                <p:cNvSpPr/>
                <p:nvPr/>
              </p:nvSpPr>
              <p:spPr bwMode="auto">
                <a:xfrm>
                  <a:off x="653" y="48"/>
                  <a:ext cx="471" cy="212"/>
                </a:xfrm>
                <a:custGeom>
                  <a:avLst/>
                  <a:gdLst>
                    <a:gd name="T0" fmla="*/ 0 w 941"/>
                    <a:gd name="T1" fmla="*/ 0 h 424"/>
                    <a:gd name="T2" fmla="*/ 941 w 941"/>
                    <a:gd name="T3" fmla="*/ 424 h 424"/>
                  </a:gdLst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</a:cxnLst>
                  <a:rect l="T0" t="T1" r="T2" b="T3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" name="Freeform 36"/>
                <p:cNvSpPr/>
                <p:nvPr/>
              </p:nvSpPr>
              <p:spPr bwMode="auto">
                <a:xfrm>
                  <a:off x="712" y="11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488 w 488"/>
                    <a:gd name="T3" fmla="*/ 173 h 173"/>
                  </a:gdLst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</a:cxnLst>
                  <a:rect l="T0" t="T1" r="T2" b="T3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>
          <a:xfrm>
            <a:off x="11573933" y="2116138"/>
            <a:ext cx="514351" cy="4308475"/>
            <a:chOff x="0" y="0"/>
            <a:chExt cx="243" cy="2714"/>
          </a:xfrm>
        </p:grpSpPr>
        <p:sp>
          <p:nvSpPr>
            <p:cNvPr id="1062" name="Freeform 38"/>
            <p:cNvSpPr/>
            <p:nvPr/>
          </p:nvSpPr>
          <p:spPr bwMode="auto">
            <a:xfrm flipH="1">
              <a:off x="0" y="1287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63" name="Freeform 39"/>
            <p:cNvSpPr/>
            <p:nvPr/>
          </p:nvSpPr>
          <p:spPr bwMode="auto">
            <a:xfrm flipH="1">
              <a:off x="38" y="0"/>
              <a:ext cx="205" cy="1633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036" name="Group 40"/>
          <p:cNvGrpSpPr/>
          <p:nvPr/>
        </p:nvGrpSpPr>
        <p:grpSpPr>
          <a:xfrm>
            <a:off x="9757833" y="90488"/>
            <a:ext cx="2844800" cy="1911350"/>
            <a:chOff x="0" y="0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>
            <a:xfrm>
              <a:off x="0" y="0"/>
              <a:ext cx="1344" cy="1204"/>
              <a:chOff x="0" y="0"/>
              <a:chExt cx="1344" cy="1204"/>
            </a:xfrm>
          </p:grpSpPr>
          <p:sp>
            <p:nvSpPr>
              <p:cNvPr id="1066" name="Freeform 42"/>
              <p:cNvSpPr/>
              <p:nvPr/>
            </p:nvSpPr>
            <p:spPr bwMode="auto">
              <a:xfrm rot="18427436">
                <a:off x="820" y="1029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245 w 245"/>
                  <a:gd name="T3" fmla="*/ 806 h 806"/>
                </a:gdLst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</a:cxnLst>
                <a:rect l="T0" t="T1" r="T2" b="T3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40" name="Group 43"/>
              <p:cNvGrpSpPr/>
              <p:nvPr userDrawn="1"/>
            </p:nvGrpSpPr>
            <p:grpSpPr>
              <a:xfrm>
                <a:off x="0" y="0"/>
                <a:ext cx="1344" cy="985"/>
                <a:chOff x="0" y="0"/>
                <a:chExt cx="1344" cy="985"/>
              </a:xfrm>
            </p:grpSpPr>
            <p:sp>
              <p:nvSpPr>
                <p:cNvPr id="1068" name="Freeform 44"/>
                <p:cNvSpPr/>
                <p:nvPr/>
              </p:nvSpPr>
              <p:spPr bwMode="auto">
                <a:xfrm rot="18427436">
                  <a:off x="353" y="14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604 w 604"/>
                    <a:gd name="T3" fmla="*/ 349 h 349"/>
                  </a:gdLst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</a:cxnLst>
                  <a:rect l="T0" t="T1" r="T2" b="T3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69" name="Freeform 45"/>
                <p:cNvSpPr/>
                <p:nvPr/>
              </p:nvSpPr>
              <p:spPr bwMode="auto">
                <a:xfrm rot="18427436">
                  <a:off x="437" y="271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1064 w 1064"/>
                    <a:gd name="T3" fmla="*/ 1230 h 1230"/>
                  </a:gdLst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</a:cxnLst>
                  <a:rect l="T0" t="T1" r="T2" b="T3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0" name="Freeform 46"/>
                <p:cNvSpPr/>
                <p:nvPr/>
              </p:nvSpPr>
              <p:spPr bwMode="auto">
                <a:xfrm rot="18427436">
                  <a:off x="247" y="121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2002 w 2002"/>
                    <a:gd name="T3" fmla="*/ 2521 h 2521"/>
                  </a:gdLst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</a:cxnLst>
                  <a:rect l="T0" t="T1" r="T2" b="T3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 rot="18427436">
                  <a:off x="293" y="-76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3007 w 3007"/>
                    <a:gd name="T3" fmla="*/ 3771 h 3771"/>
                  </a:gdLst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</a:cxnLst>
                  <a:rect l="T0" t="T1" r="T2" b="T3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 rot="18427436">
                  <a:off x="686" y="836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673 w 673"/>
                    <a:gd name="T3" fmla="*/ 342 h 342"/>
                  </a:gdLst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</a:cxnLst>
                  <a:rect l="T0" t="T1" r="T2" b="T3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3" name="Freeform 49"/>
                <p:cNvSpPr/>
                <p:nvPr/>
              </p:nvSpPr>
              <p:spPr bwMode="auto">
                <a:xfrm rot="18427436">
                  <a:off x="642" y="745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716 w 716"/>
                    <a:gd name="T3" fmla="*/ 403 h 403"/>
                  </a:gdLst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4" name="Freeform 50"/>
                <p:cNvSpPr/>
                <p:nvPr/>
              </p:nvSpPr>
              <p:spPr bwMode="auto">
                <a:xfrm rot="18427436">
                  <a:off x="372" y="15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717 w 717"/>
                    <a:gd name="T3" fmla="*/ 411 h 411"/>
                  </a:gdLst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5" name="Freeform 51"/>
                <p:cNvSpPr/>
                <p:nvPr/>
              </p:nvSpPr>
              <p:spPr bwMode="auto">
                <a:xfrm rot="18427436">
                  <a:off x="336" y="81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709 w 709"/>
                    <a:gd name="T3" fmla="*/ 386 h 386"/>
                  </a:gdLst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</a:cxnLst>
                  <a:rect l="T0" t="T1" r="T2" b="T3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>
              <a:off x="260" y="27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 bwMode="auto">
          <a:xfrm rot="18427436">
            <a:off x="10370608" y="-15081"/>
            <a:ext cx="1549400" cy="2084388"/>
          </a:xfrm>
          <a:custGeom>
            <a:avLst/>
            <a:gdLst>
              <a:gd name="T0" fmla="*/ 0 w 2903"/>
              <a:gd name="T1" fmla="*/ 0 h 3686"/>
              <a:gd name="T2" fmla="*/ 2903 w 2903"/>
              <a:gd name="T3" fmla="*/ 3686 h 3686"/>
            </a:gdLst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</a:cxnLst>
            <a:rect l="T0" t="T1" r="T2" b="T3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>
                <a:latin typeface="Comic Sans MS" pitchFamily="66" charset="0"/>
              </a:rPr>
            </a:fld>
            <a:endParaRPr lang="en-US" altLang="zh-CN" sz="1400" dirty="0">
              <a:latin typeface="Comic Sans MS" pitchFamily="66" charset="0"/>
            </a:endParaRPr>
          </a:p>
        </p:txBody>
      </p:sp>
      <p:sp>
        <p:nvSpPr>
          <p:cNvPr id="1032" name="Freeform 8"/>
          <p:cNvSpPr/>
          <p:nvPr/>
        </p:nvSpPr>
        <p:spPr bwMode="auto">
          <a:xfrm rot="18427436">
            <a:off x="10487025" y="24606"/>
            <a:ext cx="1553633" cy="2097088"/>
          </a:xfrm>
          <a:custGeom>
            <a:avLst/>
            <a:gdLst>
              <a:gd name="T0" fmla="*/ 0 w 2911"/>
              <a:gd name="T1" fmla="*/ 0 h 3703"/>
              <a:gd name="T2" fmla="*/ 2911 w 2911"/>
              <a:gd name="T3" fmla="*/ 3703 h 3703"/>
            </a:gdLst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</a:cxnLst>
            <a:rect l="T0" t="T1" r="T2" b="T3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3" name="Freeform 9"/>
          <p:cNvSpPr/>
          <p:nvPr/>
        </p:nvSpPr>
        <p:spPr bwMode="auto">
          <a:xfrm rot="18427436">
            <a:off x="10441517" y="192088"/>
            <a:ext cx="1367367" cy="1571625"/>
          </a:xfrm>
          <a:custGeom>
            <a:avLst/>
            <a:gdLst>
              <a:gd name="T0" fmla="*/ 0 w 2561"/>
              <a:gd name="T1" fmla="*/ 0 h 2777"/>
              <a:gd name="T2" fmla="*/ 2561 w 2561"/>
              <a:gd name="T3" fmla="*/ 2777 h 2777"/>
            </a:gdLst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</a:cxnLst>
            <a:rect l="T0" t="T1" r="T2" b="T3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034" name="Group 10"/>
          <p:cNvGrpSpPr/>
          <p:nvPr/>
        </p:nvGrpSpPr>
        <p:grpSpPr>
          <a:xfrm>
            <a:off x="10584" y="5540375"/>
            <a:ext cx="2379133" cy="1246188"/>
            <a:chOff x="0" y="0"/>
            <a:chExt cx="1124" cy="785"/>
          </a:xfrm>
        </p:grpSpPr>
        <p:sp>
          <p:nvSpPr>
            <p:cNvPr id="2" name="Freeform 11"/>
            <p:cNvSpPr/>
            <p:nvPr/>
          </p:nvSpPr>
          <p:spPr bwMode="auto">
            <a:xfrm>
              <a:off x="19" y="15"/>
              <a:ext cx="1089" cy="649"/>
            </a:xfrm>
            <a:custGeom>
              <a:avLst/>
              <a:gdLst>
                <a:gd name="T0" fmla="*/ 0 w 2177"/>
                <a:gd name="T1" fmla="*/ 0 h 1298"/>
                <a:gd name="T2" fmla="*/ 2177 w 2177"/>
                <a:gd name="T3" fmla="*/ 1298 h 1298"/>
              </a:gdLst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</a:cxnLst>
              <a:rect l="T0" t="T1" r="T2" b="T3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" name="Freeform 12"/>
            <p:cNvSpPr/>
            <p:nvPr/>
          </p:nvSpPr>
          <p:spPr bwMode="auto">
            <a:xfrm>
              <a:off x="1017" y="92"/>
              <a:ext cx="71" cy="129"/>
            </a:xfrm>
            <a:custGeom>
              <a:avLst/>
              <a:gdLst>
                <a:gd name="T0" fmla="*/ 0 w 143"/>
                <a:gd name="T1" fmla="*/ 0 h 258"/>
                <a:gd name="T2" fmla="*/ 143 w 143"/>
                <a:gd name="T3" fmla="*/ 258 h 258"/>
              </a:gdLst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</a:cxnLst>
              <a:rect l="T0" t="T1" r="T2" b="T3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" name="Freeform 13"/>
            <p:cNvSpPr/>
            <p:nvPr/>
          </p:nvSpPr>
          <p:spPr bwMode="auto">
            <a:xfrm>
              <a:off x="15" y="28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1586 w 1586"/>
                <a:gd name="T3" fmla="*/ 821 h 821"/>
              </a:gdLst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</a:cxnLst>
              <a:rect l="T0" t="T1" r="T2" b="T3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8" name="Freeform 14"/>
            <p:cNvSpPr/>
            <p:nvPr/>
          </p:nvSpPr>
          <p:spPr bwMode="auto">
            <a:xfrm>
              <a:off x="124" y="318"/>
              <a:ext cx="525" cy="374"/>
            </a:xfrm>
            <a:custGeom>
              <a:avLst/>
              <a:gdLst>
                <a:gd name="T0" fmla="*/ 0 w 1049"/>
                <a:gd name="T1" fmla="*/ 0 h 747"/>
                <a:gd name="T2" fmla="*/ 1049 w 1049"/>
                <a:gd name="T3" fmla="*/ 747 h 747"/>
              </a:gdLst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</a:cxnLst>
              <a:rect l="T0" t="T1" r="T2" b="T3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9" name="Freeform 15"/>
            <p:cNvSpPr/>
            <p:nvPr/>
          </p:nvSpPr>
          <p:spPr bwMode="auto">
            <a:xfrm>
              <a:off x="480" y="42"/>
              <a:ext cx="135" cy="121"/>
            </a:xfrm>
            <a:custGeom>
              <a:avLst/>
              <a:gdLst>
                <a:gd name="T0" fmla="*/ 0 w 272"/>
                <a:gd name="T1" fmla="*/ 0 h 241"/>
                <a:gd name="T2" fmla="*/ 272 w 272"/>
                <a:gd name="T3" fmla="*/ 241 h 241"/>
              </a:gdLst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</a:cxnLst>
              <a:rect l="T0" t="T1" r="T2" b="T3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" name="Freeform 16"/>
            <p:cNvSpPr/>
            <p:nvPr/>
          </p:nvSpPr>
          <p:spPr bwMode="auto">
            <a:xfrm>
              <a:off x="636" y="673"/>
              <a:ext cx="76" cy="112"/>
            </a:xfrm>
            <a:custGeom>
              <a:avLst/>
              <a:gdLst>
                <a:gd name="T0" fmla="*/ 0 w 152"/>
                <a:gd name="T1" fmla="*/ 0 h 224"/>
                <a:gd name="T2" fmla="*/ 152 w 152"/>
                <a:gd name="T3" fmla="*/ 224 h 224"/>
              </a:gdLst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</a:cxnLst>
              <a:rect l="T0" t="T1" r="T2" b="T3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1" name="Freeform 17"/>
            <p:cNvSpPr/>
            <p:nvPr/>
          </p:nvSpPr>
          <p:spPr bwMode="auto">
            <a:xfrm>
              <a:off x="499" y="117"/>
              <a:ext cx="193" cy="383"/>
            </a:xfrm>
            <a:custGeom>
              <a:avLst/>
              <a:gdLst>
                <a:gd name="T0" fmla="*/ 0 w 386"/>
                <a:gd name="T1" fmla="*/ 0 h 764"/>
                <a:gd name="T2" fmla="*/ 386 w 386"/>
                <a:gd name="T3" fmla="*/ 764 h 764"/>
              </a:gdLst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</a:cxnLst>
              <a:rect l="T0" t="T1" r="T2" b="T3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2" name="Freeform 18"/>
            <p:cNvSpPr/>
            <p:nvPr/>
          </p:nvSpPr>
          <p:spPr bwMode="auto">
            <a:xfrm>
              <a:off x="663" y="100"/>
              <a:ext cx="364" cy="174"/>
            </a:xfrm>
            <a:custGeom>
              <a:avLst/>
              <a:gdLst>
                <a:gd name="T0" fmla="*/ 0 w 728"/>
                <a:gd name="T1" fmla="*/ 0 h 348"/>
                <a:gd name="T2" fmla="*/ 728 w 728"/>
                <a:gd name="T3" fmla="*/ 348 h 348"/>
              </a:gdLst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</a:cxnLst>
              <a:rect l="T0" t="T1" r="T2" b="T3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3" name="Freeform 19"/>
            <p:cNvSpPr/>
            <p:nvPr/>
          </p:nvSpPr>
          <p:spPr bwMode="auto">
            <a:xfrm>
              <a:off x="342" y="203"/>
              <a:ext cx="156" cy="67"/>
            </a:xfrm>
            <a:custGeom>
              <a:avLst/>
              <a:gdLst>
                <a:gd name="T0" fmla="*/ 0 w 312"/>
                <a:gd name="T1" fmla="*/ 0 h 135"/>
                <a:gd name="T2" fmla="*/ 312 w 312"/>
                <a:gd name="T3" fmla="*/ 135 h 135"/>
              </a:gdLst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</a:cxnLst>
              <a:rect l="T0" t="T1" r="T2" b="T3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060" name="Group 20"/>
            <p:cNvGrpSpPr/>
            <p:nvPr userDrawn="1"/>
          </p:nvGrpSpPr>
          <p:grpSpPr>
            <a:xfrm>
              <a:off x="0" y="0"/>
              <a:ext cx="1124" cy="780"/>
              <a:chOff x="0" y="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>
              <a:xfrm>
                <a:off x="494" y="72"/>
                <a:ext cx="548" cy="708"/>
                <a:chOff x="0" y="0"/>
                <a:chExt cx="548" cy="708"/>
              </a:xfrm>
            </p:grpSpPr>
            <p:sp>
              <p:nvSpPr>
                <p:cNvPr id="1046" name="Freeform 22"/>
                <p:cNvSpPr/>
                <p:nvPr/>
              </p:nvSpPr>
              <p:spPr bwMode="auto">
                <a:xfrm>
                  <a:off x="0" y="25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313 w 313"/>
                    <a:gd name="T3" fmla="*/ 175 h 175"/>
                  </a:gdLst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</a:cxnLst>
                  <a:rect l="T0" t="T1" r="T2" b="T3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7" name="Freeform 23"/>
                <p:cNvSpPr/>
                <p:nvPr/>
              </p:nvSpPr>
              <p:spPr bwMode="auto">
                <a:xfrm>
                  <a:off x="137" y="575"/>
                  <a:ext cx="115" cy="133"/>
                </a:xfrm>
                <a:custGeom>
                  <a:avLst/>
                  <a:gdLst>
                    <a:gd name="T0" fmla="*/ 0 w 230"/>
                    <a:gd name="T1" fmla="*/ 0 h 266"/>
                    <a:gd name="T2" fmla="*/ 230 w 230"/>
                    <a:gd name="T3" fmla="*/ 266 h 266"/>
                  </a:gdLst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</a:cxnLst>
                  <a:rect l="T0" t="T1" r="T2" b="T3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48" name="Freeform 24"/>
                <p:cNvSpPr/>
                <p:nvPr/>
              </p:nvSpPr>
              <p:spPr bwMode="auto">
                <a:xfrm>
                  <a:off x="505" y="0"/>
                  <a:ext cx="43" cy="117"/>
                </a:xfrm>
                <a:custGeom>
                  <a:avLst/>
                  <a:gdLst>
                    <a:gd name="T0" fmla="*/ 0 w 87"/>
                    <a:gd name="T1" fmla="*/ 0 h 234"/>
                    <a:gd name="T2" fmla="*/ 87 w 87"/>
                    <a:gd name="T3" fmla="*/ 234 h 234"/>
                  </a:gdLst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</a:cxnLst>
                  <a:rect l="T0" t="T1" r="T2" b="T3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049" name="Freeform 25"/>
              <p:cNvSpPr/>
              <p:nvPr/>
            </p:nvSpPr>
            <p:spPr bwMode="auto">
              <a:xfrm>
                <a:off x="71" y="242"/>
                <a:ext cx="595" cy="250"/>
              </a:xfrm>
              <a:custGeom>
                <a:avLst/>
                <a:gdLst>
                  <a:gd name="T0" fmla="*/ 0 w 1190"/>
                  <a:gd name="T1" fmla="*/ 0 h 500"/>
                  <a:gd name="T2" fmla="*/ 1190 w 1190"/>
                  <a:gd name="T3" fmla="*/ 500 h 500"/>
                </a:gdLst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</a:cxnLst>
                <a:rect l="T0" t="T1" r="T2" b="T3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0" name="Freeform 26"/>
              <p:cNvSpPr/>
              <p:nvPr/>
            </p:nvSpPr>
            <p:spPr bwMode="auto">
              <a:xfrm>
                <a:off x="255" y="396"/>
                <a:ext cx="244" cy="148"/>
              </a:xfrm>
              <a:custGeom>
                <a:avLst/>
                <a:gdLst>
                  <a:gd name="T0" fmla="*/ 0 w 489"/>
                  <a:gd name="T1" fmla="*/ 0 h 296"/>
                  <a:gd name="T2" fmla="*/ 489 w 489"/>
                  <a:gd name="T3" fmla="*/ 296 h 296"/>
                </a:gdLst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</a:cxnLst>
                <a:rect l="T0" t="T1" r="T2" b="T3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051" name="Freeform 27"/>
              <p:cNvSpPr/>
              <p:nvPr/>
            </p:nvSpPr>
            <p:spPr bwMode="auto">
              <a:xfrm>
                <a:off x="560" y="190"/>
                <a:ext cx="107" cy="238"/>
              </a:xfrm>
              <a:custGeom>
                <a:avLst/>
                <a:gdLst>
                  <a:gd name="T0" fmla="*/ 0 w 213"/>
                  <a:gd name="T1" fmla="*/ 0 h 478"/>
                  <a:gd name="T2" fmla="*/ 213 w 213"/>
                  <a:gd name="T3" fmla="*/ 478 h 478"/>
                </a:gdLst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</a:cxnLst>
                <a:rect l="T0" t="T1" r="T2" b="T3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65" name="Group 28"/>
              <p:cNvGrpSpPr/>
              <p:nvPr userDrawn="1"/>
            </p:nvGrpSpPr>
            <p:grpSpPr>
              <a:xfrm>
                <a:off x="0" y="0"/>
                <a:ext cx="1124" cy="678"/>
                <a:chOff x="0" y="0"/>
                <a:chExt cx="1124" cy="678"/>
              </a:xfrm>
            </p:grpSpPr>
            <p:sp>
              <p:nvSpPr>
                <p:cNvPr id="1053" name="Freeform 29"/>
                <p:cNvSpPr/>
                <p:nvPr/>
              </p:nvSpPr>
              <p:spPr bwMode="auto">
                <a:xfrm>
                  <a:off x="664" y="558"/>
                  <a:ext cx="75" cy="87"/>
                </a:xfrm>
                <a:custGeom>
                  <a:avLst/>
                  <a:gdLst>
                    <a:gd name="T0" fmla="*/ 0 w 150"/>
                    <a:gd name="T1" fmla="*/ 0 h 173"/>
                    <a:gd name="T2" fmla="*/ 150 w 150"/>
                    <a:gd name="T3" fmla="*/ 173 h 173"/>
                  </a:gdLst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</a:cxnLst>
                  <a:rect l="T0" t="T1" r="T2" b="T3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4" name="Freeform 30"/>
                <p:cNvSpPr/>
                <p:nvPr/>
              </p:nvSpPr>
              <p:spPr bwMode="auto">
                <a:xfrm>
                  <a:off x="0" y="238"/>
                  <a:ext cx="842" cy="440"/>
                </a:xfrm>
                <a:custGeom>
                  <a:avLst/>
                  <a:gdLst>
                    <a:gd name="T0" fmla="*/ 0 w 1684"/>
                    <a:gd name="T1" fmla="*/ 0 h 880"/>
                    <a:gd name="T2" fmla="*/ 1684 w 1684"/>
                    <a:gd name="T3" fmla="*/ 880 h 880"/>
                  </a:gdLst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</a:cxnLst>
                  <a:rect l="T0" t="T1" r="T2" b="T3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5" name="Freeform 31"/>
                <p:cNvSpPr/>
                <p:nvPr/>
              </p:nvSpPr>
              <p:spPr bwMode="auto">
                <a:xfrm>
                  <a:off x="101" y="280"/>
                  <a:ext cx="80" cy="167"/>
                </a:xfrm>
                <a:custGeom>
                  <a:avLst/>
                  <a:gdLst>
                    <a:gd name="T0" fmla="*/ 0 w 160"/>
                    <a:gd name="T1" fmla="*/ 0 h 335"/>
                    <a:gd name="T2" fmla="*/ 160 w 160"/>
                    <a:gd name="T3" fmla="*/ 335 h 335"/>
                  </a:gdLst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</a:cxnLst>
                  <a:rect l="T0" t="T1" r="T2" b="T3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6" name="Freeform 32"/>
                <p:cNvSpPr/>
                <p:nvPr/>
              </p:nvSpPr>
              <p:spPr bwMode="auto">
                <a:xfrm>
                  <a:off x="444" y="0"/>
                  <a:ext cx="322" cy="594"/>
                </a:xfrm>
                <a:custGeom>
                  <a:avLst/>
                  <a:gdLst>
                    <a:gd name="T0" fmla="*/ 0 w 642"/>
                    <a:gd name="T1" fmla="*/ 0 h 1188"/>
                    <a:gd name="T2" fmla="*/ 642 w 642"/>
                    <a:gd name="T3" fmla="*/ 1188 h 1188"/>
                  </a:gdLst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</a:cxnLst>
                  <a:rect l="T0" t="T1" r="T2" b="T3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7" name="Freeform 33"/>
                <p:cNvSpPr/>
                <p:nvPr/>
              </p:nvSpPr>
              <p:spPr bwMode="auto">
                <a:xfrm>
                  <a:off x="573" y="160"/>
                  <a:ext cx="96" cy="252"/>
                </a:xfrm>
                <a:custGeom>
                  <a:avLst/>
                  <a:gdLst>
                    <a:gd name="T0" fmla="*/ 0 w 192"/>
                    <a:gd name="T1" fmla="*/ 0 h 504"/>
                    <a:gd name="T2" fmla="*/ 192 w 192"/>
                    <a:gd name="T3" fmla="*/ 504 h 504"/>
                  </a:gdLst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</a:cxnLst>
                  <a:rect l="T0" t="T1" r="T2" b="T3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8" name="Freeform 34"/>
                <p:cNvSpPr/>
                <p:nvPr/>
              </p:nvSpPr>
              <p:spPr bwMode="auto">
                <a:xfrm>
                  <a:off x="323" y="140"/>
                  <a:ext cx="195" cy="135"/>
                </a:xfrm>
                <a:custGeom>
                  <a:avLst/>
                  <a:gdLst>
                    <a:gd name="T0" fmla="*/ 0 w 390"/>
                    <a:gd name="T1" fmla="*/ 0 h 269"/>
                    <a:gd name="T2" fmla="*/ 390 w 390"/>
                    <a:gd name="T3" fmla="*/ 269 h 269"/>
                  </a:gdLst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</a:cxnLst>
                  <a:rect l="T0" t="T1" r="T2" b="T3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59" name="Freeform 35"/>
                <p:cNvSpPr/>
                <p:nvPr/>
              </p:nvSpPr>
              <p:spPr bwMode="auto">
                <a:xfrm>
                  <a:off x="653" y="48"/>
                  <a:ext cx="471" cy="212"/>
                </a:xfrm>
                <a:custGeom>
                  <a:avLst/>
                  <a:gdLst>
                    <a:gd name="T0" fmla="*/ 0 w 941"/>
                    <a:gd name="T1" fmla="*/ 0 h 424"/>
                    <a:gd name="T2" fmla="*/ 941 w 941"/>
                    <a:gd name="T3" fmla="*/ 424 h 424"/>
                  </a:gdLst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</a:cxnLst>
                  <a:rect l="T0" t="T1" r="T2" b="T3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" name="Freeform 36"/>
                <p:cNvSpPr/>
                <p:nvPr/>
              </p:nvSpPr>
              <p:spPr bwMode="auto">
                <a:xfrm>
                  <a:off x="712" y="11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488 w 488"/>
                    <a:gd name="T3" fmla="*/ 173 h 173"/>
                  </a:gdLst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</a:cxnLst>
                  <a:rect l="T0" t="T1" r="T2" b="T3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>
          <a:xfrm>
            <a:off x="11573933" y="2116138"/>
            <a:ext cx="514351" cy="4308475"/>
            <a:chOff x="0" y="0"/>
            <a:chExt cx="243" cy="2714"/>
          </a:xfrm>
        </p:grpSpPr>
        <p:sp>
          <p:nvSpPr>
            <p:cNvPr id="1062" name="Freeform 38"/>
            <p:cNvSpPr/>
            <p:nvPr/>
          </p:nvSpPr>
          <p:spPr bwMode="auto">
            <a:xfrm flipH="1">
              <a:off x="0" y="1287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63" name="Freeform 39"/>
            <p:cNvSpPr/>
            <p:nvPr/>
          </p:nvSpPr>
          <p:spPr bwMode="auto">
            <a:xfrm flipH="1">
              <a:off x="38" y="0"/>
              <a:ext cx="205" cy="1633"/>
            </a:xfrm>
            <a:custGeom>
              <a:avLst/>
              <a:gdLst>
                <a:gd name="T0" fmla="*/ 0 w 772"/>
                <a:gd name="T1" fmla="*/ 0 h 3266"/>
                <a:gd name="T2" fmla="*/ 772 w 772"/>
                <a:gd name="T3" fmla="*/ 3266 h 3266"/>
              </a:gdLst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</a:cxnLst>
              <a:rect l="T0" t="T1" r="T2" b="T3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036" name="Group 40"/>
          <p:cNvGrpSpPr/>
          <p:nvPr/>
        </p:nvGrpSpPr>
        <p:grpSpPr>
          <a:xfrm>
            <a:off x="9757833" y="90488"/>
            <a:ext cx="2844800" cy="1911350"/>
            <a:chOff x="0" y="0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>
            <a:xfrm>
              <a:off x="0" y="0"/>
              <a:ext cx="1344" cy="1204"/>
              <a:chOff x="0" y="0"/>
              <a:chExt cx="1344" cy="1204"/>
            </a:xfrm>
          </p:grpSpPr>
          <p:sp>
            <p:nvSpPr>
              <p:cNvPr id="1066" name="Freeform 42"/>
              <p:cNvSpPr/>
              <p:nvPr/>
            </p:nvSpPr>
            <p:spPr bwMode="auto">
              <a:xfrm rot="18427436">
                <a:off x="820" y="1029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245 w 245"/>
                  <a:gd name="T3" fmla="*/ 806 h 806"/>
                </a:gdLst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</a:cxnLst>
                <a:rect l="T0" t="T1" r="T2" b="T3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040" name="Group 43"/>
              <p:cNvGrpSpPr/>
              <p:nvPr userDrawn="1"/>
            </p:nvGrpSpPr>
            <p:grpSpPr>
              <a:xfrm>
                <a:off x="0" y="0"/>
                <a:ext cx="1344" cy="985"/>
                <a:chOff x="0" y="0"/>
                <a:chExt cx="1344" cy="985"/>
              </a:xfrm>
            </p:grpSpPr>
            <p:sp>
              <p:nvSpPr>
                <p:cNvPr id="1068" name="Freeform 44"/>
                <p:cNvSpPr/>
                <p:nvPr/>
              </p:nvSpPr>
              <p:spPr bwMode="auto">
                <a:xfrm rot="18427436">
                  <a:off x="353" y="14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604 w 604"/>
                    <a:gd name="T3" fmla="*/ 349 h 349"/>
                  </a:gdLst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</a:cxnLst>
                  <a:rect l="T0" t="T1" r="T2" b="T3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69" name="Freeform 45"/>
                <p:cNvSpPr/>
                <p:nvPr/>
              </p:nvSpPr>
              <p:spPr bwMode="auto">
                <a:xfrm rot="18427436">
                  <a:off x="437" y="271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1064 w 1064"/>
                    <a:gd name="T3" fmla="*/ 1230 h 1230"/>
                  </a:gdLst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</a:cxnLst>
                  <a:rect l="T0" t="T1" r="T2" b="T3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0" name="Freeform 46"/>
                <p:cNvSpPr/>
                <p:nvPr/>
              </p:nvSpPr>
              <p:spPr bwMode="auto">
                <a:xfrm rot="18427436">
                  <a:off x="247" y="121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2002 w 2002"/>
                    <a:gd name="T3" fmla="*/ 2521 h 2521"/>
                  </a:gdLst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</a:cxnLst>
                  <a:rect l="T0" t="T1" r="T2" b="T3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 rot="18427436">
                  <a:off x="293" y="-76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3007 w 3007"/>
                    <a:gd name="T3" fmla="*/ 3771 h 3771"/>
                  </a:gdLst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</a:cxnLst>
                  <a:rect l="T0" t="T1" r="T2" b="T3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 rot="18427436">
                  <a:off x="686" y="836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673 w 673"/>
                    <a:gd name="T3" fmla="*/ 342 h 342"/>
                  </a:gdLst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</a:cxnLst>
                  <a:rect l="T0" t="T1" r="T2" b="T3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3" name="Freeform 49"/>
                <p:cNvSpPr/>
                <p:nvPr/>
              </p:nvSpPr>
              <p:spPr bwMode="auto">
                <a:xfrm rot="18427436">
                  <a:off x="642" y="745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716 w 716"/>
                    <a:gd name="T3" fmla="*/ 403 h 403"/>
                  </a:gdLst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4" name="Freeform 50"/>
                <p:cNvSpPr/>
                <p:nvPr/>
              </p:nvSpPr>
              <p:spPr bwMode="auto">
                <a:xfrm rot="18427436">
                  <a:off x="372" y="15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717 w 717"/>
                    <a:gd name="T3" fmla="*/ 411 h 411"/>
                  </a:gdLst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</a:cxnLst>
                  <a:rect l="T0" t="T1" r="T2" b="T3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075" name="Freeform 51"/>
                <p:cNvSpPr/>
                <p:nvPr/>
              </p:nvSpPr>
              <p:spPr bwMode="auto">
                <a:xfrm rot="18427436">
                  <a:off x="336" y="81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709 w 709"/>
                    <a:gd name="T3" fmla="*/ 386 h 386"/>
                  </a:gdLst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</a:cxnLst>
                  <a:rect l="T0" t="T1" r="T2" b="T3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>
              <a:off x="260" y="27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7.xml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7.xml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9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9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0.xml"/><Relationship Id="rId2" Type="http://schemas.openxmlformats.org/officeDocument/2006/relationships/audio" Target="../media/audio2.wav"/><Relationship Id="rId1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6.xml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3.xml"/><Relationship Id="rId1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image" Target="../media/image47.png"/><Relationship Id="rId1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7.xml"/><Relationship Id="rId1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3.xml"/><Relationship Id="rId1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9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2.xml"/><Relationship Id="rId4" Type="http://schemas.openxmlformats.org/officeDocument/2006/relationships/image" Target="../media/image53.pn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0.xml"/><Relationship Id="rId1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7.xml"/><Relationship Id="rId3" Type="http://schemas.openxmlformats.org/officeDocument/2006/relationships/audio" Target="../media/audio1.wav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2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hyperlink" Target="../../../Documents%20and%20Settings/Administrator/&#26700;&#38754;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20049121050259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" y="0"/>
            <a:ext cx="12181205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195" name="Picture 3" descr="200699164554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066800"/>
            <a:ext cx="6119813" cy="4308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196" name="WordArt 4"/>
          <p:cNvSpPr/>
          <p:nvPr/>
        </p:nvSpPr>
        <p:spPr>
          <a:xfrm rot="5400000">
            <a:off x="14288" y="3186113"/>
            <a:ext cx="5543550" cy="11525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3806"/>
              </a:avLst>
            </a:prstTxWarp>
            <a:normAutofit/>
          </a:bodyPr>
          <a:p>
            <a:pPr algn="ctr" eaLnBrk="0" hangingPunct="0"/>
            <a:r>
              <a:rPr lang="zh-CN" altLang="en-US" sz="4400" b="1" i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35921" dir="2699999" algn="ctr" rotWithShape="0">
                    <a:srgbClr val="B2B2B2">
                      <a:alpha val="78998"/>
                    </a:srgbClr>
                  </a:outerShdw>
                </a:effectLst>
                <a:latin typeface="楷体_GB2312" charset="0"/>
                <a:ea typeface="楷体_GB2312" charset="0"/>
              </a:rPr>
              <a:t>享受学习</a:t>
            </a:r>
            <a:endParaRPr lang="zh-CN" altLang="en-US" sz="4400" b="1" i="1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outerShdw dist="35921" dir="2699999" algn="ctr" rotWithShape="0">
                  <a:srgbClr val="B2B2B2">
                    <a:alpha val="78998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52600" y="152400"/>
            <a:ext cx="2997200" cy="10058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第二框</a:t>
            </a:r>
            <a:endParaRPr kumimoji="0" lang="zh-CN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/>
          <p:nvPr/>
        </p:nvSpPr>
        <p:spPr>
          <a:xfrm>
            <a:off x="2135188" y="404813"/>
            <a:ext cx="7200900" cy="9144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20000"/>
              </a:spcBef>
            </a:pPr>
            <a:r>
              <a:rPr lang="zh-CN" altLang="en-US" sz="5400" b="1" dirty="0">
                <a:latin typeface="Arial" pitchFamily="34" charset="0"/>
                <a:ea typeface="黑体" pitchFamily="49" charset="-122"/>
              </a:rPr>
              <a:t>我们得出的结论是：</a:t>
            </a:r>
            <a:endParaRPr lang="zh-CN" altLang="en-US" sz="5400" b="1" dirty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1747" name="Text Box 3"/>
          <p:cNvSpPr txBox="1"/>
          <p:nvPr/>
        </p:nvSpPr>
        <p:spPr>
          <a:xfrm>
            <a:off x="1631950" y="3357563"/>
            <a:ext cx="9145588" cy="11887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7200" b="1" dirty="0">
                <a:solidFill>
                  <a:srgbClr val="660066"/>
                </a:solidFill>
                <a:latin typeface="楷体_GB2312" pitchFamily="49" charset="-122"/>
                <a:ea typeface="楷体_GB2312" pitchFamily="49" charset="-122"/>
              </a:rPr>
              <a:t>学习是           的</a:t>
            </a:r>
            <a:endParaRPr lang="zh-CN" altLang="en-US" sz="7200" b="1" dirty="0">
              <a:solidFill>
                <a:srgbClr val="66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748" name="WordArt 4"/>
          <p:cNvSpPr/>
          <p:nvPr/>
        </p:nvSpPr>
        <p:spPr>
          <a:xfrm>
            <a:off x="4511675" y="3068638"/>
            <a:ext cx="4876800" cy="139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p>
            <a:pPr algn="ctr" eaLnBrk="0" hangingPunct="0"/>
            <a:r>
              <a:rPr lang="zh-CN" altLang="en-US" sz="9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000"/>
                    </a:srgbClr>
                  </a:outerShdw>
                </a:effectLst>
                <a:latin typeface="宋体" charset="0"/>
                <a:ea typeface="宋体" charset="0"/>
              </a:rPr>
              <a:t>苦乐交织</a:t>
            </a:r>
            <a:endParaRPr lang="zh-CN" altLang="en-US" sz="9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000"/>
                  </a:srgbClr>
                </a:outerShdw>
              </a:effectLst>
              <a:latin typeface="宋体" charset="0"/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41990"/>
          <p:cNvSpPr txBox="1"/>
          <p:nvPr/>
        </p:nvSpPr>
        <p:spPr>
          <a:xfrm>
            <a:off x="1944688" y="1647825"/>
            <a:ext cx="7539037" cy="397192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爱迪生一生的发明有两千多项，为了搞发明创造，他几乎每天都在实验室里工作</a:t>
            </a:r>
            <a:r>
              <a:rPr lang="en-US" altLang="zh-CN" sz="28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18</a:t>
            </a:r>
            <a:r>
              <a:rPr lang="zh-CN" altLang="en-US" sz="28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个小时，在那里吃饭、睡觉，但他丝毫不觉得苦。他说：“我一生中从未间断过一天的工作，我每天都其乐无穷。”</a:t>
            </a:r>
            <a:endParaRPr lang="zh-CN" altLang="en-US" sz="28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2800" dirty="0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800" dirty="0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800" dirty="0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）爱迪生为什么每天都感到其乐无穷？</a:t>
            </a:r>
            <a:endParaRPr lang="zh-CN" altLang="en-US" sz="2800" dirty="0">
              <a:solidFill>
                <a:srgbClr val="FF3300"/>
              </a:solidFill>
              <a:latin typeface="宋体" pitchFamily="2" charset="-122"/>
              <a:ea typeface="宋体" pitchFamily="2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2800" dirty="0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800" dirty="0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800" dirty="0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）那么，你认为学习是苦多，还是乐多呢？</a:t>
            </a:r>
            <a:endParaRPr lang="zh-CN" altLang="en-US" sz="2800" dirty="0">
              <a:solidFill>
                <a:srgbClr val="FF33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195" name="矩形 41991"/>
          <p:cNvSpPr/>
          <p:nvPr/>
        </p:nvSpPr>
        <p:spPr>
          <a:xfrm>
            <a:off x="3554413" y="884238"/>
            <a:ext cx="47625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800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活动二：感悟他人的苦甜</a:t>
            </a:r>
            <a:endParaRPr lang="zh-CN" altLang="en-US" sz="2800" dirty="0">
              <a:solidFill>
                <a:srgbClr val="FF33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8196" name="Picture 2" descr="6_110558405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9372600" y="1490663"/>
            <a:ext cx="1098550" cy="4024312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12292"/>
          <p:cNvSpPr txBox="1"/>
          <p:nvPr/>
        </p:nvSpPr>
        <p:spPr>
          <a:xfrm>
            <a:off x="1989138" y="1420813"/>
            <a:ext cx="8181975" cy="32918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归纳：</a:t>
            </a:r>
            <a:endParaRPr lang="zh-CN" altLang="en-US" sz="2800" dirty="0">
              <a:solidFill>
                <a:srgbClr val="FF3300"/>
              </a:solidFill>
              <a:latin typeface="Arial" pitchFamily="34" charset="0"/>
              <a:ea typeface="宋体" pitchFamily="2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学习中有快乐，也有辛苦。当我们经历了学习的辛苦，收获学习的成果时，那种发自内心的愉悦让我们体验到学习的美好，它是学习过程带给我们的美妙享受。</a:t>
            </a:r>
            <a:endParaRPr lang="zh-CN" altLang="en-US" sz="2800" dirty="0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9219" name="组合 12294"/>
          <p:cNvGrpSpPr>
            <a:grpSpLocks noChangeAspect="1"/>
          </p:cNvGrpSpPr>
          <p:nvPr/>
        </p:nvGrpSpPr>
        <p:grpSpPr>
          <a:xfrm>
            <a:off x="1798638" y="4886325"/>
            <a:ext cx="8531225" cy="969963"/>
            <a:chOff x="0" y="0"/>
            <a:chExt cx="5045" cy="692"/>
          </a:xfrm>
        </p:grpSpPr>
        <p:pic>
          <p:nvPicPr>
            <p:cNvPr id="9220" name="Picture 2" descr="6_110558405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961" b="819"/>
            <a:stretch>
              <a:fillRect/>
            </a:stretch>
          </p:blipFill>
          <p:spPr>
            <a:xfrm rot="5400000">
              <a:off x="921" y="-921"/>
              <a:ext cx="692" cy="253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9221" name="Picture 2" descr="6_110558405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961" b="819"/>
            <a:stretch>
              <a:fillRect/>
            </a:stretch>
          </p:blipFill>
          <p:spPr>
            <a:xfrm rot="5400000" flipV="1">
              <a:off x="3439" y="-931"/>
              <a:ext cx="673" cy="253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2205038"/>
            <a:ext cx="7561263" cy="30956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kumimoji="0" 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当我们部分学生肆意挥霍青春、金钱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;</a:t>
            </a:r>
            <a:endParaRPr kumimoji="0" lang="zh-CN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kumimoji="0" 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或者在网络游戏中尽情厮杀时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;</a:t>
            </a:r>
            <a:endParaRPr kumimoji="0" lang="zh-CN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kumimoji="0" 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楷体_GB2312" pitchFamily="49" charset="-122"/>
                <a:cs typeface="+mn-cs"/>
              </a:rPr>
              <a:t>当我们高呼无聊时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楷体_GB2312" pitchFamily="49" charset="-122"/>
                <a:cs typeface="+mn-cs"/>
              </a:rPr>
              <a:t>;</a:t>
            </a:r>
            <a:endParaRPr kumimoji="0" lang="zh-CN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kumimoji="0" lang="zh-CN" sz="4000" b="1" i="0" u="none" strike="noStrike" kern="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楷体_GB2312" pitchFamily="49" charset="-122"/>
                <a:cs typeface="+mn-cs"/>
              </a:rPr>
              <a:t>你是否会想起下面这些人</a:t>
            </a:r>
            <a:endParaRPr kumimoji="0" lang="zh-CN" sz="4000" b="1" i="0" u="none" strike="noStrike" kern="0" cap="none" spc="0" normalizeH="0" baseline="0" noProof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楷体_GB2312" pitchFamily="49" charset="-122"/>
              <a:cs typeface="+mn-cs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640013" y="2708275"/>
            <a:ext cx="5495925" cy="579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kumimoji="0" lang="zh-CN" altLang="zh-CN" sz="3200" b="1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战机盘旋下的小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457200"/>
            <a:ext cx="4267200" cy="48768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219" name="Text Box 3"/>
          <p:cNvSpPr txBox="1"/>
          <p:nvPr/>
        </p:nvSpPr>
        <p:spPr>
          <a:xfrm>
            <a:off x="1524000" y="5486400"/>
            <a:ext cx="48006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3200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战机盘旋下的伊拉克小学</a:t>
            </a:r>
            <a:endParaRPr lang="zh-CN" altLang="en-US" sz="3200" dirty="0">
              <a:solidFill>
                <a:srgbClr val="FF00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6537325" y="782638"/>
            <a:ext cx="30988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endParaRPr lang="zh-CN" altLang="zh-CN" dirty="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9221" name="Picture 5" descr="BV-04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57200"/>
            <a:ext cx="3962400" cy="48768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222" name="Text Box 6"/>
          <p:cNvSpPr txBox="1"/>
          <p:nvPr/>
        </p:nvSpPr>
        <p:spPr>
          <a:xfrm>
            <a:off x="6400800" y="5486400"/>
            <a:ext cx="48006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3200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中国贫困山区的小学</a:t>
            </a:r>
            <a:endParaRPr lang="zh-CN" altLang="en-US" sz="3200" dirty="0">
              <a:solidFill>
                <a:srgbClr val="FF00FF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3" name="Picture 3" descr="46203_289377_8133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5240" y="-92075"/>
            <a:ext cx="7098665" cy="698055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8372" name="Picture 4" descr="46203_289434_5627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-45720"/>
            <a:ext cx="3502025" cy="3937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386" name="Picture 2" descr="00043817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30" y="3505200"/>
            <a:ext cx="4476115" cy="339280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2227" name="Picture 3" descr="46203_289378_7246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565" y="-75565"/>
            <a:ext cx="4222750" cy="362648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9636" name="Picture 4" descr="6345020262915625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965" y="3569335"/>
            <a:ext cx="4770755" cy="330454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30" name="Picture 2" descr="xs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3491" name="Text Box 3">
            <a:hlinkClick r:id="" action="ppaction://noaction">
              <a:snd r:embed="rId2" name="type.wav"/>
            </a:hlinkClick>
          </p:cNvPr>
          <p:cNvSpPr txBox="1"/>
          <p:nvPr/>
        </p:nvSpPr>
        <p:spPr>
          <a:xfrm>
            <a:off x="2514600" y="914400"/>
            <a:ext cx="5105400" cy="25298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你看了以上这些图片，有何感受？如果让你在放弃学习的权利和摆脱学习的困难两者中选择，你会选择什么？为什么？</a:t>
            </a:r>
            <a:r>
              <a:rPr lang="zh-CN" altLang="en-US" dirty="0">
                <a:latin typeface="Times New Roman" pitchFamily="18" charset="0"/>
                <a:ea typeface="宋体" pitchFamily="2" charset="-122"/>
              </a:rPr>
              <a:t> </a:t>
            </a:r>
            <a:endParaRPr lang="zh-CN" altLang="en-US" dirty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2385060" y="618490"/>
            <a:ext cx="7009765" cy="1143000"/>
          </a:xfrm>
          <a:ln cmpd="sng"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如何把学习中的苦变成乐呢？</a:t>
            </a:r>
            <a:endParaRPr kumimoji="0" lang="zh-CN" altLang="en-US" sz="4400" b="1" i="0" u="none" strike="noStrike" kern="1200" cap="none" spc="0" normalizeH="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0" y="2407285"/>
            <a:ext cx="7635875" cy="1737995"/>
          </a:xfrm>
          <a:prstGeom prst="rect">
            <a:avLst/>
          </a:prstGeom>
          <a:noFill/>
        </p:spPr>
        <p:txBody>
          <a:bodyPr wrap="square" numCol="1">
            <a:prstTxWarp prst="textChevron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</a:rPr>
              <a:t>（二）学会</a:t>
            </a:r>
            <a:r>
              <a:rPr kumimoji="0" lang="zh-CN" altLang="en-US" sz="4000" b="1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宋体" charset="-122"/>
                <a:cs typeface="+mn-ea"/>
              </a:rPr>
              <a:t>学习</a:t>
            </a:r>
            <a:endParaRPr kumimoji="0" lang="zh-CN" altLang="en-US" sz="4000" b="1" i="0" u="none" strike="noStrike" kern="1200" cap="none" spc="0" normalizeH="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580" name="Picture 1" descr="H:\1fc7928539766f00.octet-stre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69325" y="2785110"/>
            <a:ext cx="3143250" cy="3671888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23553"/>
          <p:cNvSpPr/>
          <p:nvPr>
            <p:ph type="title"/>
          </p:nvPr>
        </p:nvSpPr>
        <p:spPr>
          <a:xfrm>
            <a:off x="3467100" y="575628"/>
            <a:ext cx="5257800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/>
            <a:r>
              <a:rPr lang="zh-CN" altLang="en-US" sz="4000" b="1" dirty="0">
                <a:solidFill>
                  <a:srgbClr val="FF3300"/>
                </a:solidFill>
              </a:rPr>
              <a:t>学习诊所</a:t>
            </a:r>
            <a:endParaRPr lang="zh-CN" altLang="en-US" sz="4000" b="1" dirty="0">
              <a:solidFill>
                <a:srgbClr val="FF3300"/>
              </a:solidFill>
            </a:endParaRPr>
          </a:p>
        </p:txBody>
      </p:sp>
      <p:sp>
        <p:nvSpPr>
          <p:cNvPr id="11267" name="Text Box 4"/>
          <p:cNvSpPr txBox="1"/>
          <p:nvPr/>
        </p:nvSpPr>
        <p:spPr>
          <a:xfrm>
            <a:off x="1829118" y="1629728"/>
            <a:ext cx="8670925" cy="39319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剧情一：小丽拿出数学作业本，做了一会儿便不会做了，想了一会儿便把笔一摔：“算了，我不干了！”拿起手机，“喂，是张晓吗？第</a:t>
            </a:r>
            <a:r>
              <a:rPr lang="en-US" altLang="zh-CN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题怎么做？”听了一会儿，她便不耐烦地说：“算了，你还是告诉我答案吧！”</a:t>
            </a:r>
            <a:endParaRPr lang="zh-CN" altLang="en-US" sz="28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lvl="0" eaLnBrk="1" hangingPunct="1"/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剧情二：办公室里，小红一脸困惑地对老师说：“每次考试前，我都与同桌一起复习。每天也没见他比我更用功。您说过一分汗水一分收获，我付出的汗水不比他少，但为什么我总是考不过他？”</a:t>
            </a:r>
            <a:endParaRPr lang="zh-CN" altLang="en-US" sz="28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3" name="矩形 43012"/>
          <p:cNvSpPr/>
          <p:nvPr/>
        </p:nvSpPr>
        <p:spPr>
          <a:xfrm>
            <a:off x="1928813" y="3979069"/>
            <a:ext cx="8372475" cy="22669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p>
            <a:pPr lvl="0" eaLnBrk="1" hangingPunct="1">
              <a:lnSpc>
                <a:spcPct val="17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归纳：</a:t>
            </a:r>
            <a:endParaRPr lang="zh-CN" altLang="en-US" sz="2800" b="1" dirty="0">
              <a:solidFill>
                <a:srgbClr val="FF3300"/>
              </a:solidFill>
              <a:latin typeface="宋体" pitchFamily="2" charset="-122"/>
              <a:ea typeface="宋体" pitchFamily="2" charset="-122"/>
            </a:endParaRPr>
          </a:p>
          <a:p>
            <a:pPr lvl="0" eaLnBrk="1" hangingPunct="1">
              <a:lnSpc>
                <a:spcPct val="17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学会学习，需要发现并保持对学习的兴趣，需要掌握科学的学习方法。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291" name="Text Box 4"/>
          <p:cNvSpPr txBox="1"/>
          <p:nvPr/>
        </p:nvSpPr>
        <p:spPr>
          <a:xfrm>
            <a:off x="1895475" y="708025"/>
            <a:ext cx="8399463" cy="24790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思考：</a:t>
            </a:r>
            <a:br>
              <a:rPr lang="zh-CN" altLang="en-US" sz="28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</a:b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）你赞同小丽的做法吗？生活中，你是如何面对学习中的困难的？</a:t>
            </a:r>
            <a:br>
              <a:rPr lang="zh-CN" altLang="en-US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</a:b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）两位同学的事例给你哪些启示？</a:t>
            </a:r>
            <a:endParaRPr lang="zh-CN" altLang="en-US" sz="28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2" descr="200448213350543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" y="0"/>
            <a:ext cx="12206605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8915" name="Oval 3"/>
          <p:cNvSpPr/>
          <p:nvPr/>
        </p:nvSpPr>
        <p:spPr>
          <a:xfrm>
            <a:off x="8328025" y="5013325"/>
            <a:ext cx="1728788" cy="1008063"/>
          </a:xfrm>
          <a:prstGeom prst="ellipse">
            <a:avLst/>
          </a:prstGeom>
          <a:solidFill>
            <a:srgbClr val="FF99FF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8916" name="Oval 4"/>
          <p:cNvSpPr/>
          <p:nvPr/>
        </p:nvSpPr>
        <p:spPr>
          <a:xfrm>
            <a:off x="2351088" y="3429000"/>
            <a:ext cx="1800225" cy="8636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8917" name="Oval 5"/>
          <p:cNvSpPr/>
          <p:nvPr/>
        </p:nvSpPr>
        <p:spPr>
          <a:xfrm>
            <a:off x="2286000" y="1752600"/>
            <a:ext cx="1793875" cy="884238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8918" name="Oval 6"/>
          <p:cNvSpPr/>
          <p:nvPr/>
        </p:nvSpPr>
        <p:spPr>
          <a:xfrm>
            <a:off x="5448300" y="1844675"/>
            <a:ext cx="1800225" cy="936625"/>
          </a:xfrm>
          <a:prstGeom prst="ellipse">
            <a:avLst/>
          </a:prstGeom>
          <a:solidFill>
            <a:srgbClr val="66FF33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8919" name="Oval 7"/>
          <p:cNvSpPr/>
          <p:nvPr/>
        </p:nvSpPr>
        <p:spPr>
          <a:xfrm>
            <a:off x="8256588" y="1844675"/>
            <a:ext cx="1871662" cy="936625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8920" name="Oval 8"/>
          <p:cNvSpPr/>
          <p:nvPr/>
        </p:nvSpPr>
        <p:spPr>
          <a:xfrm>
            <a:off x="2362200" y="4953000"/>
            <a:ext cx="1789113" cy="923925"/>
          </a:xfrm>
          <a:prstGeom prst="ellipse">
            <a:avLst/>
          </a:prstGeom>
          <a:solidFill>
            <a:srgbClr val="0000FF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8921" name="Oval 9"/>
          <p:cNvSpPr/>
          <p:nvPr/>
        </p:nvSpPr>
        <p:spPr>
          <a:xfrm>
            <a:off x="8328025" y="3357563"/>
            <a:ext cx="1800225" cy="914400"/>
          </a:xfrm>
          <a:prstGeom prst="ellipse">
            <a:avLst/>
          </a:prstGeom>
          <a:gradFill rotWithShape="0">
            <a:gsLst>
              <a:gs pos="0">
                <a:srgbClr val="A603AB">
                  <a:alpha val="100000"/>
                </a:srgbClr>
              </a:gs>
              <a:gs pos="10501">
                <a:srgbClr val="0819FB">
                  <a:alpha val="100000"/>
                </a:srgbClr>
              </a:gs>
              <a:gs pos="17500">
                <a:srgbClr val="1A8D48">
                  <a:alpha val="100000"/>
                </a:srgbClr>
              </a:gs>
              <a:gs pos="25999">
                <a:srgbClr val="FFFF00">
                  <a:alpha val="100000"/>
                </a:srgbClr>
              </a:gs>
              <a:gs pos="36501">
                <a:srgbClr val="EE3F17">
                  <a:alpha val="100000"/>
                </a:srgbClr>
              </a:gs>
              <a:gs pos="44000">
                <a:srgbClr val="E81766">
                  <a:alpha val="100000"/>
                </a:srgbClr>
              </a:gs>
              <a:gs pos="50000">
                <a:srgbClr val="A603AB">
                  <a:alpha val="100000"/>
                </a:srgbClr>
              </a:gs>
              <a:gs pos="56000">
                <a:srgbClr val="E81766">
                  <a:alpha val="100000"/>
                </a:srgbClr>
              </a:gs>
              <a:gs pos="63499">
                <a:srgbClr val="EE3F17">
                  <a:alpha val="100000"/>
                </a:srgbClr>
              </a:gs>
              <a:gs pos="74001">
                <a:srgbClr val="FFFF00">
                  <a:alpha val="100000"/>
                </a:srgbClr>
              </a:gs>
              <a:gs pos="82500">
                <a:srgbClr val="1A8D48">
                  <a:alpha val="100000"/>
                </a:srgbClr>
              </a:gs>
              <a:gs pos="89500">
                <a:srgbClr val="0819FB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8922" name="Oval 10"/>
          <p:cNvSpPr/>
          <p:nvPr/>
        </p:nvSpPr>
        <p:spPr>
          <a:xfrm>
            <a:off x="5448300" y="5084763"/>
            <a:ext cx="1944688" cy="914400"/>
          </a:xfrm>
          <a:prstGeom prst="ellipse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8923" name="Oval 11"/>
          <p:cNvSpPr/>
          <p:nvPr/>
        </p:nvSpPr>
        <p:spPr>
          <a:xfrm>
            <a:off x="5519738" y="3429000"/>
            <a:ext cx="1952625" cy="923925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 eaLnBrk="1" hangingPunct="1"/>
            <a:endParaRPr lang="zh-CN" altLang="zh-CN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8924" name="Text Box 12"/>
          <p:cNvSpPr txBox="1"/>
          <p:nvPr/>
        </p:nvSpPr>
        <p:spPr>
          <a:xfrm>
            <a:off x="2063750" y="476250"/>
            <a:ext cx="8108950" cy="822960"/>
          </a:xfrm>
          <a:prstGeom prst="rect">
            <a:avLst/>
          </a:prstGeom>
          <a:solidFill>
            <a:srgbClr val="FFFF00"/>
          </a:solidFill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4800" dirty="0">
                <a:solidFill>
                  <a:srgbClr val="FF00FF"/>
                </a:solidFill>
                <a:latin typeface="Times New Roman" pitchFamily="18" charset="0"/>
                <a:ea typeface="隶书" pitchFamily="49" charset="-122"/>
              </a:rPr>
              <a:t>你眼中的学习是什么颜色的？</a:t>
            </a:r>
            <a:endParaRPr lang="zh-CN" altLang="en-US" sz="4800" dirty="0">
              <a:solidFill>
                <a:srgbClr val="FF00FF"/>
              </a:solidFill>
              <a:latin typeface="Times New Roman" pitchFamily="18" charset="0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3"/>
          <p:cNvGrpSpPr/>
          <p:nvPr/>
        </p:nvGrpSpPr>
        <p:grpSpPr>
          <a:xfrm>
            <a:off x="4723207" y="2251909"/>
            <a:ext cx="2807494" cy="2807494"/>
            <a:chOff x="2741613" y="1700808"/>
            <a:chExt cx="3743325" cy="3743325"/>
          </a:xfrm>
          <a:solidFill>
            <a:schemeClr val="bg1">
              <a:lumMod val="50000"/>
            </a:schemeClr>
          </a:solidFill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741613" y="1700808"/>
              <a:ext cx="3743325" cy="3743325"/>
            </a:xfrm>
            <a:prstGeom prst="ellipse">
              <a:avLst/>
            </a:prstGeom>
            <a:solidFill>
              <a:srgbClr val="EB5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4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235325" y="2180233"/>
              <a:ext cx="2749550" cy="2746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4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7" name="Text Box 7"/>
          <p:cNvSpPr txBox="1"/>
          <p:nvPr/>
        </p:nvSpPr>
        <p:spPr>
          <a:xfrm>
            <a:off x="7685088" y="3540125"/>
            <a:ext cx="2533650" cy="121475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被安排的学习内容太多，没有休息、娱乐的时间。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2767013" y="2027238"/>
            <a:ext cx="2744787" cy="121475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不喜欢某些学科和老师，所以学不好，或者不想学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365" name="Group 8"/>
          <p:cNvGrpSpPr/>
          <p:nvPr/>
        </p:nvGrpSpPr>
        <p:grpSpPr>
          <a:xfrm>
            <a:off x="5500688" y="1857375"/>
            <a:ext cx="1223962" cy="1209675"/>
            <a:chOff x="0" y="0"/>
            <a:chExt cx="1110" cy="1096"/>
          </a:xfrm>
        </p:grpSpPr>
        <p:grpSp>
          <p:nvGrpSpPr>
            <p:cNvPr id="15392" name="Group 9"/>
            <p:cNvGrpSpPr/>
            <p:nvPr/>
          </p:nvGrpSpPr>
          <p:grpSpPr>
            <a:xfrm>
              <a:off x="0" y="0"/>
              <a:ext cx="1110" cy="1096"/>
              <a:chOff x="0" y="0"/>
              <a:chExt cx="1110" cy="1096"/>
            </a:xfrm>
          </p:grpSpPr>
          <p:sp>
            <p:nvSpPr>
              <p:cNvPr id="17444" name="Oval 12"/>
              <p:cNvSpPr/>
              <p:nvPr/>
            </p:nvSpPr>
            <p:spPr>
              <a:xfrm>
                <a:off x="0" y="0"/>
                <a:ext cx="1110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 w="9525">
                <a:noFill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445" name="Oval 13"/>
              <p:cNvSpPr/>
              <p:nvPr/>
            </p:nvSpPr>
            <p:spPr>
              <a:xfrm>
                <a:off x="24" y="24"/>
                <a:ext cx="1062" cy="1049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 w="9525">
                <a:noFill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15393" name="Group 12"/>
            <p:cNvGrpSpPr/>
            <p:nvPr/>
          </p:nvGrpSpPr>
          <p:grpSpPr>
            <a:xfrm>
              <a:off x="49" y="48"/>
              <a:ext cx="1026" cy="1014"/>
              <a:chOff x="0" y="0"/>
              <a:chExt cx="1110" cy="1096"/>
            </a:xfrm>
          </p:grpSpPr>
          <p:sp>
            <p:nvSpPr>
              <p:cNvPr id="17442" name="Oval 15"/>
              <p:cNvSpPr/>
              <p:nvPr/>
            </p:nvSpPr>
            <p:spPr>
              <a:xfrm>
                <a:off x="0" y="-1"/>
                <a:ext cx="1111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 w="9525">
                <a:noFill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443" name="Oval 16"/>
              <p:cNvSpPr/>
              <p:nvPr/>
            </p:nvSpPr>
            <p:spPr>
              <a:xfrm>
                <a:off x="25" y="24"/>
                <a:ext cx="1062" cy="1048"/>
              </a:xfrm>
              <a:prstGeom prst="ellipse">
                <a:avLst/>
              </a:prstGeom>
              <a:solidFill>
                <a:srgbClr val="3333CC">
                  <a:alpha val="9804"/>
                </a:srgbClr>
              </a:solidFill>
              <a:ln w="9525">
                <a:noFill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sp>
        <p:nvSpPr>
          <p:cNvPr id="20487" name="Oval 32"/>
          <p:cNvSpPr>
            <a:spLocks noChangeArrowheads="1"/>
          </p:cNvSpPr>
          <p:nvPr/>
        </p:nvSpPr>
        <p:spPr bwMode="auto">
          <a:xfrm>
            <a:off x="5586413" y="1941513"/>
            <a:ext cx="1049338" cy="1039813"/>
          </a:xfrm>
          <a:prstGeom prst="ellipse">
            <a:avLst/>
          </a:prstGeom>
          <a:solidFill>
            <a:srgbClr val="E9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5367" name="Rectangle 34"/>
          <p:cNvSpPr/>
          <p:nvPr/>
        </p:nvSpPr>
        <p:spPr>
          <a:xfrm>
            <a:off x="5532438" y="2233613"/>
            <a:ext cx="1089025" cy="6134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困扰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368" name="Group 8"/>
          <p:cNvGrpSpPr/>
          <p:nvPr/>
        </p:nvGrpSpPr>
        <p:grpSpPr>
          <a:xfrm>
            <a:off x="6523038" y="3513138"/>
            <a:ext cx="1223962" cy="1209675"/>
            <a:chOff x="0" y="0"/>
            <a:chExt cx="1110" cy="1096"/>
          </a:xfrm>
        </p:grpSpPr>
        <p:grpSp>
          <p:nvGrpSpPr>
            <p:cNvPr id="15386" name="Group 9"/>
            <p:cNvGrpSpPr/>
            <p:nvPr/>
          </p:nvGrpSpPr>
          <p:grpSpPr>
            <a:xfrm>
              <a:off x="0" y="0"/>
              <a:ext cx="1110" cy="1096"/>
              <a:chOff x="0" y="0"/>
              <a:chExt cx="1110" cy="1096"/>
            </a:xfrm>
          </p:grpSpPr>
          <p:sp>
            <p:nvSpPr>
              <p:cNvPr id="17438" name="Oval 12"/>
              <p:cNvSpPr/>
              <p:nvPr/>
            </p:nvSpPr>
            <p:spPr>
              <a:xfrm>
                <a:off x="0" y="0"/>
                <a:ext cx="1110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 w="9525">
                <a:noFill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439" name="Oval 13"/>
              <p:cNvSpPr/>
              <p:nvPr/>
            </p:nvSpPr>
            <p:spPr>
              <a:xfrm>
                <a:off x="24" y="24"/>
                <a:ext cx="1062" cy="1049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 w="9525">
                <a:noFill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15387" name="Group 12"/>
            <p:cNvGrpSpPr/>
            <p:nvPr/>
          </p:nvGrpSpPr>
          <p:grpSpPr>
            <a:xfrm>
              <a:off x="49" y="48"/>
              <a:ext cx="1026" cy="1014"/>
              <a:chOff x="0" y="0"/>
              <a:chExt cx="1110" cy="1096"/>
            </a:xfrm>
          </p:grpSpPr>
          <p:sp>
            <p:nvSpPr>
              <p:cNvPr id="17436" name="Oval 15"/>
              <p:cNvSpPr/>
              <p:nvPr/>
            </p:nvSpPr>
            <p:spPr>
              <a:xfrm>
                <a:off x="0" y="-1"/>
                <a:ext cx="1111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 w="9525">
                <a:noFill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437" name="Oval 16"/>
              <p:cNvSpPr/>
              <p:nvPr/>
            </p:nvSpPr>
            <p:spPr>
              <a:xfrm>
                <a:off x="25" y="24"/>
                <a:ext cx="1062" cy="1048"/>
              </a:xfrm>
              <a:prstGeom prst="ellipse">
                <a:avLst/>
              </a:prstGeom>
              <a:solidFill>
                <a:srgbClr val="3333CC">
                  <a:alpha val="9804"/>
                </a:srgbClr>
              </a:solidFill>
              <a:ln w="9525">
                <a:noFill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sp>
        <p:nvSpPr>
          <p:cNvPr id="20490" name="Oval 32"/>
          <p:cNvSpPr>
            <a:spLocks noChangeArrowheads="1"/>
          </p:cNvSpPr>
          <p:nvPr/>
        </p:nvSpPr>
        <p:spPr bwMode="auto">
          <a:xfrm>
            <a:off x="6608763" y="3597275"/>
            <a:ext cx="1049338" cy="1039813"/>
          </a:xfrm>
          <a:prstGeom prst="ellipse">
            <a:avLst/>
          </a:pr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5370" name="Rectangle 34"/>
          <p:cNvSpPr/>
          <p:nvPr/>
        </p:nvSpPr>
        <p:spPr>
          <a:xfrm>
            <a:off x="6554788" y="3887788"/>
            <a:ext cx="1089025" cy="5486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困扰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371" name="Group 8"/>
          <p:cNvGrpSpPr/>
          <p:nvPr/>
        </p:nvGrpSpPr>
        <p:grpSpPr>
          <a:xfrm>
            <a:off x="4422775" y="3513138"/>
            <a:ext cx="1223963" cy="1209675"/>
            <a:chOff x="0" y="0"/>
            <a:chExt cx="1110" cy="1096"/>
          </a:xfrm>
        </p:grpSpPr>
        <p:grpSp>
          <p:nvGrpSpPr>
            <p:cNvPr id="15380" name="Group 9"/>
            <p:cNvGrpSpPr/>
            <p:nvPr/>
          </p:nvGrpSpPr>
          <p:grpSpPr>
            <a:xfrm>
              <a:off x="0" y="0"/>
              <a:ext cx="1110" cy="1096"/>
              <a:chOff x="0" y="0"/>
              <a:chExt cx="1110" cy="1096"/>
            </a:xfrm>
          </p:grpSpPr>
          <p:sp>
            <p:nvSpPr>
              <p:cNvPr id="17432" name="Oval 12"/>
              <p:cNvSpPr/>
              <p:nvPr/>
            </p:nvSpPr>
            <p:spPr>
              <a:xfrm>
                <a:off x="0" y="0"/>
                <a:ext cx="1110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 w="9525">
                <a:noFill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433" name="Oval 13"/>
              <p:cNvSpPr/>
              <p:nvPr/>
            </p:nvSpPr>
            <p:spPr>
              <a:xfrm>
                <a:off x="24" y="24"/>
                <a:ext cx="1062" cy="1049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 w="9525">
                <a:noFill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15381" name="Group 12"/>
            <p:cNvGrpSpPr/>
            <p:nvPr/>
          </p:nvGrpSpPr>
          <p:grpSpPr>
            <a:xfrm>
              <a:off x="49" y="48"/>
              <a:ext cx="1026" cy="1014"/>
              <a:chOff x="0" y="0"/>
              <a:chExt cx="1110" cy="1096"/>
            </a:xfrm>
          </p:grpSpPr>
          <p:sp>
            <p:nvSpPr>
              <p:cNvPr id="17430" name="Oval 15"/>
              <p:cNvSpPr/>
              <p:nvPr/>
            </p:nvSpPr>
            <p:spPr>
              <a:xfrm>
                <a:off x="0" y="-1"/>
                <a:ext cx="1111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 w="9525">
                <a:noFill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431" name="Oval 16"/>
              <p:cNvSpPr/>
              <p:nvPr/>
            </p:nvSpPr>
            <p:spPr>
              <a:xfrm>
                <a:off x="25" y="24"/>
                <a:ext cx="1062" cy="1048"/>
              </a:xfrm>
              <a:prstGeom prst="ellipse">
                <a:avLst/>
              </a:prstGeom>
              <a:solidFill>
                <a:srgbClr val="3333CC">
                  <a:alpha val="9804"/>
                </a:srgbClr>
              </a:solidFill>
              <a:ln w="9525">
                <a:noFill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sp>
        <p:nvSpPr>
          <p:cNvPr id="20493" name="Oval 32"/>
          <p:cNvSpPr>
            <a:spLocks noChangeArrowheads="1"/>
          </p:cNvSpPr>
          <p:nvPr/>
        </p:nvSpPr>
        <p:spPr bwMode="auto">
          <a:xfrm>
            <a:off x="4508500" y="3597275"/>
            <a:ext cx="1049338" cy="1039813"/>
          </a:xfrm>
          <a:prstGeom prst="ellipse">
            <a:avLst/>
          </a:pr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5373" name="Rectangle 34"/>
          <p:cNvSpPr/>
          <p:nvPr/>
        </p:nvSpPr>
        <p:spPr>
          <a:xfrm>
            <a:off x="4456113" y="3887788"/>
            <a:ext cx="1087437" cy="5486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困扰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73454" y="1249363"/>
            <a:ext cx="2767330" cy="708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4050" b="1" i="0" u="none" strike="noStrike" kern="1200" cap="none" spc="0" normalizeH="0" baseline="0" noProof="0" dirty="0">
                <a:ln w="0"/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学习的困扰</a:t>
            </a:r>
            <a:endParaRPr kumimoji="0" lang="zh-CN" altLang="en-US" sz="4050" b="1" i="0" u="none" strike="noStrike" kern="1200" cap="none" spc="0" normalizeH="0" baseline="0" noProof="0" dirty="0">
              <a:ln w="0"/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752600" y="1127125"/>
            <a:ext cx="18796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探究与分享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Text Box 9"/>
          <p:cNvSpPr txBox="1"/>
          <p:nvPr/>
        </p:nvSpPr>
        <p:spPr>
          <a:xfrm>
            <a:off x="2400300" y="3887788"/>
            <a:ext cx="2022475" cy="121475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很少体会到学习带来的成就感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7"/>
          <p:cNvSpPr txBox="1"/>
          <p:nvPr/>
        </p:nvSpPr>
        <p:spPr>
          <a:xfrm>
            <a:off x="7031038" y="1585913"/>
            <a:ext cx="2098675" cy="121475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在学习上，总担心自己会落后。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 Box 7"/>
          <p:cNvSpPr txBox="1"/>
          <p:nvPr/>
        </p:nvSpPr>
        <p:spPr>
          <a:xfrm>
            <a:off x="8154988" y="4095750"/>
            <a:ext cx="2100263" cy="262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0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</a:rPr>
              <a:t>……</a:t>
            </a: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068638" y="5608638"/>
            <a:ext cx="6472238" cy="97536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生活中你有过类似的经历吗？你是怎么面对的？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8" grpId="0"/>
      <p:bldP spid="39" grpId="0"/>
      <p:bldP spid="40" grpId="0"/>
      <p:bldP spid="4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AutoShape 2"/>
          <p:cNvSpPr/>
          <p:nvPr/>
        </p:nvSpPr>
        <p:spPr>
          <a:xfrm>
            <a:off x="4422775" y="1782763"/>
            <a:ext cx="1309688" cy="1308100"/>
          </a:xfrm>
          <a:custGeom>
            <a:avLst/>
            <a:gdLst/>
            <a:ahLst/>
            <a:cxnLst>
              <a:cxn ang="0">
                <a:pos x="1489067" y="255186"/>
              </a:cxn>
              <a:cxn ang="0">
                <a:pos x="1489067" y="1487712"/>
              </a:cxn>
              <a:cxn ang="0">
                <a:pos x="255418" y="1487712"/>
              </a:cxn>
              <a:cxn ang="0">
                <a:pos x="255418" y="255186"/>
              </a:cxn>
              <a:cxn ang="0">
                <a:pos x="1489067" y="255186"/>
              </a:cxn>
            </a:cxnLst>
            <a:rect l="0" t="0" r="0" b="0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>
              <a:alpha val="69019"/>
            </a:srgbClr>
          </a:solidFill>
          <a:ln w="12700" cap="flat" cmpd="sng">
            <a:solidFill>
              <a:srgbClr val="000000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6147" name="Group 3"/>
          <p:cNvGrpSpPr/>
          <p:nvPr/>
        </p:nvGrpSpPr>
        <p:grpSpPr>
          <a:xfrm>
            <a:off x="4067175" y="1485900"/>
            <a:ext cx="1730375" cy="1504950"/>
            <a:chOff x="0" y="0"/>
            <a:chExt cx="2008188" cy="2006600"/>
          </a:xfrm>
        </p:grpSpPr>
        <p:sp>
          <p:nvSpPr>
            <p:cNvPr id="6170" name="AutoShape 4"/>
            <p:cNvSpPr/>
            <p:nvPr/>
          </p:nvSpPr>
          <p:spPr>
            <a:xfrm>
              <a:off x="0" y="0"/>
              <a:ext cx="2008188" cy="2006600"/>
            </a:xfrm>
            <a:custGeom>
              <a:avLst/>
              <a:gdLst>
                <a:gd name="txL" fmla="*/ 0 w 19679"/>
                <a:gd name="txT" fmla="*/ 0 h 19679"/>
                <a:gd name="txR" fmla="*/ 19679 w 19679"/>
                <a:gd name="txB" fmla="*/ 19679 h 19679"/>
              </a:gdLst>
              <a:ahLst/>
              <a:cxnLst>
                <a:cxn ang="0">
                  <a:pos x="16796" y="2881"/>
                </a:cxn>
                <a:cxn ang="0">
                  <a:pos x="16796" y="16796"/>
                </a:cxn>
                <a:cxn ang="0">
                  <a:pos x="2881" y="16796"/>
                </a:cxn>
                <a:cxn ang="0">
                  <a:pos x="2881" y="2881"/>
                </a:cxn>
                <a:cxn ang="0">
                  <a:pos x="16796" y="2881"/>
                </a:cxn>
              </a:cxnLst>
              <a:rect l="txL" t="txT" r="txR" b="tx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chemeClr val="tx1">
                  <a:alpha val="100000"/>
                </a:scheme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1" name="AutoShape 5"/>
            <p:cNvSpPr/>
            <p:nvPr/>
          </p:nvSpPr>
          <p:spPr>
            <a:xfrm>
              <a:off x="178407" y="149013"/>
              <a:ext cx="1684548" cy="1614593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miter/>
            </a:ln>
          </p:spPr>
          <p:txBody>
            <a:bodyPr lIns="0" tIns="0" rIns="0" bIns="0" anchor="ctr"/>
            <a:p>
              <a:pPr lvl="0" algn="ctr" eaLnBrk="1" hangingPunct="1"/>
              <a:r>
                <a:rPr lang="zh-CN" altLang="en-US" sz="24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做自己想做的事情时</a:t>
              </a:r>
              <a:endPara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endParaRPr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5943600" y="1485900"/>
            <a:ext cx="2200275" cy="1703388"/>
            <a:chOff x="0" y="0"/>
            <a:chExt cx="2518374" cy="2006600"/>
          </a:xfrm>
        </p:grpSpPr>
        <p:sp>
          <p:nvSpPr>
            <p:cNvPr id="12310" name="AutoShape 7"/>
            <p:cNvSpPr/>
            <p:nvPr/>
          </p:nvSpPr>
          <p:spPr>
            <a:xfrm>
              <a:off x="132642" y="132777"/>
              <a:ext cx="1742511" cy="1741047"/>
            </a:xfrm>
            <a:custGeom>
              <a:avLst/>
              <a:gdLst/>
              <a:ahLst/>
              <a:cxnLst>
                <a:cxn ang="0">
                  <a:pos x="1487085" y="255078"/>
                </a:cxn>
                <a:cxn ang="0">
                  <a:pos x="1487085" y="1487085"/>
                </a:cxn>
                <a:cxn ang="0">
                  <a:pos x="255078" y="1487085"/>
                </a:cxn>
                <a:cxn ang="0">
                  <a:pos x="255078" y="255078"/>
                </a:cxn>
                <a:cxn ang="0">
                  <a:pos x="1487085" y="255078"/>
                </a:cxn>
              </a:cxnLst>
              <a:rect l="0" t="0" r="0" b="0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000000">
                  <a:alpha val="10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6167" name="Group 8"/>
            <p:cNvGrpSpPr/>
            <p:nvPr/>
          </p:nvGrpSpPr>
          <p:grpSpPr>
            <a:xfrm>
              <a:off x="0" y="0"/>
              <a:ext cx="2518374" cy="2006600"/>
              <a:chOff x="0" y="0"/>
              <a:chExt cx="2518374" cy="2006600"/>
            </a:xfrm>
          </p:grpSpPr>
          <p:sp>
            <p:nvSpPr>
              <p:cNvPr id="12312" name="AutoShape 9"/>
              <p:cNvSpPr/>
              <p:nvPr/>
            </p:nvSpPr>
            <p:spPr>
              <a:xfrm>
                <a:off x="0" y="0"/>
                <a:ext cx="2518374" cy="2006600"/>
              </a:xfrm>
              <a:custGeom>
                <a:avLst/>
                <a:gdLst/>
                <a:ahLst/>
                <a:cxnLst>
                  <a:cxn ang="0">
                    <a:pos x="1712630" y="293766"/>
                  </a:cxn>
                  <a:cxn ang="0">
                    <a:pos x="1712630" y="1712630"/>
                  </a:cxn>
                  <a:cxn ang="0">
                    <a:pos x="293766" y="1712630"/>
                  </a:cxn>
                  <a:cxn ang="0">
                    <a:pos x="293766" y="293766"/>
                  </a:cxn>
                  <a:cxn ang="0">
                    <a:pos x="1712630" y="293766"/>
                  </a:cxn>
                </a:cxnLst>
                <a:rect l="0" t="0" r="0" b="0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FFFF">
                  <a:alpha val="69019"/>
                </a:srgbClr>
              </a:solidFill>
              <a:ln w="12700" cap="flat" cmpd="sng">
                <a:solidFill>
                  <a:schemeClr val="tx1">
                    <a:alpha val="100000"/>
                  </a:schemeClr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169" name="AutoShape 10"/>
              <p:cNvSpPr/>
              <p:nvPr/>
            </p:nvSpPr>
            <p:spPr>
              <a:xfrm>
                <a:off x="404219" y="249890"/>
                <a:ext cx="1885145" cy="1018263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noFill/>
                <a:miter/>
              </a:ln>
            </p:spPr>
            <p:txBody>
              <a:bodyPr lIns="0" tIns="0" rIns="0" bIns="0" anchor="ctr"/>
              <a:p>
                <a:pPr lvl="0" algn="ctr" eaLnBrk="1" hangingPunct="1"/>
                <a:r>
                  <a:rPr lang="zh-CN" altLang="en-US" sz="28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做自己不想做的事情时</a:t>
                </a:r>
                <a:endParaRPr lang="zh-CN" altLang="en-US" sz="28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endParaRPr>
              </a:p>
            </p:txBody>
          </p:sp>
        </p:grpSp>
      </p:grpSp>
      <p:grpSp>
        <p:nvGrpSpPr>
          <p:cNvPr id="6149" name="Group 16"/>
          <p:cNvGrpSpPr/>
          <p:nvPr/>
        </p:nvGrpSpPr>
        <p:grpSpPr>
          <a:xfrm>
            <a:off x="4291013" y="3730625"/>
            <a:ext cx="1903412" cy="1936750"/>
            <a:chOff x="0" y="0"/>
            <a:chExt cx="2004696" cy="2122488"/>
          </a:xfrm>
        </p:grpSpPr>
        <p:sp>
          <p:nvSpPr>
            <p:cNvPr id="12308" name="AutoShape 17"/>
            <p:cNvSpPr/>
            <p:nvPr/>
          </p:nvSpPr>
          <p:spPr>
            <a:xfrm>
              <a:off x="0" y="0"/>
              <a:ext cx="1743868" cy="2122488"/>
            </a:xfrm>
            <a:prstGeom prst="roundRect">
              <a:avLst>
                <a:gd name="adj" fmla="val 8574"/>
              </a:avLst>
            </a:prstGeom>
            <a:solidFill>
              <a:srgbClr val="FFFFFF">
                <a:alpha val="69019"/>
              </a:srgbClr>
            </a:solidFill>
            <a:ln w="1270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zh-CN" sz="135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 MT Black" pitchFamily="18" charset="0"/>
                <a:ea typeface="宋体" pitchFamily="2" charset="-122"/>
                <a:cs typeface="+mn-cs"/>
                <a:sym typeface="Bodoni MT Black" pitchFamily="18" charset="0"/>
              </a:endParaRPr>
            </a:p>
          </p:txBody>
        </p:sp>
        <p:sp>
          <p:nvSpPr>
            <p:cNvPr id="6165" name="AutoShape 18"/>
            <p:cNvSpPr/>
            <p:nvPr/>
          </p:nvSpPr>
          <p:spPr>
            <a:xfrm>
              <a:off x="0" y="100965"/>
              <a:ext cx="2004696" cy="1633855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miter/>
            </a:ln>
          </p:spPr>
          <p:txBody>
            <a:bodyPr lIns="0" tIns="0" rIns="0" bIns="0" anchor="ctr"/>
            <a:p>
              <a:pPr lvl="0" algn="ctr"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开始的时候</a:t>
              </a:r>
              <a:endPara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algn="ctr" eaLnBrk="1" hangingPunct="1">
                <a:lnSpc>
                  <a:spcPct val="150000"/>
                </a:lnSpc>
              </a:pPr>
              <a:r>
                <a:rPr lang="zh-CN" altLang="en-US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遇到困难的时候</a:t>
              </a:r>
              <a:endParaRPr lang="zh-CN" altLang="en-US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algn="ctr" eaLnBrk="1" hangingPunct="1">
                <a:lnSpc>
                  <a:spcPct val="150000"/>
                </a:lnSpc>
              </a:pPr>
              <a:r>
                <a:rPr lang="zh-CN" altLang="en-US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有人反对的时候</a:t>
              </a:r>
              <a:endPara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algn="ctr" eaLnBrk="1" hangingPunct="1">
                <a:lnSpc>
                  <a:spcPct val="150000"/>
                </a:lnSpc>
              </a:pPr>
              <a:r>
                <a:rPr lang="zh-CN" altLang="en-US" b="1" dirty="0">
                  <a:solidFill>
                    <a:srgbClr val="E99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事情做完的时候</a:t>
              </a:r>
              <a:endParaRPr lang="zh-CN" altLang="en-US" b="1" dirty="0">
                <a:solidFill>
                  <a:srgbClr val="E99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9462" name="AutoShape 19"/>
          <p:cNvSpPr/>
          <p:nvPr/>
        </p:nvSpPr>
        <p:spPr bwMode="auto">
          <a:xfrm rot="5400000">
            <a:off x="4942681" y="3348831"/>
            <a:ext cx="268288" cy="269875"/>
          </a:xfrm>
          <a:prstGeom prst="chevron">
            <a:avLst>
              <a:gd name="adj" fmla="val 50000"/>
            </a:avLst>
          </a:prstGeom>
          <a:solidFill>
            <a:srgbClr val="06508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Bodoni MT Black" pitchFamily="18" charset="0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6153150" y="3617913"/>
            <a:ext cx="1858963" cy="1684337"/>
            <a:chOff x="0" y="0"/>
            <a:chExt cx="1910099" cy="2122488"/>
          </a:xfrm>
        </p:grpSpPr>
        <p:sp>
          <p:nvSpPr>
            <p:cNvPr id="12306" name="AutoShape 21"/>
            <p:cNvSpPr/>
            <p:nvPr/>
          </p:nvSpPr>
          <p:spPr>
            <a:xfrm>
              <a:off x="0" y="0"/>
              <a:ext cx="1743720" cy="2122488"/>
            </a:xfrm>
            <a:prstGeom prst="roundRect">
              <a:avLst>
                <a:gd name="adj" fmla="val 8574"/>
              </a:avLst>
            </a:prstGeom>
            <a:solidFill>
              <a:srgbClr val="FFFFFF">
                <a:alpha val="69019"/>
              </a:srgbClr>
            </a:solidFill>
            <a:ln w="12700" cap="flat" cmpd="sng">
              <a:solidFill>
                <a:srgbClr val="00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zh-CN" sz="135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Bodoni MT Black" pitchFamily="18" charset="0"/>
              </a:endParaRPr>
            </a:p>
          </p:txBody>
        </p:sp>
        <p:sp>
          <p:nvSpPr>
            <p:cNvPr id="6163" name="AutoShape 22"/>
            <p:cNvSpPr/>
            <p:nvPr/>
          </p:nvSpPr>
          <p:spPr>
            <a:xfrm>
              <a:off x="44043" y="360626"/>
              <a:ext cx="1866056" cy="1401024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miter/>
            </a:ln>
          </p:spPr>
          <p:txBody>
            <a:bodyPr lIns="0" tIns="0" rIns="0" bIns="0" anchor="ctr"/>
            <a:p>
              <a:pPr lvl="0" algn="ctr"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开始的时候</a:t>
              </a:r>
              <a:endPara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lvl="0" algn="ctr" eaLnBrk="1" hangingPunct="1">
                <a:lnSpc>
                  <a:spcPct val="150000"/>
                </a:lnSpc>
              </a:pPr>
              <a:r>
                <a:rPr lang="zh-CN" altLang="en-US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遇到困难的时候</a:t>
              </a:r>
              <a:r>
                <a:rPr lang="zh-CN" altLang="en-US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有人反对的时候</a:t>
              </a:r>
              <a:r>
                <a:rPr lang="zh-CN" altLang="en-US" b="1" dirty="0">
                  <a:solidFill>
                    <a:srgbClr val="E99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事情做完的时候</a:t>
              </a:r>
              <a:endParaRPr lang="zh-CN" altLang="en-US" b="1" dirty="0">
                <a:solidFill>
                  <a:srgbClr val="E99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2" name="AutoShape 23"/>
          <p:cNvSpPr/>
          <p:nvPr/>
        </p:nvSpPr>
        <p:spPr bwMode="auto">
          <a:xfrm rot="5400000">
            <a:off x="6879431" y="3348831"/>
            <a:ext cx="268288" cy="269875"/>
          </a:xfrm>
          <a:prstGeom prst="chevron">
            <a:avLst>
              <a:gd name="adj" fmla="val 50000"/>
            </a:avLst>
          </a:prstGeom>
          <a:solidFill>
            <a:srgbClr val="06508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Bodoni MT Black" pitchFamily="18" charset="0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2559050" y="2193925"/>
            <a:ext cx="1455738" cy="896938"/>
          </a:xfrm>
          <a:prstGeom prst="wedgeRectCallout">
            <a:avLst>
              <a:gd name="adj1" fmla="val 114628"/>
              <a:gd name="adj2" fmla="val 172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感到兴奋，充满期待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2060575" y="3349625"/>
            <a:ext cx="1576388" cy="877888"/>
          </a:xfrm>
          <a:prstGeom prst="wedgeRectCallout">
            <a:avLst>
              <a:gd name="adj1" fmla="val 122429"/>
              <a:gd name="adj2" fmla="val 59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不气馁，积极寻求解决问题的方法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5" name="矩形标注 24"/>
          <p:cNvSpPr/>
          <p:nvPr/>
        </p:nvSpPr>
        <p:spPr>
          <a:xfrm>
            <a:off x="1743075" y="4378325"/>
            <a:ext cx="1817688" cy="830263"/>
          </a:xfrm>
          <a:prstGeom prst="wedgeRectCallout">
            <a:avLst>
              <a:gd name="adj1" fmla="val 119592"/>
              <a:gd name="adj2" fmla="val 15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想方设法说服对方，支持自己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6" name="矩形标注 25"/>
          <p:cNvSpPr/>
          <p:nvPr/>
        </p:nvSpPr>
        <p:spPr>
          <a:xfrm>
            <a:off x="2444750" y="5476875"/>
            <a:ext cx="1776413" cy="763588"/>
          </a:xfrm>
          <a:prstGeom prst="wedgeRectCallout">
            <a:avLst>
              <a:gd name="adj1" fmla="val 119592"/>
              <a:gd name="adj2" fmla="val -68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感到高兴，有成就感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7" name="矩形标注 26"/>
          <p:cNvSpPr/>
          <p:nvPr/>
        </p:nvSpPr>
        <p:spPr>
          <a:xfrm>
            <a:off x="8940800" y="2474913"/>
            <a:ext cx="1393825" cy="1077913"/>
          </a:xfrm>
          <a:prstGeom prst="wedgeRectCallout">
            <a:avLst>
              <a:gd name="adj1" fmla="val -123670"/>
              <a:gd name="adj2" fmla="val 103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态度不积极，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畏首畏尾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1" name="矩形标注 30"/>
          <p:cNvSpPr/>
          <p:nvPr/>
        </p:nvSpPr>
        <p:spPr>
          <a:xfrm>
            <a:off x="8851900" y="3617913"/>
            <a:ext cx="1649413" cy="873125"/>
          </a:xfrm>
          <a:prstGeom prst="wedgeRectCallout">
            <a:avLst>
              <a:gd name="adj1" fmla="val -140280"/>
              <a:gd name="adj2" fmla="val 30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泄气，放弃自己的想法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2" name="矩形标注 31"/>
          <p:cNvSpPr/>
          <p:nvPr/>
        </p:nvSpPr>
        <p:spPr>
          <a:xfrm>
            <a:off x="8670925" y="4654550"/>
            <a:ext cx="1608138" cy="647700"/>
          </a:xfrm>
          <a:prstGeom prst="wedgeRectCallout">
            <a:avLst>
              <a:gd name="adj1" fmla="val -128416"/>
              <a:gd name="adj2" fmla="val -43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随声附和，立即停止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3" name="矩形标注 32"/>
          <p:cNvSpPr/>
          <p:nvPr/>
        </p:nvSpPr>
        <p:spPr>
          <a:xfrm>
            <a:off x="7634288" y="5578475"/>
            <a:ext cx="1643063" cy="838200"/>
          </a:xfrm>
          <a:prstGeom prst="wedgeRectCallout">
            <a:avLst>
              <a:gd name="adj1" fmla="val -94010"/>
              <a:gd name="adj2" fmla="val -91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感到很累，没有快乐感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981200" y="628650"/>
            <a:ext cx="1735138" cy="4832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探究与分享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5" descr="C:\Users\Administrator\Desktop\89aad33fea664400d397040f54c5bc45.jpg89aad33fea664400d397040f54c5bc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0825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Rectangle 7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229600" cy="1143000"/>
          </a:xfrm>
        </p:spPr>
        <p:txBody>
          <a:bodyPr vert="horz" wrap="square" lIns="91440" tIns="45720" rIns="91440" bIns="45720" anchor="ctr"/>
          <a:p>
            <a:pPr algn="l" eaLnBrk="1" hangingPunct="1"/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怎样学会学习？</a:t>
            </a:r>
            <a:endParaRPr lang="zh-CN" altLang="en-US" sz="3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291" name="Rectangle 6"/>
          <p:cNvSpPr>
            <a:spLocks noGrp="1"/>
          </p:cNvSpPr>
          <p:nvPr>
            <p:ph idx="1"/>
          </p:nvPr>
        </p:nvSpPr>
        <p:spPr>
          <a:xfrm>
            <a:off x="1752600" y="1295400"/>
            <a:ext cx="8458200" cy="571500"/>
          </a:xfrm>
          <a:solidFill>
            <a:srgbClr val="C6D9F1">
              <a:alpha val="100000"/>
            </a:srgbClr>
          </a:solidFill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学会学习，需要发现并保持对学习的兴趣；</a:t>
            </a:r>
            <a:endParaRPr lang="zh-CN" altLang="en-US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1"/>
          <p:cNvSpPr/>
          <p:nvPr/>
        </p:nvSpPr>
        <p:spPr>
          <a:xfrm>
            <a:off x="1524000" y="2133600"/>
            <a:ext cx="8905875" cy="6134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ea"/>
              </a:rPr>
              <a:t>例：知之者，不如好之者；好之者，不如乐之者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00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895600"/>
            <a:ext cx="8458200" cy="33832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lnSpc>
                <a:spcPct val="200000"/>
              </a:lnSpc>
            </a:pP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出自：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论语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雍也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》——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孔子</a:t>
            </a:r>
            <a:endParaRPr lang="en-US" altLang="zh-CN" b="1" dirty="0">
              <a:latin typeface="黑体" pitchFamily="49" charset="-122"/>
              <a:ea typeface="黑体" pitchFamily="49" charset="-122"/>
            </a:endParaRPr>
          </a:p>
          <a:p>
            <a:pPr lvl="0" eaLnBrk="1" hangingPunct="1">
              <a:lnSpc>
                <a:spcPct val="200000"/>
              </a:lnSpc>
            </a:pP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译文：懂得学习的人比不上喜爱学习的人；喜爱学习的人比不上以此为乐的人。</a:t>
            </a:r>
            <a:endParaRPr lang="en-US" altLang="zh-CN" b="1" dirty="0">
              <a:latin typeface="黑体" pitchFamily="49" charset="-122"/>
              <a:ea typeface="黑体" pitchFamily="49" charset="-122"/>
            </a:endParaRPr>
          </a:p>
          <a:p>
            <a:pPr lvl="0" eaLnBrk="1" hangingPunct="1">
              <a:lnSpc>
                <a:spcPct val="200000"/>
              </a:lnSpc>
            </a:pP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分析：学习的三层境界：知 、好、 乐。这一则讲的是关于兴趣对于学习的重要性。学习知识重要的是培养学习的兴趣，俗话说“兴趣是最好的老师”。对知识的学习感兴趣，就会变被动为主动，以学习为乐事，在快乐中学习，既能提高学习的效率，还能够加深对知识的理解，这样学到的才能够灵活地运用。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5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charRg st="15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51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charRg st="51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文本框 60"/>
          <p:cNvSpPr txBox="1"/>
          <p:nvPr/>
        </p:nvSpPr>
        <p:spPr>
          <a:xfrm>
            <a:off x="2057400" y="4114800"/>
            <a:ext cx="7696200" cy="2651760"/>
          </a:xfrm>
          <a:prstGeom prst="rect">
            <a:avLst/>
          </a:prstGeom>
          <a:noFill/>
          <a:ln w="6350">
            <a:noFill/>
            <a:miter/>
          </a:ln>
        </p:spPr>
        <p:txBody>
          <a:bodyPr>
            <a:spAutoFit/>
          </a:bodyPr>
          <a:p>
            <a:pPr lvl="0" eaLnBrk="1" hangingPunct="1"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1 </a:t>
            </a:r>
            <a:r>
              <a:rPr lang="zh-CN" altLang="en-US" sz="2800" b="1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比较两幅图有哪些不同。</a:t>
            </a:r>
            <a:endParaRPr lang="zh-CN" altLang="en-US" sz="2800" b="1" dirty="0">
              <a:solidFill>
                <a:srgbClr val="FF3300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>
              <a:buNone/>
            </a:pPr>
            <a:endParaRPr lang="zh-CN" altLang="en-US" sz="2800" b="1" dirty="0">
              <a:solidFill>
                <a:srgbClr val="FF3300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2 </a:t>
            </a:r>
            <a:r>
              <a:rPr lang="zh-CN" altLang="en-US" sz="2800" b="1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造成这些不同的原因可能有哪些？</a:t>
            </a:r>
            <a:endParaRPr lang="zh-CN" altLang="en-US" sz="2800" b="1" dirty="0">
              <a:solidFill>
                <a:srgbClr val="FF3300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>
              <a:buNone/>
            </a:pPr>
            <a:endParaRPr lang="zh-CN" altLang="en-US" sz="2800" b="1" dirty="0">
              <a:solidFill>
                <a:srgbClr val="FF3300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3 </a:t>
            </a:r>
            <a:r>
              <a:rPr lang="zh-CN" altLang="en-US" sz="2800" b="1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回顾自己的一周，你的时间去哪儿了？你该怎样有效利用时间？</a:t>
            </a:r>
            <a:endParaRPr lang="zh-CN" altLang="en-US" sz="2800" b="1" dirty="0">
              <a:solidFill>
                <a:srgbClr val="FF33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747" name="WordArt 5"/>
          <p:cNvSpPr>
            <a:spLocks noTextEdit="1"/>
          </p:cNvSpPr>
          <p:nvPr/>
        </p:nvSpPr>
        <p:spPr>
          <a:xfrm>
            <a:off x="1524000" y="0"/>
            <a:ext cx="2333625" cy="10810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楷体" charset="0"/>
                <a:ea typeface="楷体" charset="0"/>
              </a:rPr>
              <a:t>探究与分享</a:t>
            </a:r>
            <a:endParaRPr lang="zh-CN" altLang="en-US" sz="36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楷体" charset="0"/>
              <a:ea typeface="楷体" charset="0"/>
            </a:endParaRPr>
          </a:p>
        </p:txBody>
      </p:sp>
      <p:grpSp>
        <p:nvGrpSpPr>
          <p:cNvPr id="31748" name="Group 33"/>
          <p:cNvGrpSpPr/>
          <p:nvPr/>
        </p:nvGrpSpPr>
        <p:grpSpPr>
          <a:xfrm>
            <a:off x="2516188" y="990600"/>
            <a:ext cx="9371013" cy="2970213"/>
            <a:chOff x="385" y="624"/>
            <a:chExt cx="5903" cy="1871"/>
          </a:xfrm>
        </p:grpSpPr>
        <p:grpSp>
          <p:nvGrpSpPr>
            <p:cNvPr id="31750" name="Group 19"/>
            <p:cNvGrpSpPr/>
            <p:nvPr/>
          </p:nvGrpSpPr>
          <p:grpSpPr>
            <a:xfrm>
              <a:off x="385" y="624"/>
              <a:ext cx="3503" cy="1843"/>
              <a:chOff x="145" y="1680"/>
              <a:chExt cx="3503" cy="1843"/>
            </a:xfrm>
          </p:grpSpPr>
          <p:grpSp>
            <p:nvGrpSpPr>
              <p:cNvPr id="31764" name="Group 16"/>
              <p:cNvGrpSpPr/>
              <p:nvPr/>
            </p:nvGrpSpPr>
            <p:grpSpPr>
              <a:xfrm>
                <a:off x="432" y="1680"/>
                <a:ext cx="3216" cy="1392"/>
                <a:chOff x="432" y="1680"/>
                <a:chExt cx="3216" cy="1392"/>
              </a:xfrm>
            </p:grpSpPr>
            <p:grpSp>
              <p:nvGrpSpPr>
                <p:cNvPr id="31767" name="Group 14"/>
                <p:cNvGrpSpPr/>
                <p:nvPr/>
              </p:nvGrpSpPr>
              <p:grpSpPr>
                <a:xfrm>
                  <a:off x="432" y="1680"/>
                  <a:ext cx="1968" cy="1392"/>
                  <a:chOff x="432" y="1680"/>
                  <a:chExt cx="1968" cy="1392"/>
                </a:xfrm>
              </p:grpSpPr>
              <p:sp>
                <p:nvSpPr>
                  <p:cNvPr id="31769" name="Line 11"/>
                  <p:cNvSpPr/>
                  <p:nvPr/>
                </p:nvSpPr>
                <p:spPr>
                  <a:xfrm flipV="1">
                    <a:off x="480" y="1680"/>
                    <a:ext cx="0" cy="1392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31770" name="Group 13"/>
                  <p:cNvGrpSpPr/>
                  <p:nvPr/>
                </p:nvGrpSpPr>
                <p:grpSpPr>
                  <a:xfrm>
                    <a:off x="432" y="2016"/>
                    <a:ext cx="1968" cy="1056"/>
                    <a:chOff x="432" y="2016"/>
                    <a:chExt cx="1968" cy="1056"/>
                  </a:xfrm>
                </p:grpSpPr>
                <p:sp>
                  <p:nvSpPr>
                    <p:cNvPr id="31771" name="Rectangle 6"/>
                    <p:cNvSpPr/>
                    <p:nvPr/>
                  </p:nvSpPr>
                  <p:spPr>
                    <a:xfrm>
                      <a:off x="1344" y="2016"/>
                      <a:ext cx="864" cy="528"/>
                    </a:xfrm>
                    <a:prstGeom prst="rect">
                      <a:avLst/>
                    </a:prstGeom>
                    <a:solidFill>
                      <a:srgbClr val="FF99CC"/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1772" name="Rectangle 7"/>
                    <p:cNvSpPr/>
                    <p:nvPr/>
                  </p:nvSpPr>
                  <p:spPr>
                    <a:xfrm>
                      <a:off x="480" y="2016"/>
                      <a:ext cx="864" cy="528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1773" name="Rectangle 8"/>
                    <p:cNvSpPr/>
                    <p:nvPr/>
                  </p:nvSpPr>
                  <p:spPr>
                    <a:xfrm>
                      <a:off x="480" y="2544"/>
                      <a:ext cx="864" cy="528"/>
                    </a:xfrm>
                    <a:prstGeom prst="rect">
                      <a:avLst/>
                    </a:prstGeom>
                    <a:solidFill>
                      <a:srgbClr val="99FF33"/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1774" name="Rectangle 9"/>
                    <p:cNvSpPr/>
                    <p:nvPr/>
                  </p:nvSpPr>
                  <p:spPr>
                    <a:xfrm>
                      <a:off x="1344" y="2544"/>
                      <a:ext cx="864" cy="528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1775" name="Line 12"/>
                    <p:cNvSpPr/>
                    <p:nvPr/>
                  </p:nvSpPr>
                  <p:spPr>
                    <a:xfrm>
                      <a:off x="432" y="3072"/>
                      <a:ext cx="1968" cy="0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triangl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31768" name="Text Box 15"/>
                <p:cNvSpPr txBox="1"/>
                <p:nvPr/>
              </p:nvSpPr>
              <p:spPr>
                <a:xfrm>
                  <a:off x="528" y="2112"/>
                  <a:ext cx="3120" cy="902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>
                  <a:spAutoFit/>
                </a:bodyPr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1600" b="1" dirty="0">
                      <a:latin typeface="Arial" pitchFamily="34" charset="0"/>
                      <a:ea typeface="宋体" pitchFamily="2" charset="-122"/>
                    </a:rPr>
                    <a:t>   15%              20%—30%</a:t>
                  </a:r>
                  <a:endParaRPr lang="en-US" altLang="zh-CN" sz="1600" b="1" dirty="0">
                    <a:latin typeface="Arial" pitchFamily="34" charset="0"/>
                    <a:ea typeface="宋体" pitchFamily="2" charset="-122"/>
                  </a:endParaRPr>
                </a:p>
                <a:p>
                  <a:pPr lvl="0" eaLnBrk="1" hangingPunct="1">
                    <a:spcBef>
                      <a:spcPct val="50000"/>
                    </a:spcBef>
                  </a:pPr>
                  <a:endParaRPr lang="en-US" altLang="zh-CN" sz="1600" b="1" dirty="0">
                    <a:latin typeface="Arial" pitchFamily="34" charset="0"/>
                    <a:ea typeface="宋体" pitchFamily="2" charset="-122"/>
                  </a:endParaRPr>
                </a:p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1600" b="1" dirty="0">
                      <a:latin typeface="Arial" pitchFamily="34" charset="0"/>
                      <a:ea typeface="宋体" pitchFamily="2" charset="-122"/>
                    </a:rPr>
                    <a:t>    5%             50%—60%</a:t>
                  </a:r>
                  <a:endParaRPr lang="en-US" altLang="zh-CN" sz="1600" b="1" dirty="0">
                    <a:latin typeface="Arial" pitchFamily="34" charset="0"/>
                    <a:ea typeface="宋体" pitchFamily="2" charset="-122"/>
                  </a:endParaRPr>
                </a:p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1600" b="1" dirty="0">
                      <a:latin typeface="Arial" pitchFamily="34" charset="0"/>
                      <a:ea typeface="宋体" pitchFamily="2" charset="-122"/>
                    </a:rPr>
                    <a:t>                     </a:t>
                  </a:r>
                  <a:r>
                    <a:rPr lang="zh-CN" altLang="en-US" sz="1600" b="1" dirty="0">
                      <a:latin typeface="Arial" pitchFamily="34" charset="0"/>
                      <a:ea typeface="宋体" pitchFamily="2" charset="-122"/>
                    </a:rPr>
                    <a:t>无计划、无自律</a:t>
                  </a:r>
                  <a:endParaRPr lang="zh-CN" altLang="en-US" sz="1600" b="1" dirty="0"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31765" name="Text Box 17"/>
              <p:cNvSpPr txBox="1"/>
              <p:nvPr/>
            </p:nvSpPr>
            <p:spPr>
              <a:xfrm>
                <a:off x="145" y="2064"/>
                <a:ext cx="269" cy="139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vert="eaVert">
                <a:spAutoFit/>
              </a:bodyPr>
              <a:p>
                <a:pPr lvl="0"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Arial" pitchFamily="34" charset="0"/>
                    <a:ea typeface="宋体" pitchFamily="2" charset="-122"/>
                  </a:rPr>
                  <a:t>重要      不重要</a:t>
                </a:r>
                <a:endParaRPr lang="zh-CN" altLang="en-US" sz="1600" b="1" dirty="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1766" name="Text Box 18"/>
              <p:cNvSpPr txBox="1"/>
              <p:nvPr/>
            </p:nvSpPr>
            <p:spPr>
              <a:xfrm>
                <a:off x="606" y="3081"/>
                <a:ext cx="1776" cy="44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p>
                <a:pPr lvl="0"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Arial" pitchFamily="34" charset="0"/>
                    <a:ea typeface="宋体" pitchFamily="2" charset="-122"/>
                  </a:rPr>
                  <a:t>不 急                紧 急</a:t>
                </a:r>
                <a:endParaRPr lang="zh-CN" altLang="en-US" sz="1600" b="1" dirty="0">
                  <a:latin typeface="Arial" pitchFamily="34" charset="0"/>
                  <a:ea typeface="宋体" pitchFamily="2" charset="-122"/>
                </a:endParaRPr>
              </a:p>
              <a:p>
                <a:pPr lvl="0"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Arial" pitchFamily="34" charset="0"/>
                    <a:ea typeface="宋体" pitchFamily="2" charset="-122"/>
                  </a:rPr>
                  <a:t>低效学习者的时间安排</a:t>
                </a:r>
                <a:endParaRPr lang="zh-CN" altLang="en-US" sz="1600" b="1" dirty="0">
                  <a:latin typeface="Arial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31751" name="Group 20"/>
            <p:cNvGrpSpPr/>
            <p:nvPr/>
          </p:nvGrpSpPr>
          <p:grpSpPr>
            <a:xfrm>
              <a:off x="2785" y="652"/>
              <a:ext cx="3503" cy="1843"/>
              <a:chOff x="145" y="1680"/>
              <a:chExt cx="3503" cy="1843"/>
            </a:xfrm>
          </p:grpSpPr>
          <p:grpSp>
            <p:nvGrpSpPr>
              <p:cNvPr id="31752" name="Group 21"/>
              <p:cNvGrpSpPr/>
              <p:nvPr/>
            </p:nvGrpSpPr>
            <p:grpSpPr>
              <a:xfrm>
                <a:off x="432" y="1680"/>
                <a:ext cx="3216" cy="1392"/>
                <a:chOff x="432" y="1680"/>
                <a:chExt cx="3216" cy="1392"/>
              </a:xfrm>
            </p:grpSpPr>
            <p:grpSp>
              <p:nvGrpSpPr>
                <p:cNvPr id="31755" name="Group 22"/>
                <p:cNvGrpSpPr/>
                <p:nvPr/>
              </p:nvGrpSpPr>
              <p:grpSpPr>
                <a:xfrm>
                  <a:off x="432" y="1680"/>
                  <a:ext cx="1968" cy="1392"/>
                  <a:chOff x="432" y="1680"/>
                  <a:chExt cx="1968" cy="1392"/>
                </a:xfrm>
              </p:grpSpPr>
              <p:sp>
                <p:nvSpPr>
                  <p:cNvPr id="31757" name="Line 23"/>
                  <p:cNvSpPr/>
                  <p:nvPr/>
                </p:nvSpPr>
                <p:spPr>
                  <a:xfrm flipV="1">
                    <a:off x="480" y="1680"/>
                    <a:ext cx="0" cy="1392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31758" name="Group 24"/>
                  <p:cNvGrpSpPr/>
                  <p:nvPr/>
                </p:nvGrpSpPr>
                <p:grpSpPr>
                  <a:xfrm>
                    <a:off x="432" y="2016"/>
                    <a:ext cx="1968" cy="1056"/>
                    <a:chOff x="432" y="2016"/>
                    <a:chExt cx="1968" cy="1056"/>
                  </a:xfrm>
                </p:grpSpPr>
                <p:sp>
                  <p:nvSpPr>
                    <p:cNvPr id="31759" name="Rectangle 25"/>
                    <p:cNvSpPr/>
                    <p:nvPr/>
                  </p:nvSpPr>
                  <p:spPr>
                    <a:xfrm>
                      <a:off x="1344" y="2016"/>
                      <a:ext cx="864" cy="528"/>
                    </a:xfrm>
                    <a:prstGeom prst="rect">
                      <a:avLst/>
                    </a:prstGeom>
                    <a:solidFill>
                      <a:srgbClr val="FF99CC"/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1760" name="Rectangle 26"/>
                    <p:cNvSpPr/>
                    <p:nvPr/>
                  </p:nvSpPr>
                  <p:spPr>
                    <a:xfrm>
                      <a:off x="480" y="2016"/>
                      <a:ext cx="864" cy="528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1761" name="Rectangle 27"/>
                    <p:cNvSpPr/>
                    <p:nvPr/>
                  </p:nvSpPr>
                  <p:spPr>
                    <a:xfrm>
                      <a:off x="480" y="2544"/>
                      <a:ext cx="864" cy="528"/>
                    </a:xfrm>
                    <a:prstGeom prst="rect">
                      <a:avLst/>
                    </a:prstGeom>
                    <a:solidFill>
                      <a:srgbClr val="99FF33"/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1762" name="Rectangle 28"/>
                    <p:cNvSpPr/>
                    <p:nvPr/>
                  </p:nvSpPr>
                  <p:spPr>
                    <a:xfrm>
                      <a:off x="1344" y="2544"/>
                      <a:ext cx="864" cy="528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1763" name="Line 29"/>
                    <p:cNvSpPr/>
                    <p:nvPr/>
                  </p:nvSpPr>
                  <p:spPr>
                    <a:xfrm>
                      <a:off x="432" y="3072"/>
                      <a:ext cx="1968" cy="0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triangl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31756" name="Text Box 30"/>
                <p:cNvSpPr txBox="1"/>
                <p:nvPr/>
              </p:nvSpPr>
              <p:spPr>
                <a:xfrm>
                  <a:off x="528" y="2112"/>
                  <a:ext cx="3120" cy="902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>
                  <a:spAutoFit/>
                </a:bodyPr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1600" b="1" dirty="0">
                      <a:latin typeface="Arial" pitchFamily="34" charset="0"/>
                      <a:ea typeface="宋体" pitchFamily="2" charset="-122"/>
                    </a:rPr>
                    <a:t> 50% —60%      20%--30%</a:t>
                  </a:r>
                  <a:endParaRPr lang="en-US" altLang="zh-CN" sz="1600" b="1" dirty="0">
                    <a:latin typeface="Arial" pitchFamily="34" charset="0"/>
                    <a:ea typeface="宋体" pitchFamily="2" charset="-122"/>
                  </a:endParaRPr>
                </a:p>
                <a:p>
                  <a:pPr lvl="0" eaLnBrk="1" hangingPunct="1">
                    <a:spcBef>
                      <a:spcPct val="50000"/>
                    </a:spcBef>
                  </a:pPr>
                  <a:endParaRPr lang="en-US" altLang="zh-CN" sz="1600" b="1" dirty="0">
                    <a:latin typeface="Arial" pitchFamily="34" charset="0"/>
                    <a:ea typeface="宋体" pitchFamily="2" charset="-122"/>
                  </a:endParaRPr>
                </a:p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1600" b="1" dirty="0">
                      <a:latin typeface="Arial" pitchFamily="34" charset="0"/>
                      <a:ea typeface="宋体" pitchFamily="2" charset="-122"/>
                    </a:rPr>
                    <a:t>         5%               15%</a:t>
                  </a:r>
                  <a:endParaRPr lang="en-US" altLang="zh-CN" sz="1600" b="1" dirty="0">
                    <a:latin typeface="Arial" pitchFamily="34" charset="0"/>
                    <a:ea typeface="宋体" pitchFamily="2" charset="-122"/>
                  </a:endParaRPr>
                </a:p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1600" b="1" dirty="0">
                      <a:latin typeface="Arial" pitchFamily="34" charset="0"/>
                      <a:ea typeface="宋体" pitchFamily="2" charset="-122"/>
                    </a:rPr>
                    <a:t>                     </a:t>
                  </a:r>
                  <a:endParaRPr lang="en-US" altLang="zh-CN" sz="1600" b="1" dirty="0"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31753" name="Text Box 31"/>
              <p:cNvSpPr txBox="1"/>
              <p:nvPr/>
            </p:nvSpPr>
            <p:spPr>
              <a:xfrm>
                <a:off x="145" y="2064"/>
                <a:ext cx="269" cy="139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vert="eaVert">
                <a:spAutoFit/>
              </a:bodyPr>
              <a:p>
                <a:pPr lvl="0"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Arial" pitchFamily="34" charset="0"/>
                    <a:ea typeface="宋体" pitchFamily="2" charset="-122"/>
                  </a:rPr>
                  <a:t>重要      不重要</a:t>
                </a:r>
                <a:endParaRPr lang="zh-CN" altLang="en-US" sz="1600" b="1" dirty="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1754" name="Text Box 32"/>
              <p:cNvSpPr txBox="1"/>
              <p:nvPr/>
            </p:nvSpPr>
            <p:spPr>
              <a:xfrm>
                <a:off x="606" y="3081"/>
                <a:ext cx="1776" cy="44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1600" b="1" dirty="0">
                    <a:latin typeface="Arial" pitchFamily="34" charset="0"/>
                    <a:ea typeface="宋体" pitchFamily="2" charset="-122"/>
                  </a:rPr>
                  <a:t>   </a:t>
                </a:r>
                <a:r>
                  <a:rPr lang="zh-CN" altLang="en-US" sz="1600" b="1" dirty="0">
                    <a:latin typeface="Arial" pitchFamily="34" charset="0"/>
                    <a:ea typeface="宋体" pitchFamily="2" charset="-122"/>
                  </a:rPr>
                  <a:t>不 急             紧 急</a:t>
                </a:r>
                <a:endParaRPr lang="zh-CN" altLang="en-US" sz="1600" b="1" dirty="0">
                  <a:latin typeface="Arial" pitchFamily="34" charset="0"/>
                  <a:ea typeface="宋体" pitchFamily="2" charset="-122"/>
                </a:endParaRPr>
              </a:p>
              <a:p>
                <a:pPr lvl="0"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Arial" pitchFamily="34" charset="0"/>
                    <a:ea typeface="宋体" pitchFamily="2" charset="-122"/>
                  </a:rPr>
                  <a:t>高效学习者的时间安排</a:t>
                </a:r>
                <a:endParaRPr lang="zh-CN" altLang="en-US" sz="1600" b="1" dirty="0">
                  <a:latin typeface="Arial" pitchFamily="34" charset="0"/>
                  <a:ea typeface="宋体" pitchFamily="2" charset="-122"/>
                </a:endParaRPr>
              </a:p>
            </p:txBody>
          </p:sp>
        </p:grpSp>
      </p:grpSp>
      <p:sp>
        <p:nvSpPr>
          <p:cNvPr id="31749" name="Text Box 34"/>
          <p:cNvSpPr txBox="1"/>
          <p:nvPr/>
        </p:nvSpPr>
        <p:spPr>
          <a:xfrm>
            <a:off x="4648200" y="304800"/>
            <a:ext cx="41148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Arial" pitchFamily="34" charset="0"/>
                <a:ea typeface="黑体" pitchFamily="49" charset="-122"/>
              </a:rPr>
              <a:t>时间去哪儿了</a:t>
            </a:r>
            <a:endParaRPr lang="zh-CN" altLang="en-US" sz="3200" b="1" dirty="0"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WordArt 5"/>
          <p:cNvSpPr>
            <a:spLocks noTextEdit="1"/>
          </p:cNvSpPr>
          <p:nvPr/>
        </p:nvSpPr>
        <p:spPr>
          <a:xfrm>
            <a:off x="1631950" y="115888"/>
            <a:ext cx="2800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charset="0"/>
                <a:ea typeface="宋体" charset="0"/>
              </a:rPr>
              <a:t>造成的原因：</a:t>
            </a:r>
            <a:endParaRPr lang="zh-CN" altLang="en-US" sz="3600" b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charset="0"/>
              <a:ea typeface="宋体" charset="0"/>
            </a:endParaRPr>
          </a:p>
        </p:txBody>
      </p:sp>
      <p:sp>
        <p:nvSpPr>
          <p:cNvPr id="29702" name="Text Box 6"/>
          <p:cNvSpPr txBox="1"/>
          <p:nvPr/>
        </p:nvSpPr>
        <p:spPr>
          <a:xfrm>
            <a:off x="1524000" y="1196975"/>
            <a:ext cx="9144000" cy="393192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en-US" altLang="zh-CN" sz="3600" b="1" dirty="0">
                <a:latin typeface="Arial" pitchFamily="34" charset="0"/>
                <a:ea typeface="宋体" pitchFamily="2" charset="-122"/>
              </a:rPr>
              <a:t>1</a:t>
            </a:r>
            <a:r>
              <a:rPr lang="zh-CN" altLang="en-US" sz="3600" b="1" dirty="0">
                <a:latin typeface="Arial" pitchFamily="34" charset="0"/>
                <a:ea typeface="宋体" pitchFamily="2" charset="-122"/>
              </a:rPr>
              <a:t>、制定的目标不切实际，不能实现就心烦意乱；</a:t>
            </a:r>
            <a:endParaRPr lang="zh-CN" altLang="en-US" sz="3600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en-US" altLang="zh-CN" sz="3600" b="1" dirty="0">
                <a:latin typeface="Arial" pitchFamily="34" charset="0"/>
                <a:ea typeface="宋体" pitchFamily="2" charset="-122"/>
              </a:rPr>
              <a:t>2</a:t>
            </a:r>
            <a:r>
              <a:rPr lang="zh-CN" altLang="en-US" sz="3600" b="1" dirty="0">
                <a:latin typeface="Arial" pitchFamily="34" charset="0"/>
                <a:ea typeface="宋体" pitchFamily="2" charset="-122"/>
              </a:rPr>
              <a:t>、没有学习计划，做事太随意，顾头不顾尾；</a:t>
            </a:r>
            <a:endParaRPr lang="zh-CN" altLang="en-US" sz="3600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en-US" altLang="zh-CN" sz="3600" b="1" dirty="0">
                <a:latin typeface="Arial" pitchFamily="34" charset="0"/>
                <a:ea typeface="宋体" pitchFamily="2" charset="-122"/>
              </a:rPr>
              <a:t>3</a:t>
            </a:r>
            <a:r>
              <a:rPr lang="zh-CN" altLang="en-US" sz="3600" b="1" dirty="0">
                <a:latin typeface="Arial" pitchFamily="34" charset="0"/>
                <a:ea typeface="宋体" pitchFamily="2" charset="-122"/>
              </a:rPr>
              <a:t>、不习惯花点时间去权衡哪些任务需要优先处理；</a:t>
            </a:r>
            <a:endParaRPr lang="zh-CN" altLang="en-US" sz="3600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en-US" altLang="zh-CN" sz="3600" b="1" dirty="0">
                <a:latin typeface="Arial" pitchFamily="34" charset="0"/>
                <a:ea typeface="宋体" pitchFamily="2" charset="-122"/>
              </a:rPr>
              <a:t>4</a:t>
            </a:r>
            <a:r>
              <a:rPr lang="zh-CN" altLang="en-US" sz="3600" b="1" dirty="0">
                <a:latin typeface="Arial" pitchFamily="34" charset="0"/>
                <a:ea typeface="宋体" pitchFamily="2" charset="-122"/>
              </a:rPr>
              <a:t>、做事拖拉，事情越积越多</a:t>
            </a:r>
            <a:r>
              <a:rPr lang="en-US" altLang="zh-CN" sz="3600" b="1" dirty="0">
                <a:latin typeface="Arial" pitchFamily="34" charset="0"/>
                <a:ea typeface="宋体" pitchFamily="2" charset="-122"/>
              </a:rPr>
              <a:t>……</a:t>
            </a:r>
            <a:endParaRPr lang="zh-CN" altLang="en-US" sz="3600" b="1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WordArt 6"/>
          <p:cNvSpPr>
            <a:spLocks noTextEdit="1"/>
          </p:cNvSpPr>
          <p:nvPr/>
        </p:nvSpPr>
        <p:spPr>
          <a:xfrm>
            <a:off x="1992313" y="476504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charset="0"/>
                <a:ea typeface="宋体" charset="0"/>
              </a:rPr>
              <a:t>这两幅图告诉我们什么道理？</a:t>
            </a:r>
            <a:endParaRPr lang="zh-CN" altLang="en-US" sz="3600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charset="0"/>
              <a:ea typeface="宋体" charset="0"/>
            </a:endParaRPr>
          </a:p>
        </p:txBody>
      </p:sp>
      <p:grpSp>
        <p:nvGrpSpPr>
          <p:cNvPr id="31748" name="Group 33"/>
          <p:cNvGrpSpPr/>
          <p:nvPr/>
        </p:nvGrpSpPr>
        <p:grpSpPr>
          <a:xfrm>
            <a:off x="1586865" y="-167640"/>
            <a:ext cx="9371330" cy="4171333"/>
            <a:chOff x="385" y="624"/>
            <a:chExt cx="5903" cy="1804"/>
          </a:xfrm>
        </p:grpSpPr>
        <p:grpSp>
          <p:nvGrpSpPr>
            <p:cNvPr id="31750" name="Group 19"/>
            <p:cNvGrpSpPr/>
            <p:nvPr/>
          </p:nvGrpSpPr>
          <p:grpSpPr>
            <a:xfrm>
              <a:off x="385" y="624"/>
              <a:ext cx="3503" cy="1776"/>
              <a:chOff x="145" y="1680"/>
              <a:chExt cx="3503" cy="1776"/>
            </a:xfrm>
          </p:grpSpPr>
          <p:grpSp>
            <p:nvGrpSpPr>
              <p:cNvPr id="31764" name="Group 16"/>
              <p:cNvGrpSpPr/>
              <p:nvPr/>
            </p:nvGrpSpPr>
            <p:grpSpPr>
              <a:xfrm>
                <a:off x="432" y="1680"/>
                <a:ext cx="3216" cy="1392"/>
                <a:chOff x="432" y="1680"/>
                <a:chExt cx="3216" cy="1392"/>
              </a:xfrm>
            </p:grpSpPr>
            <p:grpSp>
              <p:nvGrpSpPr>
                <p:cNvPr id="31767" name="Group 14"/>
                <p:cNvGrpSpPr/>
                <p:nvPr/>
              </p:nvGrpSpPr>
              <p:grpSpPr>
                <a:xfrm>
                  <a:off x="432" y="1680"/>
                  <a:ext cx="1968" cy="1392"/>
                  <a:chOff x="432" y="1680"/>
                  <a:chExt cx="1968" cy="1392"/>
                </a:xfrm>
              </p:grpSpPr>
              <p:sp>
                <p:nvSpPr>
                  <p:cNvPr id="31769" name="Line 11"/>
                  <p:cNvSpPr/>
                  <p:nvPr/>
                </p:nvSpPr>
                <p:spPr>
                  <a:xfrm flipV="1">
                    <a:off x="480" y="1680"/>
                    <a:ext cx="0" cy="1392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31770" name="Group 13"/>
                  <p:cNvGrpSpPr/>
                  <p:nvPr/>
                </p:nvGrpSpPr>
                <p:grpSpPr>
                  <a:xfrm>
                    <a:off x="432" y="2016"/>
                    <a:ext cx="1968" cy="1056"/>
                    <a:chOff x="432" y="2016"/>
                    <a:chExt cx="1968" cy="1056"/>
                  </a:xfrm>
                </p:grpSpPr>
                <p:sp>
                  <p:nvSpPr>
                    <p:cNvPr id="31771" name="Rectangle 6"/>
                    <p:cNvSpPr/>
                    <p:nvPr/>
                  </p:nvSpPr>
                  <p:spPr>
                    <a:xfrm>
                      <a:off x="1344" y="2016"/>
                      <a:ext cx="864" cy="528"/>
                    </a:xfrm>
                    <a:prstGeom prst="rect">
                      <a:avLst/>
                    </a:prstGeom>
                    <a:solidFill>
                      <a:srgbClr val="FF99CC"/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1772" name="Rectangle 7"/>
                    <p:cNvSpPr/>
                    <p:nvPr/>
                  </p:nvSpPr>
                  <p:spPr>
                    <a:xfrm>
                      <a:off x="480" y="2016"/>
                      <a:ext cx="864" cy="528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1773" name="Rectangle 8"/>
                    <p:cNvSpPr/>
                    <p:nvPr/>
                  </p:nvSpPr>
                  <p:spPr>
                    <a:xfrm>
                      <a:off x="480" y="2544"/>
                      <a:ext cx="864" cy="528"/>
                    </a:xfrm>
                    <a:prstGeom prst="rect">
                      <a:avLst/>
                    </a:prstGeom>
                    <a:solidFill>
                      <a:srgbClr val="99FF33"/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1774" name="Rectangle 9"/>
                    <p:cNvSpPr/>
                    <p:nvPr/>
                  </p:nvSpPr>
                  <p:spPr>
                    <a:xfrm>
                      <a:off x="1344" y="2544"/>
                      <a:ext cx="864" cy="528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1775" name="Line 12"/>
                    <p:cNvSpPr/>
                    <p:nvPr/>
                  </p:nvSpPr>
                  <p:spPr>
                    <a:xfrm>
                      <a:off x="432" y="3072"/>
                      <a:ext cx="1968" cy="0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triangl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31768" name="Text Box 15"/>
                <p:cNvSpPr txBox="1"/>
                <p:nvPr/>
              </p:nvSpPr>
              <p:spPr>
                <a:xfrm>
                  <a:off x="528" y="2112"/>
                  <a:ext cx="3120" cy="620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>
                  <a:spAutoFit/>
                </a:bodyPr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1600" b="1" dirty="0">
                      <a:latin typeface="Arial" pitchFamily="34" charset="0"/>
                      <a:ea typeface="宋体" pitchFamily="2" charset="-122"/>
                    </a:rPr>
                    <a:t>   15%              20%—30%</a:t>
                  </a:r>
                  <a:endParaRPr lang="en-US" altLang="zh-CN" sz="1600" b="1" dirty="0">
                    <a:latin typeface="Arial" pitchFamily="34" charset="0"/>
                    <a:ea typeface="宋体" pitchFamily="2" charset="-122"/>
                  </a:endParaRPr>
                </a:p>
                <a:p>
                  <a:pPr lvl="0" eaLnBrk="1" hangingPunct="1">
                    <a:spcBef>
                      <a:spcPct val="50000"/>
                    </a:spcBef>
                  </a:pPr>
                  <a:endParaRPr lang="en-US" altLang="zh-CN" sz="1600" b="1" dirty="0">
                    <a:latin typeface="Arial" pitchFamily="34" charset="0"/>
                    <a:ea typeface="宋体" pitchFamily="2" charset="-122"/>
                  </a:endParaRPr>
                </a:p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1600" b="1" dirty="0">
                      <a:latin typeface="Arial" pitchFamily="34" charset="0"/>
                      <a:ea typeface="宋体" pitchFamily="2" charset="-122"/>
                    </a:rPr>
                    <a:t>    5%             50%—60%</a:t>
                  </a:r>
                  <a:endParaRPr lang="en-US" altLang="zh-CN" sz="1600" b="1" dirty="0">
                    <a:latin typeface="Arial" pitchFamily="34" charset="0"/>
                    <a:ea typeface="宋体" pitchFamily="2" charset="-122"/>
                  </a:endParaRPr>
                </a:p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1600" b="1" dirty="0">
                      <a:latin typeface="Arial" pitchFamily="34" charset="0"/>
                      <a:ea typeface="宋体" pitchFamily="2" charset="-122"/>
                    </a:rPr>
                    <a:t>                     </a:t>
                  </a:r>
                  <a:r>
                    <a:rPr lang="zh-CN" altLang="en-US" sz="1600" b="1" dirty="0">
                      <a:latin typeface="Arial" pitchFamily="34" charset="0"/>
                      <a:ea typeface="宋体" pitchFamily="2" charset="-122"/>
                    </a:rPr>
                    <a:t>无计划、无自律</a:t>
                  </a:r>
                  <a:endParaRPr lang="zh-CN" altLang="en-US" sz="1600" b="1" dirty="0"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31765" name="Text Box 17"/>
              <p:cNvSpPr txBox="1"/>
              <p:nvPr/>
            </p:nvSpPr>
            <p:spPr>
              <a:xfrm>
                <a:off x="145" y="2064"/>
                <a:ext cx="269" cy="139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vert="eaVert">
                <a:spAutoFit/>
              </a:bodyPr>
              <a:p>
                <a:pPr lvl="0"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Arial" pitchFamily="34" charset="0"/>
                    <a:ea typeface="宋体" pitchFamily="2" charset="-122"/>
                  </a:rPr>
                  <a:t>重要      不重要</a:t>
                </a:r>
                <a:endParaRPr lang="zh-CN" altLang="en-US" sz="1600" b="1" dirty="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1766" name="Text Box 18"/>
              <p:cNvSpPr txBox="1"/>
              <p:nvPr/>
            </p:nvSpPr>
            <p:spPr>
              <a:xfrm>
                <a:off x="606" y="3081"/>
                <a:ext cx="1776" cy="303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p>
                <a:pPr lvl="0"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Arial" pitchFamily="34" charset="0"/>
                    <a:ea typeface="宋体" pitchFamily="2" charset="-122"/>
                  </a:rPr>
                  <a:t>不 急                紧 急</a:t>
                </a:r>
                <a:endParaRPr lang="zh-CN" altLang="en-US" sz="1600" b="1" dirty="0">
                  <a:latin typeface="Arial" pitchFamily="34" charset="0"/>
                  <a:ea typeface="宋体" pitchFamily="2" charset="-122"/>
                </a:endParaRPr>
              </a:p>
              <a:p>
                <a:pPr lvl="0"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Arial" pitchFamily="34" charset="0"/>
                    <a:ea typeface="宋体" pitchFamily="2" charset="-122"/>
                  </a:rPr>
                  <a:t>低效学习者的时间安排</a:t>
                </a:r>
                <a:endParaRPr lang="zh-CN" altLang="en-US" sz="1600" b="1" dirty="0">
                  <a:latin typeface="Arial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31751" name="Group 20"/>
            <p:cNvGrpSpPr/>
            <p:nvPr/>
          </p:nvGrpSpPr>
          <p:grpSpPr>
            <a:xfrm>
              <a:off x="2785" y="652"/>
              <a:ext cx="3503" cy="1776"/>
              <a:chOff x="145" y="1680"/>
              <a:chExt cx="3503" cy="1776"/>
            </a:xfrm>
          </p:grpSpPr>
          <p:grpSp>
            <p:nvGrpSpPr>
              <p:cNvPr id="31752" name="Group 21"/>
              <p:cNvGrpSpPr/>
              <p:nvPr/>
            </p:nvGrpSpPr>
            <p:grpSpPr>
              <a:xfrm>
                <a:off x="432" y="1680"/>
                <a:ext cx="3216" cy="1392"/>
                <a:chOff x="432" y="1680"/>
                <a:chExt cx="3216" cy="1392"/>
              </a:xfrm>
            </p:grpSpPr>
            <p:grpSp>
              <p:nvGrpSpPr>
                <p:cNvPr id="31755" name="Group 22"/>
                <p:cNvGrpSpPr/>
                <p:nvPr/>
              </p:nvGrpSpPr>
              <p:grpSpPr>
                <a:xfrm>
                  <a:off x="432" y="1680"/>
                  <a:ext cx="1968" cy="1392"/>
                  <a:chOff x="432" y="1680"/>
                  <a:chExt cx="1968" cy="1392"/>
                </a:xfrm>
              </p:grpSpPr>
              <p:sp>
                <p:nvSpPr>
                  <p:cNvPr id="31757" name="Line 23"/>
                  <p:cNvSpPr/>
                  <p:nvPr/>
                </p:nvSpPr>
                <p:spPr>
                  <a:xfrm flipV="1">
                    <a:off x="480" y="1680"/>
                    <a:ext cx="0" cy="1392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31758" name="Group 24"/>
                  <p:cNvGrpSpPr/>
                  <p:nvPr/>
                </p:nvGrpSpPr>
                <p:grpSpPr>
                  <a:xfrm>
                    <a:off x="432" y="2016"/>
                    <a:ext cx="1968" cy="1056"/>
                    <a:chOff x="432" y="2016"/>
                    <a:chExt cx="1968" cy="1056"/>
                  </a:xfrm>
                </p:grpSpPr>
                <p:sp>
                  <p:nvSpPr>
                    <p:cNvPr id="31759" name="Rectangle 25"/>
                    <p:cNvSpPr/>
                    <p:nvPr/>
                  </p:nvSpPr>
                  <p:spPr>
                    <a:xfrm>
                      <a:off x="1344" y="2016"/>
                      <a:ext cx="864" cy="528"/>
                    </a:xfrm>
                    <a:prstGeom prst="rect">
                      <a:avLst/>
                    </a:prstGeom>
                    <a:solidFill>
                      <a:srgbClr val="FF99CC"/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1760" name="Rectangle 26"/>
                    <p:cNvSpPr/>
                    <p:nvPr/>
                  </p:nvSpPr>
                  <p:spPr>
                    <a:xfrm>
                      <a:off x="480" y="2016"/>
                      <a:ext cx="864" cy="528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1761" name="Rectangle 27"/>
                    <p:cNvSpPr/>
                    <p:nvPr/>
                  </p:nvSpPr>
                  <p:spPr>
                    <a:xfrm>
                      <a:off x="480" y="2544"/>
                      <a:ext cx="864" cy="528"/>
                    </a:xfrm>
                    <a:prstGeom prst="rect">
                      <a:avLst/>
                    </a:prstGeom>
                    <a:solidFill>
                      <a:srgbClr val="99FF33"/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1762" name="Rectangle 28"/>
                    <p:cNvSpPr/>
                    <p:nvPr/>
                  </p:nvSpPr>
                  <p:spPr>
                    <a:xfrm>
                      <a:off x="1344" y="2544"/>
                      <a:ext cx="864" cy="528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pitchFamily="34" charset="0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1763" name="Line 29"/>
                    <p:cNvSpPr/>
                    <p:nvPr/>
                  </p:nvSpPr>
                  <p:spPr>
                    <a:xfrm>
                      <a:off x="432" y="3072"/>
                      <a:ext cx="1968" cy="0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triangl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31756" name="Text Box 30"/>
                <p:cNvSpPr txBox="1"/>
                <p:nvPr/>
              </p:nvSpPr>
              <p:spPr>
                <a:xfrm>
                  <a:off x="528" y="2112"/>
                  <a:ext cx="3120" cy="620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>
                  <a:spAutoFit/>
                </a:bodyPr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1600" b="1" dirty="0">
                      <a:latin typeface="Arial" pitchFamily="34" charset="0"/>
                      <a:ea typeface="宋体" pitchFamily="2" charset="-122"/>
                    </a:rPr>
                    <a:t> 50% —60%      20%--30%</a:t>
                  </a:r>
                  <a:endParaRPr lang="en-US" altLang="zh-CN" sz="1600" b="1" dirty="0">
                    <a:latin typeface="Arial" pitchFamily="34" charset="0"/>
                    <a:ea typeface="宋体" pitchFamily="2" charset="-122"/>
                  </a:endParaRPr>
                </a:p>
                <a:p>
                  <a:pPr lvl="0" eaLnBrk="1" hangingPunct="1">
                    <a:spcBef>
                      <a:spcPct val="50000"/>
                    </a:spcBef>
                  </a:pPr>
                  <a:endParaRPr lang="en-US" altLang="zh-CN" sz="1600" b="1" dirty="0">
                    <a:latin typeface="Arial" pitchFamily="34" charset="0"/>
                    <a:ea typeface="宋体" pitchFamily="2" charset="-122"/>
                  </a:endParaRPr>
                </a:p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1600" b="1" dirty="0">
                      <a:latin typeface="Arial" pitchFamily="34" charset="0"/>
                      <a:ea typeface="宋体" pitchFamily="2" charset="-122"/>
                    </a:rPr>
                    <a:t>         5%               15%</a:t>
                  </a:r>
                  <a:endParaRPr lang="en-US" altLang="zh-CN" sz="1600" b="1" dirty="0">
                    <a:latin typeface="Arial" pitchFamily="34" charset="0"/>
                    <a:ea typeface="宋体" pitchFamily="2" charset="-122"/>
                  </a:endParaRPr>
                </a:p>
                <a:p>
                  <a:pPr lvl="0" eaLnBrk="1" hangingPunct="1">
                    <a:spcBef>
                      <a:spcPct val="50000"/>
                    </a:spcBef>
                  </a:pPr>
                  <a:r>
                    <a:rPr lang="en-US" altLang="zh-CN" sz="1600" b="1" dirty="0">
                      <a:latin typeface="Arial" pitchFamily="34" charset="0"/>
                      <a:ea typeface="宋体" pitchFamily="2" charset="-122"/>
                    </a:rPr>
                    <a:t>                     </a:t>
                  </a:r>
                  <a:endParaRPr lang="en-US" altLang="zh-CN" sz="1600" b="1" dirty="0"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31753" name="Text Box 31"/>
              <p:cNvSpPr txBox="1"/>
              <p:nvPr/>
            </p:nvSpPr>
            <p:spPr>
              <a:xfrm>
                <a:off x="145" y="2064"/>
                <a:ext cx="269" cy="139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vert="eaVert">
                <a:spAutoFit/>
              </a:bodyPr>
              <a:p>
                <a:pPr lvl="0"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Arial" pitchFamily="34" charset="0"/>
                    <a:ea typeface="宋体" pitchFamily="2" charset="-122"/>
                  </a:rPr>
                  <a:t>重要      不重要</a:t>
                </a:r>
                <a:endParaRPr lang="zh-CN" altLang="en-US" sz="1600" b="1" dirty="0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1754" name="Text Box 32"/>
              <p:cNvSpPr txBox="1"/>
              <p:nvPr/>
            </p:nvSpPr>
            <p:spPr>
              <a:xfrm>
                <a:off x="606" y="3081"/>
                <a:ext cx="1776" cy="303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p>
                <a:pPr lvl="0" eaLnBrk="1" hangingPunct="1">
                  <a:spcBef>
                    <a:spcPct val="50000"/>
                  </a:spcBef>
                </a:pPr>
                <a:r>
                  <a:rPr lang="en-US" altLang="zh-CN" sz="1600" b="1" dirty="0">
                    <a:latin typeface="Arial" pitchFamily="34" charset="0"/>
                    <a:ea typeface="宋体" pitchFamily="2" charset="-122"/>
                  </a:rPr>
                  <a:t>   </a:t>
                </a:r>
                <a:r>
                  <a:rPr lang="zh-CN" altLang="en-US" sz="1600" b="1" dirty="0">
                    <a:latin typeface="Arial" pitchFamily="34" charset="0"/>
                    <a:ea typeface="宋体" pitchFamily="2" charset="-122"/>
                  </a:rPr>
                  <a:t>不 急             紧 急</a:t>
                </a:r>
                <a:endParaRPr lang="zh-CN" altLang="en-US" sz="1600" b="1" dirty="0">
                  <a:latin typeface="Arial" pitchFamily="34" charset="0"/>
                  <a:ea typeface="宋体" pitchFamily="2" charset="-122"/>
                </a:endParaRPr>
              </a:p>
              <a:p>
                <a:pPr lvl="0"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Arial" pitchFamily="34" charset="0"/>
                    <a:ea typeface="宋体" pitchFamily="2" charset="-122"/>
                  </a:rPr>
                  <a:t>高效学习者的时间安排</a:t>
                </a:r>
                <a:endParaRPr lang="zh-CN" altLang="en-US" sz="1600" b="1" dirty="0">
                  <a:latin typeface="Arial" pitchFamily="34" charset="0"/>
                  <a:ea typeface="宋体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" descr="图片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0" y="-15240"/>
            <a:ext cx="12334875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TextBox 2"/>
          <p:cNvSpPr txBox="1"/>
          <p:nvPr/>
        </p:nvSpPr>
        <p:spPr>
          <a:xfrm>
            <a:off x="1752600" y="304800"/>
            <a:ext cx="8763000" cy="613410"/>
          </a:xfrm>
          <a:prstGeom prst="rect">
            <a:avLst/>
          </a:prstGeom>
          <a:solidFill>
            <a:srgbClr val="C6D9F1"/>
          </a:solidFill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en-US" altLang="zh-CN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学会学习，需要掌握科学的学习方法；</a:t>
            </a:r>
            <a:endParaRPr lang="zh-CN" altLang="en-US" sz="3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57267" y="990664"/>
            <a:ext cx="6233795" cy="64008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3600" b="1" i="0" u="none" strike="noStrike" kern="1200" cap="none" spc="50" normalizeH="0" baseline="0" noProof="0" dirty="0">
                <a:ln w="11430"/>
                <a:solidFill>
                  <a:srgbClr val="0099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例：工欲善其事，必先利其器</a:t>
            </a:r>
            <a:endParaRPr kumimoji="0" lang="zh-CN" altLang="en-US" sz="3600" b="1" i="0" u="none" strike="noStrike" kern="1200" cap="none" spc="50" normalizeH="0" baseline="0" noProof="0" dirty="0">
              <a:ln w="11430"/>
              <a:solidFill>
                <a:srgbClr val="0099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828800"/>
            <a:ext cx="8686800" cy="18288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出自：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论语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卫灵公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》——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孔子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译文：工匠想要使他的工作做好，一定要先让工具锋利。比喻要做好一件事，准备工具非常重要。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 descr="$MDOR4AD[XS]@4DC{R7FXK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75" y="4124325"/>
            <a:ext cx="4305300" cy="273367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6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charRg st="16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矩形 28673"/>
          <p:cNvSpPr/>
          <p:nvPr/>
        </p:nvSpPr>
        <p:spPr>
          <a:xfrm>
            <a:off x="3309938" y="661988"/>
            <a:ext cx="5029200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 eaLnBrk="0" hangingPunct="0"/>
            <a:r>
              <a:rPr lang="zh-CN" altLang="en-US" sz="4000" b="1" dirty="0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我的学习小窍门</a:t>
            </a:r>
            <a:endParaRPr lang="zh-CN" altLang="en-US" sz="4000" b="1" dirty="0">
              <a:solidFill>
                <a:srgbClr val="FF33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315" name="矩形 28676"/>
          <p:cNvSpPr/>
          <p:nvPr/>
        </p:nvSpPr>
        <p:spPr>
          <a:xfrm>
            <a:off x="1738313" y="1387475"/>
            <a:ext cx="8715375" cy="213931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lnSpc>
                <a:spcPct val="16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向同学或老师请教高效的经验和方法，找出适合自己的学习方法。</a:t>
            </a:r>
            <a:endParaRPr lang="zh-CN" altLang="en-US" sz="2800" b="1" dirty="0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  <a:p>
            <a:pPr lvl="0" eaLnBrk="1" hangingPunct="1">
              <a:lnSpc>
                <a:spcPct val="160000"/>
              </a:lnSpc>
            </a:pPr>
            <a:endParaRPr lang="en-US" altLang="x-none" sz="2800" b="1" dirty="0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679" name="矩形 28678"/>
          <p:cNvSpPr/>
          <p:nvPr/>
        </p:nvSpPr>
        <p:spPr>
          <a:xfrm>
            <a:off x="1727200" y="4582002"/>
            <a:ext cx="8736013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p>
            <a:pPr lvl="0" eaLnBrk="1" hangingPunct="1"/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学习方法因人而异，适合自己的方法是最好的方法。</a:t>
            </a:r>
            <a:r>
              <a:rPr lang="zh-CN" altLang="en-US" sz="2800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800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矩形 44034"/>
          <p:cNvSpPr/>
          <p:nvPr/>
        </p:nvSpPr>
        <p:spPr>
          <a:xfrm>
            <a:off x="2025650" y="1755775"/>
            <a:ext cx="8148638" cy="36741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提高学习能力的小技巧</a:t>
            </a:r>
            <a:endParaRPr lang="zh-CN" altLang="en-US" sz="2800" b="1" dirty="0">
              <a:solidFill>
                <a:srgbClr val="FF3300"/>
              </a:solidFill>
              <a:latin typeface="Arial" pitchFamily="34" charset="0"/>
              <a:ea typeface="宋体" pitchFamily="2" charset="-122"/>
            </a:endParaRP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上课认真听讲，课后及时复习；</a:t>
            </a:r>
            <a:endParaRPr lang="zh-CN" altLang="en-US" sz="2800" b="1" dirty="0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做事专心致志；</a:t>
            </a:r>
            <a:endParaRPr lang="zh-CN" altLang="en-US" sz="2800" b="1" dirty="0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科学安排时间；</a:t>
            </a:r>
            <a:endParaRPr lang="zh-CN" altLang="en-US" sz="2800" b="1" dirty="0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提高学习效率；</a:t>
            </a:r>
            <a:endParaRPr lang="zh-CN" altLang="en-US" sz="2800" b="1" dirty="0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制订学习计划；</a:t>
            </a:r>
            <a:endParaRPr lang="zh-CN" altLang="en-US" sz="2800" b="1" dirty="0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了解自己的学习方式</a:t>
            </a:r>
            <a:r>
              <a:rPr lang="en-US" altLang="zh-CN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……</a:t>
            </a:r>
            <a:endParaRPr lang="en-US" altLang="zh-CN" sz="2800" b="1" dirty="0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14339" name="组合 44036"/>
          <p:cNvGrpSpPr>
            <a:grpSpLocks noChangeAspect="1"/>
          </p:cNvGrpSpPr>
          <p:nvPr/>
        </p:nvGrpSpPr>
        <p:grpSpPr>
          <a:xfrm>
            <a:off x="1830388" y="5475288"/>
            <a:ext cx="8531225" cy="969962"/>
            <a:chOff x="0" y="0"/>
            <a:chExt cx="5045" cy="692"/>
          </a:xfrm>
        </p:grpSpPr>
        <p:pic>
          <p:nvPicPr>
            <p:cNvPr id="14341" name="Picture 2" descr="6_110558405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961" b="819"/>
            <a:stretch>
              <a:fillRect/>
            </a:stretch>
          </p:blipFill>
          <p:spPr>
            <a:xfrm rot="5400000">
              <a:off x="921" y="-921"/>
              <a:ext cx="692" cy="253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4342" name="Picture 2" descr="6_110558405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961" b="819"/>
            <a:stretch>
              <a:fillRect/>
            </a:stretch>
          </p:blipFill>
          <p:spPr>
            <a:xfrm rot="5400000" flipV="1">
              <a:off x="3439" y="-931"/>
              <a:ext cx="673" cy="253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14340" name="矩形 44039"/>
          <p:cNvSpPr>
            <a:spLocks noTextEdit="1"/>
          </p:cNvSpPr>
          <p:nvPr/>
        </p:nvSpPr>
        <p:spPr>
          <a:xfrm>
            <a:off x="2138363" y="865188"/>
            <a:ext cx="2209800" cy="831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 i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charset="0"/>
                <a:ea typeface="宋体" charset="0"/>
              </a:rPr>
              <a:t>小贴士</a:t>
            </a:r>
            <a:endParaRPr lang="zh-CN" altLang="en-US" sz="4000" b="1" i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宋体" charset="0"/>
              <a:ea typeface="宋体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5" descr="060141sosw8eo44mjoi4sc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55" y="0"/>
            <a:ext cx="11276965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2" descr="3_1273579794vJj9_eps_thumb_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457200"/>
            <a:ext cx="2857500" cy="37338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9939" name="Picture 3" descr="3_12732436014bKg_eps_thumb_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733800"/>
            <a:ext cx="3238500" cy="25908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9940" name="AutoShape 4"/>
          <p:cNvSpPr/>
          <p:nvPr/>
        </p:nvSpPr>
        <p:spPr>
          <a:xfrm>
            <a:off x="7086600" y="1371600"/>
            <a:ext cx="2971800" cy="1828800"/>
          </a:xfrm>
          <a:prstGeom prst="wedgeRoundRectCallout">
            <a:avLst>
              <a:gd name="adj1" fmla="val -20889"/>
              <a:gd name="adj2" fmla="val 73440"/>
              <a:gd name="adj3" fmla="val 16667"/>
            </a:avLst>
          </a:prstGeom>
          <a:solidFill>
            <a:srgbClr val="CCFFCC"/>
          </a:solidFill>
          <a:ln w="9525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 eaLnBrk="1" hangingPunct="1"/>
            <a:endParaRPr lang="zh-CN" altLang="zh-CN" sz="3600" b="1" dirty="0">
              <a:solidFill>
                <a:srgbClr val="003399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9941" name="Rectangle 5"/>
          <p:cNvSpPr/>
          <p:nvPr/>
        </p:nvSpPr>
        <p:spPr>
          <a:xfrm>
            <a:off x="7239000" y="1752600"/>
            <a:ext cx="2590800" cy="5334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eaLnBrk="1" hangingPunct="1">
              <a:spcBef>
                <a:spcPct val="20000"/>
              </a:spcBef>
            </a:pPr>
            <a:r>
              <a:rPr lang="zh-CN" altLang="zh-CN" b="1" dirty="0">
                <a:solidFill>
                  <a:srgbClr val="A50021"/>
                </a:solidFill>
                <a:latin typeface="Arial" pitchFamily="34" charset="0"/>
                <a:ea typeface="黑体" pitchFamily="49" charset="-122"/>
              </a:rPr>
              <a:t>    </a:t>
            </a:r>
            <a:r>
              <a:rPr lang="zh-CN" altLang="en-US" b="1" dirty="0">
                <a:solidFill>
                  <a:srgbClr val="A50021"/>
                </a:solidFill>
                <a:latin typeface="Arial" pitchFamily="34" charset="0"/>
                <a:ea typeface="黑体" pitchFamily="49" charset="-122"/>
              </a:rPr>
              <a:t>别给我说学习的事，我们去打篮球吧</a:t>
            </a:r>
            <a:endParaRPr lang="zh-CN" altLang="en-US" b="1" dirty="0">
              <a:solidFill>
                <a:srgbClr val="A50021"/>
              </a:solidFill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9942" name="AutoShape 6"/>
          <p:cNvSpPr/>
          <p:nvPr/>
        </p:nvSpPr>
        <p:spPr>
          <a:xfrm>
            <a:off x="2362200" y="4114800"/>
            <a:ext cx="3429000" cy="2057400"/>
          </a:xfrm>
          <a:prstGeom prst="wedgeRoundRectCallout">
            <a:avLst>
              <a:gd name="adj1" fmla="val -24907"/>
              <a:gd name="adj2" fmla="val 22685"/>
              <a:gd name="adj3" fmla="val 16667"/>
            </a:avLst>
          </a:prstGeom>
          <a:solidFill>
            <a:srgbClr val="CCFFCC"/>
          </a:solidFill>
          <a:ln w="9525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algn="ctr" eaLnBrk="1" hangingPunct="1"/>
            <a:endParaRPr lang="zh-CN" altLang="zh-CN" sz="3600" b="1" dirty="0">
              <a:solidFill>
                <a:srgbClr val="003399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9943" name="Rectangle 7"/>
          <p:cNvSpPr/>
          <p:nvPr/>
        </p:nvSpPr>
        <p:spPr>
          <a:xfrm>
            <a:off x="2743200" y="4495800"/>
            <a:ext cx="2590800" cy="5334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eaLnBrk="1" hangingPunct="1">
              <a:spcBef>
                <a:spcPct val="20000"/>
              </a:spcBef>
            </a:pPr>
            <a:r>
              <a:rPr lang="zh-CN" altLang="zh-CN" b="1" dirty="0">
                <a:solidFill>
                  <a:srgbClr val="A50021"/>
                </a:solidFill>
                <a:latin typeface="Arial" pitchFamily="34" charset="0"/>
                <a:ea typeface="黑体" pitchFamily="49" charset="-122"/>
              </a:rPr>
              <a:t>    </a:t>
            </a:r>
            <a:r>
              <a:rPr lang="zh-CN" altLang="en-US" b="1" dirty="0">
                <a:solidFill>
                  <a:srgbClr val="A50021"/>
                </a:solidFill>
                <a:latin typeface="Arial" pitchFamily="34" charset="0"/>
                <a:ea typeface="黑体" pitchFamily="49" charset="-122"/>
              </a:rPr>
              <a:t>你们先去吧，打篮球没有解数学题有意思。</a:t>
            </a:r>
            <a:endParaRPr lang="zh-CN" altLang="en-US" b="1" dirty="0">
              <a:solidFill>
                <a:srgbClr val="A50021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WordArt 4"/>
          <p:cNvSpPr>
            <a:spLocks noTextEdit="1"/>
          </p:cNvSpPr>
          <p:nvPr/>
        </p:nvSpPr>
        <p:spPr>
          <a:xfrm>
            <a:off x="1847850" y="115888"/>
            <a:ext cx="3733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charset="0"/>
                <a:ea typeface="宋体" charset="0"/>
              </a:rPr>
              <a:t>科学的学习方法：</a:t>
            </a:r>
            <a:endParaRPr lang="zh-CN" altLang="en-US" sz="3600" b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charset="0"/>
              <a:ea typeface="宋体" charset="0"/>
            </a:endParaRPr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1774825" y="981075"/>
            <a:ext cx="4905375" cy="457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/>
                <a:ea typeface="宋体"/>
                <a:cs typeface="+mn-cs"/>
              </a:rPr>
              <a:t>1</a:t>
            </a:r>
            <a:r>
              <a:rPr kumimoji="0" lang="zh-CN" alt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/>
                <a:ea typeface="宋体"/>
                <a:cs typeface="+mn-cs"/>
              </a:rPr>
              <a:t>、合理安排学习时间；</a:t>
            </a:r>
            <a:endParaRPr kumimoji="0" lang="zh-CN" altLang="en-US" sz="3600" b="1" i="0" u="none" strike="noStrike" kern="10" cap="none" spc="0" normalizeH="0" baseline="0" noProof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宋体"/>
              <a:ea typeface="宋体"/>
              <a:cs typeface="+mn-cs"/>
            </a:endParaRP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1703388" y="1844675"/>
            <a:ext cx="5372100" cy="457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/>
                <a:ea typeface="宋体"/>
                <a:cs typeface="+mn-cs"/>
              </a:rPr>
              <a:t>2</a:t>
            </a:r>
            <a:r>
              <a:rPr kumimoji="0" lang="zh-CN" alt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/>
                <a:ea typeface="宋体"/>
                <a:cs typeface="+mn-cs"/>
              </a:rPr>
              <a:t>、养成良好的学习习惯；</a:t>
            </a:r>
            <a:endParaRPr kumimoji="0" lang="zh-CN" altLang="en-US" sz="3600" b="1" i="0" u="none" strike="noStrike" kern="10" cap="none" spc="0" normalizeH="0" baseline="0" noProof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宋体"/>
              <a:ea typeface="宋体"/>
              <a:cs typeface="+mn-cs"/>
            </a:endParaRPr>
          </a:p>
        </p:txBody>
      </p:sp>
      <p:sp>
        <p:nvSpPr>
          <p:cNvPr id="35848" name="Text Box 8"/>
          <p:cNvSpPr txBox="1"/>
          <p:nvPr/>
        </p:nvSpPr>
        <p:spPr>
          <a:xfrm>
            <a:off x="2063750" y="2565400"/>
            <a:ext cx="7124065" cy="252984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200" b="1" dirty="0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①会记课堂笔记（好记性不如烂笔头）</a:t>
            </a:r>
            <a:endParaRPr lang="zh-CN" altLang="en-US" sz="3200" b="1" dirty="0">
              <a:solidFill>
                <a:srgbClr val="FF00FF"/>
              </a:solidFill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sz="3200" b="1" dirty="0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②课前准备</a:t>
            </a:r>
            <a:endParaRPr lang="zh-CN" altLang="en-US" sz="3200" b="1" dirty="0">
              <a:solidFill>
                <a:srgbClr val="FF00FF"/>
              </a:solidFill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sz="3200" b="1" dirty="0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③课中记录</a:t>
            </a:r>
            <a:endParaRPr lang="zh-CN" altLang="en-US" sz="3200" b="1" dirty="0">
              <a:solidFill>
                <a:srgbClr val="FF00FF"/>
              </a:solidFill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sz="3200" b="1" dirty="0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④课后补充</a:t>
            </a:r>
            <a:endParaRPr lang="zh-CN" altLang="en-US" sz="3200" b="1" dirty="0">
              <a:solidFill>
                <a:srgbClr val="FF00FF"/>
              </a:solidFill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zh-CN" altLang="en-US" sz="3200" b="1" dirty="0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⑤错题本</a:t>
            </a:r>
            <a:endParaRPr lang="zh-CN" altLang="en-US" sz="3200" b="1" dirty="0">
              <a:solidFill>
                <a:srgbClr val="FF00FF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WordArt 4"/>
          <p:cNvSpPr>
            <a:spLocks noTextEdit="1"/>
          </p:cNvSpPr>
          <p:nvPr/>
        </p:nvSpPr>
        <p:spPr>
          <a:xfrm>
            <a:off x="2752090" y="1304608"/>
            <a:ext cx="56007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charset="0"/>
                <a:ea typeface="宋体" charset="0"/>
              </a:rPr>
              <a:t>你了解自己的学习方式吗？</a:t>
            </a:r>
            <a:endParaRPr lang="zh-CN" altLang="en-US" sz="3600" b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charset="0"/>
              <a:ea typeface="宋体" charset="0"/>
            </a:endParaRPr>
          </a:p>
        </p:txBody>
      </p:sp>
      <p:sp>
        <p:nvSpPr>
          <p:cNvPr id="46083" name="WordArt 5"/>
          <p:cNvSpPr>
            <a:spLocks noTextEdit="1"/>
          </p:cNvSpPr>
          <p:nvPr/>
        </p:nvSpPr>
        <p:spPr>
          <a:xfrm>
            <a:off x="1886268" y="2614295"/>
            <a:ext cx="7772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charset="0"/>
                <a:ea typeface="宋体" charset="0"/>
              </a:rPr>
              <a:t>早起型；夜猫子型；视听型；阅读型；自主型；探究型</a:t>
            </a:r>
            <a:r>
              <a:rPr lang="en-US" altLang="zh-CN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charset="0"/>
                <a:ea typeface="宋体" charset="0"/>
              </a:rPr>
              <a:t>……</a:t>
            </a:r>
            <a:endParaRPr lang="en-US" altLang="zh-CN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charset="0"/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矩形 45057"/>
          <p:cNvSpPr/>
          <p:nvPr/>
        </p:nvSpPr>
        <p:spPr>
          <a:xfrm>
            <a:off x="3243263" y="688975"/>
            <a:ext cx="5029200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 eaLnBrk="0" hangingPunct="0"/>
            <a:r>
              <a:rPr lang="zh-CN" altLang="en-US" sz="4000" b="1" dirty="0">
                <a:solidFill>
                  <a:srgbClr val="FF3300"/>
                </a:solidFill>
                <a:latin typeface="Calibri" pitchFamily="34" charset="0"/>
                <a:ea typeface="宋体" pitchFamily="2" charset="-122"/>
              </a:rPr>
              <a:t>名言赏析</a:t>
            </a:r>
            <a:endParaRPr lang="zh-CN" altLang="en-US" sz="4000" b="1" dirty="0">
              <a:solidFill>
                <a:srgbClr val="FF33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363" name="矩形 45058"/>
          <p:cNvSpPr/>
          <p:nvPr/>
        </p:nvSpPr>
        <p:spPr>
          <a:xfrm>
            <a:off x="1855788" y="1363663"/>
            <a:ext cx="8405812" cy="286321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英国作家萧伯纳说过：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如果你有一个苹果，我有一个苹果，彼此交换，我们每个人仍只有一个苹果；如果你有一种思想，我有一种思想，彼此交换，我们每个人就有了两种思想，甚至多于两个思想。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”</a:t>
            </a:r>
            <a:endParaRPr lang="zh-CN" altLang="en-US" sz="2800" b="1" dirty="0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这启示我们应怎样学习？</a:t>
            </a:r>
            <a:endParaRPr lang="zh-CN" altLang="en-US" sz="2800" b="1" dirty="0">
              <a:solidFill>
                <a:srgbClr val="FF33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5061" name="矩形 45060"/>
          <p:cNvSpPr/>
          <p:nvPr/>
        </p:nvSpPr>
        <p:spPr>
          <a:xfrm>
            <a:off x="2020888" y="4341813"/>
            <a:ext cx="8148637" cy="175450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归纳：</a:t>
            </a:r>
            <a:endParaRPr lang="zh-CN" altLang="en-US" sz="2800" b="1" dirty="0">
              <a:solidFill>
                <a:srgbClr val="FF3300"/>
              </a:solidFill>
              <a:latin typeface="宋体" pitchFamily="2" charset="-122"/>
              <a:ea typeface="宋体" pitchFamily="2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学会学习，要善于运用不同的学习方式，比如合作学习、探究学习等 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zh-CN" altLang="en-US" sz="28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endParaRPr lang="en-US" altLang="x-none" sz="28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charRg st="4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1" descr="图片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-15240"/>
            <a:ext cx="12242165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8382000" cy="1101090"/>
          </a:xfrm>
          <a:prstGeom prst="rect">
            <a:avLst/>
          </a:prstGeom>
          <a:solidFill>
            <a:srgbClr val="C6D9F1"/>
          </a:solidFill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en-US" altLang="zh-CN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学会学习，还意味着要善于运用不同的学习方式。</a:t>
            </a:r>
            <a:endParaRPr lang="zh-CN" altLang="en-US" sz="3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35143" y="1524050"/>
            <a:ext cx="661035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例：独学而无友，则孤陋而寡闻</a:t>
            </a:r>
            <a:endParaRPr kumimoji="0" lang="zh-CN" altLang="en-US" sz="3600" b="1" i="0" u="none" strike="noStrike" kern="1200" cap="none" spc="0" normalizeH="0" baseline="0" noProof="0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2613" y="1993900"/>
            <a:ext cx="8229600" cy="22860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出自：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礼记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学记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》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译文：独学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指独自学习，不了解外部动向。独自学习，而无人指导切磋，则孤陋寡闻。形容孤偏鄙陋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见闻不多。有井底之蛙含义。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 descr="86ec7852d1fdc1dc6c34af82344ccd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343400"/>
            <a:ext cx="3373438" cy="25146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" name="图片 7" descr="20bf735f1d1ee1b2d3552c224890e6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611688"/>
            <a:ext cx="3352800" cy="22463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" name="图片 5" descr="28a9c7ecf674ba798df82a0dc794578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438" y="4208463"/>
            <a:ext cx="2935287" cy="22098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charRg st="11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WordArt 2"/>
          <p:cNvSpPr/>
          <p:nvPr/>
        </p:nvSpPr>
        <p:spPr>
          <a:xfrm>
            <a:off x="2590800" y="533400"/>
            <a:ext cx="1524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charset="0"/>
                <a:ea typeface="宋体" charset="0"/>
              </a:rPr>
              <a:t>小结</a:t>
            </a:r>
            <a:endParaRPr lang="zh-CN" altLang="en-US" sz="40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charset="0"/>
              <a:ea typeface="宋体" charset="0"/>
            </a:endParaRPr>
          </a:p>
        </p:txBody>
      </p:sp>
      <p:sp>
        <p:nvSpPr>
          <p:cNvPr id="49155" name="AutoShape 3"/>
          <p:cNvSpPr/>
          <p:nvPr/>
        </p:nvSpPr>
        <p:spPr>
          <a:xfrm>
            <a:off x="3200400" y="2057400"/>
            <a:ext cx="457200" cy="1676400"/>
          </a:xfrm>
          <a:prstGeom prst="leftBrace">
            <a:avLst>
              <a:gd name="adj1" fmla="val 30555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9156" name="AutoShape 4"/>
          <p:cNvSpPr/>
          <p:nvPr/>
        </p:nvSpPr>
        <p:spPr>
          <a:xfrm>
            <a:off x="5016500" y="1700213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9157" name="Text Box 5"/>
          <p:cNvSpPr txBox="1"/>
          <p:nvPr/>
        </p:nvSpPr>
        <p:spPr>
          <a:xfrm>
            <a:off x="3575050" y="1916113"/>
            <a:ext cx="1483360" cy="45720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体味学习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58" name="Text Box 6"/>
          <p:cNvSpPr txBox="1"/>
          <p:nvPr/>
        </p:nvSpPr>
        <p:spPr>
          <a:xfrm>
            <a:off x="7751763" y="1844675"/>
            <a:ext cx="2707640" cy="45720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4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学习是苦乐交织的</a:t>
            </a:r>
            <a:r>
              <a:rPr lang="zh-CN" altLang="en-US" sz="2400" b="1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 </a:t>
            </a:r>
            <a:endParaRPr lang="zh-CN" altLang="en-US" sz="2400" b="1" dirty="0">
              <a:solidFill>
                <a:schemeClr val="tx2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59" name="Text Box 9"/>
          <p:cNvSpPr txBox="1"/>
          <p:nvPr/>
        </p:nvSpPr>
        <p:spPr>
          <a:xfrm>
            <a:off x="2439353" y="2057400"/>
            <a:ext cx="670560" cy="172466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 wrap="none">
            <a:spAutoFit/>
          </a:bodyPr>
          <a:p>
            <a:pPr lvl="0" eaLnBrk="1" hangingPunct="1"/>
            <a:r>
              <a:rPr lang="zh-CN" altLang="en-US" sz="32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享受学习</a:t>
            </a:r>
            <a:endParaRPr lang="zh-CN" altLang="en-US" sz="3200" b="1" dirty="0">
              <a:solidFill>
                <a:schemeClr val="accent2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60" name="AutoShape 10"/>
          <p:cNvSpPr/>
          <p:nvPr/>
        </p:nvSpPr>
        <p:spPr>
          <a:xfrm>
            <a:off x="7391400" y="1412875"/>
            <a:ext cx="304800" cy="1366838"/>
          </a:xfrm>
          <a:prstGeom prst="rightBrace">
            <a:avLst>
              <a:gd name="adj1" fmla="val 43701"/>
              <a:gd name="adj2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9161" name="Text Box 5"/>
          <p:cNvSpPr txBox="1"/>
          <p:nvPr/>
        </p:nvSpPr>
        <p:spPr>
          <a:xfrm>
            <a:off x="5303838" y="1484313"/>
            <a:ext cx="1789430" cy="45720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学习是苦的</a:t>
            </a:r>
            <a:r>
              <a:rPr lang="zh-CN" altLang="en-US" sz="2400" b="1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 </a:t>
            </a:r>
            <a:endParaRPr lang="zh-CN" altLang="en-US" sz="2400" b="1" dirty="0">
              <a:solidFill>
                <a:srgbClr val="FF00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62" name="Text Box 5"/>
          <p:cNvSpPr txBox="1"/>
          <p:nvPr/>
        </p:nvSpPr>
        <p:spPr>
          <a:xfrm>
            <a:off x="5303838" y="2349500"/>
            <a:ext cx="2095500" cy="45720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学习是快乐的</a:t>
            </a:r>
            <a:r>
              <a:rPr lang="zh-CN" altLang="en-US" sz="2400" b="1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 </a:t>
            </a:r>
            <a:endParaRPr lang="zh-CN" altLang="en-US" sz="2400" b="1" dirty="0">
              <a:solidFill>
                <a:srgbClr val="FF00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63" name="Text Box 5"/>
          <p:cNvSpPr txBox="1"/>
          <p:nvPr/>
        </p:nvSpPr>
        <p:spPr>
          <a:xfrm>
            <a:off x="3719513" y="3500438"/>
            <a:ext cx="1483360" cy="45720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学会学习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64" name="AutoShape 4"/>
          <p:cNvSpPr/>
          <p:nvPr/>
        </p:nvSpPr>
        <p:spPr>
          <a:xfrm>
            <a:off x="5232400" y="3068638"/>
            <a:ext cx="228600" cy="1657350"/>
          </a:xfrm>
          <a:prstGeom prst="leftBrace">
            <a:avLst>
              <a:gd name="adj1" fmla="val 60416"/>
              <a:gd name="adj2" fmla="val 48264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9165" name="Text Box 5"/>
          <p:cNvSpPr txBox="1"/>
          <p:nvPr/>
        </p:nvSpPr>
        <p:spPr>
          <a:xfrm>
            <a:off x="5519738" y="2924175"/>
            <a:ext cx="2707640" cy="45720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保持对学习的兴趣</a:t>
            </a:r>
            <a:r>
              <a:rPr lang="zh-CN" altLang="en-US" sz="2400" b="1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 </a:t>
            </a:r>
            <a:endParaRPr lang="zh-CN" altLang="en-US" sz="2400" b="1" dirty="0">
              <a:solidFill>
                <a:srgbClr val="FF00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66" name="Text Box 5"/>
          <p:cNvSpPr txBox="1"/>
          <p:nvPr/>
        </p:nvSpPr>
        <p:spPr>
          <a:xfrm>
            <a:off x="5519738" y="3716338"/>
            <a:ext cx="2937510" cy="45720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掌握科学的学习方法</a:t>
            </a:r>
            <a:endParaRPr lang="zh-CN" altLang="en-US" sz="2400" b="1" dirty="0">
              <a:solidFill>
                <a:srgbClr val="FF00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67" name="Text Box 5"/>
          <p:cNvSpPr txBox="1"/>
          <p:nvPr/>
        </p:nvSpPr>
        <p:spPr>
          <a:xfrm>
            <a:off x="5519738" y="4581525"/>
            <a:ext cx="3013710" cy="45720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400" b="1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运用不同的学习方式</a:t>
            </a:r>
            <a:r>
              <a:rPr lang="zh-CN" altLang="en-US" sz="2400" b="1" dirty="0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 </a:t>
            </a:r>
            <a:endParaRPr lang="zh-CN" altLang="en-US" sz="2400" b="1" dirty="0">
              <a:solidFill>
                <a:srgbClr val="FF00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68" name="AutoShape 4"/>
          <p:cNvSpPr/>
          <p:nvPr/>
        </p:nvSpPr>
        <p:spPr>
          <a:xfrm>
            <a:off x="8616950" y="3500438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9169" name="Text Box 21"/>
          <p:cNvSpPr txBox="1"/>
          <p:nvPr/>
        </p:nvSpPr>
        <p:spPr>
          <a:xfrm>
            <a:off x="8832850" y="3429000"/>
            <a:ext cx="1562100" cy="36576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合理安排时间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9170" name="Text Box 22"/>
          <p:cNvSpPr txBox="1"/>
          <p:nvPr/>
        </p:nvSpPr>
        <p:spPr>
          <a:xfrm>
            <a:off x="8832850" y="4221163"/>
            <a:ext cx="1562100" cy="36576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会记课堂笔记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WordArt 4"/>
          <p:cNvSpPr>
            <a:spLocks noTextEdit="1"/>
          </p:cNvSpPr>
          <p:nvPr/>
        </p:nvSpPr>
        <p:spPr>
          <a:xfrm>
            <a:off x="4727575" y="0"/>
            <a:ext cx="18669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charset="0"/>
                <a:ea typeface="宋体" charset="0"/>
              </a:rPr>
              <a:t>课堂练习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charset="0"/>
              <a:ea typeface="宋体" charset="0"/>
            </a:endParaRPr>
          </a:p>
        </p:txBody>
      </p:sp>
      <p:sp>
        <p:nvSpPr>
          <p:cNvPr id="51203" name="Text Box 5"/>
          <p:cNvSpPr txBox="1"/>
          <p:nvPr/>
        </p:nvSpPr>
        <p:spPr>
          <a:xfrm>
            <a:off x="1524000" y="1412875"/>
            <a:ext cx="8101013" cy="448056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endParaRPr lang="en-US" altLang="zh-CN" sz="2400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1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、孔子说：“知之者不如好知者，好之者不如乐知者”这句话告诉我们的是（    ）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A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、要认真学习                      </a:t>
            </a:r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B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、要享受学习   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C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、学习中只有乐没有苦       </a:t>
            </a:r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D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、要学会学习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endParaRPr lang="zh-CN" altLang="en-US" sz="2400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2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、遗忘曲线的规律告诉我们（    ）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A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、及时复习所学习得内容是很重要的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B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、反正都会忘，不如不学</a:t>
            </a:r>
            <a:endParaRPr lang="en-US" altLang="zh-CN" sz="2400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C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、时间久了就不会忘了，因此不用复习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D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、复习与不复习的效果是一样的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  <a:p>
            <a:pPr lvl="0" eaLnBrk="1" hangingPunct="1"/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204" name="WordArt 6"/>
          <p:cNvSpPr>
            <a:spLocks noTextEdit="1"/>
          </p:cNvSpPr>
          <p:nvPr/>
        </p:nvSpPr>
        <p:spPr>
          <a:xfrm>
            <a:off x="4151313" y="2133600"/>
            <a:ext cx="2635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charset="0"/>
                <a:ea typeface="宋体" charset="0"/>
              </a:rPr>
              <a:t>B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charset="0"/>
              <a:ea typeface="宋体" charset="0"/>
            </a:endParaRPr>
          </a:p>
        </p:txBody>
      </p:sp>
      <p:sp>
        <p:nvSpPr>
          <p:cNvPr id="51205" name="WordArt 7"/>
          <p:cNvSpPr>
            <a:spLocks noTextEdit="1"/>
          </p:cNvSpPr>
          <p:nvPr/>
        </p:nvSpPr>
        <p:spPr>
          <a:xfrm>
            <a:off x="5808663" y="3500438"/>
            <a:ext cx="2381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charset="0"/>
                <a:ea typeface="宋体" charset="0"/>
              </a:rPr>
              <a:t>A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charset="0"/>
              <a:ea typeface="宋体" charset="0"/>
            </a:endParaRPr>
          </a:p>
        </p:txBody>
      </p:sp>
      <p:sp>
        <p:nvSpPr>
          <p:cNvPr id="51206" name="WordArt 8"/>
          <p:cNvSpPr>
            <a:spLocks noTextEdit="1"/>
          </p:cNvSpPr>
          <p:nvPr/>
        </p:nvSpPr>
        <p:spPr>
          <a:xfrm>
            <a:off x="1631950" y="836613"/>
            <a:ext cx="32670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charset="0"/>
                <a:ea typeface="宋体" charset="0"/>
              </a:rPr>
              <a:t>一、单项选择题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charset="0"/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9" descr="C:\Users\Administrator\Desktop\e9d7b442fe288f9fa84fba477b2208ab.jpge9d7b442fe288f9fa84fba477b2208a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175"/>
            <a:ext cx="9150350" cy="685323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4579" name="Rectangle 1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4038600" cy="8382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4000" b="1" dirty="0"/>
              <a:t>课堂练习：</a:t>
            </a:r>
            <a:endParaRPr lang="zh-CN" altLang="en-US" sz="4000" b="1" dirty="0"/>
          </a:p>
        </p:txBody>
      </p:sp>
      <p:sp>
        <p:nvSpPr>
          <p:cNvPr id="31754" name="Rectangle 10"/>
          <p:cNvSpPr>
            <a:spLocks noGrp="1"/>
          </p:cNvSpPr>
          <p:nvPr>
            <p:ph idx="1"/>
          </p:nvPr>
        </p:nvSpPr>
        <p:spPr>
          <a:xfrm>
            <a:off x="1524000" y="1371600"/>
            <a:ext cx="6477000" cy="5181600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、你认为学习是一个怎样的过程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                     （    ）                                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、学习是一个只有快乐的过程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、学习是一个只有辛苦的过程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、学习是一个让人感到厌烦的过程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D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、学习是一个既有快乐又很辛苦的过程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756" name="Rectangle 12"/>
          <p:cNvSpPr/>
          <p:nvPr/>
        </p:nvSpPr>
        <p:spPr>
          <a:xfrm>
            <a:off x="6781800" y="1676400"/>
            <a:ext cx="733425" cy="1005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6000" b="1" dirty="0">
                <a:latin typeface="Arial" pitchFamily="34" charset="0"/>
                <a:ea typeface="宋体" pitchFamily="2" charset="-122"/>
              </a:rPr>
              <a:t>D</a:t>
            </a:r>
            <a:endParaRPr lang="en-US" altLang="zh-CN" sz="6000" b="1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4" descr="C:\Users\Administrator\Desktop\e9d7b442fe288f9fa84fba477b2208ab.jpge9d7b442fe288f9fa84fba477b2208a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8288" y="5398"/>
            <a:ext cx="9115425" cy="683736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2773" name="Rectangle 5"/>
          <p:cNvSpPr>
            <a:spLocks noGrp="1"/>
          </p:cNvSpPr>
          <p:nvPr>
            <p:ph idx="1"/>
          </p:nvPr>
        </p:nvSpPr>
        <p:spPr>
          <a:xfrm>
            <a:off x="2292350" y="1206500"/>
            <a:ext cx="7226300" cy="3673475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、下面哪些方法属于科学的学习方法                      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buNone/>
            </a:pPr>
            <a:r>
              <a:rPr lang="zh-CN" altLang="en-US" b="1" dirty="0"/>
              <a:t> </a:t>
            </a:r>
            <a:r>
              <a:rPr lang="zh-CN" altLang="en-US" b="1" dirty="0">
                <a:ea typeface="楷体" pitchFamily="49" charset="-122"/>
              </a:rPr>
              <a:t>①课前预习 ②课堂认真听讲   （     ）</a:t>
            </a:r>
            <a:endParaRPr lang="zh-CN" altLang="en-US" b="1" dirty="0">
              <a:ea typeface="楷体" pitchFamily="49" charset="-122"/>
            </a:endParaRPr>
          </a:p>
          <a:p>
            <a:pPr eaLnBrk="1" hangingPunct="1">
              <a:buNone/>
            </a:pPr>
            <a:r>
              <a:rPr lang="zh-CN" altLang="en-US" b="1" dirty="0">
                <a:ea typeface="楷体" pitchFamily="49" charset="-122"/>
              </a:rPr>
              <a:t> ③课下复习 ④只完成老师留的作业</a:t>
            </a:r>
            <a:endParaRPr lang="zh-CN" altLang="en-US" b="1" dirty="0">
              <a:ea typeface="楷体" pitchFamily="49" charset="-122"/>
            </a:endParaRPr>
          </a:p>
          <a:p>
            <a:pPr eaLnBrk="1" hangingPunct="1">
              <a:buNone/>
            </a:pPr>
            <a:r>
              <a:rPr lang="zh-CN" altLang="en-US" b="1" dirty="0">
                <a:ea typeface="楷体" pitchFamily="49" charset="-122"/>
              </a:rPr>
              <a:t>    </a:t>
            </a:r>
            <a:r>
              <a:rPr lang="en-US" altLang="zh-CN" b="1" dirty="0">
                <a:ea typeface="楷体" pitchFamily="49" charset="-122"/>
              </a:rPr>
              <a:t>A</a:t>
            </a:r>
            <a:r>
              <a:rPr lang="zh-CN" altLang="en-US" b="1" dirty="0">
                <a:ea typeface="楷体" pitchFamily="49" charset="-122"/>
              </a:rPr>
              <a:t>、 </a:t>
            </a:r>
            <a:r>
              <a:rPr lang="zh-CN" altLang="en-US" b="1" dirty="0"/>
              <a:t>①②③        </a:t>
            </a:r>
            <a:r>
              <a:rPr lang="en-US" altLang="zh-CN" b="1" dirty="0"/>
              <a:t>B</a:t>
            </a:r>
            <a:r>
              <a:rPr lang="zh-CN" altLang="en-US" b="1" dirty="0"/>
              <a:t>、 ②③④  </a:t>
            </a:r>
            <a:endParaRPr lang="zh-CN" altLang="en-US" b="1" dirty="0"/>
          </a:p>
          <a:p>
            <a:pPr eaLnBrk="1" hangingPunct="1">
              <a:buNone/>
            </a:pPr>
            <a:r>
              <a:rPr lang="zh-CN" altLang="en-US" b="1" dirty="0"/>
              <a:t>    </a:t>
            </a:r>
            <a:r>
              <a:rPr lang="en-US" altLang="zh-CN" b="1" dirty="0"/>
              <a:t>C</a:t>
            </a:r>
            <a:r>
              <a:rPr lang="zh-CN" altLang="en-US" b="1" dirty="0"/>
              <a:t>、 ①③④        </a:t>
            </a:r>
            <a:r>
              <a:rPr lang="en-US" altLang="zh-CN" b="1" dirty="0"/>
              <a:t>D</a:t>
            </a:r>
            <a:r>
              <a:rPr lang="zh-CN" altLang="en-US" b="1" dirty="0"/>
              <a:t>、 ①②④</a:t>
            </a:r>
            <a:endParaRPr lang="zh-CN" altLang="en-US" b="1" dirty="0"/>
          </a:p>
        </p:txBody>
      </p:sp>
      <p:sp>
        <p:nvSpPr>
          <p:cNvPr id="32775" name="Rectangle 7"/>
          <p:cNvSpPr/>
          <p:nvPr/>
        </p:nvSpPr>
        <p:spPr>
          <a:xfrm>
            <a:off x="8001000" y="1447800"/>
            <a:ext cx="733425" cy="1005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6000" b="1" dirty="0">
                <a:latin typeface="Arial" pitchFamily="34" charset="0"/>
                <a:ea typeface="宋体" pitchFamily="2" charset="-122"/>
              </a:rPr>
              <a:t>A</a:t>
            </a:r>
            <a:endParaRPr lang="en-US" altLang="zh-CN" sz="6000" b="1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2057400" y="1524000"/>
            <a:ext cx="2362200" cy="88423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5400" b="1" dirty="0">
                <a:solidFill>
                  <a:srgbClr val="FF0066"/>
                </a:solidFill>
                <a:ea typeface="黑体" pitchFamily="49" charset="-122"/>
              </a:rPr>
              <a:t>思考：</a:t>
            </a:r>
            <a:endParaRPr lang="zh-CN" altLang="en-US" sz="5400" b="1" dirty="0">
              <a:solidFill>
                <a:srgbClr val="FF0066"/>
              </a:solidFill>
              <a:ea typeface="黑体" pitchFamily="49" charset="-122"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1971675" y="2743200"/>
            <a:ext cx="8229600" cy="1524000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sz="4000" b="1" dirty="0">
                <a:solidFill>
                  <a:srgbClr val="0000CC"/>
                </a:solidFill>
                <a:ea typeface="黑体" pitchFamily="49" charset="-122"/>
              </a:rPr>
              <a:t>漫画中的人物对学习各持什么态度？为什么？</a:t>
            </a:r>
            <a:endParaRPr lang="zh-CN" altLang="en-US" sz="4000" b="1" dirty="0">
              <a:solidFill>
                <a:srgbClr val="0000CC"/>
              </a:solidFill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2" descr="e_n_o_s_th_n_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" y="0"/>
            <a:ext cx="11337925" cy="675576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1747" name="Text Box 3"/>
          <p:cNvSpPr/>
          <p:nvPr/>
        </p:nvSpPr>
        <p:spPr>
          <a:xfrm>
            <a:off x="2855913" y="2125663"/>
            <a:ext cx="6911975" cy="9144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5400" b="1" dirty="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（一）体味学习</a:t>
            </a:r>
            <a:endParaRPr lang="en-US" altLang="zh-CN" sz="5400" b="1" dirty="0">
              <a:solidFill>
                <a:srgbClr val="FF0000"/>
              </a:solidFill>
              <a:latin typeface="Times New Roman" pitchFamily="18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矩形 9218"/>
          <p:cNvSpPr/>
          <p:nvPr/>
        </p:nvSpPr>
        <p:spPr>
          <a:xfrm>
            <a:off x="3460115" y="616585"/>
            <a:ext cx="5623560" cy="914400"/>
          </a:xfrm>
          <a:prstGeom prst="rect">
            <a:avLst/>
          </a:prstGeom>
          <a:noFill/>
          <a:ln w="9525">
            <a:noFill/>
            <a:miter/>
          </a:ln>
          <a:effectLst>
            <a:glow rad="228600">
              <a:srgbClr val="FFC000">
                <a:alpha val="40000"/>
              </a:srgbClr>
            </a:glow>
            <a:reflection blurRad="152400" stA="45000" endPos="58000" dist="50800" dir="5400000" sy="-100000" algn="bl" rotWithShape="0"/>
          </a:effectLst>
        </p:spPr>
        <p:txBody>
          <a:bodyPr wrap="square">
            <a:spAutoFit/>
          </a:bodyPr>
          <a:p>
            <a:pPr lvl="0" eaLnBrk="1" hangingPunct="1"/>
            <a:r>
              <a:rPr lang="zh-CN" altLang="en-US" sz="5400" b="1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众说纷纭话苦乐</a:t>
            </a:r>
            <a:endParaRPr lang="zh-CN" altLang="en-US" sz="5400" b="1" dirty="0">
              <a:solidFill>
                <a:srgbClr val="FF33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124" name="图片 9219" descr="200434182645154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338" y="5602288"/>
            <a:ext cx="8413750" cy="6778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2774" name="Picture 6" descr="p217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447800" cy="12954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3013" name="WordArt 5"/>
          <p:cNvSpPr/>
          <p:nvPr/>
        </p:nvSpPr>
        <p:spPr>
          <a:xfrm rot="20640000">
            <a:off x="8308975" y="4632960"/>
            <a:ext cx="2895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60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黑体" charset="0"/>
                <a:ea typeface="黑体" charset="0"/>
              </a:rPr>
              <a:t>各抒己见</a:t>
            </a:r>
            <a:endParaRPr lang="zh-CN" altLang="en-US" sz="60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黑体" charset="0"/>
              <a:ea typeface="黑体" charset="0"/>
            </a:endParaRPr>
          </a:p>
        </p:txBody>
      </p:sp>
      <p:sp>
        <p:nvSpPr>
          <p:cNvPr id="32771" name="Rectangle 3"/>
          <p:cNvSpPr>
            <a:spLocks noGrp="1"/>
          </p:cNvSpPr>
          <p:nvPr/>
        </p:nvSpPr>
        <p:spPr>
          <a:xfrm>
            <a:off x="1726565" y="2400300"/>
            <a:ext cx="8321040" cy="196596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None/>
            </a:pPr>
            <a:r>
              <a:rPr lang="zh-CN" altLang="en-US" sz="4000" b="1" dirty="0">
                <a:solidFill>
                  <a:srgbClr val="FF0066"/>
                </a:solidFill>
                <a:ea typeface="黑体" pitchFamily="49" charset="-122"/>
              </a:rPr>
              <a:t>学习是苦还是乐？请你结合自身实际谈谈。</a:t>
            </a:r>
            <a:endParaRPr lang="zh-CN" altLang="en-US" sz="4000" b="1" dirty="0">
              <a:solidFill>
                <a:srgbClr val="FF0066"/>
              </a:solidFill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Grp="1"/>
          </p:cNvSpPr>
          <p:nvPr>
            <p:ph type="ctrTitle"/>
          </p:nvPr>
        </p:nvSpPr>
        <p:spPr>
          <a:xfrm>
            <a:off x="5232400" y="190500"/>
            <a:ext cx="5299075" cy="576263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b="1" kern="1200" dirty="0"/>
              <a:t>学习中的苦与乐</a:t>
            </a:r>
            <a:endParaRPr lang="zh-CN" altLang="en-US" sz="3600" b="1" kern="1200" dirty="0"/>
          </a:p>
        </p:txBody>
      </p:sp>
      <p:pic>
        <p:nvPicPr>
          <p:cNvPr id="34819" name="Picture 3" descr="gic2898550">
            <a:hlinkClick r:id="rId1" action="ppaction://hlinkfile"/>
          </p:cNvPr>
          <p:cNvPicPr>
            <a:picLocks noChangeAspect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-19050"/>
            <a:ext cx="3924300" cy="3663950"/>
          </a:xfrm>
        </p:spPr>
      </p:pic>
      <p:pic>
        <p:nvPicPr>
          <p:cNvPr id="34820" name="Picture 4" descr="gic4248605"/>
          <p:cNvPicPr>
            <a:picLocks noChangeAspect="1"/>
          </p:cNvPicPr>
          <p:nvPr/>
        </p:nvPicPr>
        <p:blipFill>
          <a:blip r:embed="rId3"/>
          <a:srcRect t="28833"/>
          <a:stretch>
            <a:fillRect/>
          </a:stretch>
        </p:blipFill>
        <p:spPr>
          <a:xfrm>
            <a:off x="1524000" y="3646488"/>
            <a:ext cx="3924300" cy="32115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448300" y="1298575"/>
            <a:ext cx="5113338" cy="18465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读书苦，读书累，读书还要交学费；学费高，学费贵，让我心里很怪味；好好学，学不会，明天如何去面对；老师怨，家长骂，如此生活真受罪。</a:t>
            </a:r>
            <a:endParaRPr kumimoji="0" lang="zh-CN" sz="2400" b="1" i="0" u="none" strike="noStrike" kern="1200" cap="none" spc="0" normalizeH="0" baseline="0" noProof="0" smtClean="0">
              <a:ln>
                <a:noFill/>
              </a:ln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521325" y="4005263"/>
            <a:ext cx="4968875" cy="2650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        </a:t>
            </a:r>
            <a:r>
              <a:rPr kumimoji="0" 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学习的日子倍感喜悦和欣慰：一路走来，方知苦中乐、乐中趣</a:t>
            </a:r>
            <a:r>
              <a:rPr kumimoji="0" lang="zh-CN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——</a:t>
            </a:r>
            <a:r>
              <a:rPr kumimoji="0" 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真美。在这期间我的感觉是“累并收获着，苦并快乐着。”</a:t>
            </a:r>
            <a:endParaRPr kumimoji="0" lang="zh-CN" sz="28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  <p:bldP spid="348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/>
          <p:nvPr/>
        </p:nvSpPr>
        <p:spPr>
          <a:xfrm>
            <a:off x="1487488" y="-26987"/>
            <a:ext cx="82296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 algn="ctr" eaLnBrk="1" hangingPunct="1"/>
            <a:r>
              <a:rPr lang="zh-CN" altLang="en-US" sz="4800" b="1" dirty="0">
                <a:solidFill>
                  <a:srgbClr val="FF0000"/>
                </a:solidFill>
                <a:latin typeface="Comic Sans MS" pitchFamily="66" charset="0"/>
                <a:ea typeface="楷体_GB2312" pitchFamily="49" charset="-122"/>
              </a:rPr>
              <a:t>学习中有苦     学习中有乐</a:t>
            </a:r>
            <a:endParaRPr lang="zh-CN" altLang="en-US" sz="4800" b="1" dirty="0">
              <a:solidFill>
                <a:srgbClr val="FF0000"/>
              </a:solidFill>
              <a:latin typeface="Comic Sans MS" pitchFamily="66" charset="0"/>
              <a:ea typeface="楷体_GB2312" pitchFamily="49" charset="-122"/>
            </a:endParaRPr>
          </a:p>
        </p:txBody>
      </p:sp>
      <p:sp>
        <p:nvSpPr>
          <p:cNvPr id="10243" name="Rectangle 3"/>
          <p:cNvSpPr/>
          <p:nvPr/>
        </p:nvSpPr>
        <p:spPr>
          <a:xfrm>
            <a:off x="1562100" y="909638"/>
            <a:ext cx="4535488" cy="5614987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/>
          <a:p>
            <a:pPr marL="342900" lvl="0" indent="-342900" eaLnBrk="1" hangingPunct="1">
              <a:spcBef>
                <a:spcPct val="20000"/>
              </a:spcBef>
              <a:buChar char="•"/>
            </a:pPr>
            <a:r>
              <a:rPr lang="zh-CN" altLang="en-US" sz="3600" b="1" dirty="0">
                <a:solidFill>
                  <a:srgbClr val="0000CC"/>
                </a:solidFill>
                <a:latin typeface="Comic Sans MS" pitchFamily="66" charset="0"/>
                <a:ea typeface="楷体_GB2312" pitchFamily="49" charset="-122"/>
              </a:rPr>
              <a:t>学习内容多，学习任务重</a:t>
            </a:r>
            <a:endParaRPr lang="zh-CN" altLang="en-US" sz="3600" b="1" dirty="0">
              <a:solidFill>
                <a:srgbClr val="0000CC"/>
              </a:solidFill>
              <a:latin typeface="Comic Sans MS" pitchFamily="66" charset="0"/>
              <a:ea typeface="楷体_GB2312" pitchFamily="49" charset="-122"/>
            </a:endParaRPr>
          </a:p>
          <a:p>
            <a:pPr marL="342900" lvl="0" indent="-342900" eaLnBrk="1" hangingPunct="1">
              <a:spcBef>
                <a:spcPct val="20000"/>
              </a:spcBef>
              <a:buChar char="•"/>
            </a:pPr>
            <a:r>
              <a:rPr lang="zh-CN" altLang="en-US" sz="3600" b="1" dirty="0">
                <a:solidFill>
                  <a:srgbClr val="0000CC"/>
                </a:solidFill>
                <a:latin typeface="Comic Sans MS" pitchFamily="66" charset="0"/>
                <a:ea typeface="楷体_GB2312" pitchFamily="49" charset="-122"/>
              </a:rPr>
              <a:t>学习时间长，玩的时间短</a:t>
            </a:r>
            <a:endParaRPr lang="zh-CN" altLang="en-US" sz="3600" b="1" dirty="0">
              <a:solidFill>
                <a:srgbClr val="0000CC"/>
              </a:solidFill>
              <a:latin typeface="Comic Sans MS" pitchFamily="66" charset="0"/>
              <a:ea typeface="楷体_GB2312" pitchFamily="49" charset="-122"/>
            </a:endParaRPr>
          </a:p>
          <a:p>
            <a:pPr marL="342900" lvl="0" indent="-342900" eaLnBrk="1" hangingPunct="1">
              <a:spcBef>
                <a:spcPct val="20000"/>
              </a:spcBef>
              <a:buChar char="•"/>
            </a:pPr>
            <a:r>
              <a:rPr lang="zh-CN" altLang="en-US" sz="3600" b="1" dirty="0">
                <a:solidFill>
                  <a:srgbClr val="0000CC"/>
                </a:solidFill>
                <a:latin typeface="Comic Sans MS" pitchFamily="66" charset="0"/>
                <a:ea typeface="楷体_GB2312" pitchFamily="49" charset="-122"/>
              </a:rPr>
              <a:t>由于成绩不好，受到老师和父母的批评</a:t>
            </a:r>
            <a:endParaRPr lang="zh-CN" altLang="en-US" sz="3600" b="1" dirty="0">
              <a:solidFill>
                <a:srgbClr val="0000CC"/>
              </a:solidFill>
              <a:latin typeface="Comic Sans MS" pitchFamily="66" charset="0"/>
              <a:ea typeface="楷体_GB2312" pitchFamily="49" charset="-122"/>
            </a:endParaRPr>
          </a:p>
          <a:p>
            <a:pPr marL="342900" lvl="0" indent="-342900" eaLnBrk="1" hangingPunct="1">
              <a:spcBef>
                <a:spcPct val="20000"/>
              </a:spcBef>
              <a:buChar char="•"/>
            </a:pPr>
            <a:r>
              <a:rPr lang="zh-CN" altLang="en-US" sz="3600" b="1" dirty="0">
                <a:solidFill>
                  <a:srgbClr val="0000CC"/>
                </a:solidFill>
                <a:latin typeface="Comic Sans MS" pitchFamily="66" charset="0"/>
                <a:ea typeface="楷体_GB2312" pitchFamily="49" charset="-122"/>
              </a:rPr>
              <a:t>长期地努力与坚持，很辛苦很疲惫</a:t>
            </a:r>
            <a:endParaRPr lang="zh-CN" altLang="en-US" sz="3600" b="1" dirty="0">
              <a:solidFill>
                <a:srgbClr val="0000CC"/>
              </a:solidFill>
              <a:latin typeface="Comic Sans MS" pitchFamily="66" charset="0"/>
              <a:ea typeface="楷体_GB2312" pitchFamily="49" charset="-122"/>
            </a:endParaRPr>
          </a:p>
        </p:txBody>
      </p:sp>
      <p:sp>
        <p:nvSpPr>
          <p:cNvPr id="10245" name="Rectangle 5"/>
          <p:cNvSpPr/>
          <p:nvPr/>
        </p:nvSpPr>
        <p:spPr>
          <a:xfrm>
            <a:off x="6096000" y="908050"/>
            <a:ext cx="4248150" cy="547370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/>
          <a:p>
            <a:pPr marL="342900" lvl="0" indent="-342900" eaLnBrk="1" hangingPunct="1">
              <a:spcBef>
                <a:spcPct val="20000"/>
              </a:spcBef>
              <a:buChar char="•"/>
            </a:pPr>
            <a:r>
              <a:rPr lang="zh-CN" altLang="en-US" sz="3600" b="1" dirty="0">
                <a:solidFill>
                  <a:srgbClr val="660066"/>
                </a:solidFill>
                <a:latin typeface="楷体_GB2312" pitchFamily="49" charset="-122"/>
                <a:ea typeface="楷体_GB2312" pitchFamily="49" charset="-122"/>
              </a:rPr>
              <a:t>受到表扬的时候</a:t>
            </a:r>
            <a:endParaRPr lang="zh-CN" altLang="en-US" sz="3600" b="1" dirty="0">
              <a:solidFill>
                <a:srgbClr val="660066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lvl="0" indent="-342900" eaLnBrk="1" hangingPunct="1">
              <a:spcBef>
                <a:spcPct val="20000"/>
              </a:spcBef>
              <a:buChar char="•"/>
            </a:pPr>
            <a:r>
              <a:rPr lang="zh-CN" altLang="en-US" sz="3600" b="1" dirty="0">
                <a:solidFill>
                  <a:srgbClr val="660066"/>
                </a:solidFill>
                <a:latin typeface="楷体_GB2312" pitchFamily="49" charset="-122"/>
                <a:ea typeface="楷体_GB2312" pitchFamily="49" charset="-122"/>
              </a:rPr>
              <a:t>好奇心得到满足 </a:t>
            </a:r>
            <a:endParaRPr lang="zh-CN" altLang="en-US" sz="3600" b="1" dirty="0">
              <a:solidFill>
                <a:srgbClr val="660066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lvl="0" indent="-342900" eaLnBrk="1" hangingPunct="1">
              <a:spcBef>
                <a:spcPct val="20000"/>
              </a:spcBef>
              <a:buChar char="•"/>
            </a:pPr>
            <a:r>
              <a:rPr lang="zh-CN" altLang="en-US" sz="3600" b="1" dirty="0">
                <a:solidFill>
                  <a:srgbClr val="660066"/>
                </a:solidFill>
                <a:latin typeface="楷体_GB2312" pitchFamily="49" charset="-122"/>
                <a:ea typeface="楷体_GB2312" pitchFamily="49" charset="-122"/>
              </a:rPr>
              <a:t>发现了自己的潜能和天赋 </a:t>
            </a:r>
            <a:endParaRPr lang="zh-CN" altLang="en-US" sz="3600" b="1" dirty="0">
              <a:solidFill>
                <a:srgbClr val="660066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lvl="0" indent="-342900" eaLnBrk="1" hangingPunct="1">
              <a:spcBef>
                <a:spcPct val="20000"/>
              </a:spcBef>
              <a:buChar char="•"/>
            </a:pPr>
            <a:r>
              <a:rPr lang="zh-CN" altLang="en-US" sz="3600" b="1" dirty="0">
                <a:solidFill>
                  <a:srgbClr val="660066"/>
                </a:solidFill>
                <a:latin typeface="楷体_GB2312" pitchFamily="49" charset="-122"/>
                <a:ea typeface="楷体_GB2312" pitchFamily="49" charset="-122"/>
              </a:rPr>
              <a:t>了解了很多自己不知道的东西</a:t>
            </a:r>
            <a:endParaRPr lang="zh-CN" altLang="en-US" sz="3600" b="1" dirty="0">
              <a:solidFill>
                <a:srgbClr val="660066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lvl="0" indent="-342900" eaLnBrk="1" hangingPunct="1">
              <a:spcBef>
                <a:spcPct val="20000"/>
              </a:spcBef>
              <a:buChar char="•"/>
            </a:pPr>
            <a:r>
              <a:rPr lang="zh-CN" altLang="en-US" sz="3600" b="1" dirty="0">
                <a:solidFill>
                  <a:srgbClr val="660066"/>
                </a:solidFill>
                <a:latin typeface="楷体_GB2312" pitchFamily="49" charset="-122"/>
                <a:ea typeface="楷体_GB2312" pitchFamily="49" charset="-122"/>
              </a:rPr>
              <a:t>取得优异成绩的时候，内心有一种成就感和自豪感。</a:t>
            </a:r>
            <a:endParaRPr lang="zh-CN" altLang="en-US" sz="3600" b="1" dirty="0">
              <a:solidFill>
                <a:srgbClr val="660066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lvl="0" indent="-342900" eaLnBrk="1" hangingPunct="1">
              <a:spcBef>
                <a:spcPct val="20000"/>
              </a:spcBef>
            </a:pPr>
            <a:endParaRPr lang="zh-CN" altLang="en-US" sz="3600" b="1" dirty="0">
              <a:solidFill>
                <a:srgbClr val="66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nimBg="1"/>
      <p:bldP spid="1024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2"/>
          <p:cNvSpPr txBox="1"/>
          <p:nvPr/>
        </p:nvSpPr>
        <p:spPr>
          <a:xfrm>
            <a:off x="2640648" y="2636838"/>
            <a:ext cx="1005840" cy="25908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zh-CN" altLang="en-US" sz="54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学习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7171" name="Line 3"/>
          <p:cNvSpPr/>
          <p:nvPr/>
        </p:nvSpPr>
        <p:spPr>
          <a:xfrm flipV="1">
            <a:off x="3503613" y="2636838"/>
            <a:ext cx="1223962" cy="10795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2" name="Line 4"/>
          <p:cNvSpPr/>
          <p:nvPr/>
        </p:nvSpPr>
        <p:spPr>
          <a:xfrm>
            <a:off x="3503613" y="4005263"/>
            <a:ext cx="1152525" cy="10810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7" name="Text Box 5"/>
          <p:cNvSpPr txBox="1"/>
          <p:nvPr/>
        </p:nvSpPr>
        <p:spPr>
          <a:xfrm>
            <a:off x="4872038" y="1701800"/>
            <a:ext cx="5256212" cy="15544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2720B8"/>
                </a:solidFill>
                <a:latin typeface="Times New Roman" pitchFamily="18" charset="0"/>
                <a:ea typeface="宋体" pitchFamily="2" charset="-122"/>
              </a:rPr>
              <a:t>苦：</a:t>
            </a:r>
            <a:r>
              <a:rPr lang="zh-CN" altLang="en-US" sz="3200" b="1" dirty="0">
                <a:solidFill>
                  <a:srgbClr val="008000"/>
                </a:solidFill>
                <a:latin typeface="Times New Roman" pitchFamily="18" charset="0"/>
                <a:ea typeface="楷体_GB2312" pitchFamily="49" charset="-122"/>
              </a:rPr>
              <a:t>学习是一个探究和发现的过程，需要克服困难，刻苦努力。</a:t>
            </a:r>
            <a:endParaRPr lang="zh-CN" altLang="en-US" sz="3200" b="1" dirty="0">
              <a:solidFill>
                <a:srgbClr val="0080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4800600" y="4365625"/>
            <a:ext cx="5184775" cy="20421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2720B8"/>
                </a:solidFill>
                <a:latin typeface="Times New Roman" pitchFamily="18" charset="0"/>
                <a:ea typeface="宋体" pitchFamily="2" charset="-122"/>
              </a:rPr>
              <a:t>乐：</a:t>
            </a:r>
            <a:r>
              <a:rPr lang="zh-CN" altLang="en-US" sz="3200" b="1" dirty="0">
                <a:solidFill>
                  <a:srgbClr val="008000"/>
                </a:solidFill>
                <a:latin typeface="Times New Roman" pitchFamily="18" charset="0"/>
                <a:ea typeface="楷体_GB2312" pitchFamily="49" charset="-122"/>
              </a:rPr>
              <a:t>我们在学习的过程中，不 断地发现自身的潜能，获得了一种不 断超越自己的快乐</a:t>
            </a:r>
            <a:r>
              <a:rPr lang="zh-CN" altLang="en-US" sz="3200" dirty="0">
                <a:solidFill>
                  <a:srgbClr val="008000"/>
                </a:solidFill>
                <a:latin typeface="Times New Roman" pitchFamily="18" charset="0"/>
                <a:ea typeface="楷体_GB2312" pitchFamily="49" charset="-122"/>
              </a:rPr>
              <a:t>。</a:t>
            </a:r>
            <a:endParaRPr lang="zh-CN" altLang="en-US" sz="3200" dirty="0">
              <a:solidFill>
                <a:srgbClr val="008000"/>
              </a:solidFill>
              <a:latin typeface="Times New Roman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theme/_rels/them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theme/_rels/them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theme/theme1.xml><?xml version="1.0" encoding="utf-8"?>
<a:theme xmlns:a="http://schemas.openxmlformats.org/drawingml/2006/main" name="默认设计模板_4">
  <a:themeElements>
    <a:clrScheme name="默认设计模板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4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9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0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默认设计模板_3">
  <a:themeElements>
    <a:clrScheme name="默认设计模板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_默认设计模板_3">
  <a:themeElements>
    <a:clrScheme name="默认设计模板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6_古瓶荷花">
  <a:themeElements>
    <a:clrScheme name="6_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6_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6_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_默认设计模板_4">
  <a:themeElements>
    <a:clrScheme name="默认设计模板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4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_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1_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0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3393</Words>
  <Application>WPS 演示</Application>
  <PresentationFormat>宽屏</PresentationFormat>
  <Paragraphs>327</Paragraphs>
  <Slides>37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26</vt:i4>
      </vt:variant>
      <vt:variant>
        <vt:lpstr>幻灯片标题</vt:lpstr>
      </vt:variant>
      <vt:variant>
        <vt:i4>37</vt:i4>
      </vt:variant>
    </vt:vector>
  </HeadingPairs>
  <TitlesOfParts>
    <vt:vector size="63" baseType="lpstr">
      <vt:lpstr>默认设计模板_4</vt:lpstr>
      <vt:lpstr>2_Office 主题</vt:lpstr>
      <vt:lpstr>11_Office 主题</vt:lpstr>
      <vt:lpstr>12_Office 主题</vt:lpstr>
      <vt:lpstr>13_Office 主题</vt:lpstr>
      <vt:lpstr>14_Office 主题</vt:lpstr>
      <vt:lpstr>20_Office 主题</vt:lpstr>
      <vt:lpstr>1_Crayons</vt:lpstr>
      <vt:lpstr>2_Crayons</vt:lpstr>
      <vt:lpstr>4_Crayons</vt:lpstr>
      <vt:lpstr>5_Crayons</vt:lpstr>
      <vt:lpstr>6_Crayons</vt:lpstr>
      <vt:lpstr>7_Crayons</vt:lpstr>
      <vt:lpstr>8_Crayons</vt:lpstr>
      <vt:lpstr>9_Crayons</vt:lpstr>
      <vt:lpstr>10_Crayons</vt:lpstr>
      <vt:lpstr>默认设计模板_2</vt:lpstr>
      <vt:lpstr>默认设计模板_3</vt:lpstr>
      <vt:lpstr>1_默认设计模板_3</vt:lpstr>
      <vt:lpstr>1_默认设计模板</vt:lpstr>
      <vt:lpstr>6_古瓶荷花</vt:lpstr>
      <vt:lpstr>2_默认设计模板_4</vt:lpstr>
      <vt:lpstr>Blends</vt:lpstr>
      <vt:lpstr>2_默认设计模板</vt:lpstr>
      <vt:lpstr>龙腾四海</vt:lpstr>
      <vt:lpstr>1_龙腾四海</vt:lpstr>
      <vt:lpstr>PowerPoint 演示文稿</vt:lpstr>
      <vt:lpstr>PowerPoint 演示文稿</vt:lpstr>
      <vt:lpstr>PowerPoint 演示文稿</vt:lpstr>
      <vt:lpstr>思考：</vt:lpstr>
      <vt:lpstr>PowerPoint 演示文稿</vt:lpstr>
      <vt:lpstr>PowerPoint 演示文稿</vt:lpstr>
      <vt:lpstr>学习中的苦与乐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如何把学习中的苦变成乐呢？</vt:lpstr>
      <vt:lpstr>学习诊所</vt:lpstr>
      <vt:lpstr>PowerPoint 演示文稿</vt:lpstr>
      <vt:lpstr>PowerPoint 演示文稿</vt:lpstr>
      <vt:lpstr>PowerPoint 演示文稿</vt:lpstr>
      <vt:lpstr>怎样学会学习？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课堂练习：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</cp:revision>
  <dcterms:created xsi:type="dcterms:W3CDTF">2018-07-29T07:17:00Z</dcterms:created>
  <dcterms:modified xsi:type="dcterms:W3CDTF">2018-09-20T01:49:36Z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2052-10.8.0.5648</vt:lpwstr>
  </property>
</Properties>
</file>