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5" r:id="rId7"/>
    <p:sldId id="266" r:id="rId8"/>
    <p:sldId id="260" r:id="rId9"/>
    <p:sldId id="268" r:id="rId10"/>
    <p:sldId id="267" r:id="rId11"/>
    <p:sldId id="296" r:id="rId12"/>
    <p:sldId id="261" r:id="rId13"/>
    <p:sldId id="297" r:id="rId14"/>
    <p:sldId id="298" r:id="rId15"/>
    <p:sldId id="269" r:id="rId16"/>
    <p:sldId id="270" r:id="rId17"/>
    <p:sldId id="299" r:id="rId18"/>
    <p:sldId id="302" r:id="rId19"/>
    <p:sldId id="301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AFE2D0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5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E2821-5E3B-4470-B584-95B8B350A82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31C46F-D767-4B0C-9400-77387A216E0C}">
      <dgm:prSet phldrT="[文本]"/>
      <dgm:spPr/>
      <dgm:t>
        <a:bodyPr/>
        <a:lstStyle/>
        <a:p>
          <a:r>
            <a:rPr lang="zh-CN" altLang="en-US" dirty="0" smtClean="0"/>
            <a:t>数学课程</a:t>
          </a:r>
          <a:endParaRPr lang="zh-CN" altLang="en-US" dirty="0"/>
        </a:p>
      </dgm:t>
    </dgm:pt>
    <dgm:pt modelId="{4A66B69C-94C1-4E5E-887B-EA03D9D32CCB}" type="parTrans" cxnId="{6925F7F5-8A8F-49AD-8942-F59F654F1C1B}">
      <dgm:prSet/>
      <dgm:spPr/>
      <dgm:t>
        <a:bodyPr/>
        <a:lstStyle/>
        <a:p>
          <a:endParaRPr lang="zh-CN" altLang="en-US"/>
        </a:p>
      </dgm:t>
    </dgm:pt>
    <dgm:pt modelId="{B745E407-4876-4977-BCF1-478AB4B306C1}" type="sibTrans" cxnId="{6925F7F5-8A8F-49AD-8942-F59F654F1C1B}">
      <dgm:prSet/>
      <dgm:spPr/>
      <dgm:t>
        <a:bodyPr/>
        <a:lstStyle/>
        <a:p>
          <a:endParaRPr lang="zh-CN" altLang="en-US"/>
        </a:p>
      </dgm:t>
    </dgm:pt>
    <dgm:pt modelId="{57283AF2-B554-4802-A2A5-81B9F5F968DA}">
      <dgm:prSet phldrT="[文本]"/>
      <dgm:spPr/>
      <dgm:t>
        <a:bodyPr/>
        <a:lstStyle/>
        <a:p>
          <a:r>
            <a:rPr lang="zh-CN" altLang="en-US" dirty="0" smtClean="0"/>
            <a:t>国家课程</a:t>
          </a:r>
          <a:endParaRPr lang="zh-CN" altLang="en-US" dirty="0"/>
        </a:p>
      </dgm:t>
    </dgm:pt>
    <dgm:pt modelId="{B5C3D07D-E787-4E55-9FF6-5DD5433199B6}" type="parTrans" cxnId="{0AB1DF90-A990-46D0-B2BB-FF3F6CCEEC97}">
      <dgm:prSet/>
      <dgm:spPr/>
      <dgm:t>
        <a:bodyPr/>
        <a:lstStyle/>
        <a:p>
          <a:endParaRPr lang="zh-CN" altLang="en-US"/>
        </a:p>
      </dgm:t>
    </dgm:pt>
    <dgm:pt modelId="{1A763F6A-F933-47F1-97FC-0490AA14FD01}" type="sibTrans" cxnId="{0AB1DF90-A990-46D0-B2BB-FF3F6CCEEC97}">
      <dgm:prSet/>
      <dgm:spPr/>
      <dgm:t>
        <a:bodyPr/>
        <a:lstStyle/>
        <a:p>
          <a:endParaRPr lang="zh-CN" altLang="en-US"/>
        </a:p>
      </dgm:t>
    </dgm:pt>
    <dgm:pt modelId="{E019C708-4EB6-48E9-8C16-95D8B1166C42}">
      <dgm:prSet phldrT="[文本]"/>
      <dgm:spPr/>
      <dgm:t>
        <a:bodyPr/>
        <a:lstStyle/>
        <a:p>
          <a:r>
            <a:rPr lang="zh-CN" altLang="en-US" dirty="0" smtClean="0"/>
            <a:t>基础课程</a:t>
          </a:r>
          <a:endParaRPr lang="zh-CN" altLang="en-US" dirty="0"/>
        </a:p>
      </dgm:t>
    </dgm:pt>
    <dgm:pt modelId="{2C60ACCA-EBBB-4FFF-815D-FA3FBC5C82B8}" type="parTrans" cxnId="{1B98C211-659A-4A82-A047-E71136A542C3}">
      <dgm:prSet/>
      <dgm:spPr/>
      <dgm:t>
        <a:bodyPr/>
        <a:lstStyle/>
        <a:p>
          <a:endParaRPr lang="zh-CN" altLang="en-US"/>
        </a:p>
      </dgm:t>
    </dgm:pt>
    <dgm:pt modelId="{9F4593EB-5776-4169-86E7-CF690121F300}" type="sibTrans" cxnId="{1B98C211-659A-4A82-A047-E71136A542C3}">
      <dgm:prSet/>
      <dgm:spPr/>
      <dgm:t>
        <a:bodyPr/>
        <a:lstStyle/>
        <a:p>
          <a:endParaRPr lang="zh-CN" altLang="en-US"/>
        </a:p>
      </dgm:t>
    </dgm:pt>
    <dgm:pt modelId="{B376215D-41F1-402D-8012-0C8C6A01EB8B}">
      <dgm:prSet phldrT="[文本]"/>
      <dgm:spPr/>
      <dgm:t>
        <a:bodyPr/>
        <a:lstStyle/>
        <a:p>
          <a:r>
            <a:rPr lang="zh-CN" altLang="en-US" dirty="0" smtClean="0"/>
            <a:t>拓展活动课</a:t>
          </a:r>
          <a:endParaRPr lang="zh-CN" altLang="en-US" dirty="0"/>
        </a:p>
      </dgm:t>
    </dgm:pt>
    <dgm:pt modelId="{18629836-E9D3-40A0-8A5D-004507B9EC73}" type="parTrans" cxnId="{3B62A6D6-FAF9-4F5B-96FA-2CA0C7F80EFC}">
      <dgm:prSet/>
      <dgm:spPr/>
      <dgm:t>
        <a:bodyPr/>
        <a:lstStyle/>
        <a:p>
          <a:endParaRPr lang="zh-CN" altLang="en-US"/>
        </a:p>
      </dgm:t>
    </dgm:pt>
    <dgm:pt modelId="{271B7625-A125-4212-A33A-217D3DAD74B5}" type="sibTrans" cxnId="{3B62A6D6-FAF9-4F5B-96FA-2CA0C7F80EFC}">
      <dgm:prSet/>
      <dgm:spPr/>
      <dgm:t>
        <a:bodyPr/>
        <a:lstStyle/>
        <a:p>
          <a:endParaRPr lang="zh-CN" altLang="en-US"/>
        </a:p>
      </dgm:t>
    </dgm:pt>
    <dgm:pt modelId="{3CB85580-4378-401E-8113-BE978675E418}">
      <dgm:prSet phldrT="[文本]"/>
      <dgm:spPr/>
      <dgm:t>
        <a:bodyPr/>
        <a:lstStyle/>
        <a:p>
          <a:r>
            <a:rPr lang="zh-CN" altLang="en-US" dirty="0" smtClean="0"/>
            <a:t>校本课程</a:t>
          </a:r>
          <a:endParaRPr lang="zh-CN" altLang="en-US" dirty="0"/>
        </a:p>
      </dgm:t>
    </dgm:pt>
    <dgm:pt modelId="{672A80AF-F970-4625-8B99-ADBFE26F3A0E}" type="parTrans" cxnId="{D5C87DB7-0451-48C4-9FBB-C640E50CC926}">
      <dgm:prSet/>
      <dgm:spPr/>
      <dgm:t>
        <a:bodyPr/>
        <a:lstStyle/>
        <a:p>
          <a:endParaRPr lang="zh-CN" altLang="en-US"/>
        </a:p>
      </dgm:t>
    </dgm:pt>
    <dgm:pt modelId="{FBCE6126-4018-4BDB-AFB3-0E232C3EAF9E}" type="sibTrans" cxnId="{D5C87DB7-0451-48C4-9FBB-C640E50CC926}">
      <dgm:prSet/>
      <dgm:spPr/>
      <dgm:t>
        <a:bodyPr/>
        <a:lstStyle/>
        <a:p>
          <a:endParaRPr lang="zh-CN" altLang="en-US"/>
        </a:p>
      </dgm:t>
    </dgm:pt>
    <dgm:pt modelId="{D077FE0E-53FB-46E2-A6A9-3D59D715DDF4}">
      <dgm:prSet/>
      <dgm:spPr/>
      <dgm:t>
        <a:bodyPr/>
        <a:lstStyle/>
        <a:p>
          <a:r>
            <a:rPr lang="zh-CN" altLang="en-US" dirty="0" smtClean="0"/>
            <a:t>慧通未来</a:t>
          </a:r>
          <a:endParaRPr lang="zh-CN" altLang="en-US" dirty="0"/>
        </a:p>
      </dgm:t>
    </dgm:pt>
    <dgm:pt modelId="{08EFEEE8-E607-4E68-B1F4-00A52BCE827C}" type="parTrans" cxnId="{7937D723-4638-4F47-B588-BBC4FC444205}">
      <dgm:prSet/>
      <dgm:spPr/>
      <dgm:t>
        <a:bodyPr/>
        <a:lstStyle/>
        <a:p>
          <a:endParaRPr lang="zh-CN" altLang="en-US"/>
        </a:p>
      </dgm:t>
    </dgm:pt>
    <dgm:pt modelId="{0B00B1F2-33D4-4B33-B9CD-866A097CD922}" type="sibTrans" cxnId="{7937D723-4638-4F47-B588-BBC4FC444205}">
      <dgm:prSet/>
      <dgm:spPr/>
      <dgm:t>
        <a:bodyPr/>
        <a:lstStyle/>
        <a:p>
          <a:endParaRPr lang="zh-CN" altLang="en-US"/>
        </a:p>
      </dgm:t>
    </dgm:pt>
    <dgm:pt modelId="{38C1A719-A930-4DA4-B654-FC9294E0ABEA}">
      <dgm:prSet phldrT="[文本]"/>
      <dgm:spPr/>
      <dgm:t>
        <a:bodyPr/>
        <a:lstStyle/>
        <a:p>
          <a:r>
            <a:rPr lang="zh-CN" altLang="en-US" dirty="0" smtClean="0"/>
            <a:t>智联历史</a:t>
          </a:r>
          <a:endParaRPr lang="zh-CN" altLang="en-US" dirty="0"/>
        </a:p>
      </dgm:t>
    </dgm:pt>
    <dgm:pt modelId="{C3EF6EC2-D5AC-4E04-9883-D637F3BB7EE9}" type="sibTrans" cxnId="{3F21CA91-838C-4937-A0DC-6B6E55A5576D}">
      <dgm:prSet/>
      <dgm:spPr/>
      <dgm:t>
        <a:bodyPr/>
        <a:lstStyle/>
        <a:p>
          <a:endParaRPr lang="zh-CN" altLang="en-US"/>
        </a:p>
      </dgm:t>
    </dgm:pt>
    <dgm:pt modelId="{EB915974-8A98-46D5-8B4D-826C780B763F}" type="parTrans" cxnId="{3F21CA91-838C-4937-A0DC-6B6E55A5576D}">
      <dgm:prSet/>
      <dgm:spPr/>
      <dgm:t>
        <a:bodyPr/>
        <a:lstStyle/>
        <a:p>
          <a:endParaRPr lang="zh-CN" altLang="en-US"/>
        </a:p>
      </dgm:t>
    </dgm:pt>
    <dgm:pt modelId="{22E6637C-0F62-4B58-9797-9EAC20247028}">
      <dgm:prSet/>
      <dgm:spPr/>
      <dgm:t>
        <a:bodyPr/>
        <a:lstStyle/>
        <a:p>
          <a:r>
            <a:rPr lang="zh-CN" altLang="en-US" dirty="0" smtClean="0"/>
            <a:t>数学故事</a:t>
          </a:r>
          <a:endParaRPr lang="zh-CN" altLang="en-US" dirty="0"/>
        </a:p>
      </dgm:t>
    </dgm:pt>
    <dgm:pt modelId="{2858ACC4-021B-4DE6-9503-470A06D0514B}" type="parTrans" cxnId="{9D30CCAC-7E34-4380-BD79-4B9D22293D85}">
      <dgm:prSet/>
      <dgm:spPr/>
      <dgm:t>
        <a:bodyPr/>
        <a:lstStyle/>
        <a:p>
          <a:endParaRPr lang="zh-CN" altLang="en-US"/>
        </a:p>
      </dgm:t>
    </dgm:pt>
    <dgm:pt modelId="{F55E9F4E-FA0A-444D-A364-B3AEAB067308}" type="sibTrans" cxnId="{9D30CCAC-7E34-4380-BD79-4B9D22293D85}">
      <dgm:prSet/>
      <dgm:spPr/>
      <dgm:t>
        <a:bodyPr/>
        <a:lstStyle/>
        <a:p>
          <a:endParaRPr lang="zh-CN" altLang="en-US"/>
        </a:p>
      </dgm:t>
    </dgm:pt>
    <dgm:pt modelId="{F5B5A9C3-5A6F-4537-94AF-94097B9152C1}">
      <dgm:prSet/>
      <dgm:spPr/>
      <dgm:t>
        <a:bodyPr/>
        <a:lstStyle/>
        <a:p>
          <a:r>
            <a:rPr lang="zh-CN" altLang="en-US" dirty="0" smtClean="0"/>
            <a:t>数学实践</a:t>
          </a:r>
          <a:endParaRPr lang="zh-CN" altLang="en-US" dirty="0"/>
        </a:p>
      </dgm:t>
    </dgm:pt>
    <dgm:pt modelId="{06CF2EA4-904C-4F7D-8F26-1898B4E44B66}" type="parTrans" cxnId="{E7FCEA69-C44B-49D4-B865-693CD87E6493}">
      <dgm:prSet/>
      <dgm:spPr/>
      <dgm:t>
        <a:bodyPr/>
        <a:lstStyle/>
        <a:p>
          <a:endParaRPr lang="zh-CN" altLang="en-US"/>
        </a:p>
      </dgm:t>
    </dgm:pt>
    <dgm:pt modelId="{82A340BE-6CF1-4D18-A4F0-83576BD5F1F8}" type="sibTrans" cxnId="{E7FCEA69-C44B-49D4-B865-693CD87E6493}">
      <dgm:prSet/>
      <dgm:spPr/>
      <dgm:t>
        <a:bodyPr/>
        <a:lstStyle/>
        <a:p>
          <a:endParaRPr lang="zh-CN" altLang="en-US"/>
        </a:p>
      </dgm:t>
    </dgm:pt>
    <dgm:pt modelId="{28DD14BA-B9EE-4E91-BC65-C00B98C9BD23}">
      <dgm:prSet/>
      <dgm:spPr/>
      <dgm:t>
        <a:bodyPr/>
        <a:lstStyle/>
        <a:p>
          <a:r>
            <a:rPr lang="zh-CN" altLang="en-US" dirty="0" smtClean="0"/>
            <a:t>数学游戏</a:t>
          </a:r>
          <a:endParaRPr lang="zh-CN" altLang="en-US" dirty="0"/>
        </a:p>
      </dgm:t>
    </dgm:pt>
    <dgm:pt modelId="{67616BBB-963C-4D68-9AC2-545AB52B3016}" type="parTrans" cxnId="{B5F076C1-E5E4-46C0-99B7-06138EE10ADA}">
      <dgm:prSet/>
      <dgm:spPr/>
      <dgm:t>
        <a:bodyPr/>
        <a:lstStyle/>
        <a:p>
          <a:endParaRPr lang="zh-CN" altLang="en-US"/>
        </a:p>
      </dgm:t>
    </dgm:pt>
    <dgm:pt modelId="{996DED0E-71F6-4E65-B66F-83B6A8F5E0A9}" type="sibTrans" cxnId="{B5F076C1-E5E4-46C0-99B7-06138EE10ADA}">
      <dgm:prSet/>
      <dgm:spPr/>
      <dgm:t>
        <a:bodyPr/>
        <a:lstStyle/>
        <a:p>
          <a:endParaRPr lang="zh-CN" altLang="en-US"/>
        </a:p>
      </dgm:t>
    </dgm:pt>
    <dgm:pt modelId="{AA767BE6-4929-4DF9-BBE1-3B9977E4BF12}" type="pres">
      <dgm:prSet presAssocID="{A8AE2821-5E3B-4470-B584-95B8B350A8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E3F136-54CA-4B41-9767-FF84AAD45171}" type="pres">
      <dgm:prSet presAssocID="{B031C46F-D767-4B0C-9400-77387A216E0C}" presName="root1" presStyleCnt="0"/>
      <dgm:spPr/>
    </dgm:pt>
    <dgm:pt modelId="{A11FD0AF-D6C4-4850-97A8-0E3CF5BC1C02}" type="pres">
      <dgm:prSet presAssocID="{B031C46F-D767-4B0C-9400-77387A216E0C}" presName="LevelOneTextNode" presStyleLbl="node0" presStyleIdx="0" presStyleCnt="1">
        <dgm:presLayoutVars>
          <dgm:chPref val="3"/>
        </dgm:presLayoutVars>
      </dgm:prSet>
      <dgm:spPr/>
    </dgm:pt>
    <dgm:pt modelId="{B1965B95-9495-4536-90C6-37F2FFC74916}" type="pres">
      <dgm:prSet presAssocID="{B031C46F-D767-4B0C-9400-77387A216E0C}" presName="level2hierChild" presStyleCnt="0"/>
      <dgm:spPr/>
    </dgm:pt>
    <dgm:pt modelId="{90C0CC39-F88D-44A5-8B00-059F3E62F89A}" type="pres">
      <dgm:prSet presAssocID="{B5C3D07D-E787-4E55-9FF6-5DD5433199B6}" presName="conn2-1" presStyleLbl="parChTrans1D2" presStyleIdx="0" presStyleCnt="2"/>
      <dgm:spPr/>
    </dgm:pt>
    <dgm:pt modelId="{D402849A-C4D5-480A-96E4-1EA8D96E368F}" type="pres">
      <dgm:prSet presAssocID="{B5C3D07D-E787-4E55-9FF6-5DD5433199B6}" presName="connTx" presStyleLbl="parChTrans1D2" presStyleIdx="0" presStyleCnt="2"/>
      <dgm:spPr/>
    </dgm:pt>
    <dgm:pt modelId="{3264E6A1-CD12-49DB-ADAE-F160C8A52C8E}" type="pres">
      <dgm:prSet presAssocID="{57283AF2-B554-4802-A2A5-81B9F5F968DA}" presName="root2" presStyleCnt="0"/>
      <dgm:spPr/>
    </dgm:pt>
    <dgm:pt modelId="{91426A78-CA40-4692-8FC6-348517A85ADE}" type="pres">
      <dgm:prSet presAssocID="{57283AF2-B554-4802-A2A5-81B9F5F968DA}" presName="LevelTwoTextNode" presStyleLbl="node2" presStyleIdx="0" presStyleCnt="2">
        <dgm:presLayoutVars>
          <dgm:chPref val="3"/>
        </dgm:presLayoutVars>
      </dgm:prSet>
      <dgm:spPr/>
    </dgm:pt>
    <dgm:pt modelId="{959050C0-33D7-464B-AB63-9B39224885A4}" type="pres">
      <dgm:prSet presAssocID="{57283AF2-B554-4802-A2A5-81B9F5F968DA}" presName="level3hierChild" presStyleCnt="0"/>
      <dgm:spPr/>
    </dgm:pt>
    <dgm:pt modelId="{E875B727-3E93-49F8-9A6B-B5AEE0BC8A13}" type="pres">
      <dgm:prSet presAssocID="{2C60ACCA-EBBB-4FFF-815D-FA3FBC5C82B8}" presName="conn2-1" presStyleLbl="parChTrans1D3" presStyleIdx="0" presStyleCnt="4"/>
      <dgm:spPr/>
    </dgm:pt>
    <dgm:pt modelId="{C3182DAD-8FD3-4EC1-8163-FE8C4535152C}" type="pres">
      <dgm:prSet presAssocID="{2C60ACCA-EBBB-4FFF-815D-FA3FBC5C82B8}" presName="connTx" presStyleLbl="parChTrans1D3" presStyleIdx="0" presStyleCnt="4"/>
      <dgm:spPr/>
    </dgm:pt>
    <dgm:pt modelId="{292B9F2A-5091-47FA-9D7D-A5134A314D84}" type="pres">
      <dgm:prSet presAssocID="{E019C708-4EB6-48E9-8C16-95D8B1166C42}" presName="root2" presStyleCnt="0"/>
      <dgm:spPr/>
    </dgm:pt>
    <dgm:pt modelId="{DEE6F2C6-2045-4D87-8650-17EC520E31D0}" type="pres">
      <dgm:prSet presAssocID="{E019C708-4EB6-48E9-8C16-95D8B1166C42}" presName="LevelTwoTextNode" presStyleLbl="node3" presStyleIdx="0" presStyleCnt="4">
        <dgm:presLayoutVars>
          <dgm:chPref val="3"/>
        </dgm:presLayoutVars>
      </dgm:prSet>
      <dgm:spPr/>
    </dgm:pt>
    <dgm:pt modelId="{155E8162-5CE3-4DB0-95EE-A14979E8BAE4}" type="pres">
      <dgm:prSet presAssocID="{E019C708-4EB6-48E9-8C16-95D8B1166C42}" presName="level3hierChild" presStyleCnt="0"/>
      <dgm:spPr/>
    </dgm:pt>
    <dgm:pt modelId="{9A6AAC6B-5C2C-4C29-9272-3249E3F06F90}" type="pres">
      <dgm:prSet presAssocID="{18629836-E9D3-40A0-8A5D-004507B9EC73}" presName="conn2-1" presStyleLbl="parChTrans1D3" presStyleIdx="1" presStyleCnt="4"/>
      <dgm:spPr/>
    </dgm:pt>
    <dgm:pt modelId="{3BD489DD-6F17-4AC9-BD0B-09588318F4C3}" type="pres">
      <dgm:prSet presAssocID="{18629836-E9D3-40A0-8A5D-004507B9EC73}" presName="connTx" presStyleLbl="parChTrans1D3" presStyleIdx="1" presStyleCnt="4"/>
      <dgm:spPr/>
    </dgm:pt>
    <dgm:pt modelId="{AC46DE94-5B1A-44B5-B647-80A266204FD7}" type="pres">
      <dgm:prSet presAssocID="{B376215D-41F1-402D-8012-0C8C6A01EB8B}" presName="root2" presStyleCnt="0"/>
      <dgm:spPr/>
    </dgm:pt>
    <dgm:pt modelId="{89FA2BA8-7275-4ED6-A0DC-33A9253001B3}" type="pres">
      <dgm:prSet presAssocID="{B376215D-41F1-402D-8012-0C8C6A01EB8B}" presName="LevelTwoTextNode" presStyleLbl="node3" presStyleIdx="1" presStyleCnt="4">
        <dgm:presLayoutVars>
          <dgm:chPref val="3"/>
        </dgm:presLayoutVars>
      </dgm:prSet>
      <dgm:spPr/>
    </dgm:pt>
    <dgm:pt modelId="{A4412AF3-40D4-4F4C-8D2E-5160B4B03F5A}" type="pres">
      <dgm:prSet presAssocID="{B376215D-41F1-402D-8012-0C8C6A01EB8B}" presName="level3hierChild" presStyleCnt="0"/>
      <dgm:spPr/>
    </dgm:pt>
    <dgm:pt modelId="{9135124B-B423-48B2-9F5B-B94FD1CA8DF6}" type="pres">
      <dgm:prSet presAssocID="{2858ACC4-021B-4DE6-9503-470A06D0514B}" presName="conn2-1" presStyleLbl="parChTrans1D4" presStyleIdx="0" presStyleCnt="3"/>
      <dgm:spPr/>
    </dgm:pt>
    <dgm:pt modelId="{D4679A66-7243-404E-8230-1B5EFC39DCE4}" type="pres">
      <dgm:prSet presAssocID="{2858ACC4-021B-4DE6-9503-470A06D0514B}" presName="connTx" presStyleLbl="parChTrans1D4" presStyleIdx="0" presStyleCnt="3"/>
      <dgm:spPr/>
    </dgm:pt>
    <dgm:pt modelId="{DB7CA48D-A7CE-41E7-9C45-483CBC061911}" type="pres">
      <dgm:prSet presAssocID="{22E6637C-0F62-4B58-9797-9EAC20247028}" presName="root2" presStyleCnt="0"/>
      <dgm:spPr/>
    </dgm:pt>
    <dgm:pt modelId="{709248F5-F924-4C34-9DBF-65C7B39C862B}" type="pres">
      <dgm:prSet presAssocID="{22E6637C-0F62-4B58-9797-9EAC20247028}" presName="LevelTwoTextNode" presStyleLbl="node4" presStyleIdx="0" presStyleCnt="3">
        <dgm:presLayoutVars>
          <dgm:chPref val="3"/>
        </dgm:presLayoutVars>
      </dgm:prSet>
      <dgm:spPr/>
    </dgm:pt>
    <dgm:pt modelId="{BC9C527D-8A54-4340-A8D3-A089CF3E9D4E}" type="pres">
      <dgm:prSet presAssocID="{22E6637C-0F62-4B58-9797-9EAC20247028}" presName="level3hierChild" presStyleCnt="0"/>
      <dgm:spPr/>
    </dgm:pt>
    <dgm:pt modelId="{C081C712-2EB4-41AC-8E60-223645D34550}" type="pres">
      <dgm:prSet presAssocID="{06CF2EA4-904C-4F7D-8F26-1898B4E44B66}" presName="conn2-1" presStyleLbl="parChTrans1D4" presStyleIdx="1" presStyleCnt="3"/>
      <dgm:spPr/>
    </dgm:pt>
    <dgm:pt modelId="{78552D63-8BDB-439F-92BF-6DEB5E4E5AD7}" type="pres">
      <dgm:prSet presAssocID="{06CF2EA4-904C-4F7D-8F26-1898B4E44B66}" presName="connTx" presStyleLbl="parChTrans1D4" presStyleIdx="1" presStyleCnt="3"/>
      <dgm:spPr/>
    </dgm:pt>
    <dgm:pt modelId="{AFFBB361-9C44-4F74-8B42-0E8CF3A2C565}" type="pres">
      <dgm:prSet presAssocID="{F5B5A9C3-5A6F-4537-94AF-94097B9152C1}" presName="root2" presStyleCnt="0"/>
      <dgm:spPr/>
    </dgm:pt>
    <dgm:pt modelId="{713D9C53-5EBE-4291-99E4-55C7B85C8E1D}" type="pres">
      <dgm:prSet presAssocID="{F5B5A9C3-5A6F-4537-94AF-94097B9152C1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1004B3-C380-42F3-9676-E14C3CE45B6B}" type="pres">
      <dgm:prSet presAssocID="{F5B5A9C3-5A6F-4537-94AF-94097B9152C1}" presName="level3hierChild" presStyleCnt="0"/>
      <dgm:spPr/>
    </dgm:pt>
    <dgm:pt modelId="{205529FA-8B62-4702-95FE-9C9E60424C55}" type="pres">
      <dgm:prSet presAssocID="{67616BBB-963C-4D68-9AC2-545AB52B3016}" presName="conn2-1" presStyleLbl="parChTrans1D4" presStyleIdx="2" presStyleCnt="3"/>
      <dgm:spPr/>
    </dgm:pt>
    <dgm:pt modelId="{240C88AB-4B64-4225-B557-0A5FF8B6F154}" type="pres">
      <dgm:prSet presAssocID="{67616BBB-963C-4D68-9AC2-545AB52B3016}" presName="connTx" presStyleLbl="parChTrans1D4" presStyleIdx="2" presStyleCnt="3"/>
      <dgm:spPr/>
    </dgm:pt>
    <dgm:pt modelId="{7AF78759-6CD4-4146-938A-9B5A3623BBD4}" type="pres">
      <dgm:prSet presAssocID="{28DD14BA-B9EE-4E91-BC65-C00B98C9BD23}" presName="root2" presStyleCnt="0"/>
      <dgm:spPr/>
    </dgm:pt>
    <dgm:pt modelId="{01B7981A-784B-4127-9C1D-E739FD16301C}" type="pres">
      <dgm:prSet presAssocID="{28DD14BA-B9EE-4E91-BC65-C00B98C9BD23}" presName="LevelTwoTextNode" presStyleLbl="node4" presStyleIdx="2" presStyleCnt="3">
        <dgm:presLayoutVars>
          <dgm:chPref val="3"/>
        </dgm:presLayoutVars>
      </dgm:prSet>
      <dgm:spPr/>
    </dgm:pt>
    <dgm:pt modelId="{0D584078-ABB8-4540-A091-50B963F0BFC6}" type="pres">
      <dgm:prSet presAssocID="{28DD14BA-B9EE-4E91-BC65-C00B98C9BD23}" presName="level3hierChild" presStyleCnt="0"/>
      <dgm:spPr/>
    </dgm:pt>
    <dgm:pt modelId="{31F5FBD6-4AB0-42B0-B7FF-9DAF017E7E19}" type="pres">
      <dgm:prSet presAssocID="{672A80AF-F970-4625-8B99-ADBFE26F3A0E}" presName="conn2-1" presStyleLbl="parChTrans1D2" presStyleIdx="1" presStyleCnt="2"/>
      <dgm:spPr/>
    </dgm:pt>
    <dgm:pt modelId="{75C4050E-E571-4F1A-991A-36F4F1F1B967}" type="pres">
      <dgm:prSet presAssocID="{672A80AF-F970-4625-8B99-ADBFE26F3A0E}" presName="connTx" presStyleLbl="parChTrans1D2" presStyleIdx="1" presStyleCnt="2"/>
      <dgm:spPr/>
    </dgm:pt>
    <dgm:pt modelId="{C13FF2A5-51F5-4EA6-8891-65B5E2E3D984}" type="pres">
      <dgm:prSet presAssocID="{3CB85580-4378-401E-8113-BE978675E418}" presName="root2" presStyleCnt="0"/>
      <dgm:spPr/>
    </dgm:pt>
    <dgm:pt modelId="{11528582-872E-447E-AE19-9C20EAC8BE35}" type="pres">
      <dgm:prSet presAssocID="{3CB85580-4378-401E-8113-BE978675E418}" presName="LevelTwoTextNode" presStyleLbl="node2" presStyleIdx="1" presStyleCnt="2">
        <dgm:presLayoutVars>
          <dgm:chPref val="3"/>
        </dgm:presLayoutVars>
      </dgm:prSet>
      <dgm:spPr/>
    </dgm:pt>
    <dgm:pt modelId="{48F40E90-49C0-470D-BC88-0819D5150E94}" type="pres">
      <dgm:prSet presAssocID="{3CB85580-4378-401E-8113-BE978675E418}" presName="level3hierChild" presStyleCnt="0"/>
      <dgm:spPr/>
    </dgm:pt>
    <dgm:pt modelId="{0BA77AE4-472B-4F99-B96D-851DBC46561A}" type="pres">
      <dgm:prSet presAssocID="{EB915974-8A98-46D5-8B4D-826C780B763F}" presName="conn2-1" presStyleLbl="parChTrans1D3" presStyleIdx="2" presStyleCnt="4"/>
      <dgm:spPr/>
    </dgm:pt>
    <dgm:pt modelId="{6C5A075C-A3C7-44EC-85F4-45F4B7DCB8F6}" type="pres">
      <dgm:prSet presAssocID="{EB915974-8A98-46D5-8B4D-826C780B763F}" presName="connTx" presStyleLbl="parChTrans1D3" presStyleIdx="2" presStyleCnt="4"/>
      <dgm:spPr/>
    </dgm:pt>
    <dgm:pt modelId="{5E049192-6D19-41FB-9BD1-C6FB9465B259}" type="pres">
      <dgm:prSet presAssocID="{38C1A719-A930-4DA4-B654-FC9294E0ABEA}" presName="root2" presStyleCnt="0"/>
      <dgm:spPr/>
    </dgm:pt>
    <dgm:pt modelId="{FF3B0B02-35DC-410D-8DC2-808D883C6C59}" type="pres">
      <dgm:prSet presAssocID="{38C1A719-A930-4DA4-B654-FC9294E0ABE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185FD85-25D9-471D-91B2-B39F478C2A5A}" type="pres">
      <dgm:prSet presAssocID="{38C1A719-A930-4DA4-B654-FC9294E0ABEA}" presName="level3hierChild" presStyleCnt="0"/>
      <dgm:spPr/>
    </dgm:pt>
    <dgm:pt modelId="{868D038E-3F70-49E7-9E67-CD614A50D6E5}" type="pres">
      <dgm:prSet presAssocID="{08EFEEE8-E607-4E68-B1F4-00A52BCE827C}" presName="conn2-1" presStyleLbl="parChTrans1D3" presStyleIdx="3" presStyleCnt="4"/>
      <dgm:spPr/>
    </dgm:pt>
    <dgm:pt modelId="{9F3AC82E-2AF4-4D5A-AAE5-01114A5A023F}" type="pres">
      <dgm:prSet presAssocID="{08EFEEE8-E607-4E68-B1F4-00A52BCE827C}" presName="connTx" presStyleLbl="parChTrans1D3" presStyleIdx="3" presStyleCnt="4"/>
      <dgm:spPr/>
    </dgm:pt>
    <dgm:pt modelId="{ECE13C98-0D32-4086-96F5-B999C71C749C}" type="pres">
      <dgm:prSet presAssocID="{D077FE0E-53FB-46E2-A6A9-3D59D715DDF4}" presName="root2" presStyleCnt="0"/>
      <dgm:spPr/>
    </dgm:pt>
    <dgm:pt modelId="{1A5C41D3-C29C-4902-BD44-BF573B8CB793}" type="pres">
      <dgm:prSet presAssocID="{D077FE0E-53FB-46E2-A6A9-3D59D715DDF4}" presName="LevelTwoTextNode" presStyleLbl="node3" presStyleIdx="3" presStyleCnt="4">
        <dgm:presLayoutVars>
          <dgm:chPref val="3"/>
        </dgm:presLayoutVars>
      </dgm:prSet>
      <dgm:spPr/>
    </dgm:pt>
    <dgm:pt modelId="{B95307E4-CEDD-468F-B40C-E661F760090A}" type="pres">
      <dgm:prSet presAssocID="{D077FE0E-53FB-46E2-A6A9-3D59D715DDF4}" presName="level3hierChild" presStyleCnt="0"/>
      <dgm:spPr/>
    </dgm:pt>
  </dgm:ptLst>
  <dgm:cxnLst>
    <dgm:cxn modelId="{B5F076C1-E5E4-46C0-99B7-06138EE10ADA}" srcId="{B376215D-41F1-402D-8012-0C8C6A01EB8B}" destId="{28DD14BA-B9EE-4E91-BC65-C00B98C9BD23}" srcOrd="2" destOrd="0" parTransId="{67616BBB-963C-4D68-9AC2-545AB52B3016}" sibTransId="{996DED0E-71F6-4E65-B66F-83B6A8F5E0A9}"/>
    <dgm:cxn modelId="{5F846F06-4127-4B20-8F66-1BBF4A3E1614}" type="presOf" srcId="{06CF2EA4-904C-4F7D-8F26-1898B4E44B66}" destId="{78552D63-8BDB-439F-92BF-6DEB5E4E5AD7}" srcOrd="1" destOrd="0" presId="urn:microsoft.com/office/officeart/2005/8/layout/hierarchy2"/>
    <dgm:cxn modelId="{60DB18AE-CF01-496B-B2BB-B4608B6ED4F3}" type="presOf" srcId="{57283AF2-B554-4802-A2A5-81B9F5F968DA}" destId="{91426A78-CA40-4692-8FC6-348517A85ADE}" srcOrd="0" destOrd="0" presId="urn:microsoft.com/office/officeart/2005/8/layout/hierarchy2"/>
    <dgm:cxn modelId="{DB7A5016-C451-4A20-AA3C-3B0EA68D20F0}" type="presOf" srcId="{2C60ACCA-EBBB-4FFF-815D-FA3FBC5C82B8}" destId="{C3182DAD-8FD3-4EC1-8163-FE8C4535152C}" srcOrd="1" destOrd="0" presId="urn:microsoft.com/office/officeart/2005/8/layout/hierarchy2"/>
    <dgm:cxn modelId="{0F668EA1-4F26-4C35-BC2A-D4F51A9A487A}" type="presOf" srcId="{D077FE0E-53FB-46E2-A6A9-3D59D715DDF4}" destId="{1A5C41D3-C29C-4902-BD44-BF573B8CB793}" srcOrd="0" destOrd="0" presId="urn:microsoft.com/office/officeart/2005/8/layout/hierarchy2"/>
    <dgm:cxn modelId="{E7FCEA69-C44B-49D4-B865-693CD87E6493}" srcId="{B376215D-41F1-402D-8012-0C8C6A01EB8B}" destId="{F5B5A9C3-5A6F-4537-94AF-94097B9152C1}" srcOrd="1" destOrd="0" parTransId="{06CF2EA4-904C-4F7D-8F26-1898B4E44B66}" sibTransId="{82A340BE-6CF1-4D18-A4F0-83576BD5F1F8}"/>
    <dgm:cxn modelId="{97F7ACFF-2726-4724-8759-42CB2B0D70E1}" type="presOf" srcId="{2858ACC4-021B-4DE6-9503-470A06D0514B}" destId="{D4679A66-7243-404E-8230-1B5EFC39DCE4}" srcOrd="1" destOrd="0" presId="urn:microsoft.com/office/officeart/2005/8/layout/hierarchy2"/>
    <dgm:cxn modelId="{3B62A6D6-FAF9-4F5B-96FA-2CA0C7F80EFC}" srcId="{57283AF2-B554-4802-A2A5-81B9F5F968DA}" destId="{B376215D-41F1-402D-8012-0C8C6A01EB8B}" srcOrd="1" destOrd="0" parTransId="{18629836-E9D3-40A0-8A5D-004507B9EC73}" sibTransId="{271B7625-A125-4212-A33A-217D3DAD74B5}"/>
    <dgm:cxn modelId="{7937D723-4638-4F47-B588-BBC4FC444205}" srcId="{3CB85580-4378-401E-8113-BE978675E418}" destId="{D077FE0E-53FB-46E2-A6A9-3D59D715DDF4}" srcOrd="1" destOrd="0" parTransId="{08EFEEE8-E607-4E68-B1F4-00A52BCE827C}" sibTransId="{0B00B1F2-33D4-4B33-B9CD-866A097CD922}"/>
    <dgm:cxn modelId="{3F21CA91-838C-4937-A0DC-6B6E55A5576D}" srcId="{3CB85580-4378-401E-8113-BE978675E418}" destId="{38C1A719-A930-4DA4-B654-FC9294E0ABEA}" srcOrd="0" destOrd="0" parTransId="{EB915974-8A98-46D5-8B4D-826C780B763F}" sibTransId="{C3EF6EC2-D5AC-4E04-9883-D637F3BB7EE9}"/>
    <dgm:cxn modelId="{C34D865D-C7BE-4EC3-BCC4-DB36095781DF}" type="presOf" srcId="{B5C3D07D-E787-4E55-9FF6-5DD5433199B6}" destId="{90C0CC39-F88D-44A5-8B00-059F3E62F89A}" srcOrd="0" destOrd="0" presId="urn:microsoft.com/office/officeart/2005/8/layout/hierarchy2"/>
    <dgm:cxn modelId="{D00EE2C9-ADBF-4C18-A5F7-EE4D8C7CEB3C}" type="presOf" srcId="{2C60ACCA-EBBB-4FFF-815D-FA3FBC5C82B8}" destId="{E875B727-3E93-49F8-9A6B-B5AEE0BC8A13}" srcOrd="0" destOrd="0" presId="urn:microsoft.com/office/officeart/2005/8/layout/hierarchy2"/>
    <dgm:cxn modelId="{F1E16A46-CD75-44AC-8B0C-8B5CE7A84886}" type="presOf" srcId="{38C1A719-A930-4DA4-B654-FC9294E0ABEA}" destId="{FF3B0B02-35DC-410D-8DC2-808D883C6C59}" srcOrd="0" destOrd="0" presId="urn:microsoft.com/office/officeart/2005/8/layout/hierarchy2"/>
    <dgm:cxn modelId="{B1E32439-AC79-4AF5-818E-CF8AF6E91CB8}" type="presOf" srcId="{06CF2EA4-904C-4F7D-8F26-1898B4E44B66}" destId="{C081C712-2EB4-41AC-8E60-223645D34550}" srcOrd="0" destOrd="0" presId="urn:microsoft.com/office/officeart/2005/8/layout/hierarchy2"/>
    <dgm:cxn modelId="{0AB1DF90-A990-46D0-B2BB-FF3F6CCEEC97}" srcId="{B031C46F-D767-4B0C-9400-77387A216E0C}" destId="{57283AF2-B554-4802-A2A5-81B9F5F968DA}" srcOrd="0" destOrd="0" parTransId="{B5C3D07D-E787-4E55-9FF6-5DD5433199B6}" sibTransId="{1A763F6A-F933-47F1-97FC-0490AA14FD01}"/>
    <dgm:cxn modelId="{EF21834B-8EE8-4BAC-9F8C-AB58DD9E180D}" type="presOf" srcId="{67616BBB-963C-4D68-9AC2-545AB52B3016}" destId="{205529FA-8B62-4702-95FE-9C9E60424C55}" srcOrd="0" destOrd="0" presId="urn:microsoft.com/office/officeart/2005/8/layout/hierarchy2"/>
    <dgm:cxn modelId="{9D30CCAC-7E34-4380-BD79-4B9D22293D85}" srcId="{B376215D-41F1-402D-8012-0C8C6A01EB8B}" destId="{22E6637C-0F62-4B58-9797-9EAC20247028}" srcOrd="0" destOrd="0" parTransId="{2858ACC4-021B-4DE6-9503-470A06D0514B}" sibTransId="{F55E9F4E-FA0A-444D-A364-B3AEAB067308}"/>
    <dgm:cxn modelId="{F048223F-B31F-4941-9F98-91218D433102}" type="presOf" srcId="{A8AE2821-5E3B-4470-B584-95B8B350A820}" destId="{AA767BE6-4929-4DF9-BBE1-3B9977E4BF12}" srcOrd="0" destOrd="0" presId="urn:microsoft.com/office/officeart/2005/8/layout/hierarchy2"/>
    <dgm:cxn modelId="{36EFA25A-2718-4EB0-8883-C7B582228F8D}" type="presOf" srcId="{08EFEEE8-E607-4E68-B1F4-00A52BCE827C}" destId="{9F3AC82E-2AF4-4D5A-AAE5-01114A5A023F}" srcOrd="1" destOrd="0" presId="urn:microsoft.com/office/officeart/2005/8/layout/hierarchy2"/>
    <dgm:cxn modelId="{D5C87DB7-0451-48C4-9FBB-C640E50CC926}" srcId="{B031C46F-D767-4B0C-9400-77387A216E0C}" destId="{3CB85580-4378-401E-8113-BE978675E418}" srcOrd="1" destOrd="0" parTransId="{672A80AF-F970-4625-8B99-ADBFE26F3A0E}" sibTransId="{FBCE6126-4018-4BDB-AFB3-0E232C3EAF9E}"/>
    <dgm:cxn modelId="{B1CD862C-7C84-4EFE-85E8-D3F8066B27FE}" type="presOf" srcId="{18629836-E9D3-40A0-8A5D-004507B9EC73}" destId="{3BD489DD-6F17-4AC9-BD0B-09588318F4C3}" srcOrd="1" destOrd="0" presId="urn:microsoft.com/office/officeart/2005/8/layout/hierarchy2"/>
    <dgm:cxn modelId="{199EEA2D-BD95-4530-858E-0E58A8E61941}" type="presOf" srcId="{B5C3D07D-E787-4E55-9FF6-5DD5433199B6}" destId="{D402849A-C4D5-480A-96E4-1EA8D96E368F}" srcOrd="1" destOrd="0" presId="urn:microsoft.com/office/officeart/2005/8/layout/hierarchy2"/>
    <dgm:cxn modelId="{A4F2948B-DA4D-499F-AB2D-F05DE8232EA7}" type="presOf" srcId="{18629836-E9D3-40A0-8A5D-004507B9EC73}" destId="{9A6AAC6B-5C2C-4C29-9272-3249E3F06F90}" srcOrd="0" destOrd="0" presId="urn:microsoft.com/office/officeart/2005/8/layout/hierarchy2"/>
    <dgm:cxn modelId="{93C343FA-731E-463F-A2DA-BE0C8155995B}" type="presOf" srcId="{EB915974-8A98-46D5-8B4D-826C780B763F}" destId="{6C5A075C-A3C7-44EC-85F4-45F4B7DCB8F6}" srcOrd="1" destOrd="0" presId="urn:microsoft.com/office/officeart/2005/8/layout/hierarchy2"/>
    <dgm:cxn modelId="{E3552336-7979-43B2-A5A1-1DF5C98D090A}" type="presOf" srcId="{F5B5A9C3-5A6F-4537-94AF-94097B9152C1}" destId="{713D9C53-5EBE-4291-99E4-55C7B85C8E1D}" srcOrd="0" destOrd="0" presId="urn:microsoft.com/office/officeart/2005/8/layout/hierarchy2"/>
    <dgm:cxn modelId="{A723963D-5704-433A-9681-4CE1E829CAF5}" type="presOf" srcId="{67616BBB-963C-4D68-9AC2-545AB52B3016}" destId="{240C88AB-4B64-4225-B557-0A5FF8B6F154}" srcOrd="1" destOrd="0" presId="urn:microsoft.com/office/officeart/2005/8/layout/hierarchy2"/>
    <dgm:cxn modelId="{1DAEE182-89F8-4AF5-BE18-48A8F44E8D78}" type="presOf" srcId="{28DD14BA-B9EE-4E91-BC65-C00B98C9BD23}" destId="{01B7981A-784B-4127-9C1D-E739FD16301C}" srcOrd="0" destOrd="0" presId="urn:microsoft.com/office/officeart/2005/8/layout/hierarchy2"/>
    <dgm:cxn modelId="{C059CE95-440D-4A67-B5A0-00628E5EBAFA}" type="presOf" srcId="{672A80AF-F970-4625-8B99-ADBFE26F3A0E}" destId="{75C4050E-E571-4F1A-991A-36F4F1F1B967}" srcOrd="1" destOrd="0" presId="urn:microsoft.com/office/officeart/2005/8/layout/hierarchy2"/>
    <dgm:cxn modelId="{1B98C211-659A-4A82-A047-E71136A542C3}" srcId="{57283AF2-B554-4802-A2A5-81B9F5F968DA}" destId="{E019C708-4EB6-48E9-8C16-95D8B1166C42}" srcOrd="0" destOrd="0" parTransId="{2C60ACCA-EBBB-4FFF-815D-FA3FBC5C82B8}" sibTransId="{9F4593EB-5776-4169-86E7-CF690121F300}"/>
    <dgm:cxn modelId="{DD725E74-523B-4B7F-9A12-29ECA101D8E2}" type="presOf" srcId="{08EFEEE8-E607-4E68-B1F4-00A52BCE827C}" destId="{868D038E-3F70-49E7-9E67-CD614A50D6E5}" srcOrd="0" destOrd="0" presId="urn:microsoft.com/office/officeart/2005/8/layout/hierarchy2"/>
    <dgm:cxn modelId="{003E43C9-597A-486A-8811-764DBD345614}" type="presOf" srcId="{672A80AF-F970-4625-8B99-ADBFE26F3A0E}" destId="{31F5FBD6-4AB0-42B0-B7FF-9DAF017E7E19}" srcOrd="0" destOrd="0" presId="urn:microsoft.com/office/officeart/2005/8/layout/hierarchy2"/>
    <dgm:cxn modelId="{B2F75DD4-E619-4DD7-BF45-5FCA7C91EDAC}" type="presOf" srcId="{E019C708-4EB6-48E9-8C16-95D8B1166C42}" destId="{DEE6F2C6-2045-4D87-8650-17EC520E31D0}" srcOrd="0" destOrd="0" presId="urn:microsoft.com/office/officeart/2005/8/layout/hierarchy2"/>
    <dgm:cxn modelId="{5B6E479B-5E5E-4914-A91F-1FE80089EC5A}" type="presOf" srcId="{B031C46F-D767-4B0C-9400-77387A216E0C}" destId="{A11FD0AF-D6C4-4850-97A8-0E3CF5BC1C02}" srcOrd="0" destOrd="0" presId="urn:microsoft.com/office/officeart/2005/8/layout/hierarchy2"/>
    <dgm:cxn modelId="{4D7B08A0-EDA0-4F6E-B10A-CCC1712DA4D9}" type="presOf" srcId="{2858ACC4-021B-4DE6-9503-470A06D0514B}" destId="{9135124B-B423-48B2-9F5B-B94FD1CA8DF6}" srcOrd="0" destOrd="0" presId="urn:microsoft.com/office/officeart/2005/8/layout/hierarchy2"/>
    <dgm:cxn modelId="{9DA0B68A-948F-4981-8E47-A4BC2C3F4619}" type="presOf" srcId="{B376215D-41F1-402D-8012-0C8C6A01EB8B}" destId="{89FA2BA8-7275-4ED6-A0DC-33A9253001B3}" srcOrd="0" destOrd="0" presId="urn:microsoft.com/office/officeart/2005/8/layout/hierarchy2"/>
    <dgm:cxn modelId="{E996E6AB-DDFD-4CCF-AA53-BE26E2796B54}" type="presOf" srcId="{22E6637C-0F62-4B58-9797-9EAC20247028}" destId="{709248F5-F924-4C34-9DBF-65C7B39C862B}" srcOrd="0" destOrd="0" presId="urn:microsoft.com/office/officeart/2005/8/layout/hierarchy2"/>
    <dgm:cxn modelId="{F39E91AA-1A92-4BAD-A2FA-57FB8979A185}" type="presOf" srcId="{EB915974-8A98-46D5-8B4D-826C780B763F}" destId="{0BA77AE4-472B-4F99-B96D-851DBC46561A}" srcOrd="0" destOrd="0" presId="urn:microsoft.com/office/officeart/2005/8/layout/hierarchy2"/>
    <dgm:cxn modelId="{6925F7F5-8A8F-49AD-8942-F59F654F1C1B}" srcId="{A8AE2821-5E3B-4470-B584-95B8B350A820}" destId="{B031C46F-D767-4B0C-9400-77387A216E0C}" srcOrd="0" destOrd="0" parTransId="{4A66B69C-94C1-4E5E-887B-EA03D9D32CCB}" sibTransId="{B745E407-4876-4977-BCF1-478AB4B306C1}"/>
    <dgm:cxn modelId="{E17A05BC-9C37-47E4-89AE-E36E38329D92}" type="presOf" srcId="{3CB85580-4378-401E-8113-BE978675E418}" destId="{11528582-872E-447E-AE19-9C20EAC8BE35}" srcOrd="0" destOrd="0" presId="urn:microsoft.com/office/officeart/2005/8/layout/hierarchy2"/>
    <dgm:cxn modelId="{7C1EA620-16FB-4ACC-B0B9-3415886D9E5B}" type="presParOf" srcId="{AA767BE6-4929-4DF9-BBE1-3B9977E4BF12}" destId="{53E3F136-54CA-4B41-9767-FF84AAD45171}" srcOrd="0" destOrd="0" presId="urn:microsoft.com/office/officeart/2005/8/layout/hierarchy2"/>
    <dgm:cxn modelId="{403889BB-2EBE-4AA5-82B6-596ED3F86C6B}" type="presParOf" srcId="{53E3F136-54CA-4B41-9767-FF84AAD45171}" destId="{A11FD0AF-D6C4-4850-97A8-0E3CF5BC1C02}" srcOrd="0" destOrd="0" presId="urn:microsoft.com/office/officeart/2005/8/layout/hierarchy2"/>
    <dgm:cxn modelId="{5941DCBE-2BFB-4634-BDEB-F8E56C25523D}" type="presParOf" srcId="{53E3F136-54CA-4B41-9767-FF84AAD45171}" destId="{B1965B95-9495-4536-90C6-37F2FFC74916}" srcOrd="1" destOrd="0" presId="urn:microsoft.com/office/officeart/2005/8/layout/hierarchy2"/>
    <dgm:cxn modelId="{B58B7E05-72A5-4ECA-9616-400D5452D3DC}" type="presParOf" srcId="{B1965B95-9495-4536-90C6-37F2FFC74916}" destId="{90C0CC39-F88D-44A5-8B00-059F3E62F89A}" srcOrd="0" destOrd="0" presId="urn:microsoft.com/office/officeart/2005/8/layout/hierarchy2"/>
    <dgm:cxn modelId="{696CF8C7-8967-4D13-941E-853B6050FAC2}" type="presParOf" srcId="{90C0CC39-F88D-44A5-8B00-059F3E62F89A}" destId="{D402849A-C4D5-480A-96E4-1EA8D96E368F}" srcOrd="0" destOrd="0" presId="urn:microsoft.com/office/officeart/2005/8/layout/hierarchy2"/>
    <dgm:cxn modelId="{C13040DC-31F2-43A3-B480-CCA0D4618B6D}" type="presParOf" srcId="{B1965B95-9495-4536-90C6-37F2FFC74916}" destId="{3264E6A1-CD12-49DB-ADAE-F160C8A52C8E}" srcOrd="1" destOrd="0" presId="urn:microsoft.com/office/officeart/2005/8/layout/hierarchy2"/>
    <dgm:cxn modelId="{FD4807C1-3553-4A69-AD57-C2BE32B1A8EE}" type="presParOf" srcId="{3264E6A1-CD12-49DB-ADAE-F160C8A52C8E}" destId="{91426A78-CA40-4692-8FC6-348517A85ADE}" srcOrd="0" destOrd="0" presId="urn:microsoft.com/office/officeart/2005/8/layout/hierarchy2"/>
    <dgm:cxn modelId="{6B1F154A-E199-4B2D-B5A5-020E355AFB52}" type="presParOf" srcId="{3264E6A1-CD12-49DB-ADAE-F160C8A52C8E}" destId="{959050C0-33D7-464B-AB63-9B39224885A4}" srcOrd="1" destOrd="0" presId="urn:microsoft.com/office/officeart/2005/8/layout/hierarchy2"/>
    <dgm:cxn modelId="{002B41E7-40E0-468F-B656-6C1E17166E5A}" type="presParOf" srcId="{959050C0-33D7-464B-AB63-9B39224885A4}" destId="{E875B727-3E93-49F8-9A6B-B5AEE0BC8A13}" srcOrd="0" destOrd="0" presId="urn:microsoft.com/office/officeart/2005/8/layout/hierarchy2"/>
    <dgm:cxn modelId="{770B33EA-0E2A-465F-B1E7-6B82A6ED95AB}" type="presParOf" srcId="{E875B727-3E93-49F8-9A6B-B5AEE0BC8A13}" destId="{C3182DAD-8FD3-4EC1-8163-FE8C4535152C}" srcOrd="0" destOrd="0" presId="urn:microsoft.com/office/officeart/2005/8/layout/hierarchy2"/>
    <dgm:cxn modelId="{2A34F207-42DF-4DA7-B064-77EB69B4C884}" type="presParOf" srcId="{959050C0-33D7-464B-AB63-9B39224885A4}" destId="{292B9F2A-5091-47FA-9D7D-A5134A314D84}" srcOrd="1" destOrd="0" presId="urn:microsoft.com/office/officeart/2005/8/layout/hierarchy2"/>
    <dgm:cxn modelId="{841E4319-8AB6-4E57-96EF-982A94A50ABE}" type="presParOf" srcId="{292B9F2A-5091-47FA-9D7D-A5134A314D84}" destId="{DEE6F2C6-2045-4D87-8650-17EC520E31D0}" srcOrd="0" destOrd="0" presId="urn:microsoft.com/office/officeart/2005/8/layout/hierarchy2"/>
    <dgm:cxn modelId="{AEC30584-D0C7-4557-9524-ADF6A1C155B9}" type="presParOf" srcId="{292B9F2A-5091-47FA-9D7D-A5134A314D84}" destId="{155E8162-5CE3-4DB0-95EE-A14979E8BAE4}" srcOrd="1" destOrd="0" presId="urn:microsoft.com/office/officeart/2005/8/layout/hierarchy2"/>
    <dgm:cxn modelId="{70AC757B-6C3C-400F-B7E5-79FB0C9C97D0}" type="presParOf" srcId="{959050C0-33D7-464B-AB63-9B39224885A4}" destId="{9A6AAC6B-5C2C-4C29-9272-3249E3F06F90}" srcOrd="2" destOrd="0" presId="urn:microsoft.com/office/officeart/2005/8/layout/hierarchy2"/>
    <dgm:cxn modelId="{E4B4424A-7E9F-4D04-B8DF-B16C5A0302A1}" type="presParOf" srcId="{9A6AAC6B-5C2C-4C29-9272-3249E3F06F90}" destId="{3BD489DD-6F17-4AC9-BD0B-09588318F4C3}" srcOrd="0" destOrd="0" presId="urn:microsoft.com/office/officeart/2005/8/layout/hierarchy2"/>
    <dgm:cxn modelId="{83E44A29-35B8-4E38-91EE-ACED4E53137A}" type="presParOf" srcId="{959050C0-33D7-464B-AB63-9B39224885A4}" destId="{AC46DE94-5B1A-44B5-B647-80A266204FD7}" srcOrd="3" destOrd="0" presId="urn:microsoft.com/office/officeart/2005/8/layout/hierarchy2"/>
    <dgm:cxn modelId="{D82C544F-4C37-4EA1-8164-2EB71DD5CC9A}" type="presParOf" srcId="{AC46DE94-5B1A-44B5-B647-80A266204FD7}" destId="{89FA2BA8-7275-4ED6-A0DC-33A9253001B3}" srcOrd="0" destOrd="0" presId="urn:microsoft.com/office/officeart/2005/8/layout/hierarchy2"/>
    <dgm:cxn modelId="{7601E8A2-3FEA-4862-BFEC-C016A195C360}" type="presParOf" srcId="{AC46DE94-5B1A-44B5-B647-80A266204FD7}" destId="{A4412AF3-40D4-4F4C-8D2E-5160B4B03F5A}" srcOrd="1" destOrd="0" presId="urn:microsoft.com/office/officeart/2005/8/layout/hierarchy2"/>
    <dgm:cxn modelId="{21CD6921-F5B6-4AF5-B9D1-F546A4D0D181}" type="presParOf" srcId="{A4412AF3-40D4-4F4C-8D2E-5160B4B03F5A}" destId="{9135124B-B423-48B2-9F5B-B94FD1CA8DF6}" srcOrd="0" destOrd="0" presId="urn:microsoft.com/office/officeart/2005/8/layout/hierarchy2"/>
    <dgm:cxn modelId="{30448D29-20F0-4FC6-BD93-D303950A4296}" type="presParOf" srcId="{9135124B-B423-48B2-9F5B-B94FD1CA8DF6}" destId="{D4679A66-7243-404E-8230-1B5EFC39DCE4}" srcOrd="0" destOrd="0" presId="urn:microsoft.com/office/officeart/2005/8/layout/hierarchy2"/>
    <dgm:cxn modelId="{5ED35C2A-DC05-47E6-BC1C-258EF62B18C3}" type="presParOf" srcId="{A4412AF3-40D4-4F4C-8D2E-5160B4B03F5A}" destId="{DB7CA48D-A7CE-41E7-9C45-483CBC061911}" srcOrd="1" destOrd="0" presId="urn:microsoft.com/office/officeart/2005/8/layout/hierarchy2"/>
    <dgm:cxn modelId="{DCA83159-1A1E-4118-A5D9-003F4B4EF994}" type="presParOf" srcId="{DB7CA48D-A7CE-41E7-9C45-483CBC061911}" destId="{709248F5-F924-4C34-9DBF-65C7B39C862B}" srcOrd="0" destOrd="0" presId="urn:microsoft.com/office/officeart/2005/8/layout/hierarchy2"/>
    <dgm:cxn modelId="{9661779A-EB6B-4C9E-ADCF-D3D08511DF82}" type="presParOf" srcId="{DB7CA48D-A7CE-41E7-9C45-483CBC061911}" destId="{BC9C527D-8A54-4340-A8D3-A089CF3E9D4E}" srcOrd="1" destOrd="0" presId="urn:microsoft.com/office/officeart/2005/8/layout/hierarchy2"/>
    <dgm:cxn modelId="{A1A5FA46-9817-4BC2-8196-561BE2DD24EA}" type="presParOf" srcId="{A4412AF3-40D4-4F4C-8D2E-5160B4B03F5A}" destId="{C081C712-2EB4-41AC-8E60-223645D34550}" srcOrd="2" destOrd="0" presId="urn:microsoft.com/office/officeart/2005/8/layout/hierarchy2"/>
    <dgm:cxn modelId="{43FD3265-F693-4D76-ADB2-698C9DC302D2}" type="presParOf" srcId="{C081C712-2EB4-41AC-8E60-223645D34550}" destId="{78552D63-8BDB-439F-92BF-6DEB5E4E5AD7}" srcOrd="0" destOrd="0" presId="urn:microsoft.com/office/officeart/2005/8/layout/hierarchy2"/>
    <dgm:cxn modelId="{938C6A50-5A8A-4258-9EFF-B3BDB16D033F}" type="presParOf" srcId="{A4412AF3-40D4-4F4C-8D2E-5160B4B03F5A}" destId="{AFFBB361-9C44-4F74-8B42-0E8CF3A2C565}" srcOrd="3" destOrd="0" presId="urn:microsoft.com/office/officeart/2005/8/layout/hierarchy2"/>
    <dgm:cxn modelId="{169AFADF-EBDC-49A0-9B77-9D39F88B0AD0}" type="presParOf" srcId="{AFFBB361-9C44-4F74-8B42-0E8CF3A2C565}" destId="{713D9C53-5EBE-4291-99E4-55C7B85C8E1D}" srcOrd="0" destOrd="0" presId="urn:microsoft.com/office/officeart/2005/8/layout/hierarchy2"/>
    <dgm:cxn modelId="{746F39E5-FBC3-49BD-9943-6E01A9B285E6}" type="presParOf" srcId="{AFFBB361-9C44-4F74-8B42-0E8CF3A2C565}" destId="{491004B3-C380-42F3-9676-E14C3CE45B6B}" srcOrd="1" destOrd="0" presId="urn:microsoft.com/office/officeart/2005/8/layout/hierarchy2"/>
    <dgm:cxn modelId="{C1F21BA4-ED1D-4800-81DF-2E4E43A37CD9}" type="presParOf" srcId="{A4412AF3-40D4-4F4C-8D2E-5160B4B03F5A}" destId="{205529FA-8B62-4702-95FE-9C9E60424C55}" srcOrd="4" destOrd="0" presId="urn:microsoft.com/office/officeart/2005/8/layout/hierarchy2"/>
    <dgm:cxn modelId="{BC9C553F-500C-47AC-81FA-615E01664C8B}" type="presParOf" srcId="{205529FA-8B62-4702-95FE-9C9E60424C55}" destId="{240C88AB-4B64-4225-B557-0A5FF8B6F154}" srcOrd="0" destOrd="0" presId="urn:microsoft.com/office/officeart/2005/8/layout/hierarchy2"/>
    <dgm:cxn modelId="{7426AE90-A6D2-4D24-B088-CC42ED94F4E1}" type="presParOf" srcId="{A4412AF3-40D4-4F4C-8D2E-5160B4B03F5A}" destId="{7AF78759-6CD4-4146-938A-9B5A3623BBD4}" srcOrd="5" destOrd="0" presId="urn:microsoft.com/office/officeart/2005/8/layout/hierarchy2"/>
    <dgm:cxn modelId="{A0D5E3BF-84EF-4BEE-A021-9A12C7C45531}" type="presParOf" srcId="{7AF78759-6CD4-4146-938A-9B5A3623BBD4}" destId="{01B7981A-784B-4127-9C1D-E739FD16301C}" srcOrd="0" destOrd="0" presId="urn:microsoft.com/office/officeart/2005/8/layout/hierarchy2"/>
    <dgm:cxn modelId="{51614AE3-AC00-4F5B-B704-DC11B466E810}" type="presParOf" srcId="{7AF78759-6CD4-4146-938A-9B5A3623BBD4}" destId="{0D584078-ABB8-4540-A091-50B963F0BFC6}" srcOrd="1" destOrd="0" presId="urn:microsoft.com/office/officeart/2005/8/layout/hierarchy2"/>
    <dgm:cxn modelId="{F5D15854-A2C9-4DD1-B9DA-E3EB979B5A0A}" type="presParOf" srcId="{B1965B95-9495-4536-90C6-37F2FFC74916}" destId="{31F5FBD6-4AB0-42B0-B7FF-9DAF017E7E19}" srcOrd="2" destOrd="0" presId="urn:microsoft.com/office/officeart/2005/8/layout/hierarchy2"/>
    <dgm:cxn modelId="{A450C641-2E8E-4B0D-B1E8-7D4F7167292A}" type="presParOf" srcId="{31F5FBD6-4AB0-42B0-B7FF-9DAF017E7E19}" destId="{75C4050E-E571-4F1A-991A-36F4F1F1B967}" srcOrd="0" destOrd="0" presId="urn:microsoft.com/office/officeart/2005/8/layout/hierarchy2"/>
    <dgm:cxn modelId="{EFC69DB8-84BD-420D-A6FE-75BAE579C970}" type="presParOf" srcId="{B1965B95-9495-4536-90C6-37F2FFC74916}" destId="{C13FF2A5-51F5-4EA6-8891-65B5E2E3D984}" srcOrd="3" destOrd="0" presId="urn:microsoft.com/office/officeart/2005/8/layout/hierarchy2"/>
    <dgm:cxn modelId="{187AFCCC-E6AD-436C-B5FC-841D10659AD1}" type="presParOf" srcId="{C13FF2A5-51F5-4EA6-8891-65B5E2E3D984}" destId="{11528582-872E-447E-AE19-9C20EAC8BE35}" srcOrd="0" destOrd="0" presId="urn:microsoft.com/office/officeart/2005/8/layout/hierarchy2"/>
    <dgm:cxn modelId="{8A330827-6BD2-42B6-BF31-533B96AB2877}" type="presParOf" srcId="{C13FF2A5-51F5-4EA6-8891-65B5E2E3D984}" destId="{48F40E90-49C0-470D-BC88-0819D5150E94}" srcOrd="1" destOrd="0" presId="urn:microsoft.com/office/officeart/2005/8/layout/hierarchy2"/>
    <dgm:cxn modelId="{DC2E6608-4CF6-4EF2-AEAB-0EC9D8A4899E}" type="presParOf" srcId="{48F40E90-49C0-470D-BC88-0819D5150E94}" destId="{0BA77AE4-472B-4F99-B96D-851DBC46561A}" srcOrd="0" destOrd="0" presId="urn:microsoft.com/office/officeart/2005/8/layout/hierarchy2"/>
    <dgm:cxn modelId="{C7693402-FD60-43AD-BF6A-282781D42B44}" type="presParOf" srcId="{0BA77AE4-472B-4F99-B96D-851DBC46561A}" destId="{6C5A075C-A3C7-44EC-85F4-45F4B7DCB8F6}" srcOrd="0" destOrd="0" presId="urn:microsoft.com/office/officeart/2005/8/layout/hierarchy2"/>
    <dgm:cxn modelId="{DB31BC98-5DEC-4F25-862F-4F3F2116005F}" type="presParOf" srcId="{48F40E90-49C0-470D-BC88-0819D5150E94}" destId="{5E049192-6D19-41FB-9BD1-C6FB9465B259}" srcOrd="1" destOrd="0" presId="urn:microsoft.com/office/officeart/2005/8/layout/hierarchy2"/>
    <dgm:cxn modelId="{24C2B2C5-6789-4D7C-AE49-43DAC6DF6763}" type="presParOf" srcId="{5E049192-6D19-41FB-9BD1-C6FB9465B259}" destId="{FF3B0B02-35DC-410D-8DC2-808D883C6C59}" srcOrd="0" destOrd="0" presId="urn:microsoft.com/office/officeart/2005/8/layout/hierarchy2"/>
    <dgm:cxn modelId="{76B137BF-9A3A-4432-9C0B-AE761736F49E}" type="presParOf" srcId="{5E049192-6D19-41FB-9BD1-C6FB9465B259}" destId="{A185FD85-25D9-471D-91B2-B39F478C2A5A}" srcOrd="1" destOrd="0" presId="urn:microsoft.com/office/officeart/2005/8/layout/hierarchy2"/>
    <dgm:cxn modelId="{17737E8A-7663-4185-A9A4-7E24329FC2F5}" type="presParOf" srcId="{48F40E90-49C0-470D-BC88-0819D5150E94}" destId="{868D038E-3F70-49E7-9E67-CD614A50D6E5}" srcOrd="2" destOrd="0" presId="urn:microsoft.com/office/officeart/2005/8/layout/hierarchy2"/>
    <dgm:cxn modelId="{63B529BF-5DCC-4B28-9B50-F66A6CB24DE1}" type="presParOf" srcId="{868D038E-3F70-49E7-9E67-CD614A50D6E5}" destId="{9F3AC82E-2AF4-4D5A-AAE5-01114A5A023F}" srcOrd="0" destOrd="0" presId="urn:microsoft.com/office/officeart/2005/8/layout/hierarchy2"/>
    <dgm:cxn modelId="{2C9A7A6B-129A-4D03-B7AD-F2D4BAB6D878}" type="presParOf" srcId="{48F40E90-49C0-470D-BC88-0819D5150E94}" destId="{ECE13C98-0D32-4086-96F5-B999C71C749C}" srcOrd="3" destOrd="0" presId="urn:microsoft.com/office/officeart/2005/8/layout/hierarchy2"/>
    <dgm:cxn modelId="{45213C67-8313-43C5-AEB1-4C0B7C82B20D}" type="presParOf" srcId="{ECE13C98-0D32-4086-96F5-B999C71C749C}" destId="{1A5C41D3-C29C-4902-BD44-BF573B8CB793}" srcOrd="0" destOrd="0" presId="urn:microsoft.com/office/officeart/2005/8/layout/hierarchy2"/>
    <dgm:cxn modelId="{DEC419F2-6300-4D34-BE58-866F06CA49B1}" type="presParOf" srcId="{ECE13C98-0D32-4086-96F5-B999C71C749C}" destId="{B95307E4-CEDD-468F-B40C-E661F760090A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B496BE-4289-4C8F-A825-B79AB484C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F6E8CE6-C6EF-4022-B60E-83100EE1F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9A74AD-51A7-4A67-ACA5-14961854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8B8F7E-23F5-45E5-BD59-98AA4027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E58FAB0-8581-4842-BDC4-F26493D6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820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E17365-5463-4FC1-8DF8-20D06BA5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EF00CC9-571E-431E-AE5E-48E9C981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8DB03F1-F411-46FA-9643-009D1356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22758B2-81A9-4DAC-A7C3-2D91E565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7B8E462-5811-4161-9860-5D01F46D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831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F3F2792-F028-4F35-B8C0-7C21FF13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5E87978-BEA2-448A-8A3C-D7D59B1D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5F9999A-4CAB-4E1C-88E4-03E6771E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EECE8E6-9767-4D87-9A24-899E4DCF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11FCC1C-0E7B-41D5-BAA1-589A425D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029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3B2FA3-EC94-4CA7-8FBD-F9B74276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86A082C-C325-4569-96C9-AB5F02EB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AB83891-DB60-4BD8-AFD3-186ECAFB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FA8D5A3-DB00-40B8-9B26-61BF3847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1AF7A0-A75B-4E00-9BD1-A678B3F1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917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17BAEA-95B0-4F2F-933F-0661D22B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E557FEF-DCDA-4928-B26D-B00324ED5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4CAACE-48D5-4672-A28E-6EDCC6A5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74BDF72-BB44-464C-9C99-B220F267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E78C0A-1A9F-43C5-B98C-F7DA4F91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065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D00DBA-E7DC-480D-BEE6-CBE0D9F6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AF8B8E4-139D-4996-86B3-BE10809B2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D430461-807E-4987-A10B-9FE763EAA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16ED8A-662A-4349-86AC-3929656E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AE112B5-1668-4EDD-9989-C8D5F083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D10D323-7436-4B34-B8E2-1BAA0917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94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36898E-E29D-4F3F-A54B-E9712D2D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C2EF414-554B-49BA-887B-D2899B54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5105920-F77E-4663-BFBA-0E4DBE9FA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071FFB4-48C2-4F4D-A3F8-17AC4B0EF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C41C73F-F703-4BC2-B654-B9364C6FC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432A151-7BF2-439E-8179-5B15BD5E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C0B983E-E5C4-4DEB-8753-B5AEB2ED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1F899D6-3108-4010-B482-2B8AE3D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50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8AEFFF-3AD3-419E-AA3D-BE1A87AF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DE3832D-0183-43E1-AAEC-6FEF15C1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B30C92B-49F6-452B-A687-E6A4210F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2E93558-67EA-4547-B8DB-8B64B355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851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7621B79-1788-4167-8253-30094423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9D37171-90C8-4056-B778-E1F00155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4984521-62BD-448E-A4C1-F2E23BFF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63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E42462-D451-40EC-9CB8-3B2AEBCF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AB3176-9DEA-44B5-B266-9A7EFB01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DF5BC29-8E2A-4B8F-9FB3-1D7C0C329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4D85023-2996-4877-A435-B37380E9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505409F-173C-4B5B-845D-3771EBD0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701B7E4-C0BC-4326-956D-81906AEF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966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7597E8-B550-4EA8-A6EB-41C76497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4116A39-E5A7-4157-A70F-DC91AE5A9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95024F5-12AE-4276-9823-9457E915F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47F4F5E-410D-4A7B-B87A-CA20FE88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C867DE0-CA74-4185-AFE5-61C357C2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4F5BB9F-1E80-43CF-88A5-F93A5E56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95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B6C49F6-91B6-4435-A5CA-416807C5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19905C6-776A-4E40-AC30-2E2683DBE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2BF3B64-BEC9-4223-898B-EFC2984DE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8C090-C655-4E9F-84A8-3403293697E5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AE1898C-113F-45AB-9ABA-0105AA011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96E2E8-0E96-491B-B2FF-7370D5DE1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CCC8-13BE-4714-9B84-E11EAB037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9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A2559D-6864-4656-8CD4-AF8F675E0D7C}"/>
              </a:ext>
            </a:extLst>
          </p:cNvPr>
          <p:cNvSpPr txBox="1"/>
          <p:nvPr/>
        </p:nvSpPr>
        <p:spPr>
          <a:xfrm>
            <a:off x="1821182" y="2289097"/>
            <a:ext cx="913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促教师专业发展 助学生生命成长</a:t>
            </a:r>
            <a:endParaRPr lang="zh-CN" altLang="en-US" sz="48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030E4D8-7FA8-4173-8FE6-85DCA3DED5FD}"/>
              </a:ext>
            </a:extLst>
          </p:cNvPr>
          <p:cNvSpPr/>
          <p:nvPr/>
        </p:nvSpPr>
        <p:spPr>
          <a:xfrm>
            <a:off x="8973731" y="4013145"/>
            <a:ext cx="179435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 smtClean="0">
                <a:solidFill>
                  <a:srgbClr val="9D9F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2020.08</a:t>
            </a:r>
            <a:endParaRPr lang="zh-CN" altLang="en-US" sz="1100" dirty="0">
              <a:solidFill>
                <a:srgbClr val="9D9F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2098DCE3-1838-4035-BFC7-839D9EBA6FA8}"/>
              </a:ext>
            </a:extLst>
          </p:cNvPr>
          <p:cNvCxnSpPr>
            <a:cxnSpLocks/>
          </p:cNvCxnSpPr>
          <p:nvPr/>
        </p:nvCxnSpPr>
        <p:spPr>
          <a:xfrm>
            <a:off x="9192359" y="3475801"/>
            <a:ext cx="1258957" cy="0"/>
          </a:xfrm>
          <a:prstGeom prst="line">
            <a:avLst/>
          </a:prstGeom>
          <a:ln w="57150">
            <a:solidFill>
              <a:srgbClr val="ECC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FA2A2496-48F3-48BE-9689-C1800F2E8A43}"/>
              </a:ext>
            </a:extLst>
          </p:cNvPr>
          <p:cNvSpPr/>
          <p:nvPr/>
        </p:nvSpPr>
        <p:spPr>
          <a:xfrm>
            <a:off x="8674192" y="3606072"/>
            <a:ext cx="2268000" cy="374571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：蔡芬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小清新游玩">
            <a:hlinkClick r:id="" action="ppaction://media"/>
            <a:extLst>
              <a:ext uri="{FF2B5EF4-FFF2-40B4-BE49-F238E27FC236}">
                <a16:creationId xmlns:a16="http://schemas.microsoft.com/office/drawing/2014/main" xmlns="" id="{D25B84B9-A1FB-4C04-B8D3-A3E12869449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" y="-910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5285520" y="448218"/>
            <a:ext cx="1620958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文化定位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任意多边形 14">
            <a:extLst>
              <a:ext uri="{FF2B5EF4-FFF2-40B4-BE49-F238E27FC236}">
                <a16:creationId xmlns:a16="http://schemas.microsoft.com/office/drawing/2014/main" xmlns="" id="{4CCA1B3A-5DDE-45D5-9277-D4862FEE3E9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80195" y="3429000"/>
            <a:ext cx="2243137" cy="1698625"/>
          </a:xfrm>
          <a:custGeom>
            <a:avLst/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任意多边形 19">
            <a:extLst>
              <a:ext uri="{FF2B5EF4-FFF2-40B4-BE49-F238E27FC236}">
                <a16:creationId xmlns:a16="http://schemas.microsoft.com/office/drawing/2014/main" xmlns="" id="{386B77FE-6C41-42B3-BFBD-6F26957699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43921" y="3429000"/>
            <a:ext cx="2244725" cy="1698625"/>
          </a:xfrm>
          <a:custGeom>
            <a:avLst/>
            <a:gdLst>
              <a:gd name="T0" fmla="*/ 2244725 w 1552486"/>
              <a:gd name="T1" fmla="*/ 1698625 h 1174802"/>
              <a:gd name="T2" fmla="*/ 2244725 w 1552486"/>
              <a:gd name="T3" fmla="*/ 792502 h 1174802"/>
              <a:gd name="T4" fmla="*/ 2096450 w 1552486"/>
              <a:gd name="T5" fmla="*/ 792502 h 1174802"/>
              <a:gd name="T6" fmla="*/ 2096450 w 1552486"/>
              <a:gd name="T7" fmla="*/ 854283 h 1174802"/>
              <a:gd name="T8" fmla="*/ 1466281 w 1552486"/>
              <a:gd name="T9" fmla="*/ 224117 h 1174802"/>
              <a:gd name="T10" fmla="*/ 0 w 1552486"/>
              <a:gd name="T11" fmla="*/ 401222 h 1174802"/>
              <a:gd name="T12" fmla="*/ 436590 w 1552486"/>
              <a:gd name="T13" fmla="*/ 582448 h 1174802"/>
              <a:gd name="T14" fmla="*/ 1412736 w 1552486"/>
              <a:gd name="T15" fmla="*/ 1546232 h 1174802"/>
              <a:gd name="T16" fmla="*/ 1342716 w 1552486"/>
              <a:gd name="T17" fmla="*/ 1546232 h 1174802"/>
              <a:gd name="T18" fmla="*/ 1342716 w 1552486"/>
              <a:gd name="T19" fmla="*/ 1698625 h 1174802"/>
              <a:gd name="T20" fmla="*/ 2244725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矩形 21">
            <a:extLst>
              <a:ext uri="{FF2B5EF4-FFF2-40B4-BE49-F238E27FC236}">
                <a16:creationId xmlns:a16="http://schemas.microsoft.com/office/drawing/2014/main" xmlns="" id="{10797F98-47C0-4589-8B79-5283741C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741" y="3455987"/>
            <a:ext cx="617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" name="矩形 23">
            <a:extLst>
              <a:ext uri="{FF2B5EF4-FFF2-40B4-BE49-F238E27FC236}">
                <a16:creationId xmlns:a16="http://schemas.microsoft.com/office/drawing/2014/main" xmlns="" id="{DAD4C362-1A69-43E6-970E-166FE1A1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821" y="3500437"/>
            <a:ext cx="617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" name="矩形 24">
            <a:extLst>
              <a:ext uri="{FF2B5EF4-FFF2-40B4-BE49-F238E27FC236}">
                <a16:creationId xmlns:a16="http://schemas.microsoft.com/office/drawing/2014/main" xmlns="" id="{9FC5D8E8-5EDA-4BCC-8AEF-F56282630CF4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2666803" y="3132464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xmlns="" id="{5F5D2523-D232-4692-A3D0-463CC46DD61C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880821" y="3106271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xmlns="" id="{F50569E5-AC59-4888-B8E2-615E9EE86200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3264396" y="4080202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" name="矩形 27">
            <a:extLst>
              <a:ext uri="{FF2B5EF4-FFF2-40B4-BE49-F238E27FC236}">
                <a16:creationId xmlns:a16="http://schemas.microsoft.com/office/drawing/2014/main" xmlns="" id="{F36F0FDA-4FE8-47A1-81E2-DA3928D3A9AE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7355583" y="4054009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8E22E9A6-1864-4AEF-9147-5915FD2AB59D}"/>
              </a:ext>
            </a:extLst>
          </p:cNvPr>
          <p:cNvSpPr/>
          <p:nvPr/>
        </p:nvSpPr>
        <p:spPr>
          <a:xfrm>
            <a:off x="2402108" y="1545338"/>
            <a:ext cx="29341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</a:t>
            </a:r>
            <a:r>
              <a:rPr lang="zh-CN" alt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有“真”的平台：开展真实践，明晰真路径，建设真项目，寻求真</a:t>
            </a:r>
            <a:r>
              <a:rPr lang="zh-CN" alt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策略</a:t>
            </a:r>
            <a:endParaRPr lang="en-US" altLang="zh-CN" sz="24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436AF495-FE3D-40AB-88B2-8630AAD075A3}"/>
              </a:ext>
            </a:extLst>
          </p:cNvPr>
          <p:cNvSpPr/>
          <p:nvPr/>
        </p:nvSpPr>
        <p:spPr>
          <a:xfrm>
            <a:off x="7125130" y="1477101"/>
            <a:ext cx="28240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我们有“动”的舞台：灵动的课堂，生动的分享，互动的交往，能动的创想</a:t>
            </a:r>
            <a:endParaRPr lang="en-US" altLang="zh-CN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1">
            <a:extLst>
              <a:ext uri="{FF2B5EF4-FFF2-40B4-BE49-F238E27FC236}">
                <a16:creationId xmlns:a16="http://schemas.microsoft.com/office/drawing/2014/main" xmlns="" id="{92EFA096-622D-4F3E-9E0F-54CB2F678DC4}"/>
              </a:ext>
            </a:extLst>
          </p:cNvPr>
          <p:cNvSpPr>
            <a:spLocks noChangeAspect="1"/>
          </p:cNvSpPr>
          <p:nvPr/>
        </p:nvSpPr>
        <p:spPr bwMode="auto">
          <a:xfrm>
            <a:off x="2272080" y="2772729"/>
            <a:ext cx="383582" cy="353781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4" name="1">
            <a:extLst>
              <a:ext uri="{FF2B5EF4-FFF2-40B4-BE49-F238E27FC236}">
                <a16:creationId xmlns:a16="http://schemas.microsoft.com/office/drawing/2014/main" xmlns="" id="{E8DCAAFD-E795-449C-A3F7-2A8F4A867A1A}"/>
              </a:ext>
            </a:extLst>
          </p:cNvPr>
          <p:cNvSpPr>
            <a:spLocks noChangeAspect="1"/>
          </p:cNvSpPr>
          <p:nvPr/>
        </p:nvSpPr>
        <p:spPr bwMode="auto">
          <a:xfrm>
            <a:off x="2861728" y="4575921"/>
            <a:ext cx="383582" cy="383046"/>
          </a:xfrm>
          <a:custGeom>
            <a:avLst/>
            <a:gdLst>
              <a:gd name="connsiteX0" fmla="*/ 203130 w 605451"/>
              <a:gd name="connsiteY0" fmla="*/ 345841 h 604605"/>
              <a:gd name="connsiteX1" fmla="*/ 302807 w 605451"/>
              <a:gd name="connsiteY1" fmla="*/ 396386 h 604605"/>
              <a:gd name="connsiteX2" fmla="*/ 402301 w 605451"/>
              <a:gd name="connsiteY2" fmla="*/ 345933 h 604605"/>
              <a:gd name="connsiteX3" fmla="*/ 450630 w 605451"/>
              <a:gd name="connsiteY3" fmla="*/ 394101 h 604605"/>
              <a:gd name="connsiteX4" fmla="*/ 469119 w 605451"/>
              <a:gd name="connsiteY4" fmla="*/ 433038 h 604605"/>
              <a:gd name="connsiteX5" fmla="*/ 302807 w 605451"/>
              <a:gd name="connsiteY5" fmla="*/ 513928 h 604605"/>
              <a:gd name="connsiteX6" fmla="*/ 136403 w 605451"/>
              <a:gd name="connsiteY6" fmla="*/ 432947 h 604605"/>
              <a:gd name="connsiteX7" fmla="*/ 154893 w 605451"/>
              <a:gd name="connsiteY7" fmla="*/ 394101 h 604605"/>
              <a:gd name="connsiteX8" fmla="*/ 203130 w 605451"/>
              <a:gd name="connsiteY8" fmla="*/ 345841 h 604605"/>
              <a:gd name="connsiteX9" fmla="*/ 302771 w 605451"/>
              <a:gd name="connsiteY9" fmla="*/ 170278 h 604605"/>
              <a:gd name="connsiteX10" fmla="*/ 240548 w 605451"/>
              <a:gd name="connsiteY10" fmla="*/ 248130 h 604605"/>
              <a:gd name="connsiteX11" fmla="*/ 302771 w 605451"/>
              <a:gd name="connsiteY11" fmla="*/ 325798 h 604605"/>
              <a:gd name="connsiteX12" fmla="*/ 364903 w 605451"/>
              <a:gd name="connsiteY12" fmla="*/ 248130 h 604605"/>
              <a:gd name="connsiteX13" fmla="*/ 302771 w 605451"/>
              <a:gd name="connsiteY13" fmla="*/ 170278 h 604605"/>
              <a:gd name="connsiteX14" fmla="*/ 302771 w 605451"/>
              <a:gd name="connsiteY14" fmla="*/ 129982 h 604605"/>
              <a:gd name="connsiteX15" fmla="*/ 405257 w 605451"/>
              <a:gd name="connsiteY15" fmla="*/ 248130 h 604605"/>
              <a:gd name="connsiteX16" fmla="*/ 302771 w 605451"/>
              <a:gd name="connsiteY16" fmla="*/ 366094 h 604605"/>
              <a:gd name="connsiteX17" fmla="*/ 200194 w 605451"/>
              <a:gd name="connsiteY17" fmla="*/ 248130 h 604605"/>
              <a:gd name="connsiteX18" fmla="*/ 302771 w 605451"/>
              <a:gd name="connsiteY18" fmla="*/ 129982 h 604605"/>
              <a:gd name="connsiteX19" fmla="*/ 302771 w 605451"/>
              <a:gd name="connsiteY19" fmla="*/ 60415 h 604605"/>
              <a:gd name="connsiteX20" fmla="*/ 60591 w 605451"/>
              <a:gd name="connsiteY20" fmla="*/ 302348 h 604605"/>
              <a:gd name="connsiteX21" fmla="*/ 302771 w 605451"/>
              <a:gd name="connsiteY21" fmla="*/ 544190 h 604605"/>
              <a:gd name="connsiteX22" fmla="*/ 544952 w 605451"/>
              <a:gd name="connsiteY22" fmla="*/ 302348 h 604605"/>
              <a:gd name="connsiteX23" fmla="*/ 302771 w 605451"/>
              <a:gd name="connsiteY23" fmla="*/ 60415 h 604605"/>
              <a:gd name="connsiteX24" fmla="*/ 302771 w 605451"/>
              <a:gd name="connsiteY24" fmla="*/ 0 h 604605"/>
              <a:gd name="connsiteX25" fmla="*/ 605451 w 605451"/>
              <a:gd name="connsiteY25" fmla="*/ 302348 h 604605"/>
              <a:gd name="connsiteX26" fmla="*/ 302771 w 605451"/>
              <a:gd name="connsiteY26" fmla="*/ 604605 h 604605"/>
              <a:gd name="connsiteX27" fmla="*/ 0 w 605451"/>
              <a:gd name="connsiteY27" fmla="*/ 302348 h 604605"/>
              <a:gd name="connsiteX28" fmla="*/ 302771 w 605451"/>
              <a:gd name="connsiteY28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451" h="604605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q">
            <a:extLst>
              <a:ext uri="{FF2B5EF4-FFF2-40B4-BE49-F238E27FC236}">
                <a16:creationId xmlns:a16="http://schemas.microsoft.com/office/drawing/2014/main" xmlns="" id="{10C51667-8A11-46AA-BC30-2391DB9A36FD}"/>
              </a:ext>
            </a:extLst>
          </p:cNvPr>
          <p:cNvSpPr>
            <a:spLocks noChangeAspect="1"/>
          </p:cNvSpPr>
          <p:nvPr/>
        </p:nvSpPr>
        <p:spPr bwMode="auto">
          <a:xfrm>
            <a:off x="6608781" y="2759501"/>
            <a:ext cx="383582" cy="380235"/>
          </a:xfrm>
          <a:custGeom>
            <a:avLst/>
            <a:gdLst>
              <a:gd name="connsiteX0" fmla="*/ 364497 w 606415"/>
              <a:gd name="connsiteY0" fmla="*/ 549391 h 601124"/>
              <a:gd name="connsiteX1" fmla="*/ 394005 w 606415"/>
              <a:gd name="connsiteY1" fmla="*/ 567048 h 601124"/>
              <a:gd name="connsiteX2" fmla="*/ 376222 w 606415"/>
              <a:gd name="connsiteY2" fmla="*/ 596510 h 601124"/>
              <a:gd name="connsiteX3" fmla="*/ 358244 w 606415"/>
              <a:gd name="connsiteY3" fmla="*/ 600509 h 601124"/>
              <a:gd name="connsiteX4" fmla="*/ 339778 w 606415"/>
              <a:gd name="connsiteY4" fmla="*/ 596412 h 601124"/>
              <a:gd name="connsiteX5" fmla="*/ 329812 w 606415"/>
              <a:gd name="connsiteY5" fmla="*/ 580998 h 601124"/>
              <a:gd name="connsiteX6" fmla="*/ 349353 w 606415"/>
              <a:gd name="connsiteY6" fmla="*/ 552610 h 601124"/>
              <a:gd name="connsiteX7" fmla="*/ 364497 w 606415"/>
              <a:gd name="connsiteY7" fmla="*/ 549391 h 601124"/>
              <a:gd name="connsiteX8" fmla="*/ 462054 w 606415"/>
              <a:gd name="connsiteY8" fmla="*/ 511037 h 601124"/>
              <a:gd name="connsiteX9" fmla="*/ 477538 w 606415"/>
              <a:gd name="connsiteY9" fmla="*/ 521449 h 601124"/>
              <a:gd name="connsiteX10" fmla="*/ 470597 w 606415"/>
              <a:gd name="connsiteY10" fmla="*/ 555235 h 601124"/>
              <a:gd name="connsiteX11" fmla="*/ 454857 w 606415"/>
              <a:gd name="connsiteY11" fmla="*/ 564902 h 601124"/>
              <a:gd name="connsiteX12" fmla="*/ 428655 w 606415"/>
              <a:gd name="connsiteY12" fmla="*/ 563730 h 601124"/>
              <a:gd name="connsiteX13" fmla="*/ 421616 w 606415"/>
              <a:gd name="connsiteY13" fmla="*/ 556016 h 601124"/>
              <a:gd name="connsiteX14" fmla="*/ 430513 w 606415"/>
              <a:gd name="connsiteY14" fmla="*/ 522718 h 601124"/>
              <a:gd name="connsiteX15" fmla="*/ 443711 w 606415"/>
              <a:gd name="connsiteY15" fmla="*/ 514613 h 601124"/>
              <a:gd name="connsiteX16" fmla="*/ 462054 w 606415"/>
              <a:gd name="connsiteY16" fmla="*/ 511037 h 601124"/>
              <a:gd name="connsiteX17" fmla="*/ 522736 w 606415"/>
              <a:gd name="connsiteY17" fmla="*/ 445910 h 601124"/>
              <a:gd name="connsiteX18" fmla="*/ 540800 w 606415"/>
              <a:gd name="connsiteY18" fmla="*/ 450582 h 601124"/>
              <a:gd name="connsiteX19" fmla="*/ 545692 w 606415"/>
              <a:gd name="connsiteY19" fmla="*/ 484634 h 601124"/>
              <a:gd name="connsiteX20" fmla="*/ 534146 w 606415"/>
              <a:gd name="connsiteY20" fmla="*/ 499075 h 601124"/>
              <a:gd name="connsiteX21" fmla="*/ 501467 w 606415"/>
              <a:gd name="connsiteY21" fmla="*/ 503173 h 601124"/>
              <a:gd name="connsiteX22" fmla="*/ 499706 w 606415"/>
              <a:gd name="connsiteY22" fmla="*/ 501807 h 601124"/>
              <a:gd name="connsiteX23" fmla="*/ 496966 w 606415"/>
              <a:gd name="connsiteY23" fmla="*/ 467462 h 601124"/>
              <a:gd name="connsiteX24" fmla="*/ 506653 w 606415"/>
              <a:gd name="connsiteY24" fmla="*/ 455363 h 601124"/>
              <a:gd name="connsiteX25" fmla="*/ 522736 w 606415"/>
              <a:gd name="connsiteY25" fmla="*/ 445910 h 601124"/>
              <a:gd name="connsiteX26" fmla="*/ 576635 w 606415"/>
              <a:gd name="connsiteY26" fmla="*/ 362513 h 601124"/>
              <a:gd name="connsiteX27" fmla="*/ 592568 w 606415"/>
              <a:gd name="connsiteY27" fmla="*/ 393069 h 601124"/>
              <a:gd name="connsiteX28" fmla="*/ 586508 w 606415"/>
              <a:gd name="connsiteY28" fmla="*/ 410446 h 601124"/>
              <a:gd name="connsiteX29" fmla="*/ 555032 w 606415"/>
              <a:gd name="connsiteY29" fmla="*/ 424503 h 601124"/>
              <a:gd name="connsiteX30" fmla="*/ 549656 w 606415"/>
              <a:gd name="connsiteY30" fmla="*/ 421672 h 601124"/>
              <a:gd name="connsiteX31" fmla="*/ 540956 w 606415"/>
              <a:gd name="connsiteY31" fmla="*/ 393166 h 601124"/>
              <a:gd name="connsiteX32" fmla="*/ 546039 w 606415"/>
              <a:gd name="connsiteY32" fmla="*/ 378523 h 601124"/>
              <a:gd name="connsiteX33" fmla="*/ 576635 w 606415"/>
              <a:gd name="connsiteY33" fmla="*/ 362513 h 601124"/>
              <a:gd name="connsiteX34" fmla="*/ 580842 w 606415"/>
              <a:gd name="connsiteY34" fmla="*/ 267616 h 601124"/>
              <a:gd name="connsiteX35" fmla="*/ 606162 w 606415"/>
              <a:gd name="connsiteY35" fmla="*/ 291043 h 601124"/>
              <a:gd name="connsiteX36" fmla="*/ 606357 w 606415"/>
              <a:gd name="connsiteY36" fmla="*/ 309491 h 601124"/>
              <a:gd name="connsiteX37" fmla="*/ 581429 w 606415"/>
              <a:gd name="connsiteY37" fmla="*/ 333308 h 601124"/>
              <a:gd name="connsiteX38" fmla="*/ 567938 w 606415"/>
              <a:gd name="connsiteY38" fmla="*/ 328818 h 601124"/>
              <a:gd name="connsiteX39" fmla="*/ 557576 w 606415"/>
              <a:gd name="connsiteY39" fmla="*/ 308417 h 601124"/>
              <a:gd name="connsiteX40" fmla="*/ 557478 w 606415"/>
              <a:gd name="connsiteY40" fmla="*/ 292897 h 601124"/>
              <a:gd name="connsiteX41" fmla="*/ 580842 w 606415"/>
              <a:gd name="connsiteY41" fmla="*/ 267616 h 601124"/>
              <a:gd name="connsiteX42" fmla="*/ 552980 w 606415"/>
              <a:gd name="connsiteY42" fmla="*/ 176841 h 601124"/>
              <a:gd name="connsiteX43" fmla="*/ 584651 w 606415"/>
              <a:gd name="connsiteY43" fmla="*/ 190404 h 601124"/>
              <a:gd name="connsiteX44" fmla="*/ 591005 w 606415"/>
              <a:gd name="connsiteY44" fmla="*/ 207773 h 601124"/>
              <a:gd name="connsiteX45" fmla="*/ 575561 w 606415"/>
              <a:gd name="connsiteY45" fmla="*/ 238510 h 601124"/>
              <a:gd name="connsiteX46" fmla="*/ 553860 w 606415"/>
              <a:gd name="connsiteY46" fmla="*/ 235290 h 601124"/>
              <a:gd name="connsiteX47" fmla="*/ 544769 w 606415"/>
              <a:gd name="connsiteY47" fmla="*/ 222995 h 601124"/>
              <a:gd name="connsiteX48" fmla="*/ 539393 w 606415"/>
              <a:gd name="connsiteY48" fmla="*/ 208456 h 601124"/>
              <a:gd name="connsiteX49" fmla="*/ 552980 w 606415"/>
              <a:gd name="connsiteY49" fmla="*/ 176841 h 601124"/>
              <a:gd name="connsiteX50" fmla="*/ 288264 w 606415"/>
              <a:gd name="connsiteY50" fmla="*/ 106027 h 601124"/>
              <a:gd name="connsiteX51" fmla="*/ 308010 w 606415"/>
              <a:gd name="connsiteY51" fmla="*/ 125750 h 601124"/>
              <a:gd name="connsiteX52" fmla="*/ 308010 w 606415"/>
              <a:gd name="connsiteY52" fmla="*/ 297986 h 601124"/>
              <a:gd name="connsiteX53" fmla="*/ 466371 w 606415"/>
              <a:gd name="connsiteY53" fmla="*/ 379808 h 601124"/>
              <a:gd name="connsiteX54" fmla="*/ 474876 w 606415"/>
              <a:gd name="connsiteY54" fmla="*/ 406366 h 601124"/>
              <a:gd name="connsiteX55" fmla="*/ 457280 w 606415"/>
              <a:gd name="connsiteY55" fmla="*/ 417009 h 601124"/>
              <a:gd name="connsiteX56" fmla="*/ 448287 w 606415"/>
              <a:gd name="connsiteY56" fmla="*/ 414763 h 601124"/>
              <a:gd name="connsiteX57" fmla="*/ 268518 w 606415"/>
              <a:gd name="connsiteY57" fmla="*/ 322006 h 601124"/>
              <a:gd name="connsiteX58" fmla="*/ 268518 w 606415"/>
              <a:gd name="connsiteY58" fmla="*/ 125750 h 601124"/>
              <a:gd name="connsiteX59" fmla="*/ 288264 w 606415"/>
              <a:gd name="connsiteY59" fmla="*/ 106027 h 601124"/>
              <a:gd name="connsiteX60" fmla="*/ 309459 w 606415"/>
              <a:gd name="connsiteY60" fmla="*/ 50 h 601124"/>
              <a:gd name="connsiteX61" fmla="*/ 472055 w 606415"/>
              <a:gd name="connsiteY61" fmla="*/ 51406 h 601124"/>
              <a:gd name="connsiteX62" fmla="*/ 491120 w 606415"/>
              <a:gd name="connsiteY62" fmla="*/ 23877 h 601124"/>
              <a:gd name="connsiteX63" fmla="*/ 505297 w 606415"/>
              <a:gd name="connsiteY63" fmla="*/ 26220 h 601124"/>
              <a:gd name="connsiteX64" fmla="*/ 527491 w 606415"/>
              <a:gd name="connsiteY64" fmla="*/ 106171 h 601124"/>
              <a:gd name="connsiteX65" fmla="*/ 515172 w 606415"/>
              <a:gd name="connsiteY65" fmla="*/ 123938 h 601124"/>
              <a:gd name="connsiteX66" fmla="*/ 432458 w 606415"/>
              <a:gd name="connsiteY66" fmla="*/ 131358 h 601124"/>
              <a:gd name="connsiteX67" fmla="*/ 425223 w 606415"/>
              <a:gd name="connsiteY67" fmla="*/ 118960 h 601124"/>
              <a:gd name="connsiteX68" fmla="*/ 444288 w 606415"/>
              <a:gd name="connsiteY68" fmla="*/ 91431 h 601124"/>
              <a:gd name="connsiteX69" fmla="*/ 158700 w 606415"/>
              <a:gd name="connsiteY69" fmla="*/ 93774 h 601124"/>
              <a:gd name="connsiteX70" fmla="*/ 157820 w 606415"/>
              <a:gd name="connsiteY70" fmla="*/ 94359 h 601124"/>
              <a:gd name="connsiteX71" fmla="*/ 95247 w 606415"/>
              <a:gd name="connsiteY71" fmla="*/ 156446 h 601124"/>
              <a:gd name="connsiteX72" fmla="*/ 156744 w 606415"/>
              <a:gd name="connsiteY72" fmla="*/ 510421 h 601124"/>
              <a:gd name="connsiteX73" fmla="*/ 180992 w 606415"/>
              <a:gd name="connsiteY73" fmla="*/ 525552 h 601124"/>
              <a:gd name="connsiteX74" fmla="*/ 181089 w 606415"/>
              <a:gd name="connsiteY74" fmla="*/ 525650 h 601124"/>
              <a:gd name="connsiteX75" fmla="*/ 194875 w 606415"/>
              <a:gd name="connsiteY75" fmla="*/ 532581 h 601124"/>
              <a:gd name="connsiteX76" fmla="*/ 195559 w 606415"/>
              <a:gd name="connsiteY76" fmla="*/ 532971 h 601124"/>
              <a:gd name="connsiteX77" fmla="*/ 258133 w 606415"/>
              <a:gd name="connsiteY77" fmla="*/ 552788 h 601124"/>
              <a:gd name="connsiteX78" fmla="*/ 277785 w 606415"/>
              <a:gd name="connsiteY78" fmla="*/ 581099 h 601124"/>
              <a:gd name="connsiteX79" fmla="*/ 249529 w 606415"/>
              <a:gd name="connsiteY79" fmla="*/ 600721 h 601124"/>
              <a:gd name="connsiteX80" fmla="*/ 128684 w 606415"/>
              <a:gd name="connsiteY80" fmla="*/ 550250 h 601124"/>
              <a:gd name="connsiteX81" fmla="*/ 89772 w 606415"/>
              <a:gd name="connsiteY81" fmla="*/ 517840 h 601124"/>
              <a:gd name="connsiteX82" fmla="*/ 89674 w 606415"/>
              <a:gd name="connsiteY82" fmla="*/ 517742 h 601124"/>
              <a:gd name="connsiteX83" fmla="*/ 89380 w 606415"/>
              <a:gd name="connsiteY83" fmla="*/ 517352 h 601124"/>
              <a:gd name="connsiteX84" fmla="*/ 4515 w 606415"/>
              <a:gd name="connsiteY84" fmla="*/ 354520 h 601124"/>
              <a:gd name="connsiteX85" fmla="*/ 1973 w 606415"/>
              <a:gd name="connsiteY85" fmla="*/ 336069 h 601124"/>
              <a:gd name="connsiteX86" fmla="*/ 1778 w 606415"/>
              <a:gd name="connsiteY86" fmla="*/ 334898 h 601124"/>
              <a:gd name="connsiteX87" fmla="*/ 311 w 606415"/>
              <a:gd name="connsiteY87" fmla="*/ 316545 h 601124"/>
              <a:gd name="connsiteX88" fmla="*/ 311 w 606415"/>
              <a:gd name="connsiteY88" fmla="*/ 315862 h 601124"/>
              <a:gd name="connsiteX89" fmla="*/ 48415 w 606415"/>
              <a:gd name="connsiteY89" fmla="*/ 138875 h 601124"/>
              <a:gd name="connsiteX90" fmla="*/ 49099 w 606415"/>
              <a:gd name="connsiteY90" fmla="*/ 137703 h 601124"/>
              <a:gd name="connsiteX91" fmla="*/ 55454 w 606415"/>
              <a:gd name="connsiteY91" fmla="*/ 128234 h 601124"/>
              <a:gd name="connsiteX92" fmla="*/ 59560 w 606415"/>
              <a:gd name="connsiteY92" fmla="*/ 122572 h 601124"/>
              <a:gd name="connsiteX93" fmla="*/ 60636 w 606415"/>
              <a:gd name="connsiteY93" fmla="*/ 121303 h 601124"/>
              <a:gd name="connsiteX94" fmla="*/ 227335 w 606415"/>
              <a:gd name="connsiteY94" fmla="*/ 9722 h 601124"/>
              <a:gd name="connsiteX95" fmla="*/ 228215 w 606415"/>
              <a:gd name="connsiteY95" fmla="*/ 9526 h 601124"/>
              <a:gd name="connsiteX96" fmla="*/ 228313 w 606415"/>
              <a:gd name="connsiteY96" fmla="*/ 9429 h 601124"/>
              <a:gd name="connsiteX97" fmla="*/ 251484 w 606415"/>
              <a:gd name="connsiteY97" fmla="*/ 4548 h 601124"/>
              <a:gd name="connsiteX98" fmla="*/ 309459 w 606415"/>
              <a:gd name="connsiteY98" fmla="*/ 50 h 6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06415" h="601124">
                <a:moveTo>
                  <a:pt x="364497" y="549391"/>
                </a:moveTo>
                <a:cubicBezTo>
                  <a:pt x="377590" y="546074"/>
                  <a:pt x="390780" y="554073"/>
                  <a:pt x="394005" y="567048"/>
                </a:cubicBezTo>
                <a:cubicBezTo>
                  <a:pt x="397229" y="580120"/>
                  <a:pt x="389315" y="593290"/>
                  <a:pt x="376222" y="596510"/>
                </a:cubicBezTo>
                <a:cubicBezTo>
                  <a:pt x="370262" y="598070"/>
                  <a:pt x="364204" y="599339"/>
                  <a:pt x="358244" y="600509"/>
                </a:cubicBezTo>
                <a:cubicBezTo>
                  <a:pt x="351502" y="601680"/>
                  <a:pt x="344956" y="600022"/>
                  <a:pt x="339778" y="596412"/>
                </a:cubicBezTo>
                <a:cubicBezTo>
                  <a:pt x="334697" y="592900"/>
                  <a:pt x="330984" y="587437"/>
                  <a:pt x="329812" y="580998"/>
                </a:cubicBezTo>
                <a:cubicBezTo>
                  <a:pt x="327369" y="567731"/>
                  <a:pt x="336163" y="555049"/>
                  <a:pt x="349353" y="552610"/>
                </a:cubicBezTo>
                <a:cubicBezTo>
                  <a:pt x="354434" y="551732"/>
                  <a:pt x="359514" y="550562"/>
                  <a:pt x="364497" y="549391"/>
                </a:cubicBezTo>
                <a:close/>
                <a:moveTo>
                  <a:pt x="462054" y="511037"/>
                </a:moveTo>
                <a:cubicBezTo>
                  <a:pt x="468177" y="512270"/>
                  <a:pt x="473823" y="515834"/>
                  <a:pt x="477538" y="521449"/>
                </a:cubicBezTo>
                <a:cubicBezTo>
                  <a:pt x="484871" y="532678"/>
                  <a:pt x="481840" y="547813"/>
                  <a:pt x="470597" y="555235"/>
                </a:cubicBezTo>
                <a:cubicBezTo>
                  <a:pt x="465513" y="558555"/>
                  <a:pt x="460234" y="561875"/>
                  <a:pt x="454857" y="564902"/>
                </a:cubicBezTo>
                <a:cubicBezTo>
                  <a:pt x="446351" y="569784"/>
                  <a:pt x="436183" y="569003"/>
                  <a:pt x="428655" y="563730"/>
                </a:cubicBezTo>
                <a:cubicBezTo>
                  <a:pt x="425820" y="561777"/>
                  <a:pt x="423376" y="559140"/>
                  <a:pt x="421616" y="556016"/>
                </a:cubicBezTo>
                <a:cubicBezTo>
                  <a:pt x="414870" y="544298"/>
                  <a:pt x="418878" y="529456"/>
                  <a:pt x="430513" y="522718"/>
                </a:cubicBezTo>
                <a:cubicBezTo>
                  <a:pt x="435010" y="520179"/>
                  <a:pt x="439409" y="517445"/>
                  <a:pt x="443711" y="514613"/>
                </a:cubicBezTo>
                <a:cubicBezTo>
                  <a:pt x="449332" y="510902"/>
                  <a:pt x="455932" y="509804"/>
                  <a:pt x="462054" y="511037"/>
                </a:cubicBezTo>
                <a:close/>
                <a:moveTo>
                  <a:pt x="522736" y="445910"/>
                </a:moveTo>
                <a:cubicBezTo>
                  <a:pt x="528912" y="445044"/>
                  <a:pt x="535418" y="446532"/>
                  <a:pt x="540800" y="450582"/>
                </a:cubicBezTo>
                <a:cubicBezTo>
                  <a:pt x="551563" y="458582"/>
                  <a:pt x="553813" y="473804"/>
                  <a:pt x="545692" y="484634"/>
                </a:cubicBezTo>
                <a:cubicBezTo>
                  <a:pt x="541974" y="489513"/>
                  <a:pt x="538060" y="494392"/>
                  <a:pt x="534146" y="499075"/>
                </a:cubicBezTo>
                <a:cubicBezTo>
                  <a:pt x="525830" y="508735"/>
                  <a:pt x="511740" y="510296"/>
                  <a:pt x="501467" y="503173"/>
                </a:cubicBezTo>
                <a:cubicBezTo>
                  <a:pt x="500880" y="502783"/>
                  <a:pt x="500293" y="502295"/>
                  <a:pt x="499706" y="501807"/>
                </a:cubicBezTo>
                <a:cubicBezTo>
                  <a:pt x="489432" y="493123"/>
                  <a:pt x="488258" y="477707"/>
                  <a:pt x="496966" y="467462"/>
                </a:cubicBezTo>
                <a:cubicBezTo>
                  <a:pt x="500293" y="463559"/>
                  <a:pt x="503522" y="459558"/>
                  <a:pt x="506653" y="455363"/>
                </a:cubicBezTo>
                <a:cubicBezTo>
                  <a:pt x="510713" y="449997"/>
                  <a:pt x="516559" y="446777"/>
                  <a:pt x="522736" y="445910"/>
                </a:cubicBezTo>
                <a:close/>
                <a:moveTo>
                  <a:pt x="576635" y="362513"/>
                </a:moveTo>
                <a:cubicBezTo>
                  <a:pt x="589440" y="366515"/>
                  <a:pt x="596576" y="380182"/>
                  <a:pt x="592568" y="393069"/>
                </a:cubicBezTo>
                <a:cubicBezTo>
                  <a:pt x="590711" y="398828"/>
                  <a:pt x="588658" y="404686"/>
                  <a:pt x="586508" y="410446"/>
                </a:cubicBezTo>
                <a:cubicBezTo>
                  <a:pt x="581718" y="423039"/>
                  <a:pt x="567642" y="429287"/>
                  <a:pt x="555032" y="424503"/>
                </a:cubicBezTo>
                <a:cubicBezTo>
                  <a:pt x="553077" y="423820"/>
                  <a:pt x="551317" y="422844"/>
                  <a:pt x="549656" y="421672"/>
                </a:cubicBezTo>
                <a:cubicBezTo>
                  <a:pt x="540760" y="415424"/>
                  <a:pt x="536948" y="403710"/>
                  <a:pt x="540956" y="393166"/>
                </a:cubicBezTo>
                <a:cubicBezTo>
                  <a:pt x="542813" y="388285"/>
                  <a:pt x="544475" y="383404"/>
                  <a:pt x="546039" y="378523"/>
                </a:cubicBezTo>
                <a:cubicBezTo>
                  <a:pt x="550047" y="365637"/>
                  <a:pt x="563732" y="358510"/>
                  <a:pt x="576635" y="362513"/>
                </a:cubicBezTo>
                <a:close/>
                <a:moveTo>
                  <a:pt x="580842" y="267616"/>
                </a:moveTo>
                <a:cubicBezTo>
                  <a:pt x="594333" y="267128"/>
                  <a:pt x="605673" y="277572"/>
                  <a:pt x="606162" y="291043"/>
                </a:cubicBezTo>
                <a:cubicBezTo>
                  <a:pt x="606455" y="297095"/>
                  <a:pt x="606455" y="303342"/>
                  <a:pt x="606357" y="309491"/>
                </a:cubicBezTo>
                <a:cubicBezTo>
                  <a:pt x="606064" y="322961"/>
                  <a:pt x="594919" y="333601"/>
                  <a:pt x="581429" y="333308"/>
                </a:cubicBezTo>
                <a:cubicBezTo>
                  <a:pt x="576443" y="333113"/>
                  <a:pt x="571751" y="331551"/>
                  <a:pt x="567938" y="328818"/>
                </a:cubicBezTo>
                <a:cubicBezTo>
                  <a:pt x="561584" y="324328"/>
                  <a:pt x="557380" y="316812"/>
                  <a:pt x="557576" y="308417"/>
                </a:cubicBezTo>
                <a:cubicBezTo>
                  <a:pt x="557771" y="303244"/>
                  <a:pt x="557673" y="298071"/>
                  <a:pt x="557478" y="292897"/>
                </a:cubicBezTo>
                <a:cubicBezTo>
                  <a:pt x="556989" y="279525"/>
                  <a:pt x="567449" y="268202"/>
                  <a:pt x="580842" y="267616"/>
                </a:cubicBezTo>
                <a:close/>
                <a:moveTo>
                  <a:pt x="552980" y="176841"/>
                </a:moveTo>
                <a:cubicBezTo>
                  <a:pt x="565492" y="171865"/>
                  <a:pt x="579666" y="177915"/>
                  <a:pt x="584651" y="190404"/>
                </a:cubicBezTo>
                <a:cubicBezTo>
                  <a:pt x="586997" y="196064"/>
                  <a:pt x="589148" y="201918"/>
                  <a:pt x="591005" y="207773"/>
                </a:cubicBezTo>
                <a:cubicBezTo>
                  <a:pt x="595306" y="220458"/>
                  <a:pt x="588366" y="234216"/>
                  <a:pt x="575561" y="238510"/>
                </a:cubicBezTo>
                <a:cubicBezTo>
                  <a:pt x="567936" y="240949"/>
                  <a:pt x="559921" y="239583"/>
                  <a:pt x="553860" y="235290"/>
                </a:cubicBezTo>
                <a:cubicBezTo>
                  <a:pt x="549755" y="232362"/>
                  <a:pt x="546431" y="228167"/>
                  <a:pt x="544769" y="222995"/>
                </a:cubicBezTo>
                <a:cubicBezTo>
                  <a:pt x="543108" y="218116"/>
                  <a:pt x="541348" y="213237"/>
                  <a:pt x="539393" y="208456"/>
                </a:cubicBezTo>
                <a:cubicBezTo>
                  <a:pt x="534408" y="195966"/>
                  <a:pt x="540468" y="181818"/>
                  <a:pt x="552980" y="176841"/>
                </a:cubicBezTo>
                <a:close/>
                <a:moveTo>
                  <a:pt x="288264" y="106027"/>
                </a:moveTo>
                <a:cubicBezTo>
                  <a:pt x="299213" y="106027"/>
                  <a:pt x="308010" y="114912"/>
                  <a:pt x="308010" y="125750"/>
                </a:cubicBezTo>
                <a:lnTo>
                  <a:pt x="308010" y="297986"/>
                </a:lnTo>
                <a:lnTo>
                  <a:pt x="466371" y="379808"/>
                </a:lnTo>
                <a:cubicBezTo>
                  <a:pt x="476049" y="384788"/>
                  <a:pt x="479861" y="396700"/>
                  <a:pt x="474876" y="406366"/>
                </a:cubicBezTo>
                <a:cubicBezTo>
                  <a:pt x="471356" y="413103"/>
                  <a:pt x="464416" y="417009"/>
                  <a:pt x="457280" y="417009"/>
                </a:cubicBezTo>
                <a:cubicBezTo>
                  <a:pt x="454250" y="417009"/>
                  <a:pt x="451121" y="416326"/>
                  <a:pt x="448287" y="414763"/>
                </a:cubicBezTo>
                <a:lnTo>
                  <a:pt x="268518" y="322006"/>
                </a:lnTo>
                <a:lnTo>
                  <a:pt x="268518" y="125750"/>
                </a:lnTo>
                <a:cubicBezTo>
                  <a:pt x="268518" y="114912"/>
                  <a:pt x="277414" y="106027"/>
                  <a:pt x="288264" y="106027"/>
                </a:cubicBezTo>
                <a:close/>
                <a:moveTo>
                  <a:pt x="309459" y="50"/>
                </a:moveTo>
                <a:cubicBezTo>
                  <a:pt x="367123" y="1107"/>
                  <a:pt x="423219" y="18678"/>
                  <a:pt x="472055" y="51406"/>
                </a:cubicBezTo>
                <a:lnTo>
                  <a:pt x="491120" y="23877"/>
                </a:lnTo>
                <a:cubicBezTo>
                  <a:pt x="496498" y="16165"/>
                  <a:pt x="502853" y="17238"/>
                  <a:pt x="505297" y="26220"/>
                </a:cubicBezTo>
                <a:lnTo>
                  <a:pt x="527491" y="106171"/>
                </a:lnTo>
                <a:cubicBezTo>
                  <a:pt x="530033" y="115055"/>
                  <a:pt x="524460" y="123157"/>
                  <a:pt x="515172" y="123938"/>
                </a:cubicBezTo>
                <a:lnTo>
                  <a:pt x="432458" y="131358"/>
                </a:lnTo>
                <a:cubicBezTo>
                  <a:pt x="423170" y="132139"/>
                  <a:pt x="419943" y="126574"/>
                  <a:pt x="425223" y="118960"/>
                </a:cubicBezTo>
                <a:lnTo>
                  <a:pt x="444288" y="91431"/>
                </a:lnTo>
                <a:cubicBezTo>
                  <a:pt x="355610" y="32467"/>
                  <a:pt x="242196" y="36275"/>
                  <a:pt x="158700" y="93774"/>
                </a:cubicBezTo>
                <a:cubicBezTo>
                  <a:pt x="158407" y="93969"/>
                  <a:pt x="158113" y="94164"/>
                  <a:pt x="157820" y="94359"/>
                </a:cubicBezTo>
                <a:cubicBezTo>
                  <a:pt x="134062" y="110857"/>
                  <a:pt x="112845" y="131553"/>
                  <a:pt x="95247" y="156446"/>
                </a:cubicBezTo>
                <a:cubicBezTo>
                  <a:pt x="14488" y="270956"/>
                  <a:pt x="42059" y="429786"/>
                  <a:pt x="156744" y="510421"/>
                </a:cubicBezTo>
                <a:cubicBezTo>
                  <a:pt x="164566" y="515985"/>
                  <a:pt x="172681" y="520964"/>
                  <a:pt x="180992" y="525552"/>
                </a:cubicBezTo>
                <a:cubicBezTo>
                  <a:pt x="180992" y="525552"/>
                  <a:pt x="180992" y="525552"/>
                  <a:pt x="181089" y="525650"/>
                </a:cubicBezTo>
                <a:cubicBezTo>
                  <a:pt x="185587" y="528090"/>
                  <a:pt x="190280" y="530433"/>
                  <a:pt x="194875" y="532581"/>
                </a:cubicBezTo>
                <a:cubicBezTo>
                  <a:pt x="195168" y="532679"/>
                  <a:pt x="195364" y="532874"/>
                  <a:pt x="195559" y="532971"/>
                </a:cubicBezTo>
                <a:cubicBezTo>
                  <a:pt x="215407" y="542245"/>
                  <a:pt x="236330" y="548884"/>
                  <a:pt x="258133" y="552788"/>
                </a:cubicBezTo>
                <a:cubicBezTo>
                  <a:pt x="271430" y="555229"/>
                  <a:pt x="280229" y="567822"/>
                  <a:pt x="277785" y="581099"/>
                </a:cubicBezTo>
                <a:cubicBezTo>
                  <a:pt x="275438" y="594277"/>
                  <a:pt x="262826" y="603161"/>
                  <a:pt x="249529" y="600721"/>
                </a:cubicBezTo>
                <a:cubicBezTo>
                  <a:pt x="205825" y="592911"/>
                  <a:pt x="165153" y="575925"/>
                  <a:pt x="128684" y="550250"/>
                </a:cubicBezTo>
                <a:cubicBezTo>
                  <a:pt x="114703" y="540391"/>
                  <a:pt x="101700" y="529555"/>
                  <a:pt x="89772" y="517840"/>
                </a:cubicBezTo>
                <a:cubicBezTo>
                  <a:pt x="89772" y="517742"/>
                  <a:pt x="89772" y="517742"/>
                  <a:pt x="89674" y="517742"/>
                </a:cubicBezTo>
                <a:cubicBezTo>
                  <a:pt x="89576" y="517645"/>
                  <a:pt x="89478" y="517547"/>
                  <a:pt x="89380" y="517352"/>
                </a:cubicBezTo>
                <a:cubicBezTo>
                  <a:pt x="44993" y="473520"/>
                  <a:pt x="15466" y="417193"/>
                  <a:pt x="4515" y="354520"/>
                </a:cubicBezTo>
                <a:cubicBezTo>
                  <a:pt x="3440" y="348370"/>
                  <a:pt x="2658" y="342219"/>
                  <a:pt x="1973" y="336069"/>
                </a:cubicBezTo>
                <a:cubicBezTo>
                  <a:pt x="1876" y="335679"/>
                  <a:pt x="1778" y="335288"/>
                  <a:pt x="1778" y="334898"/>
                </a:cubicBezTo>
                <a:cubicBezTo>
                  <a:pt x="1094" y="328845"/>
                  <a:pt x="605" y="322598"/>
                  <a:pt x="311" y="316545"/>
                </a:cubicBezTo>
                <a:cubicBezTo>
                  <a:pt x="311" y="316350"/>
                  <a:pt x="311" y="316155"/>
                  <a:pt x="311" y="315862"/>
                </a:cubicBezTo>
                <a:cubicBezTo>
                  <a:pt x="-2524" y="253384"/>
                  <a:pt x="13999" y="191980"/>
                  <a:pt x="48415" y="138875"/>
                </a:cubicBezTo>
                <a:cubicBezTo>
                  <a:pt x="48610" y="138484"/>
                  <a:pt x="48806" y="138094"/>
                  <a:pt x="49099" y="137703"/>
                </a:cubicBezTo>
                <a:cubicBezTo>
                  <a:pt x="51152" y="134579"/>
                  <a:pt x="53303" y="131358"/>
                  <a:pt x="55454" y="128234"/>
                </a:cubicBezTo>
                <a:cubicBezTo>
                  <a:pt x="56823" y="126281"/>
                  <a:pt x="58192" y="124427"/>
                  <a:pt x="59560" y="122572"/>
                </a:cubicBezTo>
                <a:cubicBezTo>
                  <a:pt x="59951" y="122084"/>
                  <a:pt x="60245" y="121693"/>
                  <a:pt x="60636" y="121303"/>
                </a:cubicBezTo>
                <a:cubicBezTo>
                  <a:pt x="102188" y="65756"/>
                  <a:pt x="160558" y="26903"/>
                  <a:pt x="227335" y="9722"/>
                </a:cubicBezTo>
                <a:cubicBezTo>
                  <a:pt x="227628" y="9624"/>
                  <a:pt x="227922" y="9526"/>
                  <a:pt x="228215" y="9526"/>
                </a:cubicBezTo>
                <a:cubicBezTo>
                  <a:pt x="228215" y="9429"/>
                  <a:pt x="228313" y="9429"/>
                  <a:pt x="228313" y="9429"/>
                </a:cubicBezTo>
                <a:cubicBezTo>
                  <a:pt x="235939" y="7574"/>
                  <a:pt x="243663" y="5914"/>
                  <a:pt x="251484" y="4548"/>
                </a:cubicBezTo>
                <a:cubicBezTo>
                  <a:pt x="270843" y="1180"/>
                  <a:pt x="290238" y="-303"/>
                  <a:pt x="309459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1">
            <a:extLst>
              <a:ext uri="{FF2B5EF4-FFF2-40B4-BE49-F238E27FC236}">
                <a16:creationId xmlns:a16="http://schemas.microsoft.com/office/drawing/2014/main" xmlns="" id="{B7546B18-7818-4F0D-B423-E501E574FC6D}"/>
              </a:ext>
            </a:extLst>
          </p:cNvPr>
          <p:cNvSpPr>
            <a:spLocks noChangeAspect="1"/>
          </p:cNvSpPr>
          <p:nvPr/>
        </p:nvSpPr>
        <p:spPr bwMode="auto">
          <a:xfrm>
            <a:off x="7011779" y="4575953"/>
            <a:ext cx="383582" cy="382981"/>
          </a:xfrm>
          <a:custGeom>
            <a:avLst/>
            <a:gdLst>
              <a:gd name="connsiteX0" fmla="*/ 284148 w 567225"/>
              <a:gd name="connsiteY0" fmla="*/ 251399 h 566337"/>
              <a:gd name="connsiteX1" fmla="*/ 247246 w 567225"/>
              <a:gd name="connsiteY1" fmla="*/ 286391 h 566337"/>
              <a:gd name="connsiteX2" fmla="*/ 247246 w 567225"/>
              <a:gd name="connsiteY2" fmla="*/ 409786 h 566337"/>
              <a:gd name="connsiteX3" fmla="*/ 284148 w 567225"/>
              <a:gd name="connsiteY3" fmla="*/ 444778 h 566337"/>
              <a:gd name="connsiteX4" fmla="*/ 321972 w 567225"/>
              <a:gd name="connsiteY4" fmla="*/ 409786 h 566337"/>
              <a:gd name="connsiteX5" fmla="*/ 321972 w 567225"/>
              <a:gd name="connsiteY5" fmla="*/ 286391 h 566337"/>
              <a:gd name="connsiteX6" fmla="*/ 284148 w 567225"/>
              <a:gd name="connsiteY6" fmla="*/ 251399 h 566337"/>
              <a:gd name="connsiteX7" fmla="*/ 284148 w 567225"/>
              <a:gd name="connsiteY7" fmla="*/ 129846 h 566337"/>
              <a:gd name="connsiteX8" fmla="*/ 238020 w 567225"/>
              <a:gd name="connsiteY8" fmla="*/ 176810 h 566337"/>
              <a:gd name="connsiteX9" fmla="*/ 284148 w 567225"/>
              <a:gd name="connsiteY9" fmla="*/ 222853 h 566337"/>
              <a:gd name="connsiteX10" fmla="*/ 330275 w 567225"/>
              <a:gd name="connsiteY10" fmla="*/ 176810 h 566337"/>
              <a:gd name="connsiteX11" fmla="*/ 284148 w 567225"/>
              <a:gd name="connsiteY11" fmla="*/ 129846 h 566337"/>
              <a:gd name="connsiteX12" fmla="*/ 284148 w 567225"/>
              <a:gd name="connsiteY12" fmla="*/ 81962 h 566337"/>
              <a:gd name="connsiteX13" fmla="*/ 485263 w 567225"/>
              <a:gd name="connsiteY13" fmla="*/ 283629 h 566337"/>
              <a:gd name="connsiteX14" fmla="*/ 284148 w 567225"/>
              <a:gd name="connsiteY14" fmla="*/ 484375 h 566337"/>
              <a:gd name="connsiteX15" fmla="*/ 82110 w 567225"/>
              <a:gd name="connsiteY15" fmla="*/ 283629 h 566337"/>
              <a:gd name="connsiteX16" fmla="*/ 284148 w 567225"/>
              <a:gd name="connsiteY16" fmla="*/ 81962 h 566337"/>
              <a:gd name="connsiteX17" fmla="*/ 284074 w 567225"/>
              <a:gd name="connsiteY17" fmla="*/ 45123 h 566337"/>
              <a:gd name="connsiteX18" fmla="*/ 45194 w 567225"/>
              <a:gd name="connsiteY18" fmla="*/ 283629 h 566337"/>
              <a:gd name="connsiteX19" fmla="*/ 284074 w 567225"/>
              <a:gd name="connsiteY19" fmla="*/ 521214 h 566337"/>
              <a:gd name="connsiteX20" fmla="*/ 522031 w 567225"/>
              <a:gd name="connsiteY20" fmla="*/ 283629 h 566337"/>
              <a:gd name="connsiteX21" fmla="*/ 284074 w 567225"/>
              <a:gd name="connsiteY21" fmla="*/ 45123 h 566337"/>
              <a:gd name="connsiteX22" fmla="*/ 284074 w 567225"/>
              <a:gd name="connsiteY22" fmla="*/ 0 h 566337"/>
              <a:gd name="connsiteX23" fmla="*/ 567225 w 567225"/>
              <a:gd name="connsiteY23" fmla="*/ 283629 h 566337"/>
              <a:gd name="connsiteX24" fmla="*/ 284074 w 567225"/>
              <a:gd name="connsiteY24" fmla="*/ 566337 h 566337"/>
              <a:gd name="connsiteX25" fmla="*/ 0 w 567225"/>
              <a:gd name="connsiteY25" fmla="*/ 283629 h 566337"/>
              <a:gd name="connsiteX26" fmla="*/ 284074 w 567225"/>
              <a:gd name="connsiteY26" fmla="*/ 0 h 56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225" h="566337">
                <a:moveTo>
                  <a:pt x="284148" y="251399"/>
                </a:moveTo>
                <a:cubicBezTo>
                  <a:pt x="264774" y="251399"/>
                  <a:pt x="247246" y="267054"/>
                  <a:pt x="247246" y="286391"/>
                </a:cubicBezTo>
                <a:lnTo>
                  <a:pt x="247246" y="409786"/>
                </a:lnTo>
                <a:cubicBezTo>
                  <a:pt x="247246" y="429124"/>
                  <a:pt x="264774" y="444778"/>
                  <a:pt x="284148" y="444778"/>
                </a:cubicBezTo>
                <a:cubicBezTo>
                  <a:pt x="303521" y="444778"/>
                  <a:pt x="321972" y="429124"/>
                  <a:pt x="321972" y="409786"/>
                </a:cubicBezTo>
                <a:lnTo>
                  <a:pt x="321972" y="286391"/>
                </a:lnTo>
                <a:cubicBezTo>
                  <a:pt x="321972" y="267054"/>
                  <a:pt x="303521" y="251399"/>
                  <a:pt x="284148" y="251399"/>
                </a:cubicBezTo>
                <a:close/>
                <a:moveTo>
                  <a:pt x="284148" y="129846"/>
                </a:moveTo>
                <a:cubicBezTo>
                  <a:pt x="258316" y="129846"/>
                  <a:pt x="238020" y="151026"/>
                  <a:pt x="238020" y="176810"/>
                </a:cubicBezTo>
                <a:cubicBezTo>
                  <a:pt x="238020" y="201673"/>
                  <a:pt x="258316" y="222853"/>
                  <a:pt x="284148" y="222853"/>
                </a:cubicBezTo>
                <a:cubicBezTo>
                  <a:pt x="309057" y="222853"/>
                  <a:pt x="330275" y="201673"/>
                  <a:pt x="330275" y="176810"/>
                </a:cubicBezTo>
                <a:cubicBezTo>
                  <a:pt x="330275" y="151026"/>
                  <a:pt x="309057" y="129846"/>
                  <a:pt x="284148" y="129846"/>
                </a:cubicBezTo>
                <a:close/>
                <a:moveTo>
                  <a:pt x="284148" y="81962"/>
                </a:moveTo>
                <a:cubicBezTo>
                  <a:pt x="394853" y="81962"/>
                  <a:pt x="485263" y="172206"/>
                  <a:pt x="485263" y="283629"/>
                </a:cubicBezTo>
                <a:cubicBezTo>
                  <a:pt x="485263" y="394131"/>
                  <a:pt x="394853" y="484375"/>
                  <a:pt x="284148" y="484375"/>
                </a:cubicBezTo>
                <a:cubicBezTo>
                  <a:pt x="172520" y="484375"/>
                  <a:pt x="82110" y="394131"/>
                  <a:pt x="82110" y="283629"/>
                </a:cubicBezTo>
                <a:cubicBezTo>
                  <a:pt x="82110" y="172206"/>
                  <a:pt x="172520" y="81962"/>
                  <a:pt x="284148" y="81962"/>
                </a:cubicBezTo>
                <a:close/>
                <a:moveTo>
                  <a:pt x="284074" y="45123"/>
                </a:moveTo>
                <a:cubicBezTo>
                  <a:pt x="152182" y="45123"/>
                  <a:pt x="45194" y="151944"/>
                  <a:pt x="45194" y="283629"/>
                </a:cubicBezTo>
                <a:cubicBezTo>
                  <a:pt x="45194" y="414393"/>
                  <a:pt x="152182" y="521214"/>
                  <a:pt x="284074" y="521214"/>
                </a:cubicBezTo>
                <a:cubicBezTo>
                  <a:pt x="415043" y="521214"/>
                  <a:pt x="522031" y="414393"/>
                  <a:pt x="522031" y="283629"/>
                </a:cubicBezTo>
                <a:cubicBezTo>
                  <a:pt x="522031" y="151944"/>
                  <a:pt x="415043" y="45123"/>
                  <a:pt x="284074" y="45123"/>
                </a:cubicBezTo>
                <a:close/>
                <a:moveTo>
                  <a:pt x="284074" y="0"/>
                </a:moveTo>
                <a:cubicBezTo>
                  <a:pt x="440868" y="0"/>
                  <a:pt x="567225" y="127080"/>
                  <a:pt x="567225" y="283629"/>
                </a:cubicBezTo>
                <a:cubicBezTo>
                  <a:pt x="567225" y="440177"/>
                  <a:pt x="440868" y="566337"/>
                  <a:pt x="284074" y="566337"/>
                </a:cubicBezTo>
                <a:cubicBezTo>
                  <a:pt x="127280" y="566337"/>
                  <a:pt x="0" y="440177"/>
                  <a:pt x="0" y="283629"/>
                </a:cubicBezTo>
                <a:cubicBezTo>
                  <a:pt x="0" y="127080"/>
                  <a:pt x="127280" y="0"/>
                  <a:pt x="2840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1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4725962" y="502809"/>
            <a:ext cx="3057247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教师梯队建设目标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20">
            <a:extLst>
              <a:ext uri="{FF2B5EF4-FFF2-40B4-BE49-F238E27FC236}">
                <a16:creationId xmlns:a16="http://schemas.microsoft.com/office/drawing/2014/main" xmlns="" id="{78B900D7-32D1-4B27-9CC3-B161FD55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128" y="367823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" name="矩形 21">
            <a:extLst>
              <a:ext uri="{FF2B5EF4-FFF2-40B4-BE49-F238E27FC236}">
                <a16:creationId xmlns:a16="http://schemas.microsoft.com/office/drawing/2014/main" xmlns="" id="{10797F98-47C0-4589-8B79-5283741C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853" y="345598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5" name="矩形 22">
            <a:extLst>
              <a:ext uri="{FF2B5EF4-FFF2-40B4-BE49-F238E27FC236}">
                <a16:creationId xmlns:a16="http://schemas.microsoft.com/office/drawing/2014/main" xmlns="" id="{D134BC39-916E-498E-B37E-313A13E7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340" y="367823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" name="矩形 23">
            <a:extLst>
              <a:ext uri="{FF2B5EF4-FFF2-40B4-BE49-F238E27FC236}">
                <a16:creationId xmlns:a16="http://schemas.microsoft.com/office/drawing/2014/main" xmlns="" id="{DAD4C362-1A69-43E6-970E-166FE1A1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765" y="350043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" name="矩形 24">
            <a:extLst>
              <a:ext uri="{FF2B5EF4-FFF2-40B4-BE49-F238E27FC236}">
                <a16:creationId xmlns:a16="http://schemas.microsoft.com/office/drawing/2014/main" xmlns="" id="{9FC5D8E8-5EDA-4BCC-8AEF-F56282630CF4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2666803" y="3132464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xmlns="" id="{5F5D2523-D232-4692-A3D0-463CC46DD61C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880821" y="3106271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xmlns="" id="{F50569E5-AC59-4888-B8E2-615E9EE86200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4888508" y="4080202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" name="矩形 27">
            <a:extLst>
              <a:ext uri="{FF2B5EF4-FFF2-40B4-BE49-F238E27FC236}">
                <a16:creationId xmlns:a16="http://schemas.microsoft.com/office/drawing/2014/main" xmlns="" id="{F36F0FDA-4FE8-47A1-81E2-DA3928D3A9AE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9102527" y="4054009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1">
            <a:extLst>
              <a:ext uri="{FF2B5EF4-FFF2-40B4-BE49-F238E27FC236}">
                <a16:creationId xmlns:a16="http://schemas.microsoft.com/office/drawing/2014/main" xmlns="" id="{92EFA096-622D-4F3E-9E0F-54CB2F678DC4}"/>
              </a:ext>
            </a:extLst>
          </p:cNvPr>
          <p:cNvSpPr>
            <a:spLocks noChangeAspect="1"/>
          </p:cNvSpPr>
          <p:nvPr/>
        </p:nvSpPr>
        <p:spPr bwMode="auto">
          <a:xfrm>
            <a:off x="2272080" y="2772729"/>
            <a:ext cx="383582" cy="353781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4" name="1">
            <a:extLst>
              <a:ext uri="{FF2B5EF4-FFF2-40B4-BE49-F238E27FC236}">
                <a16:creationId xmlns:a16="http://schemas.microsoft.com/office/drawing/2014/main" xmlns="" id="{E8DCAAFD-E795-449C-A3F7-2A8F4A867A1A}"/>
              </a:ext>
            </a:extLst>
          </p:cNvPr>
          <p:cNvSpPr>
            <a:spLocks noChangeAspect="1"/>
          </p:cNvSpPr>
          <p:nvPr/>
        </p:nvSpPr>
        <p:spPr bwMode="auto">
          <a:xfrm>
            <a:off x="4485840" y="4575921"/>
            <a:ext cx="383582" cy="383046"/>
          </a:xfrm>
          <a:custGeom>
            <a:avLst/>
            <a:gdLst>
              <a:gd name="connsiteX0" fmla="*/ 203130 w 605451"/>
              <a:gd name="connsiteY0" fmla="*/ 345841 h 604605"/>
              <a:gd name="connsiteX1" fmla="*/ 302807 w 605451"/>
              <a:gd name="connsiteY1" fmla="*/ 396386 h 604605"/>
              <a:gd name="connsiteX2" fmla="*/ 402301 w 605451"/>
              <a:gd name="connsiteY2" fmla="*/ 345933 h 604605"/>
              <a:gd name="connsiteX3" fmla="*/ 450630 w 605451"/>
              <a:gd name="connsiteY3" fmla="*/ 394101 h 604605"/>
              <a:gd name="connsiteX4" fmla="*/ 469119 w 605451"/>
              <a:gd name="connsiteY4" fmla="*/ 433038 h 604605"/>
              <a:gd name="connsiteX5" fmla="*/ 302807 w 605451"/>
              <a:gd name="connsiteY5" fmla="*/ 513928 h 604605"/>
              <a:gd name="connsiteX6" fmla="*/ 136403 w 605451"/>
              <a:gd name="connsiteY6" fmla="*/ 432947 h 604605"/>
              <a:gd name="connsiteX7" fmla="*/ 154893 w 605451"/>
              <a:gd name="connsiteY7" fmla="*/ 394101 h 604605"/>
              <a:gd name="connsiteX8" fmla="*/ 203130 w 605451"/>
              <a:gd name="connsiteY8" fmla="*/ 345841 h 604605"/>
              <a:gd name="connsiteX9" fmla="*/ 302771 w 605451"/>
              <a:gd name="connsiteY9" fmla="*/ 170278 h 604605"/>
              <a:gd name="connsiteX10" fmla="*/ 240548 w 605451"/>
              <a:gd name="connsiteY10" fmla="*/ 248130 h 604605"/>
              <a:gd name="connsiteX11" fmla="*/ 302771 w 605451"/>
              <a:gd name="connsiteY11" fmla="*/ 325798 h 604605"/>
              <a:gd name="connsiteX12" fmla="*/ 364903 w 605451"/>
              <a:gd name="connsiteY12" fmla="*/ 248130 h 604605"/>
              <a:gd name="connsiteX13" fmla="*/ 302771 w 605451"/>
              <a:gd name="connsiteY13" fmla="*/ 170278 h 604605"/>
              <a:gd name="connsiteX14" fmla="*/ 302771 w 605451"/>
              <a:gd name="connsiteY14" fmla="*/ 129982 h 604605"/>
              <a:gd name="connsiteX15" fmla="*/ 405257 w 605451"/>
              <a:gd name="connsiteY15" fmla="*/ 248130 h 604605"/>
              <a:gd name="connsiteX16" fmla="*/ 302771 w 605451"/>
              <a:gd name="connsiteY16" fmla="*/ 366094 h 604605"/>
              <a:gd name="connsiteX17" fmla="*/ 200194 w 605451"/>
              <a:gd name="connsiteY17" fmla="*/ 248130 h 604605"/>
              <a:gd name="connsiteX18" fmla="*/ 302771 w 605451"/>
              <a:gd name="connsiteY18" fmla="*/ 129982 h 604605"/>
              <a:gd name="connsiteX19" fmla="*/ 302771 w 605451"/>
              <a:gd name="connsiteY19" fmla="*/ 60415 h 604605"/>
              <a:gd name="connsiteX20" fmla="*/ 60591 w 605451"/>
              <a:gd name="connsiteY20" fmla="*/ 302348 h 604605"/>
              <a:gd name="connsiteX21" fmla="*/ 302771 w 605451"/>
              <a:gd name="connsiteY21" fmla="*/ 544190 h 604605"/>
              <a:gd name="connsiteX22" fmla="*/ 544952 w 605451"/>
              <a:gd name="connsiteY22" fmla="*/ 302348 h 604605"/>
              <a:gd name="connsiteX23" fmla="*/ 302771 w 605451"/>
              <a:gd name="connsiteY23" fmla="*/ 60415 h 604605"/>
              <a:gd name="connsiteX24" fmla="*/ 302771 w 605451"/>
              <a:gd name="connsiteY24" fmla="*/ 0 h 604605"/>
              <a:gd name="connsiteX25" fmla="*/ 605451 w 605451"/>
              <a:gd name="connsiteY25" fmla="*/ 302348 h 604605"/>
              <a:gd name="connsiteX26" fmla="*/ 302771 w 605451"/>
              <a:gd name="connsiteY26" fmla="*/ 604605 h 604605"/>
              <a:gd name="connsiteX27" fmla="*/ 0 w 605451"/>
              <a:gd name="connsiteY27" fmla="*/ 302348 h 604605"/>
              <a:gd name="connsiteX28" fmla="*/ 302771 w 605451"/>
              <a:gd name="connsiteY28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451" h="604605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q">
            <a:extLst>
              <a:ext uri="{FF2B5EF4-FFF2-40B4-BE49-F238E27FC236}">
                <a16:creationId xmlns:a16="http://schemas.microsoft.com/office/drawing/2014/main" xmlns="" id="{10C51667-8A11-46AA-BC30-2391DB9A36FD}"/>
              </a:ext>
            </a:extLst>
          </p:cNvPr>
          <p:cNvSpPr>
            <a:spLocks noChangeAspect="1"/>
          </p:cNvSpPr>
          <p:nvPr/>
        </p:nvSpPr>
        <p:spPr bwMode="auto">
          <a:xfrm>
            <a:off x="6608781" y="2759501"/>
            <a:ext cx="383582" cy="380235"/>
          </a:xfrm>
          <a:custGeom>
            <a:avLst/>
            <a:gdLst>
              <a:gd name="connsiteX0" fmla="*/ 364497 w 606415"/>
              <a:gd name="connsiteY0" fmla="*/ 549391 h 601124"/>
              <a:gd name="connsiteX1" fmla="*/ 394005 w 606415"/>
              <a:gd name="connsiteY1" fmla="*/ 567048 h 601124"/>
              <a:gd name="connsiteX2" fmla="*/ 376222 w 606415"/>
              <a:gd name="connsiteY2" fmla="*/ 596510 h 601124"/>
              <a:gd name="connsiteX3" fmla="*/ 358244 w 606415"/>
              <a:gd name="connsiteY3" fmla="*/ 600509 h 601124"/>
              <a:gd name="connsiteX4" fmla="*/ 339778 w 606415"/>
              <a:gd name="connsiteY4" fmla="*/ 596412 h 601124"/>
              <a:gd name="connsiteX5" fmla="*/ 329812 w 606415"/>
              <a:gd name="connsiteY5" fmla="*/ 580998 h 601124"/>
              <a:gd name="connsiteX6" fmla="*/ 349353 w 606415"/>
              <a:gd name="connsiteY6" fmla="*/ 552610 h 601124"/>
              <a:gd name="connsiteX7" fmla="*/ 364497 w 606415"/>
              <a:gd name="connsiteY7" fmla="*/ 549391 h 601124"/>
              <a:gd name="connsiteX8" fmla="*/ 462054 w 606415"/>
              <a:gd name="connsiteY8" fmla="*/ 511037 h 601124"/>
              <a:gd name="connsiteX9" fmla="*/ 477538 w 606415"/>
              <a:gd name="connsiteY9" fmla="*/ 521449 h 601124"/>
              <a:gd name="connsiteX10" fmla="*/ 470597 w 606415"/>
              <a:gd name="connsiteY10" fmla="*/ 555235 h 601124"/>
              <a:gd name="connsiteX11" fmla="*/ 454857 w 606415"/>
              <a:gd name="connsiteY11" fmla="*/ 564902 h 601124"/>
              <a:gd name="connsiteX12" fmla="*/ 428655 w 606415"/>
              <a:gd name="connsiteY12" fmla="*/ 563730 h 601124"/>
              <a:gd name="connsiteX13" fmla="*/ 421616 w 606415"/>
              <a:gd name="connsiteY13" fmla="*/ 556016 h 601124"/>
              <a:gd name="connsiteX14" fmla="*/ 430513 w 606415"/>
              <a:gd name="connsiteY14" fmla="*/ 522718 h 601124"/>
              <a:gd name="connsiteX15" fmla="*/ 443711 w 606415"/>
              <a:gd name="connsiteY15" fmla="*/ 514613 h 601124"/>
              <a:gd name="connsiteX16" fmla="*/ 462054 w 606415"/>
              <a:gd name="connsiteY16" fmla="*/ 511037 h 601124"/>
              <a:gd name="connsiteX17" fmla="*/ 522736 w 606415"/>
              <a:gd name="connsiteY17" fmla="*/ 445910 h 601124"/>
              <a:gd name="connsiteX18" fmla="*/ 540800 w 606415"/>
              <a:gd name="connsiteY18" fmla="*/ 450582 h 601124"/>
              <a:gd name="connsiteX19" fmla="*/ 545692 w 606415"/>
              <a:gd name="connsiteY19" fmla="*/ 484634 h 601124"/>
              <a:gd name="connsiteX20" fmla="*/ 534146 w 606415"/>
              <a:gd name="connsiteY20" fmla="*/ 499075 h 601124"/>
              <a:gd name="connsiteX21" fmla="*/ 501467 w 606415"/>
              <a:gd name="connsiteY21" fmla="*/ 503173 h 601124"/>
              <a:gd name="connsiteX22" fmla="*/ 499706 w 606415"/>
              <a:gd name="connsiteY22" fmla="*/ 501807 h 601124"/>
              <a:gd name="connsiteX23" fmla="*/ 496966 w 606415"/>
              <a:gd name="connsiteY23" fmla="*/ 467462 h 601124"/>
              <a:gd name="connsiteX24" fmla="*/ 506653 w 606415"/>
              <a:gd name="connsiteY24" fmla="*/ 455363 h 601124"/>
              <a:gd name="connsiteX25" fmla="*/ 522736 w 606415"/>
              <a:gd name="connsiteY25" fmla="*/ 445910 h 601124"/>
              <a:gd name="connsiteX26" fmla="*/ 576635 w 606415"/>
              <a:gd name="connsiteY26" fmla="*/ 362513 h 601124"/>
              <a:gd name="connsiteX27" fmla="*/ 592568 w 606415"/>
              <a:gd name="connsiteY27" fmla="*/ 393069 h 601124"/>
              <a:gd name="connsiteX28" fmla="*/ 586508 w 606415"/>
              <a:gd name="connsiteY28" fmla="*/ 410446 h 601124"/>
              <a:gd name="connsiteX29" fmla="*/ 555032 w 606415"/>
              <a:gd name="connsiteY29" fmla="*/ 424503 h 601124"/>
              <a:gd name="connsiteX30" fmla="*/ 549656 w 606415"/>
              <a:gd name="connsiteY30" fmla="*/ 421672 h 601124"/>
              <a:gd name="connsiteX31" fmla="*/ 540956 w 606415"/>
              <a:gd name="connsiteY31" fmla="*/ 393166 h 601124"/>
              <a:gd name="connsiteX32" fmla="*/ 546039 w 606415"/>
              <a:gd name="connsiteY32" fmla="*/ 378523 h 601124"/>
              <a:gd name="connsiteX33" fmla="*/ 576635 w 606415"/>
              <a:gd name="connsiteY33" fmla="*/ 362513 h 601124"/>
              <a:gd name="connsiteX34" fmla="*/ 580842 w 606415"/>
              <a:gd name="connsiteY34" fmla="*/ 267616 h 601124"/>
              <a:gd name="connsiteX35" fmla="*/ 606162 w 606415"/>
              <a:gd name="connsiteY35" fmla="*/ 291043 h 601124"/>
              <a:gd name="connsiteX36" fmla="*/ 606357 w 606415"/>
              <a:gd name="connsiteY36" fmla="*/ 309491 h 601124"/>
              <a:gd name="connsiteX37" fmla="*/ 581429 w 606415"/>
              <a:gd name="connsiteY37" fmla="*/ 333308 h 601124"/>
              <a:gd name="connsiteX38" fmla="*/ 567938 w 606415"/>
              <a:gd name="connsiteY38" fmla="*/ 328818 h 601124"/>
              <a:gd name="connsiteX39" fmla="*/ 557576 w 606415"/>
              <a:gd name="connsiteY39" fmla="*/ 308417 h 601124"/>
              <a:gd name="connsiteX40" fmla="*/ 557478 w 606415"/>
              <a:gd name="connsiteY40" fmla="*/ 292897 h 601124"/>
              <a:gd name="connsiteX41" fmla="*/ 580842 w 606415"/>
              <a:gd name="connsiteY41" fmla="*/ 267616 h 601124"/>
              <a:gd name="connsiteX42" fmla="*/ 552980 w 606415"/>
              <a:gd name="connsiteY42" fmla="*/ 176841 h 601124"/>
              <a:gd name="connsiteX43" fmla="*/ 584651 w 606415"/>
              <a:gd name="connsiteY43" fmla="*/ 190404 h 601124"/>
              <a:gd name="connsiteX44" fmla="*/ 591005 w 606415"/>
              <a:gd name="connsiteY44" fmla="*/ 207773 h 601124"/>
              <a:gd name="connsiteX45" fmla="*/ 575561 w 606415"/>
              <a:gd name="connsiteY45" fmla="*/ 238510 h 601124"/>
              <a:gd name="connsiteX46" fmla="*/ 553860 w 606415"/>
              <a:gd name="connsiteY46" fmla="*/ 235290 h 601124"/>
              <a:gd name="connsiteX47" fmla="*/ 544769 w 606415"/>
              <a:gd name="connsiteY47" fmla="*/ 222995 h 601124"/>
              <a:gd name="connsiteX48" fmla="*/ 539393 w 606415"/>
              <a:gd name="connsiteY48" fmla="*/ 208456 h 601124"/>
              <a:gd name="connsiteX49" fmla="*/ 552980 w 606415"/>
              <a:gd name="connsiteY49" fmla="*/ 176841 h 601124"/>
              <a:gd name="connsiteX50" fmla="*/ 288264 w 606415"/>
              <a:gd name="connsiteY50" fmla="*/ 106027 h 601124"/>
              <a:gd name="connsiteX51" fmla="*/ 308010 w 606415"/>
              <a:gd name="connsiteY51" fmla="*/ 125750 h 601124"/>
              <a:gd name="connsiteX52" fmla="*/ 308010 w 606415"/>
              <a:gd name="connsiteY52" fmla="*/ 297986 h 601124"/>
              <a:gd name="connsiteX53" fmla="*/ 466371 w 606415"/>
              <a:gd name="connsiteY53" fmla="*/ 379808 h 601124"/>
              <a:gd name="connsiteX54" fmla="*/ 474876 w 606415"/>
              <a:gd name="connsiteY54" fmla="*/ 406366 h 601124"/>
              <a:gd name="connsiteX55" fmla="*/ 457280 w 606415"/>
              <a:gd name="connsiteY55" fmla="*/ 417009 h 601124"/>
              <a:gd name="connsiteX56" fmla="*/ 448287 w 606415"/>
              <a:gd name="connsiteY56" fmla="*/ 414763 h 601124"/>
              <a:gd name="connsiteX57" fmla="*/ 268518 w 606415"/>
              <a:gd name="connsiteY57" fmla="*/ 322006 h 601124"/>
              <a:gd name="connsiteX58" fmla="*/ 268518 w 606415"/>
              <a:gd name="connsiteY58" fmla="*/ 125750 h 601124"/>
              <a:gd name="connsiteX59" fmla="*/ 288264 w 606415"/>
              <a:gd name="connsiteY59" fmla="*/ 106027 h 601124"/>
              <a:gd name="connsiteX60" fmla="*/ 309459 w 606415"/>
              <a:gd name="connsiteY60" fmla="*/ 50 h 601124"/>
              <a:gd name="connsiteX61" fmla="*/ 472055 w 606415"/>
              <a:gd name="connsiteY61" fmla="*/ 51406 h 601124"/>
              <a:gd name="connsiteX62" fmla="*/ 491120 w 606415"/>
              <a:gd name="connsiteY62" fmla="*/ 23877 h 601124"/>
              <a:gd name="connsiteX63" fmla="*/ 505297 w 606415"/>
              <a:gd name="connsiteY63" fmla="*/ 26220 h 601124"/>
              <a:gd name="connsiteX64" fmla="*/ 527491 w 606415"/>
              <a:gd name="connsiteY64" fmla="*/ 106171 h 601124"/>
              <a:gd name="connsiteX65" fmla="*/ 515172 w 606415"/>
              <a:gd name="connsiteY65" fmla="*/ 123938 h 601124"/>
              <a:gd name="connsiteX66" fmla="*/ 432458 w 606415"/>
              <a:gd name="connsiteY66" fmla="*/ 131358 h 601124"/>
              <a:gd name="connsiteX67" fmla="*/ 425223 w 606415"/>
              <a:gd name="connsiteY67" fmla="*/ 118960 h 601124"/>
              <a:gd name="connsiteX68" fmla="*/ 444288 w 606415"/>
              <a:gd name="connsiteY68" fmla="*/ 91431 h 601124"/>
              <a:gd name="connsiteX69" fmla="*/ 158700 w 606415"/>
              <a:gd name="connsiteY69" fmla="*/ 93774 h 601124"/>
              <a:gd name="connsiteX70" fmla="*/ 157820 w 606415"/>
              <a:gd name="connsiteY70" fmla="*/ 94359 h 601124"/>
              <a:gd name="connsiteX71" fmla="*/ 95247 w 606415"/>
              <a:gd name="connsiteY71" fmla="*/ 156446 h 601124"/>
              <a:gd name="connsiteX72" fmla="*/ 156744 w 606415"/>
              <a:gd name="connsiteY72" fmla="*/ 510421 h 601124"/>
              <a:gd name="connsiteX73" fmla="*/ 180992 w 606415"/>
              <a:gd name="connsiteY73" fmla="*/ 525552 h 601124"/>
              <a:gd name="connsiteX74" fmla="*/ 181089 w 606415"/>
              <a:gd name="connsiteY74" fmla="*/ 525650 h 601124"/>
              <a:gd name="connsiteX75" fmla="*/ 194875 w 606415"/>
              <a:gd name="connsiteY75" fmla="*/ 532581 h 601124"/>
              <a:gd name="connsiteX76" fmla="*/ 195559 w 606415"/>
              <a:gd name="connsiteY76" fmla="*/ 532971 h 601124"/>
              <a:gd name="connsiteX77" fmla="*/ 258133 w 606415"/>
              <a:gd name="connsiteY77" fmla="*/ 552788 h 601124"/>
              <a:gd name="connsiteX78" fmla="*/ 277785 w 606415"/>
              <a:gd name="connsiteY78" fmla="*/ 581099 h 601124"/>
              <a:gd name="connsiteX79" fmla="*/ 249529 w 606415"/>
              <a:gd name="connsiteY79" fmla="*/ 600721 h 601124"/>
              <a:gd name="connsiteX80" fmla="*/ 128684 w 606415"/>
              <a:gd name="connsiteY80" fmla="*/ 550250 h 601124"/>
              <a:gd name="connsiteX81" fmla="*/ 89772 w 606415"/>
              <a:gd name="connsiteY81" fmla="*/ 517840 h 601124"/>
              <a:gd name="connsiteX82" fmla="*/ 89674 w 606415"/>
              <a:gd name="connsiteY82" fmla="*/ 517742 h 601124"/>
              <a:gd name="connsiteX83" fmla="*/ 89380 w 606415"/>
              <a:gd name="connsiteY83" fmla="*/ 517352 h 601124"/>
              <a:gd name="connsiteX84" fmla="*/ 4515 w 606415"/>
              <a:gd name="connsiteY84" fmla="*/ 354520 h 601124"/>
              <a:gd name="connsiteX85" fmla="*/ 1973 w 606415"/>
              <a:gd name="connsiteY85" fmla="*/ 336069 h 601124"/>
              <a:gd name="connsiteX86" fmla="*/ 1778 w 606415"/>
              <a:gd name="connsiteY86" fmla="*/ 334898 h 601124"/>
              <a:gd name="connsiteX87" fmla="*/ 311 w 606415"/>
              <a:gd name="connsiteY87" fmla="*/ 316545 h 601124"/>
              <a:gd name="connsiteX88" fmla="*/ 311 w 606415"/>
              <a:gd name="connsiteY88" fmla="*/ 315862 h 601124"/>
              <a:gd name="connsiteX89" fmla="*/ 48415 w 606415"/>
              <a:gd name="connsiteY89" fmla="*/ 138875 h 601124"/>
              <a:gd name="connsiteX90" fmla="*/ 49099 w 606415"/>
              <a:gd name="connsiteY90" fmla="*/ 137703 h 601124"/>
              <a:gd name="connsiteX91" fmla="*/ 55454 w 606415"/>
              <a:gd name="connsiteY91" fmla="*/ 128234 h 601124"/>
              <a:gd name="connsiteX92" fmla="*/ 59560 w 606415"/>
              <a:gd name="connsiteY92" fmla="*/ 122572 h 601124"/>
              <a:gd name="connsiteX93" fmla="*/ 60636 w 606415"/>
              <a:gd name="connsiteY93" fmla="*/ 121303 h 601124"/>
              <a:gd name="connsiteX94" fmla="*/ 227335 w 606415"/>
              <a:gd name="connsiteY94" fmla="*/ 9722 h 601124"/>
              <a:gd name="connsiteX95" fmla="*/ 228215 w 606415"/>
              <a:gd name="connsiteY95" fmla="*/ 9526 h 601124"/>
              <a:gd name="connsiteX96" fmla="*/ 228313 w 606415"/>
              <a:gd name="connsiteY96" fmla="*/ 9429 h 601124"/>
              <a:gd name="connsiteX97" fmla="*/ 251484 w 606415"/>
              <a:gd name="connsiteY97" fmla="*/ 4548 h 601124"/>
              <a:gd name="connsiteX98" fmla="*/ 309459 w 606415"/>
              <a:gd name="connsiteY98" fmla="*/ 50 h 6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06415" h="601124">
                <a:moveTo>
                  <a:pt x="364497" y="549391"/>
                </a:moveTo>
                <a:cubicBezTo>
                  <a:pt x="377590" y="546074"/>
                  <a:pt x="390780" y="554073"/>
                  <a:pt x="394005" y="567048"/>
                </a:cubicBezTo>
                <a:cubicBezTo>
                  <a:pt x="397229" y="580120"/>
                  <a:pt x="389315" y="593290"/>
                  <a:pt x="376222" y="596510"/>
                </a:cubicBezTo>
                <a:cubicBezTo>
                  <a:pt x="370262" y="598070"/>
                  <a:pt x="364204" y="599339"/>
                  <a:pt x="358244" y="600509"/>
                </a:cubicBezTo>
                <a:cubicBezTo>
                  <a:pt x="351502" y="601680"/>
                  <a:pt x="344956" y="600022"/>
                  <a:pt x="339778" y="596412"/>
                </a:cubicBezTo>
                <a:cubicBezTo>
                  <a:pt x="334697" y="592900"/>
                  <a:pt x="330984" y="587437"/>
                  <a:pt x="329812" y="580998"/>
                </a:cubicBezTo>
                <a:cubicBezTo>
                  <a:pt x="327369" y="567731"/>
                  <a:pt x="336163" y="555049"/>
                  <a:pt x="349353" y="552610"/>
                </a:cubicBezTo>
                <a:cubicBezTo>
                  <a:pt x="354434" y="551732"/>
                  <a:pt x="359514" y="550562"/>
                  <a:pt x="364497" y="549391"/>
                </a:cubicBezTo>
                <a:close/>
                <a:moveTo>
                  <a:pt x="462054" y="511037"/>
                </a:moveTo>
                <a:cubicBezTo>
                  <a:pt x="468177" y="512270"/>
                  <a:pt x="473823" y="515834"/>
                  <a:pt x="477538" y="521449"/>
                </a:cubicBezTo>
                <a:cubicBezTo>
                  <a:pt x="484871" y="532678"/>
                  <a:pt x="481840" y="547813"/>
                  <a:pt x="470597" y="555235"/>
                </a:cubicBezTo>
                <a:cubicBezTo>
                  <a:pt x="465513" y="558555"/>
                  <a:pt x="460234" y="561875"/>
                  <a:pt x="454857" y="564902"/>
                </a:cubicBezTo>
                <a:cubicBezTo>
                  <a:pt x="446351" y="569784"/>
                  <a:pt x="436183" y="569003"/>
                  <a:pt x="428655" y="563730"/>
                </a:cubicBezTo>
                <a:cubicBezTo>
                  <a:pt x="425820" y="561777"/>
                  <a:pt x="423376" y="559140"/>
                  <a:pt x="421616" y="556016"/>
                </a:cubicBezTo>
                <a:cubicBezTo>
                  <a:pt x="414870" y="544298"/>
                  <a:pt x="418878" y="529456"/>
                  <a:pt x="430513" y="522718"/>
                </a:cubicBezTo>
                <a:cubicBezTo>
                  <a:pt x="435010" y="520179"/>
                  <a:pt x="439409" y="517445"/>
                  <a:pt x="443711" y="514613"/>
                </a:cubicBezTo>
                <a:cubicBezTo>
                  <a:pt x="449332" y="510902"/>
                  <a:pt x="455932" y="509804"/>
                  <a:pt x="462054" y="511037"/>
                </a:cubicBezTo>
                <a:close/>
                <a:moveTo>
                  <a:pt x="522736" y="445910"/>
                </a:moveTo>
                <a:cubicBezTo>
                  <a:pt x="528912" y="445044"/>
                  <a:pt x="535418" y="446532"/>
                  <a:pt x="540800" y="450582"/>
                </a:cubicBezTo>
                <a:cubicBezTo>
                  <a:pt x="551563" y="458582"/>
                  <a:pt x="553813" y="473804"/>
                  <a:pt x="545692" y="484634"/>
                </a:cubicBezTo>
                <a:cubicBezTo>
                  <a:pt x="541974" y="489513"/>
                  <a:pt x="538060" y="494392"/>
                  <a:pt x="534146" y="499075"/>
                </a:cubicBezTo>
                <a:cubicBezTo>
                  <a:pt x="525830" y="508735"/>
                  <a:pt x="511740" y="510296"/>
                  <a:pt x="501467" y="503173"/>
                </a:cubicBezTo>
                <a:cubicBezTo>
                  <a:pt x="500880" y="502783"/>
                  <a:pt x="500293" y="502295"/>
                  <a:pt x="499706" y="501807"/>
                </a:cubicBezTo>
                <a:cubicBezTo>
                  <a:pt x="489432" y="493123"/>
                  <a:pt x="488258" y="477707"/>
                  <a:pt x="496966" y="467462"/>
                </a:cubicBezTo>
                <a:cubicBezTo>
                  <a:pt x="500293" y="463559"/>
                  <a:pt x="503522" y="459558"/>
                  <a:pt x="506653" y="455363"/>
                </a:cubicBezTo>
                <a:cubicBezTo>
                  <a:pt x="510713" y="449997"/>
                  <a:pt x="516559" y="446777"/>
                  <a:pt x="522736" y="445910"/>
                </a:cubicBezTo>
                <a:close/>
                <a:moveTo>
                  <a:pt x="576635" y="362513"/>
                </a:moveTo>
                <a:cubicBezTo>
                  <a:pt x="589440" y="366515"/>
                  <a:pt x="596576" y="380182"/>
                  <a:pt x="592568" y="393069"/>
                </a:cubicBezTo>
                <a:cubicBezTo>
                  <a:pt x="590711" y="398828"/>
                  <a:pt x="588658" y="404686"/>
                  <a:pt x="586508" y="410446"/>
                </a:cubicBezTo>
                <a:cubicBezTo>
                  <a:pt x="581718" y="423039"/>
                  <a:pt x="567642" y="429287"/>
                  <a:pt x="555032" y="424503"/>
                </a:cubicBezTo>
                <a:cubicBezTo>
                  <a:pt x="553077" y="423820"/>
                  <a:pt x="551317" y="422844"/>
                  <a:pt x="549656" y="421672"/>
                </a:cubicBezTo>
                <a:cubicBezTo>
                  <a:pt x="540760" y="415424"/>
                  <a:pt x="536948" y="403710"/>
                  <a:pt x="540956" y="393166"/>
                </a:cubicBezTo>
                <a:cubicBezTo>
                  <a:pt x="542813" y="388285"/>
                  <a:pt x="544475" y="383404"/>
                  <a:pt x="546039" y="378523"/>
                </a:cubicBezTo>
                <a:cubicBezTo>
                  <a:pt x="550047" y="365637"/>
                  <a:pt x="563732" y="358510"/>
                  <a:pt x="576635" y="362513"/>
                </a:cubicBezTo>
                <a:close/>
                <a:moveTo>
                  <a:pt x="580842" y="267616"/>
                </a:moveTo>
                <a:cubicBezTo>
                  <a:pt x="594333" y="267128"/>
                  <a:pt x="605673" y="277572"/>
                  <a:pt x="606162" y="291043"/>
                </a:cubicBezTo>
                <a:cubicBezTo>
                  <a:pt x="606455" y="297095"/>
                  <a:pt x="606455" y="303342"/>
                  <a:pt x="606357" y="309491"/>
                </a:cubicBezTo>
                <a:cubicBezTo>
                  <a:pt x="606064" y="322961"/>
                  <a:pt x="594919" y="333601"/>
                  <a:pt x="581429" y="333308"/>
                </a:cubicBezTo>
                <a:cubicBezTo>
                  <a:pt x="576443" y="333113"/>
                  <a:pt x="571751" y="331551"/>
                  <a:pt x="567938" y="328818"/>
                </a:cubicBezTo>
                <a:cubicBezTo>
                  <a:pt x="561584" y="324328"/>
                  <a:pt x="557380" y="316812"/>
                  <a:pt x="557576" y="308417"/>
                </a:cubicBezTo>
                <a:cubicBezTo>
                  <a:pt x="557771" y="303244"/>
                  <a:pt x="557673" y="298071"/>
                  <a:pt x="557478" y="292897"/>
                </a:cubicBezTo>
                <a:cubicBezTo>
                  <a:pt x="556989" y="279525"/>
                  <a:pt x="567449" y="268202"/>
                  <a:pt x="580842" y="267616"/>
                </a:cubicBezTo>
                <a:close/>
                <a:moveTo>
                  <a:pt x="552980" y="176841"/>
                </a:moveTo>
                <a:cubicBezTo>
                  <a:pt x="565492" y="171865"/>
                  <a:pt x="579666" y="177915"/>
                  <a:pt x="584651" y="190404"/>
                </a:cubicBezTo>
                <a:cubicBezTo>
                  <a:pt x="586997" y="196064"/>
                  <a:pt x="589148" y="201918"/>
                  <a:pt x="591005" y="207773"/>
                </a:cubicBezTo>
                <a:cubicBezTo>
                  <a:pt x="595306" y="220458"/>
                  <a:pt x="588366" y="234216"/>
                  <a:pt x="575561" y="238510"/>
                </a:cubicBezTo>
                <a:cubicBezTo>
                  <a:pt x="567936" y="240949"/>
                  <a:pt x="559921" y="239583"/>
                  <a:pt x="553860" y="235290"/>
                </a:cubicBezTo>
                <a:cubicBezTo>
                  <a:pt x="549755" y="232362"/>
                  <a:pt x="546431" y="228167"/>
                  <a:pt x="544769" y="222995"/>
                </a:cubicBezTo>
                <a:cubicBezTo>
                  <a:pt x="543108" y="218116"/>
                  <a:pt x="541348" y="213237"/>
                  <a:pt x="539393" y="208456"/>
                </a:cubicBezTo>
                <a:cubicBezTo>
                  <a:pt x="534408" y="195966"/>
                  <a:pt x="540468" y="181818"/>
                  <a:pt x="552980" y="176841"/>
                </a:cubicBezTo>
                <a:close/>
                <a:moveTo>
                  <a:pt x="288264" y="106027"/>
                </a:moveTo>
                <a:cubicBezTo>
                  <a:pt x="299213" y="106027"/>
                  <a:pt x="308010" y="114912"/>
                  <a:pt x="308010" y="125750"/>
                </a:cubicBezTo>
                <a:lnTo>
                  <a:pt x="308010" y="297986"/>
                </a:lnTo>
                <a:lnTo>
                  <a:pt x="466371" y="379808"/>
                </a:lnTo>
                <a:cubicBezTo>
                  <a:pt x="476049" y="384788"/>
                  <a:pt x="479861" y="396700"/>
                  <a:pt x="474876" y="406366"/>
                </a:cubicBezTo>
                <a:cubicBezTo>
                  <a:pt x="471356" y="413103"/>
                  <a:pt x="464416" y="417009"/>
                  <a:pt x="457280" y="417009"/>
                </a:cubicBezTo>
                <a:cubicBezTo>
                  <a:pt x="454250" y="417009"/>
                  <a:pt x="451121" y="416326"/>
                  <a:pt x="448287" y="414763"/>
                </a:cubicBezTo>
                <a:lnTo>
                  <a:pt x="268518" y="322006"/>
                </a:lnTo>
                <a:lnTo>
                  <a:pt x="268518" y="125750"/>
                </a:lnTo>
                <a:cubicBezTo>
                  <a:pt x="268518" y="114912"/>
                  <a:pt x="277414" y="106027"/>
                  <a:pt x="288264" y="106027"/>
                </a:cubicBezTo>
                <a:close/>
                <a:moveTo>
                  <a:pt x="309459" y="50"/>
                </a:moveTo>
                <a:cubicBezTo>
                  <a:pt x="367123" y="1107"/>
                  <a:pt x="423219" y="18678"/>
                  <a:pt x="472055" y="51406"/>
                </a:cubicBezTo>
                <a:lnTo>
                  <a:pt x="491120" y="23877"/>
                </a:lnTo>
                <a:cubicBezTo>
                  <a:pt x="496498" y="16165"/>
                  <a:pt x="502853" y="17238"/>
                  <a:pt x="505297" y="26220"/>
                </a:cubicBezTo>
                <a:lnTo>
                  <a:pt x="527491" y="106171"/>
                </a:lnTo>
                <a:cubicBezTo>
                  <a:pt x="530033" y="115055"/>
                  <a:pt x="524460" y="123157"/>
                  <a:pt x="515172" y="123938"/>
                </a:cubicBezTo>
                <a:lnTo>
                  <a:pt x="432458" y="131358"/>
                </a:lnTo>
                <a:cubicBezTo>
                  <a:pt x="423170" y="132139"/>
                  <a:pt x="419943" y="126574"/>
                  <a:pt x="425223" y="118960"/>
                </a:cubicBezTo>
                <a:lnTo>
                  <a:pt x="444288" y="91431"/>
                </a:lnTo>
                <a:cubicBezTo>
                  <a:pt x="355610" y="32467"/>
                  <a:pt x="242196" y="36275"/>
                  <a:pt x="158700" y="93774"/>
                </a:cubicBezTo>
                <a:cubicBezTo>
                  <a:pt x="158407" y="93969"/>
                  <a:pt x="158113" y="94164"/>
                  <a:pt x="157820" y="94359"/>
                </a:cubicBezTo>
                <a:cubicBezTo>
                  <a:pt x="134062" y="110857"/>
                  <a:pt x="112845" y="131553"/>
                  <a:pt x="95247" y="156446"/>
                </a:cubicBezTo>
                <a:cubicBezTo>
                  <a:pt x="14488" y="270956"/>
                  <a:pt x="42059" y="429786"/>
                  <a:pt x="156744" y="510421"/>
                </a:cubicBezTo>
                <a:cubicBezTo>
                  <a:pt x="164566" y="515985"/>
                  <a:pt x="172681" y="520964"/>
                  <a:pt x="180992" y="525552"/>
                </a:cubicBezTo>
                <a:cubicBezTo>
                  <a:pt x="180992" y="525552"/>
                  <a:pt x="180992" y="525552"/>
                  <a:pt x="181089" y="525650"/>
                </a:cubicBezTo>
                <a:cubicBezTo>
                  <a:pt x="185587" y="528090"/>
                  <a:pt x="190280" y="530433"/>
                  <a:pt x="194875" y="532581"/>
                </a:cubicBezTo>
                <a:cubicBezTo>
                  <a:pt x="195168" y="532679"/>
                  <a:pt x="195364" y="532874"/>
                  <a:pt x="195559" y="532971"/>
                </a:cubicBezTo>
                <a:cubicBezTo>
                  <a:pt x="215407" y="542245"/>
                  <a:pt x="236330" y="548884"/>
                  <a:pt x="258133" y="552788"/>
                </a:cubicBezTo>
                <a:cubicBezTo>
                  <a:pt x="271430" y="555229"/>
                  <a:pt x="280229" y="567822"/>
                  <a:pt x="277785" y="581099"/>
                </a:cubicBezTo>
                <a:cubicBezTo>
                  <a:pt x="275438" y="594277"/>
                  <a:pt x="262826" y="603161"/>
                  <a:pt x="249529" y="600721"/>
                </a:cubicBezTo>
                <a:cubicBezTo>
                  <a:pt x="205825" y="592911"/>
                  <a:pt x="165153" y="575925"/>
                  <a:pt x="128684" y="550250"/>
                </a:cubicBezTo>
                <a:cubicBezTo>
                  <a:pt x="114703" y="540391"/>
                  <a:pt x="101700" y="529555"/>
                  <a:pt x="89772" y="517840"/>
                </a:cubicBezTo>
                <a:cubicBezTo>
                  <a:pt x="89772" y="517742"/>
                  <a:pt x="89772" y="517742"/>
                  <a:pt x="89674" y="517742"/>
                </a:cubicBezTo>
                <a:cubicBezTo>
                  <a:pt x="89576" y="517645"/>
                  <a:pt x="89478" y="517547"/>
                  <a:pt x="89380" y="517352"/>
                </a:cubicBezTo>
                <a:cubicBezTo>
                  <a:pt x="44993" y="473520"/>
                  <a:pt x="15466" y="417193"/>
                  <a:pt x="4515" y="354520"/>
                </a:cubicBezTo>
                <a:cubicBezTo>
                  <a:pt x="3440" y="348370"/>
                  <a:pt x="2658" y="342219"/>
                  <a:pt x="1973" y="336069"/>
                </a:cubicBezTo>
                <a:cubicBezTo>
                  <a:pt x="1876" y="335679"/>
                  <a:pt x="1778" y="335288"/>
                  <a:pt x="1778" y="334898"/>
                </a:cubicBezTo>
                <a:cubicBezTo>
                  <a:pt x="1094" y="328845"/>
                  <a:pt x="605" y="322598"/>
                  <a:pt x="311" y="316545"/>
                </a:cubicBezTo>
                <a:cubicBezTo>
                  <a:pt x="311" y="316350"/>
                  <a:pt x="311" y="316155"/>
                  <a:pt x="311" y="315862"/>
                </a:cubicBezTo>
                <a:cubicBezTo>
                  <a:pt x="-2524" y="253384"/>
                  <a:pt x="13999" y="191980"/>
                  <a:pt x="48415" y="138875"/>
                </a:cubicBezTo>
                <a:cubicBezTo>
                  <a:pt x="48610" y="138484"/>
                  <a:pt x="48806" y="138094"/>
                  <a:pt x="49099" y="137703"/>
                </a:cubicBezTo>
                <a:cubicBezTo>
                  <a:pt x="51152" y="134579"/>
                  <a:pt x="53303" y="131358"/>
                  <a:pt x="55454" y="128234"/>
                </a:cubicBezTo>
                <a:cubicBezTo>
                  <a:pt x="56823" y="126281"/>
                  <a:pt x="58192" y="124427"/>
                  <a:pt x="59560" y="122572"/>
                </a:cubicBezTo>
                <a:cubicBezTo>
                  <a:pt x="59951" y="122084"/>
                  <a:pt x="60245" y="121693"/>
                  <a:pt x="60636" y="121303"/>
                </a:cubicBezTo>
                <a:cubicBezTo>
                  <a:pt x="102188" y="65756"/>
                  <a:pt x="160558" y="26903"/>
                  <a:pt x="227335" y="9722"/>
                </a:cubicBezTo>
                <a:cubicBezTo>
                  <a:pt x="227628" y="9624"/>
                  <a:pt x="227922" y="9526"/>
                  <a:pt x="228215" y="9526"/>
                </a:cubicBezTo>
                <a:cubicBezTo>
                  <a:pt x="228215" y="9429"/>
                  <a:pt x="228313" y="9429"/>
                  <a:pt x="228313" y="9429"/>
                </a:cubicBezTo>
                <a:cubicBezTo>
                  <a:pt x="235939" y="7574"/>
                  <a:pt x="243663" y="5914"/>
                  <a:pt x="251484" y="4548"/>
                </a:cubicBezTo>
                <a:cubicBezTo>
                  <a:pt x="270843" y="1180"/>
                  <a:pt x="290238" y="-303"/>
                  <a:pt x="309459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1">
            <a:extLst>
              <a:ext uri="{FF2B5EF4-FFF2-40B4-BE49-F238E27FC236}">
                <a16:creationId xmlns:a16="http://schemas.microsoft.com/office/drawing/2014/main" xmlns="" id="{B7546B18-7818-4F0D-B423-E501E574FC6D}"/>
              </a:ext>
            </a:extLst>
          </p:cNvPr>
          <p:cNvSpPr>
            <a:spLocks noChangeAspect="1"/>
          </p:cNvSpPr>
          <p:nvPr/>
        </p:nvSpPr>
        <p:spPr bwMode="auto">
          <a:xfrm>
            <a:off x="8758723" y="4575953"/>
            <a:ext cx="383582" cy="382981"/>
          </a:xfrm>
          <a:custGeom>
            <a:avLst/>
            <a:gdLst>
              <a:gd name="connsiteX0" fmla="*/ 284148 w 567225"/>
              <a:gd name="connsiteY0" fmla="*/ 251399 h 566337"/>
              <a:gd name="connsiteX1" fmla="*/ 247246 w 567225"/>
              <a:gd name="connsiteY1" fmla="*/ 286391 h 566337"/>
              <a:gd name="connsiteX2" fmla="*/ 247246 w 567225"/>
              <a:gd name="connsiteY2" fmla="*/ 409786 h 566337"/>
              <a:gd name="connsiteX3" fmla="*/ 284148 w 567225"/>
              <a:gd name="connsiteY3" fmla="*/ 444778 h 566337"/>
              <a:gd name="connsiteX4" fmla="*/ 321972 w 567225"/>
              <a:gd name="connsiteY4" fmla="*/ 409786 h 566337"/>
              <a:gd name="connsiteX5" fmla="*/ 321972 w 567225"/>
              <a:gd name="connsiteY5" fmla="*/ 286391 h 566337"/>
              <a:gd name="connsiteX6" fmla="*/ 284148 w 567225"/>
              <a:gd name="connsiteY6" fmla="*/ 251399 h 566337"/>
              <a:gd name="connsiteX7" fmla="*/ 284148 w 567225"/>
              <a:gd name="connsiteY7" fmla="*/ 129846 h 566337"/>
              <a:gd name="connsiteX8" fmla="*/ 238020 w 567225"/>
              <a:gd name="connsiteY8" fmla="*/ 176810 h 566337"/>
              <a:gd name="connsiteX9" fmla="*/ 284148 w 567225"/>
              <a:gd name="connsiteY9" fmla="*/ 222853 h 566337"/>
              <a:gd name="connsiteX10" fmla="*/ 330275 w 567225"/>
              <a:gd name="connsiteY10" fmla="*/ 176810 h 566337"/>
              <a:gd name="connsiteX11" fmla="*/ 284148 w 567225"/>
              <a:gd name="connsiteY11" fmla="*/ 129846 h 566337"/>
              <a:gd name="connsiteX12" fmla="*/ 284148 w 567225"/>
              <a:gd name="connsiteY12" fmla="*/ 81962 h 566337"/>
              <a:gd name="connsiteX13" fmla="*/ 485263 w 567225"/>
              <a:gd name="connsiteY13" fmla="*/ 283629 h 566337"/>
              <a:gd name="connsiteX14" fmla="*/ 284148 w 567225"/>
              <a:gd name="connsiteY14" fmla="*/ 484375 h 566337"/>
              <a:gd name="connsiteX15" fmla="*/ 82110 w 567225"/>
              <a:gd name="connsiteY15" fmla="*/ 283629 h 566337"/>
              <a:gd name="connsiteX16" fmla="*/ 284148 w 567225"/>
              <a:gd name="connsiteY16" fmla="*/ 81962 h 566337"/>
              <a:gd name="connsiteX17" fmla="*/ 284074 w 567225"/>
              <a:gd name="connsiteY17" fmla="*/ 45123 h 566337"/>
              <a:gd name="connsiteX18" fmla="*/ 45194 w 567225"/>
              <a:gd name="connsiteY18" fmla="*/ 283629 h 566337"/>
              <a:gd name="connsiteX19" fmla="*/ 284074 w 567225"/>
              <a:gd name="connsiteY19" fmla="*/ 521214 h 566337"/>
              <a:gd name="connsiteX20" fmla="*/ 522031 w 567225"/>
              <a:gd name="connsiteY20" fmla="*/ 283629 h 566337"/>
              <a:gd name="connsiteX21" fmla="*/ 284074 w 567225"/>
              <a:gd name="connsiteY21" fmla="*/ 45123 h 566337"/>
              <a:gd name="connsiteX22" fmla="*/ 284074 w 567225"/>
              <a:gd name="connsiteY22" fmla="*/ 0 h 566337"/>
              <a:gd name="connsiteX23" fmla="*/ 567225 w 567225"/>
              <a:gd name="connsiteY23" fmla="*/ 283629 h 566337"/>
              <a:gd name="connsiteX24" fmla="*/ 284074 w 567225"/>
              <a:gd name="connsiteY24" fmla="*/ 566337 h 566337"/>
              <a:gd name="connsiteX25" fmla="*/ 0 w 567225"/>
              <a:gd name="connsiteY25" fmla="*/ 283629 h 566337"/>
              <a:gd name="connsiteX26" fmla="*/ 284074 w 567225"/>
              <a:gd name="connsiteY26" fmla="*/ 0 h 56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225" h="566337">
                <a:moveTo>
                  <a:pt x="284148" y="251399"/>
                </a:moveTo>
                <a:cubicBezTo>
                  <a:pt x="264774" y="251399"/>
                  <a:pt x="247246" y="267054"/>
                  <a:pt x="247246" y="286391"/>
                </a:cubicBezTo>
                <a:lnTo>
                  <a:pt x="247246" y="409786"/>
                </a:lnTo>
                <a:cubicBezTo>
                  <a:pt x="247246" y="429124"/>
                  <a:pt x="264774" y="444778"/>
                  <a:pt x="284148" y="444778"/>
                </a:cubicBezTo>
                <a:cubicBezTo>
                  <a:pt x="303521" y="444778"/>
                  <a:pt x="321972" y="429124"/>
                  <a:pt x="321972" y="409786"/>
                </a:cubicBezTo>
                <a:lnTo>
                  <a:pt x="321972" y="286391"/>
                </a:lnTo>
                <a:cubicBezTo>
                  <a:pt x="321972" y="267054"/>
                  <a:pt x="303521" y="251399"/>
                  <a:pt x="284148" y="251399"/>
                </a:cubicBezTo>
                <a:close/>
                <a:moveTo>
                  <a:pt x="284148" y="129846"/>
                </a:moveTo>
                <a:cubicBezTo>
                  <a:pt x="258316" y="129846"/>
                  <a:pt x="238020" y="151026"/>
                  <a:pt x="238020" y="176810"/>
                </a:cubicBezTo>
                <a:cubicBezTo>
                  <a:pt x="238020" y="201673"/>
                  <a:pt x="258316" y="222853"/>
                  <a:pt x="284148" y="222853"/>
                </a:cubicBezTo>
                <a:cubicBezTo>
                  <a:pt x="309057" y="222853"/>
                  <a:pt x="330275" y="201673"/>
                  <a:pt x="330275" y="176810"/>
                </a:cubicBezTo>
                <a:cubicBezTo>
                  <a:pt x="330275" y="151026"/>
                  <a:pt x="309057" y="129846"/>
                  <a:pt x="284148" y="129846"/>
                </a:cubicBezTo>
                <a:close/>
                <a:moveTo>
                  <a:pt x="284148" y="81962"/>
                </a:moveTo>
                <a:cubicBezTo>
                  <a:pt x="394853" y="81962"/>
                  <a:pt x="485263" y="172206"/>
                  <a:pt x="485263" y="283629"/>
                </a:cubicBezTo>
                <a:cubicBezTo>
                  <a:pt x="485263" y="394131"/>
                  <a:pt x="394853" y="484375"/>
                  <a:pt x="284148" y="484375"/>
                </a:cubicBezTo>
                <a:cubicBezTo>
                  <a:pt x="172520" y="484375"/>
                  <a:pt x="82110" y="394131"/>
                  <a:pt x="82110" y="283629"/>
                </a:cubicBezTo>
                <a:cubicBezTo>
                  <a:pt x="82110" y="172206"/>
                  <a:pt x="172520" y="81962"/>
                  <a:pt x="284148" y="81962"/>
                </a:cubicBezTo>
                <a:close/>
                <a:moveTo>
                  <a:pt x="284074" y="45123"/>
                </a:moveTo>
                <a:cubicBezTo>
                  <a:pt x="152182" y="45123"/>
                  <a:pt x="45194" y="151944"/>
                  <a:pt x="45194" y="283629"/>
                </a:cubicBezTo>
                <a:cubicBezTo>
                  <a:pt x="45194" y="414393"/>
                  <a:pt x="152182" y="521214"/>
                  <a:pt x="284074" y="521214"/>
                </a:cubicBezTo>
                <a:cubicBezTo>
                  <a:pt x="415043" y="521214"/>
                  <a:pt x="522031" y="414393"/>
                  <a:pt x="522031" y="283629"/>
                </a:cubicBezTo>
                <a:cubicBezTo>
                  <a:pt x="522031" y="151944"/>
                  <a:pt x="415043" y="45123"/>
                  <a:pt x="284074" y="45123"/>
                </a:cubicBezTo>
                <a:close/>
                <a:moveTo>
                  <a:pt x="284074" y="0"/>
                </a:moveTo>
                <a:cubicBezTo>
                  <a:pt x="440868" y="0"/>
                  <a:pt x="567225" y="127080"/>
                  <a:pt x="567225" y="283629"/>
                </a:cubicBezTo>
                <a:cubicBezTo>
                  <a:pt x="567225" y="440177"/>
                  <a:pt x="440868" y="566337"/>
                  <a:pt x="284074" y="566337"/>
                </a:cubicBezTo>
                <a:cubicBezTo>
                  <a:pt x="127280" y="566337"/>
                  <a:pt x="0" y="440177"/>
                  <a:pt x="0" y="283629"/>
                </a:cubicBezTo>
                <a:cubicBezTo>
                  <a:pt x="0" y="127080"/>
                  <a:pt x="127280" y="0"/>
                  <a:pt x="2840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2421126" y="1210939"/>
          <a:ext cx="8074001" cy="4992624"/>
        </p:xfrm>
        <a:graphic>
          <a:graphicData uri="http://schemas.openxmlformats.org/drawingml/2006/table">
            <a:tbl>
              <a:tblPr/>
              <a:tblGrid>
                <a:gridCol w="1133998"/>
                <a:gridCol w="1480900"/>
                <a:gridCol w="1487606"/>
                <a:gridCol w="3971497"/>
              </a:tblGrid>
              <a:tr h="25717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梯队建设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等线"/>
                          <a:ea typeface="宋体"/>
                          <a:cs typeface="Times New Roman"/>
                        </a:rPr>
                        <a:t>总目标</a:t>
                      </a:r>
                      <a:endParaRPr lang="zh-CN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等线"/>
                          <a:ea typeface="宋体"/>
                          <a:cs typeface="Times New Roman"/>
                        </a:rPr>
                        <a:t>目标语</a:t>
                      </a:r>
                      <a:endParaRPr lang="zh-CN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等线"/>
                          <a:ea typeface="宋体"/>
                          <a:cs typeface="Times New Roman"/>
                        </a:rPr>
                        <a:t>实现目标</a:t>
                      </a:r>
                      <a:endParaRPr lang="zh-CN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等线"/>
                          <a:ea typeface="宋体"/>
                          <a:cs typeface="Times New Roman"/>
                        </a:rPr>
                        <a:t>第一梯队</a:t>
                      </a:r>
                      <a:endParaRPr lang="zh-CN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研究型教师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博采众长 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精益求精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焕发活力 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超越自我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以“新基础”教育理论，支撑实践能力；增强管理意识，做好骨干教师的引领和辐射作用；深入课题研究，变教师单一、局部、简单的思维方式为综合、整体的思维方式。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等线"/>
                          <a:ea typeface="宋体"/>
                          <a:cs typeface="Times New Roman"/>
                        </a:rPr>
                        <a:t>第二梯队</a:t>
                      </a:r>
                      <a:endParaRPr lang="zh-CN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等线"/>
                          <a:ea typeface="宋体"/>
                          <a:cs typeface="Times New Roman"/>
                        </a:rPr>
                        <a:t>成熟型教师</a:t>
                      </a:r>
                      <a:endParaRPr lang="zh-CN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研修进取 </a:t>
                      </a:r>
                      <a:endParaRPr lang="en-US" altLang="zh-CN" sz="1800" kern="0" dirty="0" smtClean="0">
                        <a:latin typeface="等线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latin typeface="等线"/>
                          <a:ea typeface="宋体"/>
                          <a:cs typeface="Times New Roman"/>
                        </a:rPr>
                        <a:t>勇于</a:t>
                      </a: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实践 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提升对潘院《教材化解读》的学习和理解，提高解读教材、逻辑把握教材的能力，有效整合教学内容，积极进行课堂实践。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等线"/>
                          <a:ea typeface="宋体"/>
                          <a:cs typeface="Times New Roman"/>
                        </a:rPr>
                        <a:t>第三梯队</a:t>
                      </a:r>
                      <a:endParaRPr lang="zh-CN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等线"/>
                          <a:ea typeface="宋体"/>
                          <a:cs typeface="Times New Roman"/>
                        </a:rPr>
                        <a:t>发展型教师</a:t>
                      </a:r>
                      <a:endParaRPr lang="zh-CN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站稳讲台 </a:t>
                      </a:r>
                      <a:endParaRPr lang="en-US" altLang="zh-CN" sz="1800" kern="0" dirty="0" smtClean="0">
                        <a:latin typeface="等线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latin typeface="等线"/>
                          <a:ea typeface="宋体"/>
                          <a:cs typeface="Times New Roman"/>
                        </a:rPr>
                        <a:t>积极</a:t>
                      </a: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学习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在师傅、组员的指导帮助下，慢慢体会“新基础”教育思想，潘院的教材解读方法，融教育思想到课堂实践中，实现自我学习、自主发展。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1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C529B9D-15AF-4050-9485-5B81A9DD18E9}"/>
              </a:ext>
            </a:extLst>
          </p:cNvPr>
          <p:cNvSpPr txBox="1"/>
          <p:nvPr/>
        </p:nvSpPr>
        <p:spPr>
          <a:xfrm>
            <a:off x="4746202" y="3052762"/>
            <a:ext cx="3057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重点内容及事件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6365B96-5462-4781-A851-1DB9D311BE24}"/>
              </a:ext>
            </a:extLst>
          </p:cNvPr>
          <p:cNvSpPr/>
          <p:nvPr/>
        </p:nvSpPr>
        <p:spPr>
          <a:xfrm>
            <a:off x="3960640" y="2300912"/>
            <a:ext cx="42707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 FOUR</a:t>
            </a:r>
            <a:endParaRPr lang="zh-CN" altLang="en-US" sz="54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4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13" name="矩形 20">
            <a:extLst>
              <a:ext uri="{FF2B5EF4-FFF2-40B4-BE49-F238E27FC236}">
                <a16:creationId xmlns:a16="http://schemas.microsoft.com/office/drawing/2014/main" xmlns="" id="{78B900D7-32D1-4B27-9CC3-B161FD55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128" y="367823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" name="矩形 21">
            <a:extLst>
              <a:ext uri="{FF2B5EF4-FFF2-40B4-BE49-F238E27FC236}">
                <a16:creationId xmlns:a16="http://schemas.microsoft.com/office/drawing/2014/main" xmlns="" id="{10797F98-47C0-4589-8B79-5283741C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853" y="345598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5" name="矩形 22">
            <a:extLst>
              <a:ext uri="{FF2B5EF4-FFF2-40B4-BE49-F238E27FC236}">
                <a16:creationId xmlns:a16="http://schemas.microsoft.com/office/drawing/2014/main" xmlns="" id="{D134BC39-916E-498E-B37E-313A13E7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340" y="367823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" name="矩形 23">
            <a:extLst>
              <a:ext uri="{FF2B5EF4-FFF2-40B4-BE49-F238E27FC236}">
                <a16:creationId xmlns:a16="http://schemas.microsoft.com/office/drawing/2014/main" xmlns="" id="{DAD4C362-1A69-43E6-970E-166FE1A1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765" y="350043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" name="矩形 24">
            <a:extLst>
              <a:ext uri="{FF2B5EF4-FFF2-40B4-BE49-F238E27FC236}">
                <a16:creationId xmlns:a16="http://schemas.microsoft.com/office/drawing/2014/main" xmlns="" id="{9FC5D8E8-5EDA-4BCC-8AEF-F56282630CF4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2666803" y="3132464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 dirty="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xmlns="" id="{5F5D2523-D232-4692-A3D0-463CC46DD61C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880821" y="3106271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xmlns="" id="{F50569E5-AC59-4888-B8E2-615E9EE86200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4888508" y="4080202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" name="矩形 27">
            <a:extLst>
              <a:ext uri="{FF2B5EF4-FFF2-40B4-BE49-F238E27FC236}">
                <a16:creationId xmlns:a16="http://schemas.microsoft.com/office/drawing/2014/main" xmlns="" id="{F36F0FDA-4FE8-47A1-81E2-DA3928D3A9AE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9102527" y="4054009"/>
            <a:ext cx="89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chemeClr val="bg1"/>
              </a:solidFill>
              <a:latin typeface="+mn-lt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1">
            <a:extLst>
              <a:ext uri="{FF2B5EF4-FFF2-40B4-BE49-F238E27FC236}">
                <a16:creationId xmlns:a16="http://schemas.microsoft.com/office/drawing/2014/main" xmlns="" id="{92EFA096-622D-4F3E-9E0F-54CB2F678DC4}"/>
              </a:ext>
            </a:extLst>
          </p:cNvPr>
          <p:cNvSpPr>
            <a:spLocks noChangeAspect="1"/>
          </p:cNvSpPr>
          <p:nvPr/>
        </p:nvSpPr>
        <p:spPr bwMode="auto">
          <a:xfrm>
            <a:off x="2272080" y="2772729"/>
            <a:ext cx="383582" cy="353781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4" name="1">
            <a:extLst>
              <a:ext uri="{FF2B5EF4-FFF2-40B4-BE49-F238E27FC236}">
                <a16:creationId xmlns:a16="http://schemas.microsoft.com/office/drawing/2014/main" xmlns="" id="{E8DCAAFD-E795-449C-A3F7-2A8F4A867A1A}"/>
              </a:ext>
            </a:extLst>
          </p:cNvPr>
          <p:cNvSpPr>
            <a:spLocks noChangeAspect="1"/>
          </p:cNvSpPr>
          <p:nvPr/>
        </p:nvSpPr>
        <p:spPr bwMode="auto">
          <a:xfrm>
            <a:off x="4485840" y="4575921"/>
            <a:ext cx="383582" cy="383046"/>
          </a:xfrm>
          <a:custGeom>
            <a:avLst/>
            <a:gdLst>
              <a:gd name="connsiteX0" fmla="*/ 203130 w 605451"/>
              <a:gd name="connsiteY0" fmla="*/ 345841 h 604605"/>
              <a:gd name="connsiteX1" fmla="*/ 302807 w 605451"/>
              <a:gd name="connsiteY1" fmla="*/ 396386 h 604605"/>
              <a:gd name="connsiteX2" fmla="*/ 402301 w 605451"/>
              <a:gd name="connsiteY2" fmla="*/ 345933 h 604605"/>
              <a:gd name="connsiteX3" fmla="*/ 450630 w 605451"/>
              <a:gd name="connsiteY3" fmla="*/ 394101 h 604605"/>
              <a:gd name="connsiteX4" fmla="*/ 469119 w 605451"/>
              <a:gd name="connsiteY4" fmla="*/ 433038 h 604605"/>
              <a:gd name="connsiteX5" fmla="*/ 302807 w 605451"/>
              <a:gd name="connsiteY5" fmla="*/ 513928 h 604605"/>
              <a:gd name="connsiteX6" fmla="*/ 136403 w 605451"/>
              <a:gd name="connsiteY6" fmla="*/ 432947 h 604605"/>
              <a:gd name="connsiteX7" fmla="*/ 154893 w 605451"/>
              <a:gd name="connsiteY7" fmla="*/ 394101 h 604605"/>
              <a:gd name="connsiteX8" fmla="*/ 203130 w 605451"/>
              <a:gd name="connsiteY8" fmla="*/ 345841 h 604605"/>
              <a:gd name="connsiteX9" fmla="*/ 302771 w 605451"/>
              <a:gd name="connsiteY9" fmla="*/ 170278 h 604605"/>
              <a:gd name="connsiteX10" fmla="*/ 240548 w 605451"/>
              <a:gd name="connsiteY10" fmla="*/ 248130 h 604605"/>
              <a:gd name="connsiteX11" fmla="*/ 302771 w 605451"/>
              <a:gd name="connsiteY11" fmla="*/ 325798 h 604605"/>
              <a:gd name="connsiteX12" fmla="*/ 364903 w 605451"/>
              <a:gd name="connsiteY12" fmla="*/ 248130 h 604605"/>
              <a:gd name="connsiteX13" fmla="*/ 302771 w 605451"/>
              <a:gd name="connsiteY13" fmla="*/ 170278 h 604605"/>
              <a:gd name="connsiteX14" fmla="*/ 302771 w 605451"/>
              <a:gd name="connsiteY14" fmla="*/ 129982 h 604605"/>
              <a:gd name="connsiteX15" fmla="*/ 405257 w 605451"/>
              <a:gd name="connsiteY15" fmla="*/ 248130 h 604605"/>
              <a:gd name="connsiteX16" fmla="*/ 302771 w 605451"/>
              <a:gd name="connsiteY16" fmla="*/ 366094 h 604605"/>
              <a:gd name="connsiteX17" fmla="*/ 200194 w 605451"/>
              <a:gd name="connsiteY17" fmla="*/ 248130 h 604605"/>
              <a:gd name="connsiteX18" fmla="*/ 302771 w 605451"/>
              <a:gd name="connsiteY18" fmla="*/ 129982 h 604605"/>
              <a:gd name="connsiteX19" fmla="*/ 302771 w 605451"/>
              <a:gd name="connsiteY19" fmla="*/ 60415 h 604605"/>
              <a:gd name="connsiteX20" fmla="*/ 60591 w 605451"/>
              <a:gd name="connsiteY20" fmla="*/ 302348 h 604605"/>
              <a:gd name="connsiteX21" fmla="*/ 302771 w 605451"/>
              <a:gd name="connsiteY21" fmla="*/ 544190 h 604605"/>
              <a:gd name="connsiteX22" fmla="*/ 544952 w 605451"/>
              <a:gd name="connsiteY22" fmla="*/ 302348 h 604605"/>
              <a:gd name="connsiteX23" fmla="*/ 302771 w 605451"/>
              <a:gd name="connsiteY23" fmla="*/ 60415 h 604605"/>
              <a:gd name="connsiteX24" fmla="*/ 302771 w 605451"/>
              <a:gd name="connsiteY24" fmla="*/ 0 h 604605"/>
              <a:gd name="connsiteX25" fmla="*/ 605451 w 605451"/>
              <a:gd name="connsiteY25" fmla="*/ 302348 h 604605"/>
              <a:gd name="connsiteX26" fmla="*/ 302771 w 605451"/>
              <a:gd name="connsiteY26" fmla="*/ 604605 h 604605"/>
              <a:gd name="connsiteX27" fmla="*/ 0 w 605451"/>
              <a:gd name="connsiteY27" fmla="*/ 302348 h 604605"/>
              <a:gd name="connsiteX28" fmla="*/ 302771 w 605451"/>
              <a:gd name="connsiteY28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451" h="604605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q">
            <a:extLst>
              <a:ext uri="{FF2B5EF4-FFF2-40B4-BE49-F238E27FC236}">
                <a16:creationId xmlns:a16="http://schemas.microsoft.com/office/drawing/2014/main" xmlns="" id="{10C51667-8A11-46AA-BC30-2391DB9A36FD}"/>
              </a:ext>
            </a:extLst>
          </p:cNvPr>
          <p:cNvSpPr>
            <a:spLocks noChangeAspect="1"/>
          </p:cNvSpPr>
          <p:nvPr/>
        </p:nvSpPr>
        <p:spPr bwMode="auto">
          <a:xfrm>
            <a:off x="6608781" y="2759501"/>
            <a:ext cx="383582" cy="380235"/>
          </a:xfrm>
          <a:custGeom>
            <a:avLst/>
            <a:gdLst>
              <a:gd name="connsiteX0" fmla="*/ 364497 w 606415"/>
              <a:gd name="connsiteY0" fmla="*/ 549391 h 601124"/>
              <a:gd name="connsiteX1" fmla="*/ 394005 w 606415"/>
              <a:gd name="connsiteY1" fmla="*/ 567048 h 601124"/>
              <a:gd name="connsiteX2" fmla="*/ 376222 w 606415"/>
              <a:gd name="connsiteY2" fmla="*/ 596510 h 601124"/>
              <a:gd name="connsiteX3" fmla="*/ 358244 w 606415"/>
              <a:gd name="connsiteY3" fmla="*/ 600509 h 601124"/>
              <a:gd name="connsiteX4" fmla="*/ 339778 w 606415"/>
              <a:gd name="connsiteY4" fmla="*/ 596412 h 601124"/>
              <a:gd name="connsiteX5" fmla="*/ 329812 w 606415"/>
              <a:gd name="connsiteY5" fmla="*/ 580998 h 601124"/>
              <a:gd name="connsiteX6" fmla="*/ 349353 w 606415"/>
              <a:gd name="connsiteY6" fmla="*/ 552610 h 601124"/>
              <a:gd name="connsiteX7" fmla="*/ 364497 w 606415"/>
              <a:gd name="connsiteY7" fmla="*/ 549391 h 601124"/>
              <a:gd name="connsiteX8" fmla="*/ 462054 w 606415"/>
              <a:gd name="connsiteY8" fmla="*/ 511037 h 601124"/>
              <a:gd name="connsiteX9" fmla="*/ 477538 w 606415"/>
              <a:gd name="connsiteY9" fmla="*/ 521449 h 601124"/>
              <a:gd name="connsiteX10" fmla="*/ 470597 w 606415"/>
              <a:gd name="connsiteY10" fmla="*/ 555235 h 601124"/>
              <a:gd name="connsiteX11" fmla="*/ 454857 w 606415"/>
              <a:gd name="connsiteY11" fmla="*/ 564902 h 601124"/>
              <a:gd name="connsiteX12" fmla="*/ 428655 w 606415"/>
              <a:gd name="connsiteY12" fmla="*/ 563730 h 601124"/>
              <a:gd name="connsiteX13" fmla="*/ 421616 w 606415"/>
              <a:gd name="connsiteY13" fmla="*/ 556016 h 601124"/>
              <a:gd name="connsiteX14" fmla="*/ 430513 w 606415"/>
              <a:gd name="connsiteY14" fmla="*/ 522718 h 601124"/>
              <a:gd name="connsiteX15" fmla="*/ 443711 w 606415"/>
              <a:gd name="connsiteY15" fmla="*/ 514613 h 601124"/>
              <a:gd name="connsiteX16" fmla="*/ 462054 w 606415"/>
              <a:gd name="connsiteY16" fmla="*/ 511037 h 601124"/>
              <a:gd name="connsiteX17" fmla="*/ 522736 w 606415"/>
              <a:gd name="connsiteY17" fmla="*/ 445910 h 601124"/>
              <a:gd name="connsiteX18" fmla="*/ 540800 w 606415"/>
              <a:gd name="connsiteY18" fmla="*/ 450582 h 601124"/>
              <a:gd name="connsiteX19" fmla="*/ 545692 w 606415"/>
              <a:gd name="connsiteY19" fmla="*/ 484634 h 601124"/>
              <a:gd name="connsiteX20" fmla="*/ 534146 w 606415"/>
              <a:gd name="connsiteY20" fmla="*/ 499075 h 601124"/>
              <a:gd name="connsiteX21" fmla="*/ 501467 w 606415"/>
              <a:gd name="connsiteY21" fmla="*/ 503173 h 601124"/>
              <a:gd name="connsiteX22" fmla="*/ 499706 w 606415"/>
              <a:gd name="connsiteY22" fmla="*/ 501807 h 601124"/>
              <a:gd name="connsiteX23" fmla="*/ 496966 w 606415"/>
              <a:gd name="connsiteY23" fmla="*/ 467462 h 601124"/>
              <a:gd name="connsiteX24" fmla="*/ 506653 w 606415"/>
              <a:gd name="connsiteY24" fmla="*/ 455363 h 601124"/>
              <a:gd name="connsiteX25" fmla="*/ 522736 w 606415"/>
              <a:gd name="connsiteY25" fmla="*/ 445910 h 601124"/>
              <a:gd name="connsiteX26" fmla="*/ 576635 w 606415"/>
              <a:gd name="connsiteY26" fmla="*/ 362513 h 601124"/>
              <a:gd name="connsiteX27" fmla="*/ 592568 w 606415"/>
              <a:gd name="connsiteY27" fmla="*/ 393069 h 601124"/>
              <a:gd name="connsiteX28" fmla="*/ 586508 w 606415"/>
              <a:gd name="connsiteY28" fmla="*/ 410446 h 601124"/>
              <a:gd name="connsiteX29" fmla="*/ 555032 w 606415"/>
              <a:gd name="connsiteY29" fmla="*/ 424503 h 601124"/>
              <a:gd name="connsiteX30" fmla="*/ 549656 w 606415"/>
              <a:gd name="connsiteY30" fmla="*/ 421672 h 601124"/>
              <a:gd name="connsiteX31" fmla="*/ 540956 w 606415"/>
              <a:gd name="connsiteY31" fmla="*/ 393166 h 601124"/>
              <a:gd name="connsiteX32" fmla="*/ 546039 w 606415"/>
              <a:gd name="connsiteY32" fmla="*/ 378523 h 601124"/>
              <a:gd name="connsiteX33" fmla="*/ 576635 w 606415"/>
              <a:gd name="connsiteY33" fmla="*/ 362513 h 601124"/>
              <a:gd name="connsiteX34" fmla="*/ 580842 w 606415"/>
              <a:gd name="connsiteY34" fmla="*/ 267616 h 601124"/>
              <a:gd name="connsiteX35" fmla="*/ 606162 w 606415"/>
              <a:gd name="connsiteY35" fmla="*/ 291043 h 601124"/>
              <a:gd name="connsiteX36" fmla="*/ 606357 w 606415"/>
              <a:gd name="connsiteY36" fmla="*/ 309491 h 601124"/>
              <a:gd name="connsiteX37" fmla="*/ 581429 w 606415"/>
              <a:gd name="connsiteY37" fmla="*/ 333308 h 601124"/>
              <a:gd name="connsiteX38" fmla="*/ 567938 w 606415"/>
              <a:gd name="connsiteY38" fmla="*/ 328818 h 601124"/>
              <a:gd name="connsiteX39" fmla="*/ 557576 w 606415"/>
              <a:gd name="connsiteY39" fmla="*/ 308417 h 601124"/>
              <a:gd name="connsiteX40" fmla="*/ 557478 w 606415"/>
              <a:gd name="connsiteY40" fmla="*/ 292897 h 601124"/>
              <a:gd name="connsiteX41" fmla="*/ 580842 w 606415"/>
              <a:gd name="connsiteY41" fmla="*/ 267616 h 601124"/>
              <a:gd name="connsiteX42" fmla="*/ 552980 w 606415"/>
              <a:gd name="connsiteY42" fmla="*/ 176841 h 601124"/>
              <a:gd name="connsiteX43" fmla="*/ 584651 w 606415"/>
              <a:gd name="connsiteY43" fmla="*/ 190404 h 601124"/>
              <a:gd name="connsiteX44" fmla="*/ 591005 w 606415"/>
              <a:gd name="connsiteY44" fmla="*/ 207773 h 601124"/>
              <a:gd name="connsiteX45" fmla="*/ 575561 w 606415"/>
              <a:gd name="connsiteY45" fmla="*/ 238510 h 601124"/>
              <a:gd name="connsiteX46" fmla="*/ 553860 w 606415"/>
              <a:gd name="connsiteY46" fmla="*/ 235290 h 601124"/>
              <a:gd name="connsiteX47" fmla="*/ 544769 w 606415"/>
              <a:gd name="connsiteY47" fmla="*/ 222995 h 601124"/>
              <a:gd name="connsiteX48" fmla="*/ 539393 w 606415"/>
              <a:gd name="connsiteY48" fmla="*/ 208456 h 601124"/>
              <a:gd name="connsiteX49" fmla="*/ 552980 w 606415"/>
              <a:gd name="connsiteY49" fmla="*/ 176841 h 601124"/>
              <a:gd name="connsiteX50" fmla="*/ 288264 w 606415"/>
              <a:gd name="connsiteY50" fmla="*/ 106027 h 601124"/>
              <a:gd name="connsiteX51" fmla="*/ 308010 w 606415"/>
              <a:gd name="connsiteY51" fmla="*/ 125750 h 601124"/>
              <a:gd name="connsiteX52" fmla="*/ 308010 w 606415"/>
              <a:gd name="connsiteY52" fmla="*/ 297986 h 601124"/>
              <a:gd name="connsiteX53" fmla="*/ 466371 w 606415"/>
              <a:gd name="connsiteY53" fmla="*/ 379808 h 601124"/>
              <a:gd name="connsiteX54" fmla="*/ 474876 w 606415"/>
              <a:gd name="connsiteY54" fmla="*/ 406366 h 601124"/>
              <a:gd name="connsiteX55" fmla="*/ 457280 w 606415"/>
              <a:gd name="connsiteY55" fmla="*/ 417009 h 601124"/>
              <a:gd name="connsiteX56" fmla="*/ 448287 w 606415"/>
              <a:gd name="connsiteY56" fmla="*/ 414763 h 601124"/>
              <a:gd name="connsiteX57" fmla="*/ 268518 w 606415"/>
              <a:gd name="connsiteY57" fmla="*/ 322006 h 601124"/>
              <a:gd name="connsiteX58" fmla="*/ 268518 w 606415"/>
              <a:gd name="connsiteY58" fmla="*/ 125750 h 601124"/>
              <a:gd name="connsiteX59" fmla="*/ 288264 w 606415"/>
              <a:gd name="connsiteY59" fmla="*/ 106027 h 601124"/>
              <a:gd name="connsiteX60" fmla="*/ 309459 w 606415"/>
              <a:gd name="connsiteY60" fmla="*/ 50 h 601124"/>
              <a:gd name="connsiteX61" fmla="*/ 472055 w 606415"/>
              <a:gd name="connsiteY61" fmla="*/ 51406 h 601124"/>
              <a:gd name="connsiteX62" fmla="*/ 491120 w 606415"/>
              <a:gd name="connsiteY62" fmla="*/ 23877 h 601124"/>
              <a:gd name="connsiteX63" fmla="*/ 505297 w 606415"/>
              <a:gd name="connsiteY63" fmla="*/ 26220 h 601124"/>
              <a:gd name="connsiteX64" fmla="*/ 527491 w 606415"/>
              <a:gd name="connsiteY64" fmla="*/ 106171 h 601124"/>
              <a:gd name="connsiteX65" fmla="*/ 515172 w 606415"/>
              <a:gd name="connsiteY65" fmla="*/ 123938 h 601124"/>
              <a:gd name="connsiteX66" fmla="*/ 432458 w 606415"/>
              <a:gd name="connsiteY66" fmla="*/ 131358 h 601124"/>
              <a:gd name="connsiteX67" fmla="*/ 425223 w 606415"/>
              <a:gd name="connsiteY67" fmla="*/ 118960 h 601124"/>
              <a:gd name="connsiteX68" fmla="*/ 444288 w 606415"/>
              <a:gd name="connsiteY68" fmla="*/ 91431 h 601124"/>
              <a:gd name="connsiteX69" fmla="*/ 158700 w 606415"/>
              <a:gd name="connsiteY69" fmla="*/ 93774 h 601124"/>
              <a:gd name="connsiteX70" fmla="*/ 157820 w 606415"/>
              <a:gd name="connsiteY70" fmla="*/ 94359 h 601124"/>
              <a:gd name="connsiteX71" fmla="*/ 95247 w 606415"/>
              <a:gd name="connsiteY71" fmla="*/ 156446 h 601124"/>
              <a:gd name="connsiteX72" fmla="*/ 156744 w 606415"/>
              <a:gd name="connsiteY72" fmla="*/ 510421 h 601124"/>
              <a:gd name="connsiteX73" fmla="*/ 180992 w 606415"/>
              <a:gd name="connsiteY73" fmla="*/ 525552 h 601124"/>
              <a:gd name="connsiteX74" fmla="*/ 181089 w 606415"/>
              <a:gd name="connsiteY74" fmla="*/ 525650 h 601124"/>
              <a:gd name="connsiteX75" fmla="*/ 194875 w 606415"/>
              <a:gd name="connsiteY75" fmla="*/ 532581 h 601124"/>
              <a:gd name="connsiteX76" fmla="*/ 195559 w 606415"/>
              <a:gd name="connsiteY76" fmla="*/ 532971 h 601124"/>
              <a:gd name="connsiteX77" fmla="*/ 258133 w 606415"/>
              <a:gd name="connsiteY77" fmla="*/ 552788 h 601124"/>
              <a:gd name="connsiteX78" fmla="*/ 277785 w 606415"/>
              <a:gd name="connsiteY78" fmla="*/ 581099 h 601124"/>
              <a:gd name="connsiteX79" fmla="*/ 249529 w 606415"/>
              <a:gd name="connsiteY79" fmla="*/ 600721 h 601124"/>
              <a:gd name="connsiteX80" fmla="*/ 128684 w 606415"/>
              <a:gd name="connsiteY80" fmla="*/ 550250 h 601124"/>
              <a:gd name="connsiteX81" fmla="*/ 89772 w 606415"/>
              <a:gd name="connsiteY81" fmla="*/ 517840 h 601124"/>
              <a:gd name="connsiteX82" fmla="*/ 89674 w 606415"/>
              <a:gd name="connsiteY82" fmla="*/ 517742 h 601124"/>
              <a:gd name="connsiteX83" fmla="*/ 89380 w 606415"/>
              <a:gd name="connsiteY83" fmla="*/ 517352 h 601124"/>
              <a:gd name="connsiteX84" fmla="*/ 4515 w 606415"/>
              <a:gd name="connsiteY84" fmla="*/ 354520 h 601124"/>
              <a:gd name="connsiteX85" fmla="*/ 1973 w 606415"/>
              <a:gd name="connsiteY85" fmla="*/ 336069 h 601124"/>
              <a:gd name="connsiteX86" fmla="*/ 1778 w 606415"/>
              <a:gd name="connsiteY86" fmla="*/ 334898 h 601124"/>
              <a:gd name="connsiteX87" fmla="*/ 311 w 606415"/>
              <a:gd name="connsiteY87" fmla="*/ 316545 h 601124"/>
              <a:gd name="connsiteX88" fmla="*/ 311 w 606415"/>
              <a:gd name="connsiteY88" fmla="*/ 315862 h 601124"/>
              <a:gd name="connsiteX89" fmla="*/ 48415 w 606415"/>
              <a:gd name="connsiteY89" fmla="*/ 138875 h 601124"/>
              <a:gd name="connsiteX90" fmla="*/ 49099 w 606415"/>
              <a:gd name="connsiteY90" fmla="*/ 137703 h 601124"/>
              <a:gd name="connsiteX91" fmla="*/ 55454 w 606415"/>
              <a:gd name="connsiteY91" fmla="*/ 128234 h 601124"/>
              <a:gd name="connsiteX92" fmla="*/ 59560 w 606415"/>
              <a:gd name="connsiteY92" fmla="*/ 122572 h 601124"/>
              <a:gd name="connsiteX93" fmla="*/ 60636 w 606415"/>
              <a:gd name="connsiteY93" fmla="*/ 121303 h 601124"/>
              <a:gd name="connsiteX94" fmla="*/ 227335 w 606415"/>
              <a:gd name="connsiteY94" fmla="*/ 9722 h 601124"/>
              <a:gd name="connsiteX95" fmla="*/ 228215 w 606415"/>
              <a:gd name="connsiteY95" fmla="*/ 9526 h 601124"/>
              <a:gd name="connsiteX96" fmla="*/ 228313 w 606415"/>
              <a:gd name="connsiteY96" fmla="*/ 9429 h 601124"/>
              <a:gd name="connsiteX97" fmla="*/ 251484 w 606415"/>
              <a:gd name="connsiteY97" fmla="*/ 4548 h 601124"/>
              <a:gd name="connsiteX98" fmla="*/ 309459 w 606415"/>
              <a:gd name="connsiteY98" fmla="*/ 50 h 6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06415" h="601124">
                <a:moveTo>
                  <a:pt x="364497" y="549391"/>
                </a:moveTo>
                <a:cubicBezTo>
                  <a:pt x="377590" y="546074"/>
                  <a:pt x="390780" y="554073"/>
                  <a:pt x="394005" y="567048"/>
                </a:cubicBezTo>
                <a:cubicBezTo>
                  <a:pt x="397229" y="580120"/>
                  <a:pt x="389315" y="593290"/>
                  <a:pt x="376222" y="596510"/>
                </a:cubicBezTo>
                <a:cubicBezTo>
                  <a:pt x="370262" y="598070"/>
                  <a:pt x="364204" y="599339"/>
                  <a:pt x="358244" y="600509"/>
                </a:cubicBezTo>
                <a:cubicBezTo>
                  <a:pt x="351502" y="601680"/>
                  <a:pt x="344956" y="600022"/>
                  <a:pt x="339778" y="596412"/>
                </a:cubicBezTo>
                <a:cubicBezTo>
                  <a:pt x="334697" y="592900"/>
                  <a:pt x="330984" y="587437"/>
                  <a:pt x="329812" y="580998"/>
                </a:cubicBezTo>
                <a:cubicBezTo>
                  <a:pt x="327369" y="567731"/>
                  <a:pt x="336163" y="555049"/>
                  <a:pt x="349353" y="552610"/>
                </a:cubicBezTo>
                <a:cubicBezTo>
                  <a:pt x="354434" y="551732"/>
                  <a:pt x="359514" y="550562"/>
                  <a:pt x="364497" y="549391"/>
                </a:cubicBezTo>
                <a:close/>
                <a:moveTo>
                  <a:pt x="462054" y="511037"/>
                </a:moveTo>
                <a:cubicBezTo>
                  <a:pt x="468177" y="512270"/>
                  <a:pt x="473823" y="515834"/>
                  <a:pt x="477538" y="521449"/>
                </a:cubicBezTo>
                <a:cubicBezTo>
                  <a:pt x="484871" y="532678"/>
                  <a:pt x="481840" y="547813"/>
                  <a:pt x="470597" y="555235"/>
                </a:cubicBezTo>
                <a:cubicBezTo>
                  <a:pt x="465513" y="558555"/>
                  <a:pt x="460234" y="561875"/>
                  <a:pt x="454857" y="564902"/>
                </a:cubicBezTo>
                <a:cubicBezTo>
                  <a:pt x="446351" y="569784"/>
                  <a:pt x="436183" y="569003"/>
                  <a:pt x="428655" y="563730"/>
                </a:cubicBezTo>
                <a:cubicBezTo>
                  <a:pt x="425820" y="561777"/>
                  <a:pt x="423376" y="559140"/>
                  <a:pt x="421616" y="556016"/>
                </a:cubicBezTo>
                <a:cubicBezTo>
                  <a:pt x="414870" y="544298"/>
                  <a:pt x="418878" y="529456"/>
                  <a:pt x="430513" y="522718"/>
                </a:cubicBezTo>
                <a:cubicBezTo>
                  <a:pt x="435010" y="520179"/>
                  <a:pt x="439409" y="517445"/>
                  <a:pt x="443711" y="514613"/>
                </a:cubicBezTo>
                <a:cubicBezTo>
                  <a:pt x="449332" y="510902"/>
                  <a:pt x="455932" y="509804"/>
                  <a:pt x="462054" y="511037"/>
                </a:cubicBezTo>
                <a:close/>
                <a:moveTo>
                  <a:pt x="522736" y="445910"/>
                </a:moveTo>
                <a:cubicBezTo>
                  <a:pt x="528912" y="445044"/>
                  <a:pt x="535418" y="446532"/>
                  <a:pt x="540800" y="450582"/>
                </a:cubicBezTo>
                <a:cubicBezTo>
                  <a:pt x="551563" y="458582"/>
                  <a:pt x="553813" y="473804"/>
                  <a:pt x="545692" y="484634"/>
                </a:cubicBezTo>
                <a:cubicBezTo>
                  <a:pt x="541974" y="489513"/>
                  <a:pt x="538060" y="494392"/>
                  <a:pt x="534146" y="499075"/>
                </a:cubicBezTo>
                <a:cubicBezTo>
                  <a:pt x="525830" y="508735"/>
                  <a:pt x="511740" y="510296"/>
                  <a:pt x="501467" y="503173"/>
                </a:cubicBezTo>
                <a:cubicBezTo>
                  <a:pt x="500880" y="502783"/>
                  <a:pt x="500293" y="502295"/>
                  <a:pt x="499706" y="501807"/>
                </a:cubicBezTo>
                <a:cubicBezTo>
                  <a:pt x="489432" y="493123"/>
                  <a:pt x="488258" y="477707"/>
                  <a:pt x="496966" y="467462"/>
                </a:cubicBezTo>
                <a:cubicBezTo>
                  <a:pt x="500293" y="463559"/>
                  <a:pt x="503522" y="459558"/>
                  <a:pt x="506653" y="455363"/>
                </a:cubicBezTo>
                <a:cubicBezTo>
                  <a:pt x="510713" y="449997"/>
                  <a:pt x="516559" y="446777"/>
                  <a:pt x="522736" y="445910"/>
                </a:cubicBezTo>
                <a:close/>
                <a:moveTo>
                  <a:pt x="576635" y="362513"/>
                </a:moveTo>
                <a:cubicBezTo>
                  <a:pt x="589440" y="366515"/>
                  <a:pt x="596576" y="380182"/>
                  <a:pt x="592568" y="393069"/>
                </a:cubicBezTo>
                <a:cubicBezTo>
                  <a:pt x="590711" y="398828"/>
                  <a:pt x="588658" y="404686"/>
                  <a:pt x="586508" y="410446"/>
                </a:cubicBezTo>
                <a:cubicBezTo>
                  <a:pt x="581718" y="423039"/>
                  <a:pt x="567642" y="429287"/>
                  <a:pt x="555032" y="424503"/>
                </a:cubicBezTo>
                <a:cubicBezTo>
                  <a:pt x="553077" y="423820"/>
                  <a:pt x="551317" y="422844"/>
                  <a:pt x="549656" y="421672"/>
                </a:cubicBezTo>
                <a:cubicBezTo>
                  <a:pt x="540760" y="415424"/>
                  <a:pt x="536948" y="403710"/>
                  <a:pt x="540956" y="393166"/>
                </a:cubicBezTo>
                <a:cubicBezTo>
                  <a:pt x="542813" y="388285"/>
                  <a:pt x="544475" y="383404"/>
                  <a:pt x="546039" y="378523"/>
                </a:cubicBezTo>
                <a:cubicBezTo>
                  <a:pt x="550047" y="365637"/>
                  <a:pt x="563732" y="358510"/>
                  <a:pt x="576635" y="362513"/>
                </a:cubicBezTo>
                <a:close/>
                <a:moveTo>
                  <a:pt x="580842" y="267616"/>
                </a:moveTo>
                <a:cubicBezTo>
                  <a:pt x="594333" y="267128"/>
                  <a:pt x="605673" y="277572"/>
                  <a:pt x="606162" y="291043"/>
                </a:cubicBezTo>
                <a:cubicBezTo>
                  <a:pt x="606455" y="297095"/>
                  <a:pt x="606455" y="303342"/>
                  <a:pt x="606357" y="309491"/>
                </a:cubicBezTo>
                <a:cubicBezTo>
                  <a:pt x="606064" y="322961"/>
                  <a:pt x="594919" y="333601"/>
                  <a:pt x="581429" y="333308"/>
                </a:cubicBezTo>
                <a:cubicBezTo>
                  <a:pt x="576443" y="333113"/>
                  <a:pt x="571751" y="331551"/>
                  <a:pt x="567938" y="328818"/>
                </a:cubicBezTo>
                <a:cubicBezTo>
                  <a:pt x="561584" y="324328"/>
                  <a:pt x="557380" y="316812"/>
                  <a:pt x="557576" y="308417"/>
                </a:cubicBezTo>
                <a:cubicBezTo>
                  <a:pt x="557771" y="303244"/>
                  <a:pt x="557673" y="298071"/>
                  <a:pt x="557478" y="292897"/>
                </a:cubicBezTo>
                <a:cubicBezTo>
                  <a:pt x="556989" y="279525"/>
                  <a:pt x="567449" y="268202"/>
                  <a:pt x="580842" y="267616"/>
                </a:cubicBezTo>
                <a:close/>
                <a:moveTo>
                  <a:pt x="552980" y="176841"/>
                </a:moveTo>
                <a:cubicBezTo>
                  <a:pt x="565492" y="171865"/>
                  <a:pt x="579666" y="177915"/>
                  <a:pt x="584651" y="190404"/>
                </a:cubicBezTo>
                <a:cubicBezTo>
                  <a:pt x="586997" y="196064"/>
                  <a:pt x="589148" y="201918"/>
                  <a:pt x="591005" y="207773"/>
                </a:cubicBezTo>
                <a:cubicBezTo>
                  <a:pt x="595306" y="220458"/>
                  <a:pt x="588366" y="234216"/>
                  <a:pt x="575561" y="238510"/>
                </a:cubicBezTo>
                <a:cubicBezTo>
                  <a:pt x="567936" y="240949"/>
                  <a:pt x="559921" y="239583"/>
                  <a:pt x="553860" y="235290"/>
                </a:cubicBezTo>
                <a:cubicBezTo>
                  <a:pt x="549755" y="232362"/>
                  <a:pt x="546431" y="228167"/>
                  <a:pt x="544769" y="222995"/>
                </a:cubicBezTo>
                <a:cubicBezTo>
                  <a:pt x="543108" y="218116"/>
                  <a:pt x="541348" y="213237"/>
                  <a:pt x="539393" y="208456"/>
                </a:cubicBezTo>
                <a:cubicBezTo>
                  <a:pt x="534408" y="195966"/>
                  <a:pt x="540468" y="181818"/>
                  <a:pt x="552980" y="176841"/>
                </a:cubicBezTo>
                <a:close/>
                <a:moveTo>
                  <a:pt x="288264" y="106027"/>
                </a:moveTo>
                <a:cubicBezTo>
                  <a:pt x="299213" y="106027"/>
                  <a:pt x="308010" y="114912"/>
                  <a:pt x="308010" y="125750"/>
                </a:cubicBezTo>
                <a:lnTo>
                  <a:pt x="308010" y="297986"/>
                </a:lnTo>
                <a:lnTo>
                  <a:pt x="466371" y="379808"/>
                </a:lnTo>
                <a:cubicBezTo>
                  <a:pt x="476049" y="384788"/>
                  <a:pt x="479861" y="396700"/>
                  <a:pt x="474876" y="406366"/>
                </a:cubicBezTo>
                <a:cubicBezTo>
                  <a:pt x="471356" y="413103"/>
                  <a:pt x="464416" y="417009"/>
                  <a:pt x="457280" y="417009"/>
                </a:cubicBezTo>
                <a:cubicBezTo>
                  <a:pt x="454250" y="417009"/>
                  <a:pt x="451121" y="416326"/>
                  <a:pt x="448287" y="414763"/>
                </a:cubicBezTo>
                <a:lnTo>
                  <a:pt x="268518" y="322006"/>
                </a:lnTo>
                <a:lnTo>
                  <a:pt x="268518" y="125750"/>
                </a:lnTo>
                <a:cubicBezTo>
                  <a:pt x="268518" y="114912"/>
                  <a:pt x="277414" y="106027"/>
                  <a:pt x="288264" y="106027"/>
                </a:cubicBezTo>
                <a:close/>
                <a:moveTo>
                  <a:pt x="309459" y="50"/>
                </a:moveTo>
                <a:cubicBezTo>
                  <a:pt x="367123" y="1107"/>
                  <a:pt x="423219" y="18678"/>
                  <a:pt x="472055" y="51406"/>
                </a:cubicBezTo>
                <a:lnTo>
                  <a:pt x="491120" y="23877"/>
                </a:lnTo>
                <a:cubicBezTo>
                  <a:pt x="496498" y="16165"/>
                  <a:pt x="502853" y="17238"/>
                  <a:pt x="505297" y="26220"/>
                </a:cubicBezTo>
                <a:lnTo>
                  <a:pt x="527491" y="106171"/>
                </a:lnTo>
                <a:cubicBezTo>
                  <a:pt x="530033" y="115055"/>
                  <a:pt x="524460" y="123157"/>
                  <a:pt x="515172" y="123938"/>
                </a:cubicBezTo>
                <a:lnTo>
                  <a:pt x="432458" y="131358"/>
                </a:lnTo>
                <a:cubicBezTo>
                  <a:pt x="423170" y="132139"/>
                  <a:pt x="419943" y="126574"/>
                  <a:pt x="425223" y="118960"/>
                </a:cubicBezTo>
                <a:lnTo>
                  <a:pt x="444288" y="91431"/>
                </a:lnTo>
                <a:cubicBezTo>
                  <a:pt x="355610" y="32467"/>
                  <a:pt x="242196" y="36275"/>
                  <a:pt x="158700" y="93774"/>
                </a:cubicBezTo>
                <a:cubicBezTo>
                  <a:pt x="158407" y="93969"/>
                  <a:pt x="158113" y="94164"/>
                  <a:pt x="157820" y="94359"/>
                </a:cubicBezTo>
                <a:cubicBezTo>
                  <a:pt x="134062" y="110857"/>
                  <a:pt x="112845" y="131553"/>
                  <a:pt x="95247" y="156446"/>
                </a:cubicBezTo>
                <a:cubicBezTo>
                  <a:pt x="14488" y="270956"/>
                  <a:pt x="42059" y="429786"/>
                  <a:pt x="156744" y="510421"/>
                </a:cubicBezTo>
                <a:cubicBezTo>
                  <a:pt x="164566" y="515985"/>
                  <a:pt x="172681" y="520964"/>
                  <a:pt x="180992" y="525552"/>
                </a:cubicBezTo>
                <a:cubicBezTo>
                  <a:pt x="180992" y="525552"/>
                  <a:pt x="180992" y="525552"/>
                  <a:pt x="181089" y="525650"/>
                </a:cubicBezTo>
                <a:cubicBezTo>
                  <a:pt x="185587" y="528090"/>
                  <a:pt x="190280" y="530433"/>
                  <a:pt x="194875" y="532581"/>
                </a:cubicBezTo>
                <a:cubicBezTo>
                  <a:pt x="195168" y="532679"/>
                  <a:pt x="195364" y="532874"/>
                  <a:pt x="195559" y="532971"/>
                </a:cubicBezTo>
                <a:cubicBezTo>
                  <a:pt x="215407" y="542245"/>
                  <a:pt x="236330" y="548884"/>
                  <a:pt x="258133" y="552788"/>
                </a:cubicBezTo>
                <a:cubicBezTo>
                  <a:pt x="271430" y="555229"/>
                  <a:pt x="280229" y="567822"/>
                  <a:pt x="277785" y="581099"/>
                </a:cubicBezTo>
                <a:cubicBezTo>
                  <a:pt x="275438" y="594277"/>
                  <a:pt x="262826" y="603161"/>
                  <a:pt x="249529" y="600721"/>
                </a:cubicBezTo>
                <a:cubicBezTo>
                  <a:pt x="205825" y="592911"/>
                  <a:pt x="165153" y="575925"/>
                  <a:pt x="128684" y="550250"/>
                </a:cubicBezTo>
                <a:cubicBezTo>
                  <a:pt x="114703" y="540391"/>
                  <a:pt x="101700" y="529555"/>
                  <a:pt x="89772" y="517840"/>
                </a:cubicBezTo>
                <a:cubicBezTo>
                  <a:pt x="89772" y="517742"/>
                  <a:pt x="89772" y="517742"/>
                  <a:pt x="89674" y="517742"/>
                </a:cubicBezTo>
                <a:cubicBezTo>
                  <a:pt x="89576" y="517645"/>
                  <a:pt x="89478" y="517547"/>
                  <a:pt x="89380" y="517352"/>
                </a:cubicBezTo>
                <a:cubicBezTo>
                  <a:pt x="44993" y="473520"/>
                  <a:pt x="15466" y="417193"/>
                  <a:pt x="4515" y="354520"/>
                </a:cubicBezTo>
                <a:cubicBezTo>
                  <a:pt x="3440" y="348370"/>
                  <a:pt x="2658" y="342219"/>
                  <a:pt x="1973" y="336069"/>
                </a:cubicBezTo>
                <a:cubicBezTo>
                  <a:pt x="1876" y="335679"/>
                  <a:pt x="1778" y="335288"/>
                  <a:pt x="1778" y="334898"/>
                </a:cubicBezTo>
                <a:cubicBezTo>
                  <a:pt x="1094" y="328845"/>
                  <a:pt x="605" y="322598"/>
                  <a:pt x="311" y="316545"/>
                </a:cubicBezTo>
                <a:cubicBezTo>
                  <a:pt x="311" y="316350"/>
                  <a:pt x="311" y="316155"/>
                  <a:pt x="311" y="315862"/>
                </a:cubicBezTo>
                <a:cubicBezTo>
                  <a:pt x="-2524" y="253384"/>
                  <a:pt x="13999" y="191980"/>
                  <a:pt x="48415" y="138875"/>
                </a:cubicBezTo>
                <a:cubicBezTo>
                  <a:pt x="48610" y="138484"/>
                  <a:pt x="48806" y="138094"/>
                  <a:pt x="49099" y="137703"/>
                </a:cubicBezTo>
                <a:cubicBezTo>
                  <a:pt x="51152" y="134579"/>
                  <a:pt x="53303" y="131358"/>
                  <a:pt x="55454" y="128234"/>
                </a:cubicBezTo>
                <a:cubicBezTo>
                  <a:pt x="56823" y="126281"/>
                  <a:pt x="58192" y="124427"/>
                  <a:pt x="59560" y="122572"/>
                </a:cubicBezTo>
                <a:cubicBezTo>
                  <a:pt x="59951" y="122084"/>
                  <a:pt x="60245" y="121693"/>
                  <a:pt x="60636" y="121303"/>
                </a:cubicBezTo>
                <a:cubicBezTo>
                  <a:pt x="102188" y="65756"/>
                  <a:pt x="160558" y="26903"/>
                  <a:pt x="227335" y="9722"/>
                </a:cubicBezTo>
                <a:cubicBezTo>
                  <a:pt x="227628" y="9624"/>
                  <a:pt x="227922" y="9526"/>
                  <a:pt x="228215" y="9526"/>
                </a:cubicBezTo>
                <a:cubicBezTo>
                  <a:pt x="228215" y="9429"/>
                  <a:pt x="228313" y="9429"/>
                  <a:pt x="228313" y="9429"/>
                </a:cubicBezTo>
                <a:cubicBezTo>
                  <a:pt x="235939" y="7574"/>
                  <a:pt x="243663" y="5914"/>
                  <a:pt x="251484" y="4548"/>
                </a:cubicBezTo>
                <a:cubicBezTo>
                  <a:pt x="270843" y="1180"/>
                  <a:pt x="290238" y="-303"/>
                  <a:pt x="309459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1">
            <a:extLst>
              <a:ext uri="{FF2B5EF4-FFF2-40B4-BE49-F238E27FC236}">
                <a16:creationId xmlns:a16="http://schemas.microsoft.com/office/drawing/2014/main" xmlns="" id="{B7546B18-7818-4F0D-B423-E501E574FC6D}"/>
              </a:ext>
            </a:extLst>
          </p:cNvPr>
          <p:cNvSpPr>
            <a:spLocks noChangeAspect="1"/>
          </p:cNvSpPr>
          <p:nvPr/>
        </p:nvSpPr>
        <p:spPr bwMode="auto">
          <a:xfrm>
            <a:off x="8758723" y="4575953"/>
            <a:ext cx="383582" cy="382981"/>
          </a:xfrm>
          <a:custGeom>
            <a:avLst/>
            <a:gdLst>
              <a:gd name="connsiteX0" fmla="*/ 284148 w 567225"/>
              <a:gd name="connsiteY0" fmla="*/ 251399 h 566337"/>
              <a:gd name="connsiteX1" fmla="*/ 247246 w 567225"/>
              <a:gd name="connsiteY1" fmla="*/ 286391 h 566337"/>
              <a:gd name="connsiteX2" fmla="*/ 247246 w 567225"/>
              <a:gd name="connsiteY2" fmla="*/ 409786 h 566337"/>
              <a:gd name="connsiteX3" fmla="*/ 284148 w 567225"/>
              <a:gd name="connsiteY3" fmla="*/ 444778 h 566337"/>
              <a:gd name="connsiteX4" fmla="*/ 321972 w 567225"/>
              <a:gd name="connsiteY4" fmla="*/ 409786 h 566337"/>
              <a:gd name="connsiteX5" fmla="*/ 321972 w 567225"/>
              <a:gd name="connsiteY5" fmla="*/ 286391 h 566337"/>
              <a:gd name="connsiteX6" fmla="*/ 284148 w 567225"/>
              <a:gd name="connsiteY6" fmla="*/ 251399 h 566337"/>
              <a:gd name="connsiteX7" fmla="*/ 284148 w 567225"/>
              <a:gd name="connsiteY7" fmla="*/ 129846 h 566337"/>
              <a:gd name="connsiteX8" fmla="*/ 238020 w 567225"/>
              <a:gd name="connsiteY8" fmla="*/ 176810 h 566337"/>
              <a:gd name="connsiteX9" fmla="*/ 284148 w 567225"/>
              <a:gd name="connsiteY9" fmla="*/ 222853 h 566337"/>
              <a:gd name="connsiteX10" fmla="*/ 330275 w 567225"/>
              <a:gd name="connsiteY10" fmla="*/ 176810 h 566337"/>
              <a:gd name="connsiteX11" fmla="*/ 284148 w 567225"/>
              <a:gd name="connsiteY11" fmla="*/ 129846 h 566337"/>
              <a:gd name="connsiteX12" fmla="*/ 284148 w 567225"/>
              <a:gd name="connsiteY12" fmla="*/ 81962 h 566337"/>
              <a:gd name="connsiteX13" fmla="*/ 485263 w 567225"/>
              <a:gd name="connsiteY13" fmla="*/ 283629 h 566337"/>
              <a:gd name="connsiteX14" fmla="*/ 284148 w 567225"/>
              <a:gd name="connsiteY14" fmla="*/ 484375 h 566337"/>
              <a:gd name="connsiteX15" fmla="*/ 82110 w 567225"/>
              <a:gd name="connsiteY15" fmla="*/ 283629 h 566337"/>
              <a:gd name="connsiteX16" fmla="*/ 284148 w 567225"/>
              <a:gd name="connsiteY16" fmla="*/ 81962 h 566337"/>
              <a:gd name="connsiteX17" fmla="*/ 284074 w 567225"/>
              <a:gd name="connsiteY17" fmla="*/ 45123 h 566337"/>
              <a:gd name="connsiteX18" fmla="*/ 45194 w 567225"/>
              <a:gd name="connsiteY18" fmla="*/ 283629 h 566337"/>
              <a:gd name="connsiteX19" fmla="*/ 284074 w 567225"/>
              <a:gd name="connsiteY19" fmla="*/ 521214 h 566337"/>
              <a:gd name="connsiteX20" fmla="*/ 522031 w 567225"/>
              <a:gd name="connsiteY20" fmla="*/ 283629 h 566337"/>
              <a:gd name="connsiteX21" fmla="*/ 284074 w 567225"/>
              <a:gd name="connsiteY21" fmla="*/ 45123 h 566337"/>
              <a:gd name="connsiteX22" fmla="*/ 284074 w 567225"/>
              <a:gd name="connsiteY22" fmla="*/ 0 h 566337"/>
              <a:gd name="connsiteX23" fmla="*/ 567225 w 567225"/>
              <a:gd name="connsiteY23" fmla="*/ 283629 h 566337"/>
              <a:gd name="connsiteX24" fmla="*/ 284074 w 567225"/>
              <a:gd name="connsiteY24" fmla="*/ 566337 h 566337"/>
              <a:gd name="connsiteX25" fmla="*/ 0 w 567225"/>
              <a:gd name="connsiteY25" fmla="*/ 283629 h 566337"/>
              <a:gd name="connsiteX26" fmla="*/ 284074 w 567225"/>
              <a:gd name="connsiteY26" fmla="*/ 0 h 56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225" h="566337">
                <a:moveTo>
                  <a:pt x="284148" y="251399"/>
                </a:moveTo>
                <a:cubicBezTo>
                  <a:pt x="264774" y="251399"/>
                  <a:pt x="247246" y="267054"/>
                  <a:pt x="247246" y="286391"/>
                </a:cubicBezTo>
                <a:lnTo>
                  <a:pt x="247246" y="409786"/>
                </a:lnTo>
                <a:cubicBezTo>
                  <a:pt x="247246" y="429124"/>
                  <a:pt x="264774" y="444778"/>
                  <a:pt x="284148" y="444778"/>
                </a:cubicBezTo>
                <a:cubicBezTo>
                  <a:pt x="303521" y="444778"/>
                  <a:pt x="321972" y="429124"/>
                  <a:pt x="321972" y="409786"/>
                </a:cubicBezTo>
                <a:lnTo>
                  <a:pt x="321972" y="286391"/>
                </a:lnTo>
                <a:cubicBezTo>
                  <a:pt x="321972" y="267054"/>
                  <a:pt x="303521" y="251399"/>
                  <a:pt x="284148" y="251399"/>
                </a:cubicBezTo>
                <a:close/>
                <a:moveTo>
                  <a:pt x="284148" y="129846"/>
                </a:moveTo>
                <a:cubicBezTo>
                  <a:pt x="258316" y="129846"/>
                  <a:pt x="238020" y="151026"/>
                  <a:pt x="238020" y="176810"/>
                </a:cubicBezTo>
                <a:cubicBezTo>
                  <a:pt x="238020" y="201673"/>
                  <a:pt x="258316" y="222853"/>
                  <a:pt x="284148" y="222853"/>
                </a:cubicBezTo>
                <a:cubicBezTo>
                  <a:pt x="309057" y="222853"/>
                  <a:pt x="330275" y="201673"/>
                  <a:pt x="330275" y="176810"/>
                </a:cubicBezTo>
                <a:cubicBezTo>
                  <a:pt x="330275" y="151026"/>
                  <a:pt x="309057" y="129846"/>
                  <a:pt x="284148" y="129846"/>
                </a:cubicBezTo>
                <a:close/>
                <a:moveTo>
                  <a:pt x="284148" y="81962"/>
                </a:moveTo>
                <a:cubicBezTo>
                  <a:pt x="394853" y="81962"/>
                  <a:pt x="485263" y="172206"/>
                  <a:pt x="485263" y="283629"/>
                </a:cubicBezTo>
                <a:cubicBezTo>
                  <a:pt x="485263" y="394131"/>
                  <a:pt x="394853" y="484375"/>
                  <a:pt x="284148" y="484375"/>
                </a:cubicBezTo>
                <a:cubicBezTo>
                  <a:pt x="172520" y="484375"/>
                  <a:pt x="82110" y="394131"/>
                  <a:pt x="82110" y="283629"/>
                </a:cubicBezTo>
                <a:cubicBezTo>
                  <a:pt x="82110" y="172206"/>
                  <a:pt x="172520" y="81962"/>
                  <a:pt x="284148" y="81962"/>
                </a:cubicBezTo>
                <a:close/>
                <a:moveTo>
                  <a:pt x="284074" y="45123"/>
                </a:moveTo>
                <a:cubicBezTo>
                  <a:pt x="152182" y="45123"/>
                  <a:pt x="45194" y="151944"/>
                  <a:pt x="45194" y="283629"/>
                </a:cubicBezTo>
                <a:cubicBezTo>
                  <a:pt x="45194" y="414393"/>
                  <a:pt x="152182" y="521214"/>
                  <a:pt x="284074" y="521214"/>
                </a:cubicBezTo>
                <a:cubicBezTo>
                  <a:pt x="415043" y="521214"/>
                  <a:pt x="522031" y="414393"/>
                  <a:pt x="522031" y="283629"/>
                </a:cubicBezTo>
                <a:cubicBezTo>
                  <a:pt x="522031" y="151944"/>
                  <a:pt x="415043" y="45123"/>
                  <a:pt x="284074" y="45123"/>
                </a:cubicBezTo>
                <a:close/>
                <a:moveTo>
                  <a:pt x="284074" y="0"/>
                </a:moveTo>
                <a:cubicBezTo>
                  <a:pt x="440868" y="0"/>
                  <a:pt x="567225" y="127080"/>
                  <a:pt x="567225" y="283629"/>
                </a:cubicBezTo>
                <a:cubicBezTo>
                  <a:pt x="567225" y="440177"/>
                  <a:pt x="440868" y="566337"/>
                  <a:pt x="284074" y="566337"/>
                </a:cubicBezTo>
                <a:cubicBezTo>
                  <a:pt x="127280" y="566337"/>
                  <a:pt x="0" y="440177"/>
                  <a:pt x="0" y="283629"/>
                </a:cubicBezTo>
                <a:cubicBezTo>
                  <a:pt x="0" y="127080"/>
                  <a:pt x="127280" y="0"/>
                  <a:pt x="2840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2025343" y="1212329"/>
          <a:ext cx="8169535" cy="713232"/>
        </p:xfrm>
        <a:graphic>
          <a:graphicData uri="http://schemas.openxmlformats.org/drawingml/2006/table">
            <a:tbl>
              <a:tblPr/>
              <a:tblGrid>
                <a:gridCol w="2150873"/>
                <a:gridCol w="601866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宋体"/>
                          <a:ea typeface="宋体"/>
                          <a:cs typeface="Times New Roman"/>
                        </a:rPr>
                        <a:t>2020-2021</a:t>
                      </a: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学</a:t>
                      </a:r>
                      <a:r>
                        <a:rPr lang="zh-CN" sz="1800" kern="0" dirty="0" smtClean="0">
                          <a:latin typeface="等线"/>
                          <a:ea typeface="宋体"/>
                          <a:cs typeface="Times New Roman"/>
                        </a:rPr>
                        <a:t>年度</a:t>
                      </a:r>
                      <a:endParaRPr lang="en-US" altLang="zh-CN" sz="1800" kern="0" dirty="0" smtClean="0">
                        <a:latin typeface="等线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latin typeface="等线"/>
                          <a:ea typeface="宋体"/>
                          <a:cs typeface="Times New Roman"/>
                        </a:rPr>
                        <a:t>第一</a:t>
                      </a: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学期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教材理解与设计；</a:t>
                      </a:r>
                      <a:r>
                        <a:rPr lang="en-US" sz="1800" kern="0" dirty="0">
                          <a:latin typeface="等线"/>
                          <a:ea typeface="宋体"/>
                          <a:cs typeface="Times New Roman"/>
                        </a:rPr>
                        <a:t>2.</a:t>
                      </a: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数字化教学日常化</a:t>
                      </a:r>
                      <a:r>
                        <a:rPr lang="en-US" sz="1800" kern="0" dirty="0">
                          <a:latin typeface="等线"/>
                          <a:ea typeface="宋体"/>
                          <a:cs typeface="Times New Roman"/>
                        </a:rPr>
                        <a:t>3.</a:t>
                      </a: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课堂教学研究； 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宋体"/>
                          <a:ea typeface="宋体"/>
                          <a:cs typeface="Times New Roman"/>
                        </a:rPr>
                        <a:t>4.</a:t>
                      </a: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课标理论学习；</a:t>
                      </a:r>
                      <a:r>
                        <a:rPr lang="en-US" sz="1800" kern="0" dirty="0">
                          <a:latin typeface="等线"/>
                          <a:ea typeface="宋体"/>
                          <a:cs typeface="Times New Roman"/>
                        </a:rPr>
                        <a:t>5.</a:t>
                      </a:r>
                      <a:r>
                        <a:rPr lang="zh-CN" sz="1800" kern="0" dirty="0">
                          <a:latin typeface="等线"/>
                          <a:ea typeface="宋体"/>
                          <a:cs typeface="Times New Roman"/>
                        </a:rPr>
                        <a:t>教学分析类文章撰写。</a:t>
                      </a:r>
                      <a:endParaRPr lang="zh-CN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2293077" y="2792509"/>
          <a:ext cx="7260355" cy="2106994"/>
        </p:xfrm>
        <a:graphic>
          <a:graphicData uri="http://schemas.openxmlformats.org/drawingml/2006/table">
            <a:tbl>
              <a:tblPr/>
              <a:tblGrid>
                <a:gridCol w="1396129"/>
                <a:gridCol w="3939893"/>
                <a:gridCol w="192433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等线"/>
                          <a:ea typeface="宋体"/>
                          <a:cs typeface="Times New Roman"/>
                        </a:rPr>
                        <a:t>时间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等线"/>
                          <a:ea typeface="宋体"/>
                          <a:cs typeface="Times New Roman"/>
                        </a:rPr>
                        <a:t>重大事件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等线"/>
                          <a:ea typeface="宋体"/>
                          <a:cs typeface="Times New Roman"/>
                        </a:rPr>
                        <a:t>参加人员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等线"/>
                          <a:ea typeface="宋体"/>
                          <a:cs typeface="Times New Roman"/>
                        </a:rPr>
                        <a:t>九月份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等线"/>
                          <a:ea typeface="宋体"/>
                          <a:cs typeface="Times New Roman"/>
                        </a:rPr>
                        <a:t>十月份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等线"/>
                          <a:ea typeface="宋体"/>
                          <a:cs typeface="Times New Roman"/>
                        </a:rPr>
                        <a:t>十一月份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等线"/>
                          <a:ea typeface="宋体"/>
                          <a:cs typeface="Times New Roman"/>
                        </a:rPr>
                        <a:t>十二月份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等线"/>
                          <a:ea typeface="宋体"/>
                          <a:cs typeface="Times New Roman"/>
                        </a:rPr>
                        <a:t>一月份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1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C529B9D-15AF-4050-9485-5B81A9DD18E9}"/>
              </a:ext>
            </a:extLst>
          </p:cNvPr>
          <p:cNvSpPr txBox="1"/>
          <p:nvPr/>
        </p:nvSpPr>
        <p:spPr>
          <a:xfrm>
            <a:off x="5182930" y="3052762"/>
            <a:ext cx="1826142" cy="7439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实施策略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6365B96-5462-4781-A851-1DB9D311BE24}"/>
              </a:ext>
            </a:extLst>
          </p:cNvPr>
          <p:cNvSpPr/>
          <p:nvPr/>
        </p:nvSpPr>
        <p:spPr>
          <a:xfrm>
            <a:off x="3960640" y="2300912"/>
            <a:ext cx="3895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 </a:t>
            </a:r>
            <a:r>
              <a:rPr lang="en-US" altLang="zh-CN" sz="5400" dirty="0" smtClean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FIVE</a:t>
            </a:r>
            <a:endParaRPr lang="zh-CN" altLang="en-US" sz="54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4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5285520" y="448218"/>
            <a:ext cx="1620958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实施策略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 8">
            <a:extLst>
              <a:ext uri="{FF2B5EF4-FFF2-40B4-BE49-F238E27FC236}">
                <a16:creationId xmlns:a16="http://schemas.microsoft.com/office/drawing/2014/main" xmlns="" id="{E1DCEFAB-3835-4978-8AFC-142B1C3809CD}"/>
              </a:ext>
            </a:extLst>
          </p:cNvPr>
          <p:cNvGrpSpPr/>
          <p:nvPr/>
        </p:nvGrpSpPr>
        <p:grpSpPr>
          <a:xfrm>
            <a:off x="1837622" y="1423536"/>
            <a:ext cx="2605778" cy="4340505"/>
            <a:chOff x="613457" y="1226916"/>
            <a:chExt cx="2605778" cy="4340505"/>
          </a:xfrm>
        </p:grpSpPr>
        <p:grpSp>
          <p:nvGrpSpPr>
            <p:cNvPr id="10" name="组 7">
              <a:extLst>
                <a:ext uri="{FF2B5EF4-FFF2-40B4-BE49-F238E27FC236}">
                  <a16:creationId xmlns:a16="http://schemas.microsoft.com/office/drawing/2014/main" xmlns="" id="{1BF4E129-7D49-4351-899B-9FF49E3BD093}"/>
                </a:ext>
              </a:extLst>
            </p:cNvPr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xmlns="" id="{4D2BA997-1A30-46AA-A8DB-07C7758EE0D3}"/>
                  </a:ext>
                </a:extLst>
              </p:cNvPr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AFE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985029ED-1D48-4759-932B-55DF76D599F0}"/>
                  </a:ext>
                </a:extLst>
              </p:cNvPr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AFE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B2B8DAC8-1FAB-4B9F-ACB5-F898AB7D12CA}"/>
                </a:ext>
              </a:extLst>
            </p:cNvPr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94361A1-3102-46C9-B0E3-A7D41FF1D7C4}"/>
              </a:ext>
            </a:extLst>
          </p:cNvPr>
          <p:cNvSpPr/>
          <p:nvPr/>
        </p:nvSpPr>
        <p:spPr>
          <a:xfrm>
            <a:off x="2882544" y="3015766"/>
            <a:ext cx="54373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170">
              <a:defRPr/>
            </a:pPr>
            <a:r>
              <a:rPr lang="zh-CN" alt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</a:t>
            </a:r>
            <a:endParaRPr lang="en-US" altLang="zh-CN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4EC550C-D020-4205-9866-BBBA3DCC21B6}"/>
              </a:ext>
            </a:extLst>
          </p:cNvPr>
          <p:cNvSpPr txBox="1"/>
          <p:nvPr/>
        </p:nvSpPr>
        <p:spPr>
          <a:xfrm>
            <a:off x="2026170" y="4272418"/>
            <a:ext cx="22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以“课程建设”为平台，提升团队价值认同</a:t>
            </a:r>
            <a:endParaRPr lang="zh-CN" altLang="en-US" sz="2400" dirty="0"/>
          </a:p>
        </p:txBody>
      </p:sp>
      <p:sp>
        <p:nvSpPr>
          <p:cNvPr id="16" name="verified-database-symbol-for-interface_30412">
            <a:extLst>
              <a:ext uri="{FF2B5EF4-FFF2-40B4-BE49-F238E27FC236}">
                <a16:creationId xmlns:a16="http://schemas.microsoft.com/office/drawing/2014/main" xmlns="" id="{3D1BFF41-02B7-4CD0-A2E4-F48CE6F3F534}"/>
              </a:ext>
            </a:extLst>
          </p:cNvPr>
          <p:cNvSpPr>
            <a:spLocks noChangeAspect="1"/>
          </p:cNvSpPr>
          <p:nvPr/>
        </p:nvSpPr>
        <p:spPr bwMode="auto">
          <a:xfrm>
            <a:off x="2835667" y="2227721"/>
            <a:ext cx="609685" cy="608833"/>
          </a:xfrm>
          <a:custGeom>
            <a:avLst/>
            <a:gdLst>
              <a:gd name="connsiteX0" fmla="*/ 203130 w 605451"/>
              <a:gd name="connsiteY0" fmla="*/ 345841 h 604605"/>
              <a:gd name="connsiteX1" fmla="*/ 302807 w 605451"/>
              <a:gd name="connsiteY1" fmla="*/ 396386 h 604605"/>
              <a:gd name="connsiteX2" fmla="*/ 402301 w 605451"/>
              <a:gd name="connsiteY2" fmla="*/ 345933 h 604605"/>
              <a:gd name="connsiteX3" fmla="*/ 450630 w 605451"/>
              <a:gd name="connsiteY3" fmla="*/ 394101 h 604605"/>
              <a:gd name="connsiteX4" fmla="*/ 469119 w 605451"/>
              <a:gd name="connsiteY4" fmla="*/ 433038 h 604605"/>
              <a:gd name="connsiteX5" fmla="*/ 302807 w 605451"/>
              <a:gd name="connsiteY5" fmla="*/ 513928 h 604605"/>
              <a:gd name="connsiteX6" fmla="*/ 136403 w 605451"/>
              <a:gd name="connsiteY6" fmla="*/ 432947 h 604605"/>
              <a:gd name="connsiteX7" fmla="*/ 154893 w 605451"/>
              <a:gd name="connsiteY7" fmla="*/ 394101 h 604605"/>
              <a:gd name="connsiteX8" fmla="*/ 203130 w 605451"/>
              <a:gd name="connsiteY8" fmla="*/ 345841 h 604605"/>
              <a:gd name="connsiteX9" fmla="*/ 302771 w 605451"/>
              <a:gd name="connsiteY9" fmla="*/ 170278 h 604605"/>
              <a:gd name="connsiteX10" fmla="*/ 240548 w 605451"/>
              <a:gd name="connsiteY10" fmla="*/ 248130 h 604605"/>
              <a:gd name="connsiteX11" fmla="*/ 302771 w 605451"/>
              <a:gd name="connsiteY11" fmla="*/ 325798 h 604605"/>
              <a:gd name="connsiteX12" fmla="*/ 364903 w 605451"/>
              <a:gd name="connsiteY12" fmla="*/ 248130 h 604605"/>
              <a:gd name="connsiteX13" fmla="*/ 302771 w 605451"/>
              <a:gd name="connsiteY13" fmla="*/ 170278 h 604605"/>
              <a:gd name="connsiteX14" fmla="*/ 302771 w 605451"/>
              <a:gd name="connsiteY14" fmla="*/ 129982 h 604605"/>
              <a:gd name="connsiteX15" fmla="*/ 405257 w 605451"/>
              <a:gd name="connsiteY15" fmla="*/ 248130 h 604605"/>
              <a:gd name="connsiteX16" fmla="*/ 302771 w 605451"/>
              <a:gd name="connsiteY16" fmla="*/ 366094 h 604605"/>
              <a:gd name="connsiteX17" fmla="*/ 200194 w 605451"/>
              <a:gd name="connsiteY17" fmla="*/ 248130 h 604605"/>
              <a:gd name="connsiteX18" fmla="*/ 302771 w 605451"/>
              <a:gd name="connsiteY18" fmla="*/ 129982 h 604605"/>
              <a:gd name="connsiteX19" fmla="*/ 302771 w 605451"/>
              <a:gd name="connsiteY19" fmla="*/ 60415 h 604605"/>
              <a:gd name="connsiteX20" fmla="*/ 60591 w 605451"/>
              <a:gd name="connsiteY20" fmla="*/ 302348 h 604605"/>
              <a:gd name="connsiteX21" fmla="*/ 302771 w 605451"/>
              <a:gd name="connsiteY21" fmla="*/ 544190 h 604605"/>
              <a:gd name="connsiteX22" fmla="*/ 544952 w 605451"/>
              <a:gd name="connsiteY22" fmla="*/ 302348 h 604605"/>
              <a:gd name="connsiteX23" fmla="*/ 302771 w 605451"/>
              <a:gd name="connsiteY23" fmla="*/ 60415 h 604605"/>
              <a:gd name="connsiteX24" fmla="*/ 302771 w 605451"/>
              <a:gd name="connsiteY24" fmla="*/ 0 h 604605"/>
              <a:gd name="connsiteX25" fmla="*/ 605451 w 605451"/>
              <a:gd name="connsiteY25" fmla="*/ 302348 h 604605"/>
              <a:gd name="connsiteX26" fmla="*/ 302771 w 605451"/>
              <a:gd name="connsiteY26" fmla="*/ 604605 h 604605"/>
              <a:gd name="connsiteX27" fmla="*/ 0 w 605451"/>
              <a:gd name="connsiteY27" fmla="*/ 302348 h 604605"/>
              <a:gd name="connsiteX28" fmla="*/ 302771 w 605451"/>
              <a:gd name="connsiteY28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451" h="604605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 8">
            <a:extLst>
              <a:ext uri="{FF2B5EF4-FFF2-40B4-BE49-F238E27FC236}">
                <a16:creationId xmlns:a16="http://schemas.microsoft.com/office/drawing/2014/main" xmlns="" id="{34944BFF-4529-4D8A-9DBD-7FCD693CC49E}"/>
              </a:ext>
            </a:extLst>
          </p:cNvPr>
          <p:cNvGrpSpPr/>
          <p:nvPr/>
        </p:nvGrpSpPr>
        <p:grpSpPr>
          <a:xfrm>
            <a:off x="4877612" y="1423536"/>
            <a:ext cx="2605778" cy="4340505"/>
            <a:chOff x="613457" y="1226916"/>
            <a:chExt cx="2605778" cy="4340505"/>
          </a:xfrm>
        </p:grpSpPr>
        <p:grpSp>
          <p:nvGrpSpPr>
            <p:cNvPr id="18" name="组 7">
              <a:extLst>
                <a:ext uri="{FF2B5EF4-FFF2-40B4-BE49-F238E27FC236}">
                  <a16:creationId xmlns:a16="http://schemas.microsoft.com/office/drawing/2014/main" xmlns="" id="{E29EFB7A-2524-47F1-BB17-13E4D0F4B8E9}"/>
                </a:ext>
              </a:extLst>
            </p:cNvPr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="" id="{5319C06F-25AB-4929-B801-3FEA273BBA4D}"/>
                  </a:ext>
                </a:extLst>
              </p:cNvPr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4920FA7C-3963-473A-9A44-FD39ED34E49F}"/>
                  </a:ext>
                </a:extLst>
              </p:cNvPr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F7D0E4C6-6051-4F1C-A6E7-9B9BF804EE0C}"/>
                </a:ext>
              </a:extLst>
            </p:cNvPr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5DFCB718-6269-47AF-9A05-A1C202607AB2}"/>
              </a:ext>
            </a:extLst>
          </p:cNvPr>
          <p:cNvSpPr/>
          <p:nvPr/>
        </p:nvSpPr>
        <p:spPr>
          <a:xfrm>
            <a:off x="5963478" y="3015766"/>
            <a:ext cx="54373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170">
              <a:defRPr/>
            </a:pPr>
            <a:r>
              <a:rPr lang="zh-CN" alt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</a:t>
            </a:r>
            <a:endParaRPr lang="en-US" altLang="zh-CN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9AE31131-59BA-4707-A5F8-99618EFA696F}"/>
              </a:ext>
            </a:extLst>
          </p:cNvPr>
          <p:cNvSpPr txBox="1"/>
          <p:nvPr/>
        </p:nvSpPr>
        <p:spPr>
          <a:xfrm>
            <a:off x="4943329" y="4299714"/>
            <a:ext cx="2508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以“改革之路”为方向，促进教师的专业发展</a:t>
            </a:r>
            <a:endParaRPr lang="zh-CN" altLang="en-US" sz="2400" dirty="0"/>
          </a:p>
        </p:txBody>
      </p:sp>
      <p:sp>
        <p:nvSpPr>
          <p:cNvPr id="24" name="verified-database-symbol-for-interface_30412">
            <a:extLst>
              <a:ext uri="{FF2B5EF4-FFF2-40B4-BE49-F238E27FC236}">
                <a16:creationId xmlns:a16="http://schemas.microsoft.com/office/drawing/2014/main" xmlns="" id="{ABC4F1BC-2FAB-4DAE-B7B0-F94B3192904F}"/>
              </a:ext>
            </a:extLst>
          </p:cNvPr>
          <p:cNvSpPr>
            <a:spLocks noChangeAspect="1"/>
          </p:cNvSpPr>
          <p:nvPr/>
        </p:nvSpPr>
        <p:spPr bwMode="auto">
          <a:xfrm>
            <a:off x="5875657" y="2289799"/>
            <a:ext cx="609685" cy="484677"/>
          </a:xfrm>
          <a:custGeom>
            <a:avLst/>
            <a:gdLst>
              <a:gd name="connsiteX0" fmla="*/ 107922 w 605381"/>
              <a:gd name="connsiteY0" fmla="*/ 277132 h 481256"/>
              <a:gd name="connsiteX1" fmla="*/ 77930 w 605381"/>
              <a:gd name="connsiteY1" fmla="*/ 307081 h 481256"/>
              <a:gd name="connsiteX2" fmla="*/ 77930 w 605381"/>
              <a:gd name="connsiteY2" fmla="*/ 399631 h 481256"/>
              <a:gd name="connsiteX3" fmla="*/ 107922 w 605381"/>
              <a:gd name="connsiteY3" fmla="*/ 429703 h 481256"/>
              <a:gd name="connsiteX4" fmla="*/ 494509 w 605381"/>
              <a:gd name="connsiteY4" fmla="*/ 429703 h 481256"/>
              <a:gd name="connsiteX5" fmla="*/ 494509 w 605381"/>
              <a:gd name="connsiteY5" fmla="*/ 379255 h 481256"/>
              <a:gd name="connsiteX6" fmla="*/ 327582 w 605381"/>
              <a:gd name="connsiteY6" fmla="*/ 379255 h 481256"/>
              <a:gd name="connsiteX7" fmla="*/ 301769 w 605381"/>
              <a:gd name="connsiteY7" fmla="*/ 353356 h 481256"/>
              <a:gd name="connsiteX8" fmla="*/ 327582 w 605381"/>
              <a:gd name="connsiteY8" fmla="*/ 327580 h 481256"/>
              <a:gd name="connsiteX9" fmla="*/ 494386 w 605381"/>
              <a:gd name="connsiteY9" fmla="*/ 327580 h 481256"/>
              <a:gd name="connsiteX10" fmla="*/ 494386 w 605381"/>
              <a:gd name="connsiteY10" fmla="*/ 277132 h 481256"/>
              <a:gd name="connsiteX11" fmla="*/ 107922 w 605381"/>
              <a:gd name="connsiteY11" fmla="*/ 225456 h 481256"/>
              <a:gd name="connsiteX12" fmla="*/ 553388 w 605381"/>
              <a:gd name="connsiteY12" fmla="*/ 225456 h 481256"/>
              <a:gd name="connsiteX13" fmla="*/ 579201 w 605381"/>
              <a:gd name="connsiteY13" fmla="*/ 251355 h 481256"/>
              <a:gd name="connsiteX14" fmla="*/ 553388 w 605381"/>
              <a:gd name="connsiteY14" fmla="*/ 277132 h 481256"/>
              <a:gd name="connsiteX15" fmla="*/ 546135 w 605381"/>
              <a:gd name="connsiteY15" fmla="*/ 277132 h 481256"/>
              <a:gd name="connsiteX16" fmla="*/ 546135 w 605381"/>
              <a:gd name="connsiteY16" fmla="*/ 429703 h 481256"/>
              <a:gd name="connsiteX17" fmla="*/ 553388 w 605381"/>
              <a:gd name="connsiteY17" fmla="*/ 429703 h 481256"/>
              <a:gd name="connsiteX18" fmla="*/ 579201 w 605381"/>
              <a:gd name="connsiteY18" fmla="*/ 455480 h 481256"/>
              <a:gd name="connsiteX19" fmla="*/ 553388 w 605381"/>
              <a:gd name="connsiteY19" fmla="*/ 481256 h 481256"/>
              <a:gd name="connsiteX20" fmla="*/ 107799 w 605381"/>
              <a:gd name="connsiteY20" fmla="*/ 481256 h 481256"/>
              <a:gd name="connsiteX21" fmla="*/ 26180 w 605381"/>
              <a:gd name="connsiteY21" fmla="*/ 399631 h 481256"/>
              <a:gd name="connsiteX22" fmla="*/ 26180 w 605381"/>
              <a:gd name="connsiteY22" fmla="*/ 307081 h 481256"/>
              <a:gd name="connsiteX23" fmla="*/ 107922 w 605381"/>
              <a:gd name="connsiteY23" fmla="*/ 225456 h 481256"/>
              <a:gd name="connsiteX24" fmla="*/ 443864 w 605381"/>
              <a:gd name="connsiteY24" fmla="*/ 31913 h 481256"/>
              <a:gd name="connsiteX25" fmla="*/ 426041 w 605381"/>
              <a:gd name="connsiteY25" fmla="*/ 32527 h 481256"/>
              <a:gd name="connsiteX26" fmla="*/ 371341 w 605381"/>
              <a:gd name="connsiteY26" fmla="*/ 48974 h 481256"/>
              <a:gd name="connsiteX27" fmla="*/ 369620 w 605381"/>
              <a:gd name="connsiteY27" fmla="*/ 99298 h 481256"/>
              <a:gd name="connsiteX28" fmla="*/ 456156 w 605381"/>
              <a:gd name="connsiteY28" fmla="*/ 159442 h 481256"/>
              <a:gd name="connsiteX29" fmla="*/ 475209 w 605381"/>
              <a:gd name="connsiteY29" fmla="*/ 157478 h 481256"/>
              <a:gd name="connsiteX30" fmla="*/ 531875 w 605381"/>
              <a:gd name="connsiteY30" fmla="*/ 77696 h 481256"/>
              <a:gd name="connsiteX31" fmla="*/ 524377 w 605381"/>
              <a:gd name="connsiteY31" fmla="*/ 53761 h 481256"/>
              <a:gd name="connsiteX32" fmla="*/ 443864 w 605381"/>
              <a:gd name="connsiteY32" fmla="*/ 31913 h 481256"/>
              <a:gd name="connsiteX33" fmla="*/ 161640 w 605381"/>
              <a:gd name="connsiteY33" fmla="*/ 31913 h 481256"/>
              <a:gd name="connsiteX34" fmla="*/ 81127 w 605381"/>
              <a:gd name="connsiteY34" fmla="*/ 53761 h 481256"/>
              <a:gd name="connsiteX35" fmla="*/ 73506 w 605381"/>
              <a:gd name="connsiteY35" fmla="*/ 77696 h 481256"/>
              <a:gd name="connsiteX36" fmla="*/ 130172 w 605381"/>
              <a:gd name="connsiteY36" fmla="*/ 157478 h 481256"/>
              <a:gd name="connsiteX37" fmla="*/ 149225 w 605381"/>
              <a:gd name="connsiteY37" fmla="*/ 159442 h 481256"/>
              <a:gd name="connsiteX38" fmla="*/ 235883 w 605381"/>
              <a:gd name="connsiteY38" fmla="*/ 99298 h 481256"/>
              <a:gd name="connsiteX39" fmla="*/ 234040 w 605381"/>
              <a:gd name="connsiteY39" fmla="*/ 48974 h 481256"/>
              <a:gd name="connsiteX40" fmla="*/ 179463 w 605381"/>
              <a:gd name="connsiteY40" fmla="*/ 32527 h 481256"/>
              <a:gd name="connsiteX41" fmla="*/ 161640 w 605381"/>
              <a:gd name="connsiteY41" fmla="*/ 31913 h 481256"/>
              <a:gd name="connsiteX42" fmla="*/ 161640 w 605381"/>
              <a:gd name="connsiteY42" fmla="*/ 0 h 481256"/>
              <a:gd name="connsiteX43" fmla="*/ 181676 w 605381"/>
              <a:gd name="connsiteY43" fmla="*/ 737 h 481256"/>
              <a:gd name="connsiteX44" fmla="*/ 243627 w 605381"/>
              <a:gd name="connsiteY44" fmla="*/ 11292 h 481256"/>
              <a:gd name="connsiteX45" fmla="*/ 302752 w 605381"/>
              <a:gd name="connsiteY45" fmla="*/ 20621 h 481256"/>
              <a:gd name="connsiteX46" fmla="*/ 363474 w 605381"/>
              <a:gd name="connsiteY46" fmla="*/ 11047 h 481256"/>
              <a:gd name="connsiteX47" fmla="*/ 423828 w 605381"/>
              <a:gd name="connsiteY47" fmla="*/ 737 h 481256"/>
              <a:gd name="connsiteX48" fmla="*/ 443864 w 605381"/>
              <a:gd name="connsiteY48" fmla="*/ 0 h 481256"/>
              <a:gd name="connsiteX49" fmla="*/ 579076 w 605381"/>
              <a:gd name="connsiteY49" fmla="*/ 13624 h 481256"/>
              <a:gd name="connsiteX50" fmla="*/ 605381 w 605381"/>
              <a:gd name="connsiteY50" fmla="*/ 40259 h 481256"/>
              <a:gd name="connsiteX51" fmla="*/ 605381 w 605381"/>
              <a:gd name="connsiteY51" fmla="*/ 62967 h 481256"/>
              <a:gd name="connsiteX52" fmla="*/ 578830 w 605381"/>
              <a:gd name="connsiteY52" fmla="*/ 89602 h 481256"/>
              <a:gd name="connsiteX53" fmla="*/ 562728 w 605381"/>
              <a:gd name="connsiteY53" fmla="*/ 89602 h 481256"/>
              <a:gd name="connsiteX54" fmla="*/ 481601 w 605381"/>
              <a:gd name="connsiteY54" fmla="*/ 188654 h 481256"/>
              <a:gd name="connsiteX55" fmla="*/ 456156 w 605381"/>
              <a:gd name="connsiteY55" fmla="*/ 191232 h 481256"/>
              <a:gd name="connsiteX56" fmla="*/ 386583 w 605381"/>
              <a:gd name="connsiteY56" fmla="*/ 169384 h 481256"/>
              <a:gd name="connsiteX57" fmla="*/ 340243 w 605381"/>
              <a:gd name="connsiteY57" fmla="*/ 111818 h 481256"/>
              <a:gd name="connsiteX58" fmla="*/ 338153 w 605381"/>
              <a:gd name="connsiteY58" fmla="*/ 106663 h 481256"/>
              <a:gd name="connsiteX59" fmla="*/ 302752 w 605381"/>
              <a:gd name="connsiteY59" fmla="*/ 79414 h 481256"/>
              <a:gd name="connsiteX60" fmla="*/ 267228 w 605381"/>
              <a:gd name="connsiteY60" fmla="*/ 106663 h 481256"/>
              <a:gd name="connsiteX61" fmla="*/ 265138 w 605381"/>
              <a:gd name="connsiteY61" fmla="*/ 111818 h 481256"/>
              <a:gd name="connsiteX62" fmla="*/ 218921 w 605381"/>
              <a:gd name="connsiteY62" fmla="*/ 169384 h 481256"/>
              <a:gd name="connsiteX63" fmla="*/ 149225 w 605381"/>
              <a:gd name="connsiteY63" fmla="*/ 191232 h 481256"/>
              <a:gd name="connsiteX64" fmla="*/ 123780 w 605381"/>
              <a:gd name="connsiteY64" fmla="*/ 188654 h 481256"/>
              <a:gd name="connsiteX65" fmla="*/ 42776 w 605381"/>
              <a:gd name="connsiteY65" fmla="*/ 89602 h 481256"/>
              <a:gd name="connsiteX66" fmla="*/ 26674 w 605381"/>
              <a:gd name="connsiteY66" fmla="*/ 89602 h 481256"/>
              <a:gd name="connsiteX67" fmla="*/ 0 w 605381"/>
              <a:gd name="connsiteY67" fmla="*/ 62967 h 481256"/>
              <a:gd name="connsiteX68" fmla="*/ 0 w 605381"/>
              <a:gd name="connsiteY68" fmla="*/ 40259 h 481256"/>
              <a:gd name="connsiteX69" fmla="*/ 26428 w 605381"/>
              <a:gd name="connsiteY69" fmla="*/ 13624 h 481256"/>
              <a:gd name="connsiteX70" fmla="*/ 161640 w 605381"/>
              <a:gd name="connsiteY70" fmla="*/ 0 h 48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5381" h="481256">
                <a:moveTo>
                  <a:pt x="107922" y="277132"/>
                </a:moveTo>
                <a:cubicBezTo>
                  <a:pt x="91328" y="277132"/>
                  <a:pt x="77930" y="290511"/>
                  <a:pt x="77930" y="307081"/>
                </a:cubicBezTo>
                <a:lnTo>
                  <a:pt x="77930" y="399631"/>
                </a:lnTo>
                <a:cubicBezTo>
                  <a:pt x="77930" y="416201"/>
                  <a:pt x="91328" y="429703"/>
                  <a:pt x="107922" y="429703"/>
                </a:cubicBezTo>
                <a:lnTo>
                  <a:pt x="494509" y="429703"/>
                </a:lnTo>
                <a:lnTo>
                  <a:pt x="494509" y="379255"/>
                </a:lnTo>
                <a:lnTo>
                  <a:pt x="327582" y="379255"/>
                </a:lnTo>
                <a:cubicBezTo>
                  <a:pt x="313323" y="379255"/>
                  <a:pt x="301769" y="367594"/>
                  <a:pt x="301769" y="353356"/>
                </a:cubicBezTo>
                <a:cubicBezTo>
                  <a:pt x="301769" y="339118"/>
                  <a:pt x="313323" y="327580"/>
                  <a:pt x="327582" y="327580"/>
                </a:cubicBezTo>
                <a:lnTo>
                  <a:pt x="494386" y="327580"/>
                </a:lnTo>
                <a:lnTo>
                  <a:pt x="494386" y="277132"/>
                </a:lnTo>
                <a:close/>
                <a:moveTo>
                  <a:pt x="107922" y="225456"/>
                </a:moveTo>
                <a:lnTo>
                  <a:pt x="553388" y="225456"/>
                </a:lnTo>
                <a:cubicBezTo>
                  <a:pt x="567646" y="225456"/>
                  <a:pt x="579201" y="236994"/>
                  <a:pt x="579201" y="251355"/>
                </a:cubicBezTo>
                <a:cubicBezTo>
                  <a:pt x="579201" y="265594"/>
                  <a:pt x="567646" y="277132"/>
                  <a:pt x="553388" y="277132"/>
                </a:cubicBezTo>
                <a:lnTo>
                  <a:pt x="546135" y="277132"/>
                </a:lnTo>
                <a:lnTo>
                  <a:pt x="546135" y="429703"/>
                </a:lnTo>
                <a:lnTo>
                  <a:pt x="553388" y="429703"/>
                </a:lnTo>
                <a:cubicBezTo>
                  <a:pt x="567646" y="429703"/>
                  <a:pt x="579201" y="441241"/>
                  <a:pt x="579201" y="455480"/>
                </a:cubicBezTo>
                <a:cubicBezTo>
                  <a:pt x="579201" y="469718"/>
                  <a:pt x="567646" y="481256"/>
                  <a:pt x="553388" y="481256"/>
                </a:cubicBezTo>
                <a:lnTo>
                  <a:pt x="107799" y="481256"/>
                </a:lnTo>
                <a:cubicBezTo>
                  <a:pt x="41914" y="481256"/>
                  <a:pt x="26180" y="428721"/>
                  <a:pt x="26180" y="399631"/>
                </a:cubicBezTo>
                <a:lnTo>
                  <a:pt x="26180" y="307081"/>
                </a:lnTo>
                <a:cubicBezTo>
                  <a:pt x="26180" y="262034"/>
                  <a:pt x="62810" y="225456"/>
                  <a:pt x="107922" y="225456"/>
                </a:cubicBezTo>
                <a:close/>
                <a:moveTo>
                  <a:pt x="443864" y="31913"/>
                </a:moveTo>
                <a:cubicBezTo>
                  <a:pt x="437841" y="31913"/>
                  <a:pt x="431818" y="32036"/>
                  <a:pt x="426041" y="32527"/>
                </a:cubicBezTo>
                <a:cubicBezTo>
                  <a:pt x="400105" y="34245"/>
                  <a:pt x="382773" y="39523"/>
                  <a:pt x="371341" y="48974"/>
                </a:cubicBezTo>
                <a:cubicBezTo>
                  <a:pt x="367162" y="52534"/>
                  <a:pt x="354255" y="63335"/>
                  <a:pt x="369620" y="99298"/>
                </a:cubicBezTo>
                <a:cubicBezTo>
                  <a:pt x="385477" y="136366"/>
                  <a:pt x="418666" y="159442"/>
                  <a:pt x="456156" y="159442"/>
                </a:cubicBezTo>
                <a:cubicBezTo>
                  <a:pt x="462425" y="159442"/>
                  <a:pt x="468817" y="158828"/>
                  <a:pt x="475209" y="157478"/>
                </a:cubicBezTo>
                <a:cubicBezTo>
                  <a:pt x="521427" y="148027"/>
                  <a:pt x="530277" y="98562"/>
                  <a:pt x="531875" y="77696"/>
                </a:cubicBezTo>
                <a:cubicBezTo>
                  <a:pt x="532735" y="67876"/>
                  <a:pt x="530154" y="60021"/>
                  <a:pt x="524377" y="53761"/>
                </a:cubicBezTo>
                <a:cubicBezTo>
                  <a:pt x="511470" y="39768"/>
                  <a:pt x="482092" y="31913"/>
                  <a:pt x="443864" y="31913"/>
                </a:cubicBezTo>
                <a:close/>
                <a:moveTo>
                  <a:pt x="161640" y="31913"/>
                </a:moveTo>
                <a:cubicBezTo>
                  <a:pt x="123289" y="31913"/>
                  <a:pt x="93911" y="39768"/>
                  <a:pt x="81127" y="53761"/>
                </a:cubicBezTo>
                <a:cubicBezTo>
                  <a:pt x="75227" y="60021"/>
                  <a:pt x="72769" y="67876"/>
                  <a:pt x="73506" y="77696"/>
                </a:cubicBezTo>
                <a:cubicBezTo>
                  <a:pt x="75104" y="98562"/>
                  <a:pt x="83954" y="148027"/>
                  <a:pt x="130172" y="157478"/>
                </a:cubicBezTo>
                <a:cubicBezTo>
                  <a:pt x="136564" y="158828"/>
                  <a:pt x="142956" y="159442"/>
                  <a:pt x="149225" y="159442"/>
                </a:cubicBezTo>
                <a:cubicBezTo>
                  <a:pt x="186838" y="159442"/>
                  <a:pt x="220027" y="136366"/>
                  <a:pt x="235883" y="99298"/>
                </a:cubicBezTo>
                <a:cubicBezTo>
                  <a:pt x="251248" y="63335"/>
                  <a:pt x="238342" y="52534"/>
                  <a:pt x="234040" y="48974"/>
                </a:cubicBezTo>
                <a:cubicBezTo>
                  <a:pt x="222731" y="39400"/>
                  <a:pt x="205276" y="34245"/>
                  <a:pt x="179463" y="32527"/>
                </a:cubicBezTo>
                <a:cubicBezTo>
                  <a:pt x="173686" y="32036"/>
                  <a:pt x="167663" y="31913"/>
                  <a:pt x="161640" y="31913"/>
                </a:cubicBezTo>
                <a:close/>
                <a:moveTo>
                  <a:pt x="161640" y="0"/>
                </a:moveTo>
                <a:cubicBezTo>
                  <a:pt x="168400" y="0"/>
                  <a:pt x="175161" y="246"/>
                  <a:pt x="181676" y="737"/>
                </a:cubicBezTo>
                <a:cubicBezTo>
                  <a:pt x="202941" y="2209"/>
                  <a:pt x="223591" y="6874"/>
                  <a:pt x="243627" y="11292"/>
                </a:cubicBezTo>
                <a:cubicBezTo>
                  <a:pt x="264770" y="16079"/>
                  <a:pt x="284683" y="20621"/>
                  <a:pt x="302752" y="20621"/>
                </a:cubicBezTo>
                <a:cubicBezTo>
                  <a:pt x="321067" y="20621"/>
                  <a:pt x="341718" y="15957"/>
                  <a:pt x="363474" y="11047"/>
                </a:cubicBezTo>
                <a:cubicBezTo>
                  <a:pt x="383387" y="6628"/>
                  <a:pt x="403792" y="2087"/>
                  <a:pt x="423828" y="737"/>
                </a:cubicBezTo>
                <a:cubicBezTo>
                  <a:pt x="430343" y="246"/>
                  <a:pt x="436981" y="0"/>
                  <a:pt x="443864" y="0"/>
                </a:cubicBezTo>
                <a:cubicBezTo>
                  <a:pt x="467711" y="0"/>
                  <a:pt x="571947" y="12765"/>
                  <a:pt x="579076" y="13624"/>
                </a:cubicBezTo>
                <a:cubicBezTo>
                  <a:pt x="593581" y="13747"/>
                  <a:pt x="605381" y="25653"/>
                  <a:pt x="605381" y="40259"/>
                </a:cubicBezTo>
                <a:lnTo>
                  <a:pt x="605381" y="62967"/>
                </a:lnTo>
                <a:cubicBezTo>
                  <a:pt x="605381" y="77573"/>
                  <a:pt x="593458" y="89602"/>
                  <a:pt x="578830" y="89602"/>
                </a:cubicBezTo>
                <a:lnTo>
                  <a:pt x="562728" y="89602"/>
                </a:lnTo>
                <a:cubicBezTo>
                  <a:pt x="555721" y="142749"/>
                  <a:pt x="525606" y="179694"/>
                  <a:pt x="481601" y="188654"/>
                </a:cubicBezTo>
                <a:cubicBezTo>
                  <a:pt x="473119" y="190373"/>
                  <a:pt x="464638" y="191232"/>
                  <a:pt x="456156" y="191232"/>
                </a:cubicBezTo>
                <a:cubicBezTo>
                  <a:pt x="431203" y="191232"/>
                  <a:pt x="407234" y="183745"/>
                  <a:pt x="386583" y="169384"/>
                </a:cubicBezTo>
                <a:cubicBezTo>
                  <a:pt x="366302" y="155269"/>
                  <a:pt x="350322" y="135384"/>
                  <a:pt x="340243" y="111818"/>
                </a:cubicBezTo>
                <a:cubicBezTo>
                  <a:pt x="339505" y="110100"/>
                  <a:pt x="338768" y="108381"/>
                  <a:pt x="338153" y="106663"/>
                </a:cubicBezTo>
                <a:cubicBezTo>
                  <a:pt x="337784" y="105558"/>
                  <a:pt x="327582" y="79414"/>
                  <a:pt x="302752" y="79414"/>
                </a:cubicBezTo>
                <a:cubicBezTo>
                  <a:pt x="277922" y="79414"/>
                  <a:pt x="267720" y="105558"/>
                  <a:pt x="267228" y="106663"/>
                </a:cubicBezTo>
                <a:cubicBezTo>
                  <a:pt x="266613" y="108381"/>
                  <a:pt x="265999" y="110100"/>
                  <a:pt x="265138" y="111818"/>
                </a:cubicBezTo>
                <a:cubicBezTo>
                  <a:pt x="255059" y="135384"/>
                  <a:pt x="239079" y="155269"/>
                  <a:pt x="218921" y="169384"/>
                </a:cubicBezTo>
                <a:cubicBezTo>
                  <a:pt x="198270" y="183745"/>
                  <a:pt x="174178" y="191232"/>
                  <a:pt x="149225" y="191232"/>
                </a:cubicBezTo>
                <a:cubicBezTo>
                  <a:pt x="140866" y="191232"/>
                  <a:pt x="132262" y="190373"/>
                  <a:pt x="123780" y="188654"/>
                </a:cubicBezTo>
                <a:cubicBezTo>
                  <a:pt x="79898" y="179694"/>
                  <a:pt x="49783" y="142749"/>
                  <a:pt x="42776" y="89602"/>
                </a:cubicBezTo>
                <a:lnTo>
                  <a:pt x="26674" y="89602"/>
                </a:lnTo>
                <a:cubicBezTo>
                  <a:pt x="11923" y="89602"/>
                  <a:pt x="0" y="77573"/>
                  <a:pt x="0" y="62967"/>
                </a:cubicBezTo>
                <a:lnTo>
                  <a:pt x="0" y="40259"/>
                </a:lnTo>
                <a:cubicBezTo>
                  <a:pt x="0" y="25653"/>
                  <a:pt x="11800" y="13747"/>
                  <a:pt x="26428" y="13624"/>
                </a:cubicBezTo>
                <a:cubicBezTo>
                  <a:pt x="33557" y="12765"/>
                  <a:pt x="137670" y="0"/>
                  <a:pt x="161640" y="0"/>
                </a:cubicBez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25" name="组 8">
            <a:extLst>
              <a:ext uri="{FF2B5EF4-FFF2-40B4-BE49-F238E27FC236}">
                <a16:creationId xmlns:a16="http://schemas.microsoft.com/office/drawing/2014/main" xmlns="" id="{DAA9B2BB-1745-4348-A2A1-A95D95DA9A3C}"/>
              </a:ext>
            </a:extLst>
          </p:cNvPr>
          <p:cNvGrpSpPr/>
          <p:nvPr/>
        </p:nvGrpSpPr>
        <p:grpSpPr>
          <a:xfrm>
            <a:off x="7958546" y="1423536"/>
            <a:ext cx="2605778" cy="4340505"/>
            <a:chOff x="613457" y="1226916"/>
            <a:chExt cx="2605778" cy="4340505"/>
          </a:xfrm>
        </p:grpSpPr>
        <p:grpSp>
          <p:nvGrpSpPr>
            <p:cNvPr id="26" name="组 7">
              <a:extLst>
                <a:ext uri="{FF2B5EF4-FFF2-40B4-BE49-F238E27FC236}">
                  <a16:creationId xmlns:a16="http://schemas.microsoft.com/office/drawing/2014/main" xmlns="" id="{C5047CE4-BFBB-48AB-AB9C-833F3AC7A0F3}"/>
                </a:ext>
              </a:extLst>
            </p:cNvPr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xmlns="" id="{4023696B-4027-46B9-8811-8BCC8C5775ED}"/>
                  </a:ext>
                </a:extLst>
              </p:cNvPr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AFE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85BC18BF-EEB8-48D3-8A5C-33ACFEA66305}"/>
                  </a:ext>
                </a:extLst>
              </p:cNvPr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AFE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572538D9-DF6B-4FC4-B8CB-C41E32334233}"/>
                </a:ext>
              </a:extLst>
            </p:cNvPr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6A8BF42-5D7D-49FC-8B26-458D674A7A97}"/>
              </a:ext>
            </a:extLst>
          </p:cNvPr>
          <p:cNvSpPr/>
          <p:nvPr/>
        </p:nvSpPr>
        <p:spPr>
          <a:xfrm>
            <a:off x="9030764" y="3015766"/>
            <a:ext cx="54373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170">
              <a:defRPr/>
            </a:pPr>
            <a:r>
              <a:rPr lang="zh-CN" alt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</a:t>
            </a:r>
            <a:endParaRPr lang="en-US" altLang="zh-CN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BD0A58C3-A3EF-4FE1-A928-76D2F4A49385}"/>
              </a:ext>
            </a:extLst>
          </p:cNvPr>
          <p:cNvSpPr txBox="1"/>
          <p:nvPr/>
        </p:nvSpPr>
        <p:spPr>
          <a:xfrm>
            <a:off x="8147094" y="4272418"/>
            <a:ext cx="22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以“活动、计算”为</a:t>
            </a:r>
            <a:r>
              <a:rPr lang="zh-CN" altLang="en-US" sz="2400" b="1" dirty="0" smtClean="0"/>
              <a:t>抓手，培养学生习惯养成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32" name="verified-database-symbol-for-interface_30412">
            <a:extLst>
              <a:ext uri="{FF2B5EF4-FFF2-40B4-BE49-F238E27FC236}">
                <a16:creationId xmlns:a16="http://schemas.microsoft.com/office/drawing/2014/main" xmlns="" id="{803D6A20-C5BE-482A-BABA-F262BA09C670}"/>
              </a:ext>
            </a:extLst>
          </p:cNvPr>
          <p:cNvSpPr>
            <a:spLocks noChangeAspect="1"/>
          </p:cNvSpPr>
          <p:nvPr/>
        </p:nvSpPr>
        <p:spPr bwMode="auto">
          <a:xfrm>
            <a:off x="8956591" y="2227745"/>
            <a:ext cx="609685" cy="608785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38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2979048" y="625639"/>
            <a:ext cx="6596679" cy="67076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/>
              <a:t>以“课程建设”为平台，提升团队价值认同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05CDD453-CDD8-4307-B5A9-F691B4856973}"/>
              </a:ext>
            </a:extLst>
          </p:cNvPr>
          <p:cNvSpPr/>
          <p:nvPr/>
        </p:nvSpPr>
        <p:spPr>
          <a:xfrm>
            <a:off x="7759323" y="3057849"/>
            <a:ext cx="240000" cy="24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Arial"/>
              <a:ea typeface="微软雅黑"/>
            </a:endParaRPr>
          </a:p>
        </p:txBody>
      </p:sp>
      <p:graphicFrame>
        <p:nvGraphicFramePr>
          <p:cNvPr id="33" name="图示 32"/>
          <p:cNvGraphicFramePr/>
          <p:nvPr/>
        </p:nvGraphicFramePr>
        <p:xfrm>
          <a:off x="1978924" y="1460311"/>
          <a:ext cx="8570795" cy="474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椭圆 33"/>
          <p:cNvSpPr/>
          <p:nvPr/>
        </p:nvSpPr>
        <p:spPr>
          <a:xfrm>
            <a:off x="8761863" y="1801504"/>
            <a:ext cx="1992573" cy="32754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8243248" y="4312693"/>
            <a:ext cx="682388" cy="136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99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2869866" y="584696"/>
            <a:ext cx="695575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 smtClean="0"/>
              <a:t>以“改革之路”为方向，促进教师的专业发展</a:t>
            </a:r>
            <a:endParaRPr lang="zh-CN" altLang="en-US" sz="2800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B9039CDC-5F71-4800-ABE3-105114B498B0}"/>
              </a:ext>
            </a:extLst>
          </p:cNvPr>
          <p:cNvCxnSpPr/>
          <p:nvPr/>
        </p:nvCxnSpPr>
        <p:spPr>
          <a:xfrm>
            <a:off x="2925524" y="4330366"/>
            <a:ext cx="7601899" cy="0"/>
          </a:xfrm>
          <a:prstGeom prst="line">
            <a:avLst/>
          </a:prstGeom>
          <a:ln w="28575">
            <a:solidFill>
              <a:srgbClr val="D5D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64CEA72E-401E-497B-A3D5-73BDED37A3F3}"/>
              </a:ext>
            </a:extLst>
          </p:cNvPr>
          <p:cNvSpPr>
            <a:spLocks/>
          </p:cNvSpPr>
          <p:nvPr/>
        </p:nvSpPr>
        <p:spPr bwMode="auto">
          <a:xfrm>
            <a:off x="2209879" y="2097669"/>
            <a:ext cx="1203325" cy="1050925"/>
          </a:xfrm>
          <a:custGeom>
            <a:avLst/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AFE2D0"/>
          </a:solidFill>
          <a:ln>
            <a:solidFill>
              <a:srgbClr val="AFE2D0"/>
            </a:solidFill>
          </a:ln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CDDE0046-C27A-4968-9D33-F9FFCB9CA6AB}"/>
              </a:ext>
            </a:extLst>
          </p:cNvPr>
          <p:cNvSpPr>
            <a:spLocks/>
          </p:cNvSpPr>
          <p:nvPr/>
        </p:nvSpPr>
        <p:spPr bwMode="auto">
          <a:xfrm>
            <a:off x="2879804" y="3315281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solidFill>
                <a:srgbClr val="051F30"/>
              </a:solidFill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1616088B-F72E-410E-8C7F-1CCC8E2CFB4C}"/>
              </a:ext>
            </a:extLst>
          </p:cNvPr>
          <p:cNvSpPr>
            <a:spLocks/>
          </p:cNvSpPr>
          <p:nvPr/>
        </p:nvSpPr>
        <p:spPr bwMode="auto">
          <a:xfrm>
            <a:off x="839866" y="4517019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AFE2D0"/>
          </a:solidFill>
          <a:ln>
            <a:solidFill>
              <a:srgbClr val="AFE2D0"/>
            </a:solidFill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53CADF33-7B04-453B-B3B2-D9C635734C0D}"/>
              </a:ext>
            </a:extLst>
          </p:cNvPr>
          <p:cNvSpPr>
            <a:spLocks/>
          </p:cNvSpPr>
          <p:nvPr/>
        </p:nvSpPr>
        <p:spPr bwMode="auto">
          <a:xfrm>
            <a:off x="1522491" y="3315281"/>
            <a:ext cx="1785938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99A6BA86-A727-432F-A361-8BAE42615FA0}"/>
              </a:ext>
            </a:extLst>
          </p:cNvPr>
          <p:cNvSpPr>
            <a:spLocks/>
          </p:cNvSpPr>
          <p:nvPr/>
        </p:nvSpPr>
        <p:spPr bwMode="auto">
          <a:xfrm>
            <a:off x="2209879" y="4517019"/>
            <a:ext cx="2509837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AFE2D0"/>
          </a:solidFill>
          <a:ln>
            <a:solidFill>
              <a:srgbClr val="AFE2D0"/>
            </a:solidFill>
          </a:ln>
        </p:spPr>
        <p:txBody>
          <a:bodyPr/>
          <a:lstStyle/>
          <a:p>
            <a:endParaRPr lang="zh-CN" altLang="en-US" dirty="0">
              <a:solidFill>
                <a:srgbClr val="051F30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45A78E62-B530-4A23-8857-030ACB65D548}"/>
              </a:ext>
            </a:extLst>
          </p:cNvPr>
          <p:cNvCxnSpPr/>
          <p:nvPr/>
        </p:nvCxnSpPr>
        <p:spPr>
          <a:xfrm>
            <a:off x="2255599" y="5549730"/>
            <a:ext cx="9208848" cy="0"/>
          </a:xfrm>
          <a:prstGeom prst="line">
            <a:avLst/>
          </a:prstGeom>
          <a:ln w="28575"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EFC95042-D178-4979-B740-507DC1AF1004}"/>
              </a:ext>
            </a:extLst>
          </p:cNvPr>
          <p:cNvCxnSpPr/>
          <p:nvPr/>
        </p:nvCxnSpPr>
        <p:spPr>
          <a:xfrm>
            <a:off x="2255599" y="3140935"/>
            <a:ext cx="7542958" cy="0"/>
          </a:xfrm>
          <a:prstGeom prst="line">
            <a:avLst/>
          </a:prstGeom>
          <a:ln w="28575"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BB33D2F-C943-489F-B36B-29238FE0AF5B}"/>
              </a:ext>
            </a:extLst>
          </p:cNvPr>
          <p:cNvSpPr/>
          <p:nvPr/>
        </p:nvSpPr>
        <p:spPr>
          <a:xfrm>
            <a:off x="3135753" y="2056725"/>
            <a:ext cx="21002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理论学习 落地开花</a:t>
            </a:r>
            <a:endParaRPr lang="en-US" altLang="zh-CN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3862D88-D982-4388-BF61-9CD2397E7598}"/>
              </a:ext>
            </a:extLst>
          </p:cNvPr>
          <p:cNvSpPr txBox="1"/>
          <p:nvPr/>
        </p:nvSpPr>
        <p:spPr>
          <a:xfrm>
            <a:off x="3558832" y="2442737"/>
            <a:ext cx="7294697" cy="52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600" dirty="0" smtClean="0"/>
              <a:t>《</a:t>
            </a:r>
            <a:r>
              <a:rPr lang="zh-CN" altLang="en-US" sz="1600" dirty="0" smtClean="0"/>
              <a:t>数学课程标准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、潘院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教材的专业化解读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、曹培英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跨越断层，走出误区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、张奠宙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小学数学教材中的大道理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中小学数学化教学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杂志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8A35B23D-0725-4522-B619-E5D6E6757A36}"/>
              </a:ext>
            </a:extLst>
          </p:cNvPr>
          <p:cNvSpPr/>
          <p:nvPr/>
        </p:nvSpPr>
        <p:spPr>
          <a:xfrm>
            <a:off x="3850971" y="3328094"/>
            <a:ext cx="2262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校工作室，有向推进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F1DBBAF-1CF4-463E-B831-CB330A532837}"/>
              </a:ext>
            </a:extLst>
          </p:cNvPr>
          <p:cNvSpPr/>
          <p:nvPr/>
        </p:nvSpPr>
        <p:spPr>
          <a:xfrm>
            <a:off x="4429437" y="4489463"/>
            <a:ext cx="2262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/>
              <a:t>多维修炼，提升能力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6B203B5D-85BC-49C3-9B9C-B43E9F5F1A5A}"/>
              </a:ext>
            </a:extLst>
          </p:cNvPr>
          <p:cNvSpPr txBox="1"/>
          <p:nvPr/>
        </p:nvSpPr>
        <p:spPr>
          <a:xfrm>
            <a:off x="4599295" y="4793587"/>
            <a:ext cx="7402619" cy="9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CN" altLang="en-US" sz="1600" dirty="0" smtClean="0"/>
              <a:t>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）以</a:t>
            </a:r>
            <a:r>
              <a:rPr lang="zh-CN" altLang="en-US" sz="1600" dirty="0" smtClean="0"/>
              <a:t>教材解读为基础，提高教师独立备课能力。</a:t>
            </a:r>
            <a:endParaRPr lang="en-US" altLang="zh-CN" sz="1600" dirty="0" smtClean="0"/>
          </a:p>
          <a:p>
            <a:pPr>
              <a:lnSpc>
                <a:spcPts val="1700"/>
              </a:lnSpc>
            </a:pPr>
            <a:r>
              <a:rPr lang="zh-CN" altLang="en-US" sz="1600" dirty="0" smtClean="0"/>
              <a:t>（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）以课例研究为载体，提高教师课堂教学水平。</a:t>
            </a:r>
            <a:endParaRPr lang="en-US" altLang="zh-CN" sz="1600" dirty="0" smtClean="0"/>
          </a:p>
          <a:p>
            <a:pPr>
              <a:lnSpc>
                <a:spcPts val="1700"/>
              </a:lnSpc>
            </a:pPr>
            <a:r>
              <a:rPr lang="zh-CN" altLang="en-US" sz="1600" dirty="0" smtClean="0"/>
              <a:t>（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）以课堂研究为抓手，提炼课堂教学规程。</a:t>
            </a:r>
            <a:endParaRPr lang="en-US" altLang="zh-CN" sz="1600" dirty="0" smtClean="0"/>
          </a:p>
          <a:p>
            <a:pPr>
              <a:lnSpc>
                <a:spcPts val="1700"/>
              </a:lnSpc>
            </a:pPr>
            <a:r>
              <a:rPr lang="zh-CN" altLang="en-US" sz="1600" dirty="0" smtClean="0"/>
              <a:t>（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）以课题研究为切入点，提高教师的科研能力。</a:t>
            </a:r>
            <a:endParaRPr lang="zh-CN" altLang="en-US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944" y="3154268"/>
            <a:ext cx="5780608" cy="13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037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A2EBA0E-F2B1-4234-9E26-75BC48B46B0D}"/>
              </a:ext>
            </a:extLst>
          </p:cNvPr>
          <p:cNvSpPr/>
          <p:nvPr/>
        </p:nvSpPr>
        <p:spPr>
          <a:xfrm>
            <a:off x="4845303" y="3007284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F6EBA0E8-5C12-438E-A63D-808F1EA1CAB7}"/>
              </a:ext>
            </a:extLst>
          </p:cNvPr>
          <p:cNvSpPr/>
          <p:nvPr/>
        </p:nvSpPr>
        <p:spPr>
          <a:xfrm>
            <a:off x="6247923" y="2745674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5444207-218A-4115-8825-F51C2B54B324}"/>
              </a:ext>
            </a:extLst>
          </p:cNvPr>
          <p:cNvSpPr/>
          <p:nvPr/>
        </p:nvSpPr>
        <p:spPr>
          <a:xfrm>
            <a:off x="6444366" y="4134968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8024D2E-DC92-454D-88EE-79DAD2B5CAD8}"/>
              </a:ext>
            </a:extLst>
          </p:cNvPr>
          <p:cNvSpPr/>
          <p:nvPr/>
        </p:nvSpPr>
        <p:spPr>
          <a:xfrm>
            <a:off x="5040260" y="4347075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279818" y="1246210"/>
          <a:ext cx="9624743" cy="4114800"/>
        </p:xfrm>
        <a:graphic>
          <a:graphicData uri="http://schemas.openxmlformats.org/drawingml/2006/table">
            <a:tbl>
              <a:tblPr/>
              <a:tblGrid>
                <a:gridCol w="5438578"/>
                <a:gridCol w="2686642"/>
                <a:gridCol w="14995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等线"/>
                          <a:ea typeface="宋体"/>
                          <a:cs typeface="宋体"/>
                        </a:rPr>
                        <a:t>课题名称</a:t>
                      </a:r>
                      <a:endParaRPr lang="zh-CN" sz="24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等线"/>
                          <a:ea typeface="宋体"/>
                          <a:cs typeface="宋体"/>
                        </a:rPr>
                        <a:t>主持者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等线"/>
                          <a:ea typeface="宋体"/>
                          <a:cs typeface="宋体"/>
                        </a:rPr>
                        <a:t>级别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宋体"/>
                          <a:cs typeface="宋体"/>
                        </a:rPr>
                        <a:t>《小学数学教材专业化解读能力培养的策略研究》</a:t>
                      </a:r>
                      <a:endParaRPr lang="zh-CN" sz="24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荆亚琴 主持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市级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宋体"/>
                          <a:cs typeface="宋体"/>
                        </a:rPr>
                        <a:t>《小学数学课堂生成性学习资源开发与利用的实践研究》</a:t>
                      </a:r>
                      <a:endParaRPr lang="zh-CN" sz="24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宋体"/>
                          <a:cs typeface="宋体"/>
                        </a:rPr>
                        <a:t>荆亚琴 主持</a:t>
                      </a:r>
                      <a:endParaRPr lang="zh-CN" sz="24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区级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《小学数学复习课结构教学研究》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宋体"/>
                          <a:cs typeface="宋体"/>
                        </a:rPr>
                        <a:t>耿云 主持</a:t>
                      </a:r>
                      <a:endParaRPr lang="zh-CN" sz="24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区级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《基于</a:t>
                      </a:r>
                      <a:r>
                        <a:rPr lang="en-US" sz="2400" kern="100">
                          <a:latin typeface="等线"/>
                          <a:ea typeface="宋体"/>
                          <a:cs typeface="宋体"/>
                        </a:rPr>
                        <a:t>“</a:t>
                      </a: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儿童自然科学院</a:t>
                      </a:r>
                      <a:r>
                        <a:rPr lang="en-US" sz="2400" kern="100">
                          <a:latin typeface="等线"/>
                          <a:ea typeface="宋体"/>
                          <a:cs typeface="宋体"/>
                        </a:rPr>
                        <a:t>”</a:t>
                      </a: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的小学数学课程校本化实施研究》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宋体"/>
                          <a:cs typeface="宋体"/>
                        </a:rPr>
                        <a:t>姜丽娟 参与</a:t>
                      </a:r>
                      <a:endParaRPr lang="zh-CN" sz="24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市级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《“区块链”理念下学习资源开发、转化的实践研究》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宋体"/>
                          <a:cs typeface="宋体"/>
                        </a:rPr>
                        <a:t>蔡芬 主持</a:t>
                      </a:r>
                      <a:endParaRPr lang="zh-CN" sz="24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校级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等线"/>
                          <a:ea typeface="宋体"/>
                          <a:cs typeface="宋体"/>
                        </a:rPr>
                        <a:t>《小学数学教师板书设计能力提升的策略与研究》</a:t>
                      </a:r>
                      <a:endParaRPr lang="zh-CN" sz="24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宋体"/>
                          <a:cs typeface="宋体"/>
                        </a:rPr>
                        <a:t>何玲洁 主持</a:t>
                      </a:r>
                      <a:endParaRPr lang="zh-CN" sz="24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宋体"/>
                          <a:cs typeface="宋体"/>
                        </a:rPr>
                        <a:t>校级</a:t>
                      </a:r>
                      <a:endParaRPr lang="zh-CN" sz="24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32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92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2938106" y="652934"/>
            <a:ext cx="6955750" cy="67076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/>
              <a:t>以“活动、计算”为抓手，培养学生习惯养成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0" name="直接连接符 20">
            <a:extLst>
              <a:ext uri="{FF2B5EF4-FFF2-40B4-BE49-F238E27FC236}">
                <a16:creationId xmlns:a16="http://schemas.microsoft.com/office/drawing/2014/main" xmlns="" id="{F373F869-361C-48BE-81A8-9E34665D47AF}"/>
              </a:ext>
            </a:extLst>
          </p:cNvPr>
          <p:cNvCxnSpPr/>
          <p:nvPr/>
        </p:nvCxnSpPr>
        <p:spPr>
          <a:xfrm rot="16200000" flipH="1">
            <a:off x="4691217" y="2378322"/>
            <a:ext cx="785633" cy="1413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1" name="等腰三角形 10">
            <a:extLst>
              <a:ext uri="{FF2B5EF4-FFF2-40B4-BE49-F238E27FC236}">
                <a16:creationId xmlns:a16="http://schemas.microsoft.com/office/drawing/2014/main" xmlns="" id="{14A35FD8-4F4B-411C-8816-AA5D15C9EF5D}"/>
              </a:ext>
            </a:extLst>
          </p:cNvPr>
          <p:cNvSpPr>
            <a:spLocks noChangeAspect="1"/>
          </p:cNvSpPr>
          <p:nvPr/>
        </p:nvSpPr>
        <p:spPr>
          <a:xfrm rot="6331942">
            <a:off x="6918626" y="2574160"/>
            <a:ext cx="1933929" cy="1920000"/>
          </a:xfrm>
          <a:prstGeom prst="triangle">
            <a:avLst>
              <a:gd name="adj" fmla="val 29723"/>
            </a:avLst>
          </a:prstGeom>
          <a:solidFill>
            <a:srgbClr val="AFE2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Arial"/>
              <a:ea typeface="微软雅黑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xmlns="" id="{77966ADD-4EC6-4C2D-9CE6-96721F60E636}"/>
              </a:ext>
            </a:extLst>
          </p:cNvPr>
          <p:cNvSpPr>
            <a:spLocks noChangeAspect="1"/>
          </p:cNvSpPr>
          <p:nvPr/>
        </p:nvSpPr>
        <p:spPr>
          <a:xfrm rot="6331942">
            <a:off x="5930467" y="2814161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D5D5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Arial"/>
              <a:ea typeface="微软雅黑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xmlns="" id="{DD0EF39C-36FC-448A-8087-C7636A794D42}"/>
              </a:ext>
            </a:extLst>
          </p:cNvPr>
          <p:cNvSpPr>
            <a:spLocks noChangeAspect="1"/>
          </p:cNvSpPr>
          <p:nvPr/>
        </p:nvSpPr>
        <p:spPr>
          <a:xfrm rot="6331942">
            <a:off x="4859366" y="2814161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AFE2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Arial"/>
              <a:ea typeface="微软雅黑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xmlns="" id="{03AF3845-6B7B-4FF6-AE90-B9C1E5895A12}"/>
              </a:ext>
            </a:extLst>
          </p:cNvPr>
          <p:cNvSpPr>
            <a:spLocks noChangeAspect="1"/>
          </p:cNvSpPr>
          <p:nvPr/>
        </p:nvSpPr>
        <p:spPr>
          <a:xfrm rot="6331942">
            <a:off x="3779350" y="2814161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D5D5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Arial"/>
              <a:ea typeface="微软雅黑"/>
            </a:endParaRPr>
          </a:p>
        </p:txBody>
      </p:sp>
      <p:sp>
        <p:nvSpPr>
          <p:cNvPr id="15" name="等腰三角形 8">
            <a:extLst>
              <a:ext uri="{FF2B5EF4-FFF2-40B4-BE49-F238E27FC236}">
                <a16:creationId xmlns:a16="http://schemas.microsoft.com/office/drawing/2014/main" xmlns="" id="{1CFAB725-0B96-4CE8-89E7-95911832B92F}"/>
              </a:ext>
            </a:extLst>
          </p:cNvPr>
          <p:cNvSpPr>
            <a:spLocks noChangeAspect="1"/>
          </p:cNvSpPr>
          <p:nvPr/>
        </p:nvSpPr>
        <p:spPr>
          <a:xfrm rot="6331942">
            <a:off x="2735147" y="2835756"/>
            <a:ext cx="1307691" cy="1452101"/>
          </a:xfrm>
          <a:custGeom>
            <a:avLst/>
            <a:gdLst>
              <a:gd name="connsiteX0" fmla="*/ 0 w 1096977"/>
              <a:gd name="connsiteY0" fmla="*/ 1089076 h 1089076"/>
              <a:gd name="connsiteX1" fmla="*/ 326054 w 1096977"/>
              <a:gd name="connsiteY1" fmla="*/ 0 h 1089076"/>
              <a:gd name="connsiteX2" fmla="*/ 1096977 w 1096977"/>
              <a:gd name="connsiteY2" fmla="*/ 1089076 h 1089076"/>
              <a:gd name="connsiteX3" fmla="*/ 0 w 1096977"/>
              <a:gd name="connsiteY3" fmla="*/ 1089076 h 1089076"/>
              <a:gd name="connsiteX0" fmla="*/ 0 w 980768"/>
              <a:gd name="connsiteY0" fmla="*/ 819512 h 1089076"/>
              <a:gd name="connsiteX1" fmla="*/ 209845 w 980768"/>
              <a:gd name="connsiteY1" fmla="*/ 0 h 1089076"/>
              <a:gd name="connsiteX2" fmla="*/ 980768 w 980768"/>
              <a:gd name="connsiteY2" fmla="*/ 1089076 h 1089076"/>
              <a:gd name="connsiteX3" fmla="*/ 0 w 980768"/>
              <a:gd name="connsiteY3" fmla="*/ 819512 h 108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768" h="1089076">
                <a:moveTo>
                  <a:pt x="0" y="819512"/>
                </a:moveTo>
                <a:lnTo>
                  <a:pt x="209845" y="0"/>
                </a:lnTo>
                <a:lnTo>
                  <a:pt x="980768" y="1089076"/>
                </a:lnTo>
                <a:lnTo>
                  <a:pt x="0" y="819512"/>
                </a:lnTo>
                <a:close/>
              </a:path>
            </a:pathLst>
          </a:custGeom>
          <a:solidFill>
            <a:srgbClr val="AFE2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Arial"/>
              <a:ea typeface="微软雅黑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05CDD453-CDD8-4307-B5A9-F691B4856973}"/>
              </a:ext>
            </a:extLst>
          </p:cNvPr>
          <p:cNvSpPr/>
          <p:nvPr/>
        </p:nvSpPr>
        <p:spPr>
          <a:xfrm>
            <a:off x="7759323" y="3057849"/>
            <a:ext cx="240000" cy="24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Arial"/>
              <a:ea typeface="微软雅黑"/>
            </a:endParaRPr>
          </a:p>
        </p:txBody>
      </p:sp>
      <p:cxnSp>
        <p:nvCxnSpPr>
          <p:cNvPr id="17" name="直接连接符 19">
            <a:extLst>
              <a:ext uri="{FF2B5EF4-FFF2-40B4-BE49-F238E27FC236}">
                <a16:creationId xmlns:a16="http://schemas.microsoft.com/office/drawing/2014/main" xmlns="" id="{510F233A-84BD-4CF5-B4EE-02C17AD4F964}"/>
              </a:ext>
            </a:extLst>
          </p:cNvPr>
          <p:cNvCxnSpPr/>
          <p:nvPr/>
        </p:nvCxnSpPr>
        <p:spPr>
          <a:xfrm>
            <a:off x="6323213" y="3774079"/>
            <a:ext cx="0" cy="172025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cxnSp>
        <p:nvCxnSpPr>
          <p:cNvPr id="18" name="直接连接符 21">
            <a:extLst>
              <a:ext uri="{FF2B5EF4-FFF2-40B4-BE49-F238E27FC236}">
                <a16:creationId xmlns:a16="http://schemas.microsoft.com/office/drawing/2014/main" xmlns="" id="{7367DED1-9C11-436F-9EA2-3AF003844FD7}"/>
              </a:ext>
            </a:extLst>
          </p:cNvPr>
          <p:cNvCxnSpPr/>
          <p:nvPr/>
        </p:nvCxnSpPr>
        <p:spPr>
          <a:xfrm>
            <a:off x="3233397" y="3708069"/>
            <a:ext cx="0" cy="1344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C5C5F2AD-B453-42C0-A1F7-957B41B25D01}"/>
              </a:ext>
            </a:extLst>
          </p:cNvPr>
          <p:cNvSpPr/>
          <p:nvPr/>
        </p:nvSpPr>
        <p:spPr>
          <a:xfrm>
            <a:off x="2049226" y="5103401"/>
            <a:ext cx="2236510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219170">
              <a:defRPr/>
            </a:pPr>
            <a:r>
              <a:rPr lang="zh-CN" altLang="en-US" sz="2000" b="1" dirty="0" smtClean="0"/>
              <a:t>推动学生能级培养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CD5766C6-D4CE-4428-8E54-04E59E2C541A}"/>
              </a:ext>
            </a:extLst>
          </p:cNvPr>
          <p:cNvSpPr/>
          <p:nvPr/>
        </p:nvSpPr>
        <p:spPr>
          <a:xfrm>
            <a:off x="5340165" y="5496349"/>
            <a:ext cx="1980029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219170">
              <a:defRPr/>
            </a:pPr>
            <a:r>
              <a:rPr lang="zh-CN" altLang="en-US" sz="2000" b="1" dirty="0" smtClean="0"/>
              <a:t>计算考核</a:t>
            </a:r>
            <a:r>
              <a:rPr lang="zh-CN" altLang="en-US" sz="2000" b="1" dirty="0" smtClean="0"/>
              <a:t>常态化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26A79F6-BA40-4914-8D47-667DE91BC817}"/>
              </a:ext>
            </a:extLst>
          </p:cNvPr>
          <p:cNvSpPr/>
          <p:nvPr/>
        </p:nvSpPr>
        <p:spPr>
          <a:xfrm>
            <a:off x="3902835" y="1628469"/>
            <a:ext cx="2236510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219170">
              <a:defRPr/>
            </a:pPr>
            <a:r>
              <a:rPr lang="zh-CN" altLang="en-US" sz="2000" b="1" dirty="0" smtClean="0"/>
              <a:t>完善学力评估系统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2EFD60E1-0856-4021-9F6A-FF1CAD82BBDD}"/>
              </a:ext>
            </a:extLst>
          </p:cNvPr>
          <p:cNvSpPr/>
          <p:nvPr/>
        </p:nvSpPr>
        <p:spPr>
          <a:xfrm>
            <a:off x="8991659" y="3116978"/>
            <a:ext cx="2236510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170">
              <a:defRPr/>
            </a:pPr>
            <a:r>
              <a:rPr lang="zh-CN" altLang="en-US" sz="2000" b="1" dirty="0" smtClean="0"/>
              <a:t>促进学生全面提升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10" name="矩形 247">
            <a:extLst>
              <a:ext uri="{FF2B5EF4-FFF2-40B4-BE49-F238E27FC236}">
                <a16:creationId xmlns:a16="http://schemas.microsoft.com/office/drawing/2014/main" xmlns="" id="{BD85476C-4E37-4A90-9B75-D8661883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80" y="1822191"/>
            <a:ext cx="9721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5400" dirty="0">
                <a:latin typeface="华文中宋" panose="02010600040101010101" pitchFamily="2" charset="-122"/>
                <a:ea typeface="华文中宋" panose="02010600040101010101" pitchFamily="2" charset="-122"/>
              </a:rPr>
              <a:t>目录</a:t>
            </a:r>
          </a:p>
        </p:txBody>
      </p:sp>
      <p:sp>
        <p:nvSpPr>
          <p:cNvPr id="11" name="矩形 248">
            <a:extLst>
              <a:ext uri="{FF2B5EF4-FFF2-40B4-BE49-F238E27FC236}">
                <a16:creationId xmlns:a16="http://schemas.microsoft.com/office/drawing/2014/main" xmlns="" id="{7BCDD390-3491-4A62-BFEE-E553CDB38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95" y="3437710"/>
            <a:ext cx="19430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5400" dirty="0">
                <a:ea typeface="Microsoft JhengHei" panose="020B0604030504040204" pitchFamily="34" charset="-120"/>
              </a:rPr>
              <a:t>C</a:t>
            </a:r>
            <a:r>
              <a:rPr kumimoji="0" lang="en-US" altLang="zh-CN" sz="2800" dirty="0">
                <a:ea typeface="Microsoft JhengHei" panose="020B0604030504040204" pitchFamily="34" charset="-120"/>
              </a:rPr>
              <a:t>ONTENTS</a:t>
            </a:r>
            <a:endParaRPr kumimoji="0" lang="zh-CN" altLang="en-US" sz="4400" dirty="0">
              <a:ea typeface="宋体" panose="02010600030101010101" pitchFamily="2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DC7E9FD8-8B31-498D-B416-8153FDDA1E1D}"/>
              </a:ext>
            </a:extLst>
          </p:cNvPr>
          <p:cNvCxnSpPr>
            <a:cxnSpLocks/>
          </p:cNvCxnSpPr>
          <p:nvPr/>
        </p:nvCxnSpPr>
        <p:spPr>
          <a:xfrm flipH="1">
            <a:off x="1381125" y="3236977"/>
            <a:ext cx="834712" cy="985256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DF56CB23-A386-45C4-88EE-2DA4B046AE04}"/>
              </a:ext>
            </a:extLst>
          </p:cNvPr>
          <p:cNvGrpSpPr/>
          <p:nvPr/>
        </p:nvGrpSpPr>
        <p:grpSpPr>
          <a:xfrm>
            <a:off x="5029171" y="1449540"/>
            <a:ext cx="2203894" cy="745302"/>
            <a:chOff x="5906432" y="1333899"/>
            <a:chExt cx="2203894" cy="74530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BFEC4AD7-C4A9-4E23-8AE2-49E483575E47}"/>
                </a:ext>
              </a:extLst>
            </p:cNvPr>
            <p:cNvSpPr txBox="1"/>
            <p:nvPr/>
          </p:nvSpPr>
          <p:spPr>
            <a:xfrm>
              <a:off x="6694554" y="1333899"/>
              <a:ext cx="1415772" cy="58105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教师分析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6AF70C25-2A9B-493F-AA80-E79FC00494CB}"/>
                </a:ext>
              </a:extLst>
            </p:cNvPr>
            <p:cNvSpPr/>
            <p:nvPr/>
          </p:nvSpPr>
          <p:spPr>
            <a:xfrm>
              <a:off x="5906432" y="1498144"/>
              <a:ext cx="581057" cy="581057"/>
            </a:xfrm>
            <a:prstGeom prst="ellipse">
              <a:avLst/>
            </a:prstGeom>
            <a:solidFill>
              <a:srgbClr val="AFE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Agency FB" panose="020B0503020202020204" pitchFamily="34" charset="0"/>
                </a:rPr>
                <a:t>1</a:t>
              </a:r>
              <a:endParaRPr lang="zh-CN" altLang="en-US" sz="24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D287000-DE3C-4858-BEE4-C38FDB65ECB8}"/>
              </a:ext>
            </a:extLst>
          </p:cNvPr>
          <p:cNvGrpSpPr/>
          <p:nvPr/>
        </p:nvGrpSpPr>
        <p:grpSpPr>
          <a:xfrm>
            <a:off x="5599014" y="2367253"/>
            <a:ext cx="2511672" cy="745302"/>
            <a:chOff x="5906432" y="1333899"/>
            <a:chExt cx="2511672" cy="74530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5EDA6BB8-FE71-4671-9F40-EB930AD122D1}"/>
                </a:ext>
              </a:extLst>
            </p:cNvPr>
            <p:cNvSpPr txBox="1"/>
            <p:nvPr/>
          </p:nvSpPr>
          <p:spPr>
            <a:xfrm>
              <a:off x="6694554" y="1333899"/>
              <a:ext cx="1723550" cy="58105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学科组分析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4BE4A461-CFD4-4C26-85EB-8F0FA697254F}"/>
                </a:ext>
              </a:extLst>
            </p:cNvPr>
            <p:cNvSpPr/>
            <p:nvPr/>
          </p:nvSpPr>
          <p:spPr>
            <a:xfrm>
              <a:off x="5906432" y="1498144"/>
              <a:ext cx="581057" cy="581057"/>
            </a:xfrm>
            <a:prstGeom prst="ellipse">
              <a:avLst/>
            </a:prstGeom>
            <a:solidFill>
              <a:srgbClr val="AFE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latin typeface="Agency FB" panose="020B0503020202020204" pitchFamily="34" charset="0"/>
                </a:rPr>
                <a:t>2</a:t>
              </a:r>
              <a:endParaRPr lang="zh-CN" altLang="en-US" sz="2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A94FA752-5E55-4086-BE8F-EC35E083616D}"/>
              </a:ext>
            </a:extLst>
          </p:cNvPr>
          <p:cNvGrpSpPr/>
          <p:nvPr/>
        </p:nvGrpSpPr>
        <p:grpSpPr>
          <a:xfrm>
            <a:off x="5029171" y="3315893"/>
            <a:ext cx="4452893" cy="745302"/>
            <a:chOff x="5906432" y="1333899"/>
            <a:chExt cx="4452893" cy="74530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22DBD26B-15D9-45A2-90EE-3B16F33905D9}"/>
                </a:ext>
              </a:extLst>
            </p:cNvPr>
            <p:cNvSpPr txBox="1"/>
            <p:nvPr/>
          </p:nvSpPr>
          <p:spPr>
            <a:xfrm>
              <a:off x="6694554" y="1333899"/>
              <a:ext cx="2738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发展目标 文化定位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45870833-175C-49E0-9D16-D0B8DF79079C}"/>
                </a:ext>
              </a:extLst>
            </p:cNvPr>
            <p:cNvSpPr/>
            <p:nvPr/>
          </p:nvSpPr>
          <p:spPr>
            <a:xfrm>
              <a:off x="6694554" y="1750712"/>
              <a:ext cx="3664771" cy="328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endParaRPr lang="en-US" altLang="zh-CN" sz="900" kern="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0BDF5542-D8E8-4B97-BD8D-5BDAA4EB381D}"/>
                </a:ext>
              </a:extLst>
            </p:cNvPr>
            <p:cNvSpPr/>
            <p:nvPr/>
          </p:nvSpPr>
          <p:spPr>
            <a:xfrm>
              <a:off x="5906432" y="1498144"/>
              <a:ext cx="581057" cy="581057"/>
            </a:xfrm>
            <a:prstGeom prst="ellipse">
              <a:avLst/>
            </a:prstGeom>
            <a:solidFill>
              <a:srgbClr val="AFE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latin typeface="Agency FB" panose="020B0503020202020204" pitchFamily="34" charset="0"/>
                </a:rPr>
                <a:t>3</a:t>
              </a:r>
              <a:endParaRPr lang="zh-CN" altLang="en-US" sz="2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EE4CBCB-6547-4061-8ABB-48E283ACCCA7}"/>
              </a:ext>
            </a:extLst>
          </p:cNvPr>
          <p:cNvGrpSpPr/>
          <p:nvPr/>
        </p:nvGrpSpPr>
        <p:grpSpPr>
          <a:xfrm>
            <a:off x="5599014" y="4177399"/>
            <a:ext cx="4452893" cy="745302"/>
            <a:chOff x="5906432" y="1333899"/>
            <a:chExt cx="4452893" cy="74530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F9DD1CE5-4935-4180-92DA-CE417FC7BEAC}"/>
                </a:ext>
              </a:extLst>
            </p:cNvPr>
            <p:cNvSpPr txBox="1"/>
            <p:nvPr/>
          </p:nvSpPr>
          <p:spPr>
            <a:xfrm>
              <a:off x="6694554" y="1333899"/>
              <a:ext cx="2738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重点内容 重点事件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5C3C3412-C284-4335-BA57-2B6576B3D851}"/>
                </a:ext>
              </a:extLst>
            </p:cNvPr>
            <p:cNvSpPr/>
            <p:nvPr/>
          </p:nvSpPr>
          <p:spPr>
            <a:xfrm>
              <a:off x="6694554" y="1750712"/>
              <a:ext cx="3664771" cy="328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900" kern="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900" kern="0" dirty="0" err="1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endParaRPr lang="en-US" altLang="zh-CN" sz="900" kern="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37F8E799-8830-4552-BFF0-6DF7A39469B0}"/>
                </a:ext>
              </a:extLst>
            </p:cNvPr>
            <p:cNvSpPr/>
            <p:nvPr/>
          </p:nvSpPr>
          <p:spPr>
            <a:xfrm>
              <a:off x="5906432" y="1498144"/>
              <a:ext cx="581057" cy="581057"/>
            </a:xfrm>
            <a:prstGeom prst="ellipse">
              <a:avLst/>
            </a:prstGeom>
            <a:solidFill>
              <a:srgbClr val="AFE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latin typeface="Agency FB" panose="020B0503020202020204" pitchFamily="34" charset="0"/>
                </a:rPr>
                <a:t>4</a:t>
              </a:r>
              <a:endParaRPr lang="zh-CN" altLang="en-US" sz="2000" dirty="0">
                <a:latin typeface="Agency FB" panose="020B0503020202020204" pitchFamily="34" charset="0"/>
              </a:endParaRPr>
            </a:p>
          </p:txBody>
        </p:sp>
      </p:grp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9B6B6D55-1FF0-4BE3-9277-8D53AAA2F286}"/>
              </a:ext>
            </a:extLst>
          </p:cNvPr>
          <p:cNvCxnSpPr>
            <a:cxnSpLocks/>
          </p:cNvCxnSpPr>
          <p:nvPr/>
        </p:nvCxnSpPr>
        <p:spPr>
          <a:xfrm>
            <a:off x="5391949" y="2152295"/>
            <a:ext cx="364409" cy="421750"/>
          </a:xfrm>
          <a:prstGeom prst="line">
            <a:avLst/>
          </a:prstGeom>
          <a:ln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5628050A-6497-49F4-8556-129B408D53FA}"/>
              </a:ext>
            </a:extLst>
          </p:cNvPr>
          <p:cNvCxnSpPr>
            <a:cxnSpLocks/>
          </p:cNvCxnSpPr>
          <p:nvPr/>
        </p:nvCxnSpPr>
        <p:spPr>
          <a:xfrm>
            <a:off x="5394452" y="3966524"/>
            <a:ext cx="364409" cy="421750"/>
          </a:xfrm>
          <a:prstGeom prst="line">
            <a:avLst/>
          </a:prstGeom>
          <a:ln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B9C50A4F-1BF1-475B-808D-52F280CAC5FE}"/>
              </a:ext>
            </a:extLst>
          </p:cNvPr>
          <p:cNvCxnSpPr>
            <a:cxnSpLocks/>
          </p:cNvCxnSpPr>
          <p:nvPr/>
        </p:nvCxnSpPr>
        <p:spPr>
          <a:xfrm flipH="1">
            <a:off x="5440457" y="3097538"/>
            <a:ext cx="364408" cy="452677"/>
          </a:xfrm>
          <a:prstGeom prst="line">
            <a:avLst/>
          </a:prstGeom>
          <a:ln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B9C50A4F-1BF1-475B-808D-52F280CAC5FE}"/>
              </a:ext>
            </a:extLst>
          </p:cNvPr>
          <p:cNvCxnSpPr>
            <a:cxnSpLocks/>
          </p:cNvCxnSpPr>
          <p:nvPr/>
        </p:nvCxnSpPr>
        <p:spPr>
          <a:xfrm flipH="1">
            <a:off x="5429084" y="4955908"/>
            <a:ext cx="364408" cy="452677"/>
          </a:xfrm>
          <a:prstGeom prst="line">
            <a:avLst/>
          </a:prstGeom>
          <a:ln>
            <a:solidFill>
              <a:srgbClr val="AFE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1">
            <a:extLst>
              <a:ext uri="{FF2B5EF4-FFF2-40B4-BE49-F238E27FC236}">
                <a16:creationId xmlns:a16="http://schemas.microsoft.com/office/drawing/2014/main" xmlns="" id="{22DBD26B-15D9-45A2-90EE-3B16F33905D9}"/>
              </a:ext>
            </a:extLst>
          </p:cNvPr>
          <p:cNvSpPr txBox="1"/>
          <p:nvPr/>
        </p:nvSpPr>
        <p:spPr>
          <a:xfrm>
            <a:off x="5969693" y="5187941"/>
            <a:ext cx="1415772" cy="5810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实施策略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0BDF5542-D8E8-4B97-BD8D-5BDAA4EB381D}"/>
              </a:ext>
            </a:extLst>
          </p:cNvPr>
          <p:cNvSpPr/>
          <p:nvPr/>
        </p:nvSpPr>
        <p:spPr>
          <a:xfrm>
            <a:off x="5181571" y="5352186"/>
            <a:ext cx="581057" cy="581057"/>
          </a:xfrm>
          <a:prstGeom prst="ellipse">
            <a:avLst/>
          </a:prstGeom>
          <a:solidFill>
            <a:srgbClr val="AFE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gency FB" panose="020B0503020202020204" pitchFamily="34" charset="0"/>
              </a:rPr>
              <a:t>5</a:t>
            </a:r>
            <a:endParaRPr lang="zh-CN" altLang="en-US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A2559D-6864-4656-8CD4-AF8F675E0D7C}"/>
              </a:ext>
            </a:extLst>
          </p:cNvPr>
          <p:cNvSpPr txBox="1"/>
          <p:nvPr/>
        </p:nvSpPr>
        <p:spPr>
          <a:xfrm>
            <a:off x="3226903" y="2794064"/>
            <a:ext cx="573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感谢观赏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2098DCE3-1838-4035-BFC7-839D9EBA6FA8}"/>
              </a:ext>
            </a:extLst>
          </p:cNvPr>
          <p:cNvCxnSpPr>
            <a:cxnSpLocks/>
          </p:cNvCxnSpPr>
          <p:nvPr/>
        </p:nvCxnSpPr>
        <p:spPr>
          <a:xfrm>
            <a:off x="5466521" y="4472087"/>
            <a:ext cx="1258957" cy="0"/>
          </a:xfrm>
          <a:prstGeom prst="line">
            <a:avLst/>
          </a:prstGeom>
          <a:ln w="57150">
            <a:solidFill>
              <a:srgbClr val="ECC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FA2A2496-48F3-48BE-9689-C1800F2E8A43}"/>
              </a:ext>
            </a:extLst>
          </p:cNvPr>
          <p:cNvSpPr/>
          <p:nvPr/>
        </p:nvSpPr>
        <p:spPr>
          <a:xfrm>
            <a:off x="4962000" y="4946540"/>
            <a:ext cx="2268000" cy="374571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：蔡芬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7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32AD5E1-438D-45F8-BFCF-ED5C0A5BC4D1}"/>
              </a:ext>
            </a:extLst>
          </p:cNvPr>
          <p:cNvSpPr txBox="1"/>
          <p:nvPr/>
        </p:nvSpPr>
        <p:spPr>
          <a:xfrm>
            <a:off x="5182930" y="3052762"/>
            <a:ext cx="1826142" cy="7439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教师分析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9C5914E4-2326-4199-859A-95D6D8F1F2A3}"/>
              </a:ext>
            </a:extLst>
          </p:cNvPr>
          <p:cNvSpPr/>
          <p:nvPr/>
        </p:nvSpPr>
        <p:spPr>
          <a:xfrm>
            <a:off x="4195478" y="2300912"/>
            <a:ext cx="3801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 ONE</a:t>
            </a:r>
            <a:endParaRPr lang="zh-CN" altLang="en-US" sz="54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4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5285520" y="448218"/>
            <a:ext cx="1620958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教师分析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A2EBA0E-F2B1-4234-9E26-75BC48B46B0D}"/>
              </a:ext>
            </a:extLst>
          </p:cNvPr>
          <p:cNvSpPr/>
          <p:nvPr/>
        </p:nvSpPr>
        <p:spPr>
          <a:xfrm>
            <a:off x="4845303" y="3007284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F6EBA0E8-5C12-438E-A63D-808F1EA1CAB7}"/>
              </a:ext>
            </a:extLst>
          </p:cNvPr>
          <p:cNvSpPr/>
          <p:nvPr/>
        </p:nvSpPr>
        <p:spPr>
          <a:xfrm>
            <a:off x="6247923" y="2745674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5444207-218A-4115-8825-F51C2B54B324}"/>
              </a:ext>
            </a:extLst>
          </p:cNvPr>
          <p:cNvSpPr/>
          <p:nvPr/>
        </p:nvSpPr>
        <p:spPr>
          <a:xfrm>
            <a:off x="6444366" y="4134968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8024D2E-DC92-454D-88EE-79DAD2B5CAD8}"/>
              </a:ext>
            </a:extLst>
          </p:cNvPr>
          <p:cNvSpPr/>
          <p:nvPr/>
        </p:nvSpPr>
        <p:spPr>
          <a:xfrm>
            <a:off x="5040260" y="4347075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9170"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2374710" y="1351130"/>
          <a:ext cx="7724632" cy="4678934"/>
        </p:xfrm>
        <a:graphic>
          <a:graphicData uri="http://schemas.openxmlformats.org/drawingml/2006/table">
            <a:tbl>
              <a:tblPr/>
              <a:tblGrid>
                <a:gridCol w="2055796"/>
                <a:gridCol w="2055796"/>
                <a:gridCol w="1806520"/>
                <a:gridCol w="1806520"/>
              </a:tblGrid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等线"/>
                          <a:ea typeface="宋体"/>
                          <a:cs typeface="Times New Roman"/>
                        </a:rPr>
                        <a:t>梯队分布</a:t>
                      </a:r>
                      <a:endParaRPr lang="zh-CN" sz="20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>
                          <a:latin typeface="等线"/>
                          <a:ea typeface="宋体"/>
                          <a:cs typeface="Times New Roman"/>
                        </a:rPr>
                        <a:t>第一梯队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>
                          <a:latin typeface="等线"/>
                          <a:ea typeface="宋体"/>
                          <a:cs typeface="Times New Roman"/>
                        </a:rPr>
                        <a:t>第二梯队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>
                          <a:latin typeface="等线"/>
                          <a:ea typeface="宋体"/>
                          <a:cs typeface="Times New Roman"/>
                        </a:rPr>
                        <a:t>第三梯队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宋体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sz="2000" kern="0" dirty="0">
                          <a:latin typeface="等线"/>
                          <a:ea typeface="宋体"/>
                          <a:cs typeface="Times New Roman"/>
                        </a:rPr>
                        <a:t>人数（百分比）</a:t>
                      </a:r>
                      <a:endParaRPr lang="zh-CN" sz="20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宋体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2000" kern="0" dirty="0">
                          <a:latin typeface="等线"/>
                          <a:ea typeface="宋体"/>
                          <a:cs typeface="Times New Roman"/>
                        </a:rPr>
                        <a:t>人（</a:t>
                      </a:r>
                      <a:r>
                        <a:rPr lang="en-US" sz="2000" kern="0" dirty="0">
                          <a:latin typeface="等线"/>
                          <a:ea typeface="宋体"/>
                          <a:cs typeface="Times New Roman"/>
                        </a:rPr>
                        <a:t>45.8%</a:t>
                      </a:r>
                      <a:r>
                        <a:rPr lang="zh-CN" sz="2000" kern="0" dirty="0">
                          <a:latin typeface="等线"/>
                          <a:ea typeface="宋体"/>
                          <a:cs typeface="Times New Roman"/>
                        </a:rPr>
                        <a:t>）</a:t>
                      </a:r>
                      <a:endParaRPr lang="zh-CN" sz="20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宋体"/>
                          <a:ea typeface="宋体"/>
                          <a:cs typeface="Times New Roman"/>
                        </a:rPr>
                        <a:t>7</a:t>
                      </a: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人（</a:t>
                      </a:r>
                      <a:r>
                        <a:rPr lang="en-US" sz="2000" kern="0">
                          <a:latin typeface="等线"/>
                          <a:ea typeface="宋体"/>
                          <a:cs typeface="Times New Roman"/>
                        </a:rPr>
                        <a:t>29.2%</a:t>
                      </a: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）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宋体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人（</a:t>
                      </a:r>
                      <a:r>
                        <a:rPr lang="en-US" sz="2000" kern="0">
                          <a:latin typeface="等线"/>
                          <a:ea typeface="宋体"/>
                          <a:cs typeface="Times New Roman"/>
                        </a:rPr>
                        <a:t>25%</a:t>
                      </a: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）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rowSpan="1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latin typeface="等线"/>
                          <a:ea typeface="宋体"/>
                          <a:cs typeface="Times New Roman"/>
                        </a:rPr>
                        <a:t>荆亚琴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等线"/>
                          <a:ea typeface="宋体"/>
                          <a:cs typeface="Times New Roman"/>
                        </a:rPr>
                        <a:t>（市学带）</a:t>
                      </a:r>
                      <a:endParaRPr lang="zh-CN" sz="20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杨建芬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王凤昌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latin typeface="等线"/>
                          <a:ea typeface="宋体"/>
                          <a:cs typeface="Times New Roman"/>
                        </a:rPr>
                        <a:t>许秋明</a:t>
                      </a:r>
                      <a:endParaRPr lang="zh-CN" sz="2000" kern="100" dirty="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季琳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朱莹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何玲洁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宋体"/>
                          <a:cs typeface="Times New Roman"/>
                        </a:rPr>
                        <a:t>叶朝阳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孙丹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徐艳丽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宋体"/>
                          <a:cs typeface="Times New Roman"/>
                        </a:rPr>
                        <a:t>周丹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聘用</a:t>
                      </a:r>
                      <a:r>
                        <a:rPr lang="en-US" sz="2000" kern="0">
                          <a:latin typeface="等线"/>
                          <a:ea typeface="宋体"/>
                          <a:cs typeface="Times New Roman"/>
                        </a:rPr>
                        <a:t>1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朱玥</a:t>
                      </a:r>
                      <a:r>
                        <a:rPr lang="zh-CN" sz="2000" b="1" kern="100">
                          <a:solidFill>
                            <a:srgbClr val="FF0000"/>
                          </a:solidFill>
                          <a:latin typeface="等线"/>
                          <a:ea typeface="宋体"/>
                          <a:cs typeface="Times New Roman"/>
                        </a:rPr>
                        <a:t>（区新秀）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宋体"/>
                          <a:cs typeface="Times New Roman"/>
                        </a:rPr>
                        <a:t>蒋宁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聘用</a:t>
                      </a:r>
                      <a:r>
                        <a:rPr lang="en-US" sz="2000" kern="0">
                          <a:latin typeface="等线"/>
                          <a:ea typeface="宋体"/>
                          <a:cs typeface="Times New Roman"/>
                        </a:rPr>
                        <a:t>2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顾鹏飞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宋体"/>
                          <a:cs typeface="Times New Roman"/>
                        </a:rPr>
                        <a:t>孔钰燕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聘用</a:t>
                      </a:r>
                      <a:r>
                        <a:rPr lang="en-US" sz="2000" kern="0">
                          <a:latin typeface="等线"/>
                          <a:ea typeface="宋体"/>
                          <a:cs typeface="Times New Roman"/>
                        </a:rPr>
                        <a:t>3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宋体"/>
                          <a:cs typeface="Times New Roman"/>
                        </a:rPr>
                        <a:t>耿云</a:t>
                      </a:r>
                      <a:r>
                        <a:rPr lang="zh-CN" sz="2000" b="1" kern="100">
                          <a:solidFill>
                            <a:srgbClr val="FF0000"/>
                          </a:solidFill>
                          <a:latin typeface="等线"/>
                          <a:ea typeface="宋体"/>
                          <a:cs typeface="Times New Roman"/>
                        </a:rPr>
                        <a:t>（区骨干）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宋体"/>
                          <a:cs typeface="Times New Roman"/>
                        </a:rPr>
                        <a:t>林浩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蔡芬</a:t>
                      </a:r>
                      <a:r>
                        <a:rPr lang="zh-CN" sz="2000" b="1" kern="100">
                          <a:solidFill>
                            <a:srgbClr val="FF0000"/>
                          </a:solidFill>
                          <a:latin typeface="等线"/>
                          <a:ea typeface="宋体"/>
                          <a:cs typeface="Times New Roman"/>
                        </a:rPr>
                        <a:t>（区骨干</a:t>
                      </a: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）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杨伟</a:t>
                      </a:r>
                      <a:r>
                        <a:rPr lang="zh-CN" sz="2000" b="1" kern="100">
                          <a:solidFill>
                            <a:srgbClr val="FF0000"/>
                          </a:solidFill>
                          <a:latin typeface="等线"/>
                          <a:ea typeface="宋体"/>
                          <a:cs typeface="Times New Roman"/>
                        </a:rPr>
                        <a:t>（市能手）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章叶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latin typeface="等线"/>
                          <a:ea typeface="宋体"/>
                          <a:cs typeface="Times New Roman"/>
                        </a:rPr>
                        <a:t>姜丽娟</a:t>
                      </a:r>
                      <a:endParaRPr lang="zh-CN" sz="2000" kern="100">
                        <a:latin typeface="等线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32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0C0CEB7-A668-41ED-9048-C8A55AD2F1E4}"/>
              </a:ext>
            </a:extLst>
          </p:cNvPr>
          <p:cNvSpPr txBox="1"/>
          <p:nvPr/>
        </p:nvSpPr>
        <p:spPr>
          <a:xfrm>
            <a:off x="4991861" y="3052762"/>
            <a:ext cx="2236510" cy="7439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学科组分析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C91405A-3731-4B5F-B5C6-F3BE182F288B}"/>
              </a:ext>
            </a:extLst>
          </p:cNvPr>
          <p:cNvSpPr/>
          <p:nvPr/>
        </p:nvSpPr>
        <p:spPr>
          <a:xfrm>
            <a:off x="4153802" y="2300912"/>
            <a:ext cx="3884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 TWO</a:t>
            </a:r>
            <a:endParaRPr lang="zh-CN" altLang="en-US" sz="54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7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19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5285520" y="448218"/>
            <a:ext cx="1620958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优势分析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F92F4BEE-44F4-4088-9A0B-7E089E5F5720}"/>
              </a:ext>
            </a:extLst>
          </p:cNvPr>
          <p:cNvSpPr/>
          <p:nvPr/>
        </p:nvSpPr>
        <p:spPr>
          <a:xfrm>
            <a:off x="1041027" y="2177677"/>
            <a:ext cx="3176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勇于</a:t>
            </a:r>
            <a:r>
              <a:rPr lang="zh-CN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改革 提升自我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4E80F74-FAF0-43DE-A21B-003FE253A90E}"/>
              </a:ext>
            </a:extLst>
          </p:cNvPr>
          <p:cNvSpPr txBox="1"/>
          <p:nvPr/>
        </p:nvSpPr>
        <p:spPr>
          <a:xfrm>
            <a:off x="1423164" y="2693948"/>
            <a:ext cx="2016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1800" dirty="0" smtClean="0"/>
              <a:t>数字化使用、</a:t>
            </a:r>
            <a:endParaRPr lang="en-US" altLang="zh-CN" sz="1800" dirty="0" smtClean="0"/>
          </a:p>
          <a:p>
            <a:r>
              <a:rPr lang="zh-CN" altLang="en-US" sz="1800" dirty="0" smtClean="0"/>
              <a:t>教材解读、</a:t>
            </a:r>
            <a:endParaRPr lang="en-US" altLang="zh-CN" sz="1800" dirty="0" smtClean="0"/>
          </a:p>
          <a:p>
            <a:r>
              <a:rPr lang="zh-CN" altLang="en-US" sz="1800" dirty="0" smtClean="0"/>
              <a:t>课堂研究方式、</a:t>
            </a:r>
            <a:endParaRPr lang="en-US" altLang="zh-CN" sz="1800" dirty="0" smtClean="0"/>
          </a:p>
          <a:p>
            <a:r>
              <a:rPr lang="zh-CN" altLang="en-US" sz="1800" dirty="0" smtClean="0"/>
              <a:t>项目组活动、</a:t>
            </a:r>
            <a:endParaRPr lang="en-US" altLang="zh-CN" sz="1800" dirty="0" smtClean="0"/>
          </a:p>
          <a:p>
            <a:r>
              <a:rPr lang="zh-CN" altLang="en-US" sz="1800" dirty="0" smtClean="0"/>
              <a:t>试卷命题及分析</a:t>
            </a:r>
            <a:endParaRPr lang="zh-CN" altLang="en-US" sz="1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32ACC7D-C4F4-40D5-9D20-24EB860A8BFE}"/>
              </a:ext>
            </a:extLst>
          </p:cNvPr>
          <p:cNvSpPr/>
          <p:nvPr/>
        </p:nvSpPr>
        <p:spPr>
          <a:xfrm>
            <a:off x="8512751" y="2136733"/>
            <a:ext cx="2309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自成团体 自主研究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371" y="1546392"/>
            <a:ext cx="4003059" cy="213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0754" y="3658311"/>
            <a:ext cx="4218650" cy="26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34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5285520" y="448218"/>
            <a:ext cx="1620958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潜势分析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0AC1DFDC-2AC1-4ACE-8279-52D9D0B8D66F}"/>
              </a:ext>
            </a:extLst>
          </p:cNvPr>
          <p:cNvSpPr/>
          <p:nvPr/>
        </p:nvSpPr>
        <p:spPr bwMode="auto">
          <a:xfrm>
            <a:off x="5759662" y="5712515"/>
            <a:ext cx="666403" cy="174955"/>
          </a:xfrm>
          <a:custGeom>
            <a:avLst/>
            <a:gdLst>
              <a:gd name="T0" fmla="*/ 678 w 678"/>
              <a:gd name="T1" fmla="*/ 90 h 178"/>
              <a:gd name="T2" fmla="*/ 678 w 678"/>
              <a:gd name="T3" fmla="*/ 90 h 178"/>
              <a:gd name="T4" fmla="*/ 676 w 678"/>
              <a:gd name="T5" fmla="*/ 108 h 178"/>
              <a:gd name="T6" fmla="*/ 670 w 678"/>
              <a:gd name="T7" fmla="*/ 124 h 178"/>
              <a:gd name="T8" fmla="*/ 662 w 678"/>
              <a:gd name="T9" fmla="*/ 140 h 178"/>
              <a:gd name="T10" fmla="*/ 650 w 678"/>
              <a:gd name="T11" fmla="*/ 152 h 178"/>
              <a:gd name="T12" fmla="*/ 636 w 678"/>
              <a:gd name="T13" fmla="*/ 164 h 178"/>
              <a:gd name="T14" fmla="*/ 620 w 678"/>
              <a:gd name="T15" fmla="*/ 172 h 178"/>
              <a:gd name="T16" fmla="*/ 602 w 678"/>
              <a:gd name="T17" fmla="*/ 176 h 178"/>
              <a:gd name="T18" fmla="*/ 582 w 678"/>
              <a:gd name="T19" fmla="*/ 178 h 178"/>
              <a:gd name="T20" fmla="*/ 96 w 678"/>
              <a:gd name="T21" fmla="*/ 178 h 178"/>
              <a:gd name="T22" fmla="*/ 96 w 678"/>
              <a:gd name="T23" fmla="*/ 178 h 178"/>
              <a:gd name="T24" fmla="*/ 76 w 678"/>
              <a:gd name="T25" fmla="*/ 176 h 178"/>
              <a:gd name="T26" fmla="*/ 58 w 678"/>
              <a:gd name="T27" fmla="*/ 172 h 178"/>
              <a:gd name="T28" fmla="*/ 42 w 678"/>
              <a:gd name="T29" fmla="*/ 164 h 178"/>
              <a:gd name="T30" fmla="*/ 28 w 678"/>
              <a:gd name="T31" fmla="*/ 152 h 178"/>
              <a:gd name="T32" fmla="*/ 16 w 678"/>
              <a:gd name="T33" fmla="*/ 140 h 178"/>
              <a:gd name="T34" fmla="*/ 8 w 678"/>
              <a:gd name="T35" fmla="*/ 124 h 178"/>
              <a:gd name="T36" fmla="*/ 2 w 678"/>
              <a:gd name="T37" fmla="*/ 108 h 178"/>
              <a:gd name="T38" fmla="*/ 0 w 678"/>
              <a:gd name="T39" fmla="*/ 90 h 178"/>
              <a:gd name="T40" fmla="*/ 0 w 678"/>
              <a:gd name="T41" fmla="*/ 90 h 178"/>
              <a:gd name="T42" fmla="*/ 0 w 678"/>
              <a:gd name="T43" fmla="*/ 90 h 178"/>
              <a:gd name="T44" fmla="*/ 2 w 678"/>
              <a:gd name="T45" fmla="*/ 72 h 178"/>
              <a:gd name="T46" fmla="*/ 8 w 678"/>
              <a:gd name="T47" fmla="*/ 54 h 178"/>
              <a:gd name="T48" fmla="*/ 16 w 678"/>
              <a:gd name="T49" fmla="*/ 40 h 178"/>
              <a:gd name="T50" fmla="*/ 28 w 678"/>
              <a:gd name="T51" fmla="*/ 26 h 178"/>
              <a:gd name="T52" fmla="*/ 42 w 678"/>
              <a:gd name="T53" fmla="*/ 16 h 178"/>
              <a:gd name="T54" fmla="*/ 58 w 678"/>
              <a:gd name="T55" fmla="*/ 8 h 178"/>
              <a:gd name="T56" fmla="*/ 76 w 678"/>
              <a:gd name="T57" fmla="*/ 2 h 178"/>
              <a:gd name="T58" fmla="*/ 96 w 678"/>
              <a:gd name="T59" fmla="*/ 0 h 178"/>
              <a:gd name="T60" fmla="*/ 582 w 678"/>
              <a:gd name="T61" fmla="*/ 0 h 178"/>
              <a:gd name="T62" fmla="*/ 582 w 678"/>
              <a:gd name="T63" fmla="*/ 0 h 178"/>
              <a:gd name="T64" fmla="*/ 602 w 678"/>
              <a:gd name="T65" fmla="*/ 2 h 178"/>
              <a:gd name="T66" fmla="*/ 620 w 678"/>
              <a:gd name="T67" fmla="*/ 8 h 178"/>
              <a:gd name="T68" fmla="*/ 636 w 678"/>
              <a:gd name="T69" fmla="*/ 16 h 178"/>
              <a:gd name="T70" fmla="*/ 650 w 678"/>
              <a:gd name="T71" fmla="*/ 26 h 178"/>
              <a:gd name="T72" fmla="*/ 662 w 678"/>
              <a:gd name="T73" fmla="*/ 40 h 178"/>
              <a:gd name="T74" fmla="*/ 670 w 678"/>
              <a:gd name="T75" fmla="*/ 54 h 178"/>
              <a:gd name="T76" fmla="*/ 676 w 678"/>
              <a:gd name="T77" fmla="*/ 72 h 178"/>
              <a:gd name="T78" fmla="*/ 678 w 678"/>
              <a:gd name="T79" fmla="*/ 90 h 178"/>
              <a:gd name="T80" fmla="*/ 678 w 678"/>
              <a:gd name="T81" fmla="*/ 9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8" h="178">
                <a:moveTo>
                  <a:pt x="678" y="90"/>
                </a:moveTo>
                <a:lnTo>
                  <a:pt x="678" y="90"/>
                </a:lnTo>
                <a:lnTo>
                  <a:pt x="676" y="108"/>
                </a:lnTo>
                <a:lnTo>
                  <a:pt x="670" y="124"/>
                </a:lnTo>
                <a:lnTo>
                  <a:pt x="662" y="140"/>
                </a:lnTo>
                <a:lnTo>
                  <a:pt x="650" y="152"/>
                </a:lnTo>
                <a:lnTo>
                  <a:pt x="636" y="164"/>
                </a:lnTo>
                <a:lnTo>
                  <a:pt x="620" y="172"/>
                </a:lnTo>
                <a:lnTo>
                  <a:pt x="602" y="176"/>
                </a:lnTo>
                <a:lnTo>
                  <a:pt x="582" y="178"/>
                </a:lnTo>
                <a:lnTo>
                  <a:pt x="96" y="178"/>
                </a:lnTo>
                <a:lnTo>
                  <a:pt x="96" y="178"/>
                </a:lnTo>
                <a:lnTo>
                  <a:pt x="76" y="176"/>
                </a:lnTo>
                <a:lnTo>
                  <a:pt x="58" y="172"/>
                </a:lnTo>
                <a:lnTo>
                  <a:pt x="42" y="164"/>
                </a:lnTo>
                <a:lnTo>
                  <a:pt x="28" y="152"/>
                </a:lnTo>
                <a:lnTo>
                  <a:pt x="16" y="140"/>
                </a:lnTo>
                <a:lnTo>
                  <a:pt x="8" y="124"/>
                </a:lnTo>
                <a:lnTo>
                  <a:pt x="2" y="108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2" y="72"/>
                </a:lnTo>
                <a:lnTo>
                  <a:pt x="8" y="54"/>
                </a:lnTo>
                <a:lnTo>
                  <a:pt x="16" y="40"/>
                </a:lnTo>
                <a:lnTo>
                  <a:pt x="28" y="26"/>
                </a:lnTo>
                <a:lnTo>
                  <a:pt x="42" y="16"/>
                </a:lnTo>
                <a:lnTo>
                  <a:pt x="58" y="8"/>
                </a:lnTo>
                <a:lnTo>
                  <a:pt x="76" y="2"/>
                </a:lnTo>
                <a:lnTo>
                  <a:pt x="96" y="0"/>
                </a:lnTo>
                <a:lnTo>
                  <a:pt x="582" y="0"/>
                </a:lnTo>
                <a:lnTo>
                  <a:pt x="582" y="0"/>
                </a:lnTo>
                <a:lnTo>
                  <a:pt x="602" y="2"/>
                </a:lnTo>
                <a:lnTo>
                  <a:pt x="620" y="8"/>
                </a:lnTo>
                <a:lnTo>
                  <a:pt x="636" y="16"/>
                </a:lnTo>
                <a:lnTo>
                  <a:pt x="650" y="26"/>
                </a:lnTo>
                <a:lnTo>
                  <a:pt x="662" y="40"/>
                </a:lnTo>
                <a:lnTo>
                  <a:pt x="670" y="54"/>
                </a:lnTo>
                <a:lnTo>
                  <a:pt x="676" y="72"/>
                </a:lnTo>
                <a:lnTo>
                  <a:pt x="678" y="90"/>
                </a:lnTo>
                <a:lnTo>
                  <a:pt x="678" y="9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EB695104-FBD1-4FF5-B908-05466EA1EDC0}"/>
              </a:ext>
            </a:extLst>
          </p:cNvPr>
          <p:cNvSpPr/>
          <p:nvPr/>
        </p:nvSpPr>
        <p:spPr bwMode="auto">
          <a:xfrm>
            <a:off x="5598467" y="5645678"/>
            <a:ext cx="988792" cy="147434"/>
          </a:xfrm>
          <a:custGeom>
            <a:avLst/>
            <a:gdLst>
              <a:gd name="T0" fmla="*/ 136 w 1006"/>
              <a:gd name="T1" fmla="*/ 150 h 150"/>
              <a:gd name="T2" fmla="*/ 868 w 1006"/>
              <a:gd name="T3" fmla="*/ 150 h 150"/>
              <a:gd name="T4" fmla="*/ 868 w 1006"/>
              <a:gd name="T5" fmla="*/ 150 h 150"/>
              <a:gd name="T6" fmla="*/ 928 w 1006"/>
              <a:gd name="T7" fmla="*/ 90 h 150"/>
              <a:gd name="T8" fmla="*/ 928 w 1006"/>
              <a:gd name="T9" fmla="*/ 90 h 150"/>
              <a:gd name="T10" fmla="*/ 956 w 1006"/>
              <a:gd name="T11" fmla="*/ 60 h 150"/>
              <a:gd name="T12" fmla="*/ 978 w 1006"/>
              <a:gd name="T13" fmla="*/ 36 h 150"/>
              <a:gd name="T14" fmla="*/ 994 w 1006"/>
              <a:gd name="T15" fmla="*/ 16 h 150"/>
              <a:gd name="T16" fmla="*/ 1006 w 1006"/>
              <a:gd name="T17" fmla="*/ 0 h 150"/>
              <a:gd name="T18" fmla="*/ 0 w 1006"/>
              <a:gd name="T19" fmla="*/ 0 h 150"/>
              <a:gd name="T20" fmla="*/ 0 w 1006"/>
              <a:gd name="T21" fmla="*/ 0 h 150"/>
              <a:gd name="T22" fmla="*/ 6 w 1006"/>
              <a:gd name="T23" fmla="*/ 12 h 150"/>
              <a:gd name="T24" fmla="*/ 6 w 1006"/>
              <a:gd name="T25" fmla="*/ 12 h 150"/>
              <a:gd name="T26" fmla="*/ 66 w 1006"/>
              <a:gd name="T27" fmla="*/ 76 h 150"/>
              <a:gd name="T28" fmla="*/ 136 w 1006"/>
              <a:gd name="T29" fmla="*/ 150 h 150"/>
              <a:gd name="T30" fmla="*/ 136 w 1006"/>
              <a:gd name="T31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6" h="150">
                <a:moveTo>
                  <a:pt x="136" y="150"/>
                </a:moveTo>
                <a:lnTo>
                  <a:pt x="868" y="150"/>
                </a:lnTo>
                <a:lnTo>
                  <a:pt x="868" y="150"/>
                </a:lnTo>
                <a:lnTo>
                  <a:pt x="928" y="90"/>
                </a:lnTo>
                <a:lnTo>
                  <a:pt x="928" y="90"/>
                </a:lnTo>
                <a:lnTo>
                  <a:pt x="956" y="60"/>
                </a:lnTo>
                <a:lnTo>
                  <a:pt x="978" y="36"/>
                </a:lnTo>
                <a:lnTo>
                  <a:pt x="994" y="16"/>
                </a:lnTo>
                <a:lnTo>
                  <a:pt x="1006" y="0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6" y="12"/>
                </a:lnTo>
                <a:lnTo>
                  <a:pt x="66" y="76"/>
                </a:lnTo>
                <a:lnTo>
                  <a:pt x="136" y="150"/>
                </a:lnTo>
                <a:lnTo>
                  <a:pt x="136" y="15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9B344941-8B0D-40E7-B91E-24CBEE1B15A6}"/>
              </a:ext>
            </a:extLst>
          </p:cNvPr>
          <p:cNvSpPr/>
          <p:nvPr/>
        </p:nvSpPr>
        <p:spPr bwMode="auto">
          <a:xfrm>
            <a:off x="5565049" y="5160128"/>
            <a:ext cx="1061526" cy="100255"/>
          </a:xfrm>
          <a:custGeom>
            <a:avLst/>
            <a:gdLst>
              <a:gd name="T0" fmla="*/ 1080 w 1080"/>
              <a:gd name="T1" fmla="*/ 50 h 102"/>
              <a:gd name="T2" fmla="*/ 1080 w 1080"/>
              <a:gd name="T3" fmla="*/ 50 h 102"/>
              <a:gd name="T4" fmla="*/ 1078 w 1080"/>
              <a:gd name="T5" fmla="*/ 62 h 102"/>
              <a:gd name="T6" fmla="*/ 1076 w 1080"/>
              <a:gd name="T7" fmla="*/ 70 h 102"/>
              <a:gd name="T8" fmla="*/ 1072 w 1080"/>
              <a:gd name="T9" fmla="*/ 80 h 102"/>
              <a:gd name="T10" fmla="*/ 1066 w 1080"/>
              <a:gd name="T11" fmla="*/ 88 h 102"/>
              <a:gd name="T12" fmla="*/ 1058 w 1080"/>
              <a:gd name="T13" fmla="*/ 94 h 102"/>
              <a:gd name="T14" fmla="*/ 1052 w 1080"/>
              <a:gd name="T15" fmla="*/ 98 h 102"/>
              <a:gd name="T16" fmla="*/ 1042 w 1080"/>
              <a:gd name="T17" fmla="*/ 102 h 102"/>
              <a:gd name="T18" fmla="*/ 1034 w 1080"/>
              <a:gd name="T19" fmla="*/ 102 h 102"/>
              <a:gd name="T20" fmla="*/ 46 w 1080"/>
              <a:gd name="T21" fmla="*/ 102 h 102"/>
              <a:gd name="T22" fmla="*/ 46 w 1080"/>
              <a:gd name="T23" fmla="*/ 102 h 102"/>
              <a:gd name="T24" fmla="*/ 36 w 1080"/>
              <a:gd name="T25" fmla="*/ 102 h 102"/>
              <a:gd name="T26" fmla="*/ 28 w 1080"/>
              <a:gd name="T27" fmla="*/ 98 h 102"/>
              <a:gd name="T28" fmla="*/ 20 w 1080"/>
              <a:gd name="T29" fmla="*/ 94 h 102"/>
              <a:gd name="T30" fmla="*/ 14 w 1080"/>
              <a:gd name="T31" fmla="*/ 88 h 102"/>
              <a:gd name="T32" fmla="*/ 8 w 1080"/>
              <a:gd name="T33" fmla="*/ 80 h 102"/>
              <a:gd name="T34" fmla="*/ 4 w 1080"/>
              <a:gd name="T35" fmla="*/ 70 h 102"/>
              <a:gd name="T36" fmla="*/ 0 w 1080"/>
              <a:gd name="T37" fmla="*/ 62 h 102"/>
              <a:gd name="T38" fmla="*/ 0 w 1080"/>
              <a:gd name="T39" fmla="*/ 50 h 102"/>
              <a:gd name="T40" fmla="*/ 0 w 1080"/>
              <a:gd name="T41" fmla="*/ 50 h 102"/>
              <a:gd name="T42" fmla="*/ 0 w 1080"/>
              <a:gd name="T43" fmla="*/ 50 h 102"/>
              <a:gd name="T44" fmla="*/ 0 w 1080"/>
              <a:gd name="T45" fmla="*/ 40 h 102"/>
              <a:gd name="T46" fmla="*/ 4 w 1080"/>
              <a:gd name="T47" fmla="*/ 32 h 102"/>
              <a:gd name="T48" fmla="*/ 8 w 1080"/>
              <a:gd name="T49" fmla="*/ 22 h 102"/>
              <a:gd name="T50" fmla="*/ 14 w 1080"/>
              <a:gd name="T51" fmla="*/ 14 h 102"/>
              <a:gd name="T52" fmla="*/ 20 w 1080"/>
              <a:gd name="T53" fmla="*/ 8 h 102"/>
              <a:gd name="T54" fmla="*/ 28 w 1080"/>
              <a:gd name="T55" fmla="*/ 4 h 102"/>
              <a:gd name="T56" fmla="*/ 36 w 1080"/>
              <a:gd name="T57" fmla="*/ 0 h 102"/>
              <a:gd name="T58" fmla="*/ 46 w 1080"/>
              <a:gd name="T59" fmla="*/ 0 h 102"/>
              <a:gd name="T60" fmla="*/ 1034 w 1080"/>
              <a:gd name="T61" fmla="*/ 0 h 102"/>
              <a:gd name="T62" fmla="*/ 1034 w 1080"/>
              <a:gd name="T63" fmla="*/ 0 h 102"/>
              <a:gd name="T64" fmla="*/ 1042 w 1080"/>
              <a:gd name="T65" fmla="*/ 0 h 102"/>
              <a:gd name="T66" fmla="*/ 1052 w 1080"/>
              <a:gd name="T67" fmla="*/ 4 h 102"/>
              <a:gd name="T68" fmla="*/ 1058 w 1080"/>
              <a:gd name="T69" fmla="*/ 8 h 102"/>
              <a:gd name="T70" fmla="*/ 1066 w 1080"/>
              <a:gd name="T71" fmla="*/ 14 h 102"/>
              <a:gd name="T72" fmla="*/ 1072 w 1080"/>
              <a:gd name="T73" fmla="*/ 22 h 102"/>
              <a:gd name="T74" fmla="*/ 1076 w 1080"/>
              <a:gd name="T75" fmla="*/ 32 h 102"/>
              <a:gd name="T76" fmla="*/ 1078 w 1080"/>
              <a:gd name="T77" fmla="*/ 40 h 102"/>
              <a:gd name="T78" fmla="*/ 1080 w 1080"/>
              <a:gd name="T79" fmla="*/ 50 h 102"/>
              <a:gd name="T80" fmla="*/ 1080 w 1080"/>
              <a:gd name="T81" fmla="*/ 5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102">
                <a:moveTo>
                  <a:pt x="1080" y="50"/>
                </a:moveTo>
                <a:lnTo>
                  <a:pt x="1080" y="50"/>
                </a:lnTo>
                <a:lnTo>
                  <a:pt x="1078" y="62"/>
                </a:lnTo>
                <a:lnTo>
                  <a:pt x="1076" y="70"/>
                </a:lnTo>
                <a:lnTo>
                  <a:pt x="1072" y="80"/>
                </a:lnTo>
                <a:lnTo>
                  <a:pt x="1066" y="88"/>
                </a:lnTo>
                <a:lnTo>
                  <a:pt x="1058" y="94"/>
                </a:lnTo>
                <a:lnTo>
                  <a:pt x="1052" y="98"/>
                </a:lnTo>
                <a:lnTo>
                  <a:pt x="1042" y="102"/>
                </a:lnTo>
                <a:lnTo>
                  <a:pt x="1034" y="102"/>
                </a:lnTo>
                <a:lnTo>
                  <a:pt x="46" y="102"/>
                </a:lnTo>
                <a:lnTo>
                  <a:pt x="46" y="102"/>
                </a:lnTo>
                <a:lnTo>
                  <a:pt x="36" y="102"/>
                </a:lnTo>
                <a:lnTo>
                  <a:pt x="28" y="98"/>
                </a:lnTo>
                <a:lnTo>
                  <a:pt x="20" y="94"/>
                </a:lnTo>
                <a:lnTo>
                  <a:pt x="14" y="88"/>
                </a:lnTo>
                <a:lnTo>
                  <a:pt x="8" y="80"/>
                </a:lnTo>
                <a:lnTo>
                  <a:pt x="4" y="70"/>
                </a:lnTo>
                <a:lnTo>
                  <a:pt x="0" y="62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40"/>
                </a:lnTo>
                <a:lnTo>
                  <a:pt x="4" y="32"/>
                </a:lnTo>
                <a:lnTo>
                  <a:pt x="8" y="22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6" y="0"/>
                </a:lnTo>
                <a:lnTo>
                  <a:pt x="46" y="0"/>
                </a:lnTo>
                <a:lnTo>
                  <a:pt x="1034" y="0"/>
                </a:lnTo>
                <a:lnTo>
                  <a:pt x="1034" y="0"/>
                </a:lnTo>
                <a:lnTo>
                  <a:pt x="1042" y="0"/>
                </a:lnTo>
                <a:lnTo>
                  <a:pt x="1052" y="4"/>
                </a:lnTo>
                <a:lnTo>
                  <a:pt x="1058" y="8"/>
                </a:lnTo>
                <a:lnTo>
                  <a:pt x="1066" y="14"/>
                </a:lnTo>
                <a:lnTo>
                  <a:pt x="1072" y="22"/>
                </a:lnTo>
                <a:lnTo>
                  <a:pt x="1076" y="32"/>
                </a:lnTo>
                <a:lnTo>
                  <a:pt x="1078" y="40"/>
                </a:lnTo>
                <a:lnTo>
                  <a:pt x="1080" y="50"/>
                </a:lnTo>
                <a:lnTo>
                  <a:pt x="1080" y="5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AE72FD56-1A9F-4D65-92BC-44DF607594AA}"/>
              </a:ext>
            </a:extLst>
          </p:cNvPr>
          <p:cNvSpPr/>
          <p:nvPr/>
        </p:nvSpPr>
        <p:spPr bwMode="auto">
          <a:xfrm>
            <a:off x="5565049" y="5307562"/>
            <a:ext cx="1061526" cy="102221"/>
          </a:xfrm>
          <a:custGeom>
            <a:avLst/>
            <a:gdLst>
              <a:gd name="T0" fmla="*/ 1080 w 1080"/>
              <a:gd name="T1" fmla="*/ 52 h 104"/>
              <a:gd name="T2" fmla="*/ 1080 w 1080"/>
              <a:gd name="T3" fmla="*/ 52 h 104"/>
              <a:gd name="T4" fmla="*/ 1078 w 1080"/>
              <a:gd name="T5" fmla="*/ 62 h 104"/>
              <a:gd name="T6" fmla="*/ 1076 w 1080"/>
              <a:gd name="T7" fmla="*/ 72 h 104"/>
              <a:gd name="T8" fmla="*/ 1072 w 1080"/>
              <a:gd name="T9" fmla="*/ 82 h 104"/>
              <a:gd name="T10" fmla="*/ 1066 w 1080"/>
              <a:gd name="T11" fmla="*/ 88 h 104"/>
              <a:gd name="T12" fmla="*/ 1058 w 1080"/>
              <a:gd name="T13" fmla="*/ 94 h 104"/>
              <a:gd name="T14" fmla="*/ 1052 w 1080"/>
              <a:gd name="T15" fmla="*/ 100 h 104"/>
              <a:gd name="T16" fmla="*/ 1042 w 1080"/>
              <a:gd name="T17" fmla="*/ 102 h 104"/>
              <a:gd name="T18" fmla="*/ 1034 w 1080"/>
              <a:gd name="T19" fmla="*/ 104 h 104"/>
              <a:gd name="T20" fmla="*/ 46 w 1080"/>
              <a:gd name="T21" fmla="*/ 104 h 104"/>
              <a:gd name="T22" fmla="*/ 46 w 1080"/>
              <a:gd name="T23" fmla="*/ 104 h 104"/>
              <a:gd name="T24" fmla="*/ 36 w 1080"/>
              <a:gd name="T25" fmla="*/ 102 h 104"/>
              <a:gd name="T26" fmla="*/ 28 w 1080"/>
              <a:gd name="T27" fmla="*/ 100 h 104"/>
              <a:gd name="T28" fmla="*/ 20 w 1080"/>
              <a:gd name="T29" fmla="*/ 94 h 104"/>
              <a:gd name="T30" fmla="*/ 14 w 1080"/>
              <a:gd name="T31" fmla="*/ 88 h 104"/>
              <a:gd name="T32" fmla="*/ 8 w 1080"/>
              <a:gd name="T33" fmla="*/ 82 h 104"/>
              <a:gd name="T34" fmla="*/ 4 w 1080"/>
              <a:gd name="T35" fmla="*/ 72 h 104"/>
              <a:gd name="T36" fmla="*/ 0 w 1080"/>
              <a:gd name="T37" fmla="*/ 62 h 104"/>
              <a:gd name="T38" fmla="*/ 0 w 1080"/>
              <a:gd name="T39" fmla="*/ 52 h 104"/>
              <a:gd name="T40" fmla="*/ 0 w 1080"/>
              <a:gd name="T41" fmla="*/ 52 h 104"/>
              <a:gd name="T42" fmla="*/ 0 w 1080"/>
              <a:gd name="T43" fmla="*/ 52 h 104"/>
              <a:gd name="T44" fmla="*/ 0 w 1080"/>
              <a:gd name="T45" fmla="*/ 42 h 104"/>
              <a:gd name="T46" fmla="*/ 4 w 1080"/>
              <a:gd name="T47" fmla="*/ 32 h 104"/>
              <a:gd name="T48" fmla="*/ 8 w 1080"/>
              <a:gd name="T49" fmla="*/ 24 h 104"/>
              <a:gd name="T50" fmla="*/ 14 w 1080"/>
              <a:gd name="T51" fmla="*/ 16 h 104"/>
              <a:gd name="T52" fmla="*/ 20 w 1080"/>
              <a:gd name="T53" fmla="*/ 10 h 104"/>
              <a:gd name="T54" fmla="*/ 28 w 1080"/>
              <a:gd name="T55" fmla="*/ 4 h 104"/>
              <a:gd name="T56" fmla="*/ 36 w 1080"/>
              <a:gd name="T57" fmla="*/ 2 h 104"/>
              <a:gd name="T58" fmla="*/ 46 w 1080"/>
              <a:gd name="T59" fmla="*/ 0 h 104"/>
              <a:gd name="T60" fmla="*/ 1034 w 1080"/>
              <a:gd name="T61" fmla="*/ 0 h 104"/>
              <a:gd name="T62" fmla="*/ 1034 w 1080"/>
              <a:gd name="T63" fmla="*/ 0 h 104"/>
              <a:gd name="T64" fmla="*/ 1042 w 1080"/>
              <a:gd name="T65" fmla="*/ 2 h 104"/>
              <a:gd name="T66" fmla="*/ 1052 w 1080"/>
              <a:gd name="T67" fmla="*/ 4 h 104"/>
              <a:gd name="T68" fmla="*/ 1058 w 1080"/>
              <a:gd name="T69" fmla="*/ 10 h 104"/>
              <a:gd name="T70" fmla="*/ 1066 w 1080"/>
              <a:gd name="T71" fmla="*/ 16 h 104"/>
              <a:gd name="T72" fmla="*/ 1072 w 1080"/>
              <a:gd name="T73" fmla="*/ 24 h 104"/>
              <a:gd name="T74" fmla="*/ 1076 w 1080"/>
              <a:gd name="T75" fmla="*/ 32 h 104"/>
              <a:gd name="T76" fmla="*/ 1078 w 1080"/>
              <a:gd name="T77" fmla="*/ 42 h 104"/>
              <a:gd name="T78" fmla="*/ 1080 w 1080"/>
              <a:gd name="T79" fmla="*/ 52 h 104"/>
              <a:gd name="T80" fmla="*/ 1080 w 1080"/>
              <a:gd name="T8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104">
                <a:moveTo>
                  <a:pt x="1080" y="52"/>
                </a:moveTo>
                <a:lnTo>
                  <a:pt x="1080" y="52"/>
                </a:lnTo>
                <a:lnTo>
                  <a:pt x="1078" y="62"/>
                </a:lnTo>
                <a:lnTo>
                  <a:pt x="1076" y="72"/>
                </a:lnTo>
                <a:lnTo>
                  <a:pt x="1072" y="82"/>
                </a:lnTo>
                <a:lnTo>
                  <a:pt x="1066" y="88"/>
                </a:lnTo>
                <a:lnTo>
                  <a:pt x="1058" y="94"/>
                </a:lnTo>
                <a:lnTo>
                  <a:pt x="1052" y="100"/>
                </a:lnTo>
                <a:lnTo>
                  <a:pt x="1042" y="102"/>
                </a:lnTo>
                <a:lnTo>
                  <a:pt x="1034" y="104"/>
                </a:lnTo>
                <a:lnTo>
                  <a:pt x="46" y="104"/>
                </a:lnTo>
                <a:lnTo>
                  <a:pt x="46" y="104"/>
                </a:lnTo>
                <a:lnTo>
                  <a:pt x="36" y="102"/>
                </a:lnTo>
                <a:lnTo>
                  <a:pt x="28" y="100"/>
                </a:lnTo>
                <a:lnTo>
                  <a:pt x="20" y="94"/>
                </a:lnTo>
                <a:lnTo>
                  <a:pt x="14" y="88"/>
                </a:lnTo>
                <a:lnTo>
                  <a:pt x="8" y="82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4" y="16"/>
                </a:lnTo>
                <a:lnTo>
                  <a:pt x="20" y="10"/>
                </a:lnTo>
                <a:lnTo>
                  <a:pt x="28" y="4"/>
                </a:lnTo>
                <a:lnTo>
                  <a:pt x="36" y="2"/>
                </a:lnTo>
                <a:lnTo>
                  <a:pt x="46" y="0"/>
                </a:lnTo>
                <a:lnTo>
                  <a:pt x="1034" y="0"/>
                </a:lnTo>
                <a:lnTo>
                  <a:pt x="1034" y="0"/>
                </a:lnTo>
                <a:lnTo>
                  <a:pt x="1042" y="2"/>
                </a:lnTo>
                <a:lnTo>
                  <a:pt x="1052" y="4"/>
                </a:lnTo>
                <a:lnTo>
                  <a:pt x="1058" y="10"/>
                </a:lnTo>
                <a:lnTo>
                  <a:pt x="1066" y="16"/>
                </a:lnTo>
                <a:lnTo>
                  <a:pt x="1072" y="24"/>
                </a:lnTo>
                <a:lnTo>
                  <a:pt x="1076" y="32"/>
                </a:lnTo>
                <a:lnTo>
                  <a:pt x="1078" y="42"/>
                </a:lnTo>
                <a:lnTo>
                  <a:pt x="1080" y="52"/>
                </a:lnTo>
                <a:lnTo>
                  <a:pt x="1080" y="5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CCCC8915-19DF-4F94-A949-FAD8456FF5F1}"/>
              </a:ext>
            </a:extLst>
          </p:cNvPr>
          <p:cNvSpPr/>
          <p:nvPr/>
        </p:nvSpPr>
        <p:spPr bwMode="auto">
          <a:xfrm>
            <a:off x="5565049" y="5456962"/>
            <a:ext cx="1061526" cy="102221"/>
          </a:xfrm>
          <a:custGeom>
            <a:avLst/>
            <a:gdLst>
              <a:gd name="T0" fmla="*/ 1080 w 1080"/>
              <a:gd name="T1" fmla="*/ 52 h 104"/>
              <a:gd name="T2" fmla="*/ 1080 w 1080"/>
              <a:gd name="T3" fmla="*/ 52 h 104"/>
              <a:gd name="T4" fmla="*/ 1078 w 1080"/>
              <a:gd name="T5" fmla="*/ 62 h 104"/>
              <a:gd name="T6" fmla="*/ 1076 w 1080"/>
              <a:gd name="T7" fmla="*/ 72 h 104"/>
              <a:gd name="T8" fmla="*/ 1072 w 1080"/>
              <a:gd name="T9" fmla="*/ 80 h 104"/>
              <a:gd name="T10" fmla="*/ 1066 w 1080"/>
              <a:gd name="T11" fmla="*/ 88 h 104"/>
              <a:gd name="T12" fmla="*/ 1058 w 1080"/>
              <a:gd name="T13" fmla="*/ 94 h 104"/>
              <a:gd name="T14" fmla="*/ 1052 w 1080"/>
              <a:gd name="T15" fmla="*/ 100 h 104"/>
              <a:gd name="T16" fmla="*/ 1042 w 1080"/>
              <a:gd name="T17" fmla="*/ 102 h 104"/>
              <a:gd name="T18" fmla="*/ 1034 w 1080"/>
              <a:gd name="T19" fmla="*/ 104 h 104"/>
              <a:gd name="T20" fmla="*/ 46 w 1080"/>
              <a:gd name="T21" fmla="*/ 104 h 104"/>
              <a:gd name="T22" fmla="*/ 46 w 1080"/>
              <a:gd name="T23" fmla="*/ 104 h 104"/>
              <a:gd name="T24" fmla="*/ 36 w 1080"/>
              <a:gd name="T25" fmla="*/ 102 h 104"/>
              <a:gd name="T26" fmla="*/ 28 w 1080"/>
              <a:gd name="T27" fmla="*/ 100 h 104"/>
              <a:gd name="T28" fmla="*/ 20 w 1080"/>
              <a:gd name="T29" fmla="*/ 94 h 104"/>
              <a:gd name="T30" fmla="*/ 14 w 1080"/>
              <a:gd name="T31" fmla="*/ 88 h 104"/>
              <a:gd name="T32" fmla="*/ 8 w 1080"/>
              <a:gd name="T33" fmla="*/ 80 h 104"/>
              <a:gd name="T34" fmla="*/ 4 w 1080"/>
              <a:gd name="T35" fmla="*/ 72 h 104"/>
              <a:gd name="T36" fmla="*/ 0 w 1080"/>
              <a:gd name="T37" fmla="*/ 62 h 104"/>
              <a:gd name="T38" fmla="*/ 0 w 1080"/>
              <a:gd name="T39" fmla="*/ 52 h 104"/>
              <a:gd name="T40" fmla="*/ 0 w 1080"/>
              <a:gd name="T41" fmla="*/ 52 h 104"/>
              <a:gd name="T42" fmla="*/ 0 w 1080"/>
              <a:gd name="T43" fmla="*/ 52 h 104"/>
              <a:gd name="T44" fmla="*/ 0 w 1080"/>
              <a:gd name="T45" fmla="*/ 42 h 104"/>
              <a:gd name="T46" fmla="*/ 4 w 1080"/>
              <a:gd name="T47" fmla="*/ 32 h 104"/>
              <a:gd name="T48" fmla="*/ 8 w 1080"/>
              <a:gd name="T49" fmla="*/ 24 h 104"/>
              <a:gd name="T50" fmla="*/ 14 w 1080"/>
              <a:gd name="T51" fmla="*/ 16 h 104"/>
              <a:gd name="T52" fmla="*/ 20 w 1080"/>
              <a:gd name="T53" fmla="*/ 10 h 104"/>
              <a:gd name="T54" fmla="*/ 28 w 1080"/>
              <a:gd name="T55" fmla="*/ 4 h 104"/>
              <a:gd name="T56" fmla="*/ 36 w 1080"/>
              <a:gd name="T57" fmla="*/ 2 h 104"/>
              <a:gd name="T58" fmla="*/ 46 w 1080"/>
              <a:gd name="T59" fmla="*/ 0 h 104"/>
              <a:gd name="T60" fmla="*/ 1034 w 1080"/>
              <a:gd name="T61" fmla="*/ 0 h 104"/>
              <a:gd name="T62" fmla="*/ 1034 w 1080"/>
              <a:gd name="T63" fmla="*/ 0 h 104"/>
              <a:gd name="T64" fmla="*/ 1042 w 1080"/>
              <a:gd name="T65" fmla="*/ 2 h 104"/>
              <a:gd name="T66" fmla="*/ 1052 w 1080"/>
              <a:gd name="T67" fmla="*/ 4 h 104"/>
              <a:gd name="T68" fmla="*/ 1058 w 1080"/>
              <a:gd name="T69" fmla="*/ 10 h 104"/>
              <a:gd name="T70" fmla="*/ 1066 w 1080"/>
              <a:gd name="T71" fmla="*/ 16 h 104"/>
              <a:gd name="T72" fmla="*/ 1072 w 1080"/>
              <a:gd name="T73" fmla="*/ 24 h 104"/>
              <a:gd name="T74" fmla="*/ 1076 w 1080"/>
              <a:gd name="T75" fmla="*/ 32 h 104"/>
              <a:gd name="T76" fmla="*/ 1078 w 1080"/>
              <a:gd name="T77" fmla="*/ 42 h 104"/>
              <a:gd name="T78" fmla="*/ 1080 w 1080"/>
              <a:gd name="T79" fmla="*/ 52 h 104"/>
              <a:gd name="T80" fmla="*/ 1080 w 1080"/>
              <a:gd name="T8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104">
                <a:moveTo>
                  <a:pt x="1080" y="52"/>
                </a:moveTo>
                <a:lnTo>
                  <a:pt x="1080" y="52"/>
                </a:lnTo>
                <a:lnTo>
                  <a:pt x="1078" y="62"/>
                </a:lnTo>
                <a:lnTo>
                  <a:pt x="1076" y="72"/>
                </a:lnTo>
                <a:lnTo>
                  <a:pt x="1072" y="80"/>
                </a:lnTo>
                <a:lnTo>
                  <a:pt x="1066" y="88"/>
                </a:lnTo>
                <a:lnTo>
                  <a:pt x="1058" y="94"/>
                </a:lnTo>
                <a:lnTo>
                  <a:pt x="1052" y="100"/>
                </a:lnTo>
                <a:lnTo>
                  <a:pt x="1042" y="102"/>
                </a:lnTo>
                <a:lnTo>
                  <a:pt x="1034" y="104"/>
                </a:lnTo>
                <a:lnTo>
                  <a:pt x="46" y="104"/>
                </a:lnTo>
                <a:lnTo>
                  <a:pt x="46" y="104"/>
                </a:lnTo>
                <a:lnTo>
                  <a:pt x="36" y="102"/>
                </a:lnTo>
                <a:lnTo>
                  <a:pt x="28" y="100"/>
                </a:lnTo>
                <a:lnTo>
                  <a:pt x="20" y="94"/>
                </a:lnTo>
                <a:lnTo>
                  <a:pt x="14" y="88"/>
                </a:lnTo>
                <a:lnTo>
                  <a:pt x="8" y="80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4" y="16"/>
                </a:lnTo>
                <a:lnTo>
                  <a:pt x="20" y="10"/>
                </a:lnTo>
                <a:lnTo>
                  <a:pt x="28" y="4"/>
                </a:lnTo>
                <a:lnTo>
                  <a:pt x="36" y="2"/>
                </a:lnTo>
                <a:lnTo>
                  <a:pt x="46" y="0"/>
                </a:lnTo>
                <a:lnTo>
                  <a:pt x="1034" y="0"/>
                </a:lnTo>
                <a:lnTo>
                  <a:pt x="1034" y="0"/>
                </a:lnTo>
                <a:lnTo>
                  <a:pt x="1042" y="2"/>
                </a:lnTo>
                <a:lnTo>
                  <a:pt x="1052" y="4"/>
                </a:lnTo>
                <a:lnTo>
                  <a:pt x="1058" y="10"/>
                </a:lnTo>
                <a:lnTo>
                  <a:pt x="1066" y="16"/>
                </a:lnTo>
                <a:lnTo>
                  <a:pt x="1072" y="24"/>
                </a:lnTo>
                <a:lnTo>
                  <a:pt x="1076" y="32"/>
                </a:lnTo>
                <a:lnTo>
                  <a:pt x="1078" y="42"/>
                </a:lnTo>
                <a:lnTo>
                  <a:pt x="1080" y="52"/>
                </a:lnTo>
                <a:lnTo>
                  <a:pt x="1080" y="5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4B1841FA-65A0-4532-9DDF-EE3F32F298E0}"/>
              </a:ext>
            </a:extLst>
          </p:cNvPr>
          <p:cNvSpPr/>
          <p:nvPr/>
        </p:nvSpPr>
        <p:spPr bwMode="auto">
          <a:xfrm>
            <a:off x="5565049" y="5590636"/>
            <a:ext cx="1051697" cy="62905"/>
          </a:xfrm>
          <a:custGeom>
            <a:avLst/>
            <a:gdLst>
              <a:gd name="T0" fmla="*/ 1070 w 1070"/>
              <a:gd name="T1" fmla="*/ 32 h 64"/>
              <a:gd name="T2" fmla="*/ 1070 w 1070"/>
              <a:gd name="T3" fmla="*/ 32 h 64"/>
              <a:gd name="T4" fmla="*/ 1070 w 1070"/>
              <a:gd name="T5" fmla="*/ 38 h 64"/>
              <a:gd name="T6" fmla="*/ 1068 w 1070"/>
              <a:gd name="T7" fmla="*/ 44 h 64"/>
              <a:gd name="T8" fmla="*/ 1064 w 1070"/>
              <a:gd name="T9" fmla="*/ 50 h 64"/>
              <a:gd name="T10" fmla="*/ 1058 w 1070"/>
              <a:gd name="T11" fmla="*/ 56 h 64"/>
              <a:gd name="T12" fmla="*/ 1050 w 1070"/>
              <a:gd name="T13" fmla="*/ 60 h 64"/>
              <a:gd name="T14" fmla="*/ 1044 w 1070"/>
              <a:gd name="T15" fmla="*/ 62 h 64"/>
              <a:gd name="T16" fmla="*/ 1034 w 1070"/>
              <a:gd name="T17" fmla="*/ 64 h 64"/>
              <a:gd name="T18" fmla="*/ 1026 w 1070"/>
              <a:gd name="T19" fmla="*/ 64 h 64"/>
              <a:gd name="T20" fmla="*/ 46 w 1070"/>
              <a:gd name="T21" fmla="*/ 64 h 64"/>
              <a:gd name="T22" fmla="*/ 46 w 1070"/>
              <a:gd name="T23" fmla="*/ 64 h 64"/>
              <a:gd name="T24" fmla="*/ 36 w 1070"/>
              <a:gd name="T25" fmla="*/ 64 h 64"/>
              <a:gd name="T26" fmla="*/ 28 w 1070"/>
              <a:gd name="T27" fmla="*/ 62 h 64"/>
              <a:gd name="T28" fmla="*/ 20 w 1070"/>
              <a:gd name="T29" fmla="*/ 60 h 64"/>
              <a:gd name="T30" fmla="*/ 14 w 1070"/>
              <a:gd name="T31" fmla="*/ 56 h 64"/>
              <a:gd name="T32" fmla="*/ 8 w 1070"/>
              <a:gd name="T33" fmla="*/ 50 h 64"/>
              <a:gd name="T34" fmla="*/ 4 w 1070"/>
              <a:gd name="T35" fmla="*/ 44 h 64"/>
              <a:gd name="T36" fmla="*/ 0 w 1070"/>
              <a:gd name="T37" fmla="*/ 38 h 64"/>
              <a:gd name="T38" fmla="*/ 0 w 1070"/>
              <a:gd name="T39" fmla="*/ 32 h 64"/>
              <a:gd name="T40" fmla="*/ 0 w 1070"/>
              <a:gd name="T41" fmla="*/ 32 h 64"/>
              <a:gd name="T42" fmla="*/ 0 w 1070"/>
              <a:gd name="T43" fmla="*/ 32 h 64"/>
              <a:gd name="T44" fmla="*/ 0 w 1070"/>
              <a:gd name="T45" fmla="*/ 26 h 64"/>
              <a:gd name="T46" fmla="*/ 4 w 1070"/>
              <a:gd name="T47" fmla="*/ 20 h 64"/>
              <a:gd name="T48" fmla="*/ 8 w 1070"/>
              <a:gd name="T49" fmla="*/ 14 h 64"/>
              <a:gd name="T50" fmla="*/ 14 w 1070"/>
              <a:gd name="T51" fmla="*/ 10 h 64"/>
              <a:gd name="T52" fmla="*/ 20 w 1070"/>
              <a:gd name="T53" fmla="*/ 4 h 64"/>
              <a:gd name="T54" fmla="*/ 28 w 1070"/>
              <a:gd name="T55" fmla="*/ 2 h 64"/>
              <a:gd name="T56" fmla="*/ 36 w 1070"/>
              <a:gd name="T57" fmla="*/ 0 h 64"/>
              <a:gd name="T58" fmla="*/ 46 w 1070"/>
              <a:gd name="T59" fmla="*/ 0 h 64"/>
              <a:gd name="T60" fmla="*/ 1026 w 1070"/>
              <a:gd name="T61" fmla="*/ 0 h 64"/>
              <a:gd name="T62" fmla="*/ 1026 w 1070"/>
              <a:gd name="T63" fmla="*/ 0 h 64"/>
              <a:gd name="T64" fmla="*/ 1034 w 1070"/>
              <a:gd name="T65" fmla="*/ 0 h 64"/>
              <a:gd name="T66" fmla="*/ 1044 w 1070"/>
              <a:gd name="T67" fmla="*/ 2 h 64"/>
              <a:gd name="T68" fmla="*/ 1050 w 1070"/>
              <a:gd name="T69" fmla="*/ 4 h 64"/>
              <a:gd name="T70" fmla="*/ 1058 w 1070"/>
              <a:gd name="T71" fmla="*/ 10 h 64"/>
              <a:gd name="T72" fmla="*/ 1064 w 1070"/>
              <a:gd name="T73" fmla="*/ 14 h 64"/>
              <a:gd name="T74" fmla="*/ 1068 w 1070"/>
              <a:gd name="T75" fmla="*/ 20 h 64"/>
              <a:gd name="T76" fmla="*/ 1070 w 1070"/>
              <a:gd name="T77" fmla="*/ 26 h 64"/>
              <a:gd name="T78" fmla="*/ 1070 w 1070"/>
              <a:gd name="T79" fmla="*/ 32 h 64"/>
              <a:gd name="T80" fmla="*/ 1070 w 1070"/>
              <a:gd name="T81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70" h="64">
                <a:moveTo>
                  <a:pt x="1070" y="32"/>
                </a:moveTo>
                <a:lnTo>
                  <a:pt x="1070" y="32"/>
                </a:lnTo>
                <a:lnTo>
                  <a:pt x="1070" y="38"/>
                </a:lnTo>
                <a:lnTo>
                  <a:pt x="1068" y="44"/>
                </a:lnTo>
                <a:lnTo>
                  <a:pt x="1064" y="50"/>
                </a:lnTo>
                <a:lnTo>
                  <a:pt x="1058" y="56"/>
                </a:lnTo>
                <a:lnTo>
                  <a:pt x="1050" y="60"/>
                </a:lnTo>
                <a:lnTo>
                  <a:pt x="1044" y="62"/>
                </a:lnTo>
                <a:lnTo>
                  <a:pt x="1034" y="64"/>
                </a:lnTo>
                <a:lnTo>
                  <a:pt x="1026" y="64"/>
                </a:lnTo>
                <a:lnTo>
                  <a:pt x="46" y="64"/>
                </a:lnTo>
                <a:lnTo>
                  <a:pt x="46" y="64"/>
                </a:lnTo>
                <a:lnTo>
                  <a:pt x="36" y="64"/>
                </a:lnTo>
                <a:lnTo>
                  <a:pt x="28" y="62"/>
                </a:lnTo>
                <a:lnTo>
                  <a:pt x="20" y="60"/>
                </a:lnTo>
                <a:lnTo>
                  <a:pt x="14" y="56"/>
                </a:lnTo>
                <a:lnTo>
                  <a:pt x="8" y="50"/>
                </a:lnTo>
                <a:lnTo>
                  <a:pt x="4" y="44"/>
                </a:lnTo>
                <a:lnTo>
                  <a:pt x="0" y="38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4" y="20"/>
                </a:lnTo>
                <a:lnTo>
                  <a:pt x="8" y="14"/>
                </a:lnTo>
                <a:lnTo>
                  <a:pt x="14" y="1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  <a:lnTo>
                  <a:pt x="1026" y="0"/>
                </a:lnTo>
                <a:lnTo>
                  <a:pt x="1026" y="0"/>
                </a:lnTo>
                <a:lnTo>
                  <a:pt x="1034" y="0"/>
                </a:lnTo>
                <a:lnTo>
                  <a:pt x="1044" y="2"/>
                </a:lnTo>
                <a:lnTo>
                  <a:pt x="1050" y="4"/>
                </a:lnTo>
                <a:lnTo>
                  <a:pt x="1058" y="10"/>
                </a:lnTo>
                <a:lnTo>
                  <a:pt x="1064" y="14"/>
                </a:lnTo>
                <a:lnTo>
                  <a:pt x="1068" y="20"/>
                </a:lnTo>
                <a:lnTo>
                  <a:pt x="1070" y="26"/>
                </a:lnTo>
                <a:lnTo>
                  <a:pt x="1070" y="32"/>
                </a:lnTo>
                <a:lnTo>
                  <a:pt x="1070" y="3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7150F23B-2F8A-49AA-8B71-7590AED10D41}"/>
              </a:ext>
            </a:extLst>
          </p:cNvPr>
          <p:cNvSpPr/>
          <p:nvPr/>
        </p:nvSpPr>
        <p:spPr bwMode="auto">
          <a:xfrm>
            <a:off x="5557186" y="5010728"/>
            <a:ext cx="1077252" cy="102221"/>
          </a:xfrm>
          <a:custGeom>
            <a:avLst/>
            <a:gdLst>
              <a:gd name="T0" fmla="*/ 1096 w 1096"/>
              <a:gd name="T1" fmla="*/ 52 h 104"/>
              <a:gd name="T2" fmla="*/ 1096 w 1096"/>
              <a:gd name="T3" fmla="*/ 52 h 104"/>
              <a:gd name="T4" fmla="*/ 1094 w 1096"/>
              <a:gd name="T5" fmla="*/ 62 h 104"/>
              <a:gd name="T6" fmla="*/ 1092 w 1096"/>
              <a:gd name="T7" fmla="*/ 72 h 104"/>
              <a:gd name="T8" fmla="*/ 1088 w 1096"/>
              <a:gd name="T9" fmla="*/ 80 h 104"/>
              <a:gd name="T10" fmla="*/ 1082 w 1096"/>
              <a:gd name="T11" fmla="*/ 88 h 104"/>
              <a:gd name="T12" fmla="*/ 1074 w 1096"/>
              <a:gd name="T13" fmla="*/ 94 h 104"/>
              <a:gd name="T14" fmla="*/ 1066 w 1096"/>
              <a:gd name="T15" fmla="*/ 98 h 104"/>
              <a:gd name="T16" fmla="*/ 1058 w 1096"/>
              <a:gd name="T17" fmla="*/ 102 h 104"/>
              <a:gd name="T18" fmla="*/ 1048 w 1096"/>
              <a:gd name="T19" fmla="*/ 104 h 104"/>
              <a:gd name="T20" fmla="*/ 46 w 1096"/>
              <a:gd name="T21" fmla="*/ 104 h 104"/>
              <a:gd name="T22" fmla="*/ 46 w 1096"/>
              <a:gd name="T23" fmla="*/ 104 h 104"/>
              <a:gd name="T24" fmla="*/ 38 w 1096"/>
              <a:gd name="T25" fmla="*/ 102 h 104"/>
              <a:gd name="T26" fmla="*/ 28 w 1096"/>
              <a:gd name="T27" fmla="*/ 98 h 104"/>
              <a:gd name="T28" fmla="*/ 20 w 1096"/>
              <a:gd name="T29" fmla="*/ 94 h 104"/>
              <a:gd name="T30" fmla="*/ 14 w 1096"/>
              <a:gd name="T31" fmla="*/ 88 h 104"/>
              <a:gd name="T32" fmla="*/ 8 w 1096"/>
              <a:gd name="T33" fmla="*/ 80 h 104"/>
              <a:gd name="T34" fmla="*/ 4 w 1096"/>
              <a:gd name="T35" fmla="*/ 72 h 104"/>
              <a:gd name="T36" fmla="*/ 0 w 1096"/>
              <a:gd name="T37" fmla="*/ 62 h 104"/>
              <a:gd name="T38" fmla="*/ 0 w 1096"/>
              <a:gd name="T39" fmla="*/ 52 h 104"/>
              <a:gd name="T40" fmla="*/ 0 w 1096"/>
              <a:gd name="T41" fmla="*/ 52 h 104"/>
              <a:gd name="T42" fmla="*/ 0 w 1096"/>
              <a:gd name="T43" fmla="*/ 52 h 104"/>
              <a:gd name="T44" fmla="*/ 0 w 1096"/>
              <a:gd name="T45" fmla="*/ 42 h 104"/>
              <a:gd name="T46" fmla="*/ 4 w 1096"/>
              <a:gd name="T47" fmla="*/ 32 h 104"/>
              <a:gd name="T48" fmla="*/ 8 w 1096"/>
              <a:gd name="T49" fmla="*/ 22 h 104"/>
              <a:gd name="T50" fmla="*/ 14 w 1096"/>
              <a:gd name="T51" fmla="*/ 16 h 104"/>
              <a:gd name="T52" fmla="*/ 20 w 1096"/>
              <a:gd name="T53" fmla="*/ 8 h 104"/>
              <a:gd name="T54" fmla="*/ 28 w 1096"/>
              <a:gd name="T55" fmla="*/ 4 h 104"/>
              <a:gd name="T56" fmla="*/ 38 w 1096"/>
              <a:gd name="T57" fmla="*/ 2 h 104"/>
              <a:gd name="T58" fmla="*/ 46 w 1096"/>
              <a:gd name="T59" fmla="*/ 0 h 104"/>
              <a:gd name="T60" fmla="*/ 1048 w 1096"/>
              <a:gd name="T61" fmla="*/ 0 h 104"/>
              <a:gd name="T62" fmla="*/ 1048 w 1096"/>
              <a:gd name="T63" fmla="*/ 0 h 104"/>
              <a:gd name="T64" fmla="*/ 1058 w 1096"/>
              <a:gd name="T65" fmla="*/ 2 h 104"/>
              <a:gd name="T66" fmla="*/ 1066 w 1096"/>
              <a:gd name="T67" fmla="*/ 4 h 104"/>
              <a:gd name="T68" fmla="*/ 1074 w 1096"/>
              <a:gd name="T69" fmla="*/ 8 h 104"/>
              <a:gd name="T70" fmla="*/ 1082 w 1096"/>
              <a:gd name="T71" fmla="*/ 16 h 104"/>
              <a:gd name="T72" fmla="*/ 1088 w 1096"/>
              <a:gd name="T73" fmla="*/ 22 h 104"/>
              <a:gd name="T74" fmla="*/ 1092 w 1096"/>
              <a:gd name="T75" fmla="*/ 32 h 104"/>
              <a:gd name="T76" fmla="*/ 1094 w 1096"/>
              <a:gd name="T77" fmla="*/ 42 h 104"/>
              <a:gd name="T78" fmla="*/ 1096 w 1096"/>
              <a:gd name="T79" fmla="*/ 52 h 104"/>
              <a:gd name="T80" fmla="*/ 1096 w 1096"/>
              <a:gd name="T8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96" h="104">
                <a:moveTo>
                  <a:pt x="1096" y="52"/>
                </a:moveTo>
                <a:lnTo>
                  <a:pt x="1096" y="52"/>
                </a:lnTo>
                <a:lnTo>
                  <a:pt x="1094" y="62"/>
                </a:lnTo>
                <a:lnTo>
                  <a:pt x="1092" y="72"/>
                </a:lnTo>
                <a:lnTo>
                  <a:pt x="1088" y="80"/>
                </a:lnTo>
                <a:lnTo>
                  <a:pt x="1082" y="88"/>
                </a:lnTo>
                <a:lnTo>
                  <a:pt x="1074" y="94"/>
                </a:lnTo>
                <a:lnTo>
                  <a:pt x="1066" y="98"/>
                </a:lnTo>
                <a:lnTo>
                  <a:pt x="1058" y="102"/>
                </a:lnTo>
                <a:lnTo>
                  <a:pt x="1048" y="104"/>
                </a:lnTo>
                <a:lnTo>
                  <a:pt x="46" y="104"/>
                </a:lnTo>
                <a:lnTo>
                  <a:pt x="46" y="104"/>
                </a:lnTo>
                <a:lnTo>
                  <a:pt x="38" y="102"/>
                </a:lnTo>
                <a:lnTo>
                  <a:pt x="28" y="98"/>
                </a:lnTo>
                <a:lnTo>
                  <a:pt x="20" y="94"/>
                </a:lnTo>
                <a:lnTo>
                  <a:pt x="14" y="88"/>
                </a:lnTo>
                <a:lnTo>
                  <a:pt x="8" y="80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2"/>
                </a:lnTo>
                <a:lnTo>
                  <a:pt x="14" y="16"/>
                </a:lnTo>
                <a:lnTo>
                  <a:pt x="20" y="8"/>
                </a:lnTo>
                <a:lnTo>
                  <a:pt x="28" y="4"/>
                </a:lnTo>
                <a:lnTo>
                  <a:pt x="38" y="2"/>
                </a:lnTo>
                <a:lnTo>
                  <a:pt x="46" y="0"/>
                </a:lnTo>
                <a:lnTo>
                  <a:pt x="1048" y="0"/>
                </a:lnTo>
                <a:lnTo>
                  <a:pt x="1048" y="0"/>
                </a:lnTo>
                <a:lnTo>
                  <a:pt x="1058" y="2"/>
                </a:lnTo>
                <a:lnTo>
                  <a:pt x="1066" y="4"/>
                </a:lnTo>
                <a:lnTo>
                  <a:pt x="1074" y="8"/>
                </a:lnTo>
                <a:lnTo>
                  <a:pt x="1082" y="16"/>
                </a:lnTo>
                <a:lnTo>
                  <a:pt x="1088" y="22"/>
                </a:lnTo>
                <a:lnTo>
                  <a:pt x="1092" y="32"/>
                </a:lnTo>
                <a:lnTo>
                  <a:pt x="1094" y="42"/>
                </a:lnTo>
                <a:lnTo>
                  <a:pt x="1096" y="52"/>
                </a:lnTo>
                <a:lnTo>
                  <a:pt x="1096" y="5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xmlns="" id="{2D458CA2-B73F-41AA-A9C5-25E0CD28B325}"/>
              </a:ext>
            </a:extLst>
          </p:cNvPr>
          <p:cNvSpPr/>
          <p:nvPr/>
        </p:nvSpPr>
        <p:spPr bwMode="auto">
          <a:xfrm>
            <a:off x="5706585" y="1794697"/>
            <a:ext cx="1637502" cy="1035971"/>
          </a:xfrm>
          <a:custGeom>
            <a:avLst/>
            <a:gdLst>
              <a:gd name="T0" fmla="*/ 0 w 1666"/>
              <a:gd name="T1" fmla="*/ 0 h 1054"/>
              <a:gd name="T2" fmla="*/ 1666 w 1666"/>
              <a:gd name="T3" fmla="*/ 1054 h 1054"/>
              <a:gd name="T4" fmla="*/ 1348 w 1666"/>
              <a:gd name="T5" fmla="*/ 370 h 1054"/>
              <a:gd name="T6" fmla="*/ 622 w 1666"/>
              <a:gd name="T7" fmla="*/ 0 h 1054"/>
              <a:gd name="T8" fmla="*/ 0 w 1666"/>
              <a:gd name="T9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1054">
                <a:moveTo>
                  <a:pt x="0" y="0"/>
                </a:moveTo>
                <a:lnTo>
                  <a:pt x="1666" y="1054"/>
                </a:lnTo>
                <a:lnTo>
                  <a:pt x="1348" y="370"/>
                </a:lnTo>
                <a:lnTo>
                  <a:pt x="622" y="0"/>
                </a:lnTo>
                <a:lnTo>
                  <a:pt x="0" y="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xmlns="" id="{BFE47F27-47C0-4EC1-A6E3-20B5179BECD7}"/>
              </a:ext>
            </a:extLst>
          </p:cNvPr>
          <p:cNvSpPr/>
          <p:nvPr/>
        </p:nvSpPr>
        <p:spPr bwMode="auto">
          <a:xfrm>
            <a:off x="5703408" y="1817305"/>
            <a:ext cx="1637502" cy="1035971"/>
          </a:xfrm>
          <a:custGeom>
            <a:avLst/>
            <a:gdLst>
              <a:gd name="T0" fmla="*/ 0 w 1666"/>
              <a:gd name="T1" fmla="*/ 0 h 1054"/>
              <a:gd name="T2" fmla="*/ 1666 w 1666"/>
              <a:gd name="T3" fmla="*/ 1054 h 1054"/>
              <a:gd name="T4" fmla="*/ 1348 w 1666"/>
              <a:gd name="T5" fmla="*/ 370 h 1054"/>
              <a:gd name="T6" fmla="*/ 622 w 1666"/>
              <a:gd name="T7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6" h="1054">
                <a:moveTo>
                  <a:pt x="0" y="0"/>
                </a:moveTo>
                <a:lnTo>
                  <a:pt x="1666" y="1054"/>
                </a:lnTo>
                <a:lnTo>
                  <a:pt x="1348" y="370"/>
                </a:lnTo>
                <a:lnTo>
                  <a:pt x="622" y="0"/>
                </a:lnTo>
              </a:path>
            </a:pathLst>
          </a:custGeom>
          <a:solidFill>
            <a:srgbClr val="AFE2D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xmlns="" id="{44E2938E-6072-4221-87A0-B634681359BB}"/>
              </a:ext>
            </a:extLst>
          </p:cNvPr>
          <p:cNvSpPr/>
          <p:nvPr/>
        </p:nvSpPr>
        <p:spPr bwMode="auto">
          <a:xfrm>
            <a:off x="4863262" y="2639986"/>
            <a:ext cx="2480826" cy="731274"/>
          </a:xfrm>
          <a:custGeom>
            <a:avLst/>
            <a:gdLst>
              <a:gd name="T0" fmla="*/ 0 w 2524"/>
              <a:gd name="T1" fmla="*/ 0 h 744"/>
              <a:gd name="T2" fmla="*/ 2524 w 2524"/>
              <a:gd name="T3" fmla="*/ 318 h 744"/>
              <a:gd name="T4" fmla="*/ 2498 w 2524"/>
              <a:gd name="T5" fmla="*/ 662 h 744"/>
              <a:gd name="T6" fmla="*/ 0 w 2524"/>
              <a:gd name="T7" fmla="*/ 744 h 744"/>
              <a:gd name="T8" fmla="*/ 0 w 2524"/>
              <a:gd name="T9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4" h="744">
                <a:moveTo>
                  <a:pt x="0" y="0"/>
                </a:moveTo>
                <a:lnTo>
                  <a:pt x="2524" y="318"/>
                </a:lnTo>
                <a:lnTo>
                  <a:pt x="2498" y="662"/>
                </a:lnTo>
                <a:lnTo>
                  <a:pt x="0" y="744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4EC6525B-B3A2-4F50-942A-CB958644A18A}"/>
              </a:ext>
            </a:extLst>
          </p:cNvPr>
          <p:cNvSpPr/>
          <p:nvPr/>
        </p:nvSpPr>
        <p:spPr bwMode="auto">
          <a:xfrm>
            <a:off x="5053944" y="2158368"/>
            <a:ext cx="2290144" cy="1802629"/>
          </a:xfrm>
          <a:custGeom>
            <a:avLst/>
            <a:gdLst>
              <a:gd name="T0" fmla="*/ 2012 w 2330"/>
              <a:gd name="T1" fmla="*/ 0 h 1834"/>
              <a:gd name="T2" fmla="*/ 0 w 2330"/>
              <a:gd name="T3" fmla="*/ 1674 h 1834"/>
              <a:gd name="T4" fmla="*/ 88 w 2330"/>
              <a:gd name="T5" fmla="*/ 1834 h 1834"/>
              <a:gd name="T6" fmla="*/ 2330 w 2330"/>
              <a:gd name="T7" fmla="*/ 684 h 1834"/>
              <a:gd name="T8" fmla="*/ 2012 w 2330"/>
              <a:gd name="T9" fmla="*/ 0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0" h="1834">
                <a:moveTo>
                  <a:pt x="2012" y="0"/>
                </a:moveTo>
                <a:lnTo>
                  <a:pt x="0" y="1674"/>
                </a:lnTo>
                <a:lnTo>
                  <a:pt x="88" y="1834"/>
                </a:lnTo>
                <a:lnTo>
                  <a:pt x="2330" y="684"/>
                </a:lnTo>
                <a:lnTo>
                  <a:pt x="2012" y="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xmlns="" id="{7C2E0BE7-6157-4C5F-B1BB-F550FA878CAF}"/>
              </a:ext>
            </a:extLst>
          </p:cNvPr>
          <p:cNvSpPr/>
          <p:nvPr/>
        </p:nvSpPr>
        <p:spPr bwMode="auto">
          <a:xfrm>
            <a:off x="5053944" y="2158368"/>
            <a:ext cx="2290144" cy="1802629"/>
          </a:xfrm>
          <a:custGeom>
            <a:avLst/>
            <a:gdLst>
              <a:gd name="T0" fmla="*/ 2012 w 2330"/>
              <a:gd name="T1" fmla="*/ 0 h 1834"/>
              <a:gd name="T2" fmla="*/ 0 w 2330"/>
              <a:gd name="T3" fmla="*/ 1674 h 1834"/>
              <a:gd name="T4" fmla="*/ 88 w 2330"/>
              <a:gd name="T5" fmla="*/ 1834 h 1834"/>
              <a:gd name="T6" fmla="*/ 2330 w 2330"/>
              <a:gd name="T7" fmla="*/ 684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834">
                <a:moveTo>
                  <a:pt x="2012" y="0"/>
                </a:moveTo>
                <a:lnTo>
                  <a:pt x="0" y="1674"/>
                </a:lnTo>
                <a:lnTo>
                  <a:pt x="88" y="1834"/>
                </a:lnTo>
                <a:lnTo>
                  <a:pt x="2330" y="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xmlns="" id="{CF95DDCA-876D-4343-911C-1D20E25EC288}"/>
              </a:ext>
            </a:extLst>
          </p:cNvPr>
          <p:cNvSpPr/>
          <p:nvPr/>
        </p:nvSpPr>
        <p:spPr bwMode="auto">
          <a:xfrm>
            <a:off x="5053944" y="3803734"/>
            <a:ext cx="1843910" cy="737171"/>
          </a:xfrm>
          <a:custGeom>
            <a:avLst/>
            <a:gdLst>
              <a:gd name="T0" fmla="*/ 0 w 1876"/>
              <a:gd name="T1" fmla="*/ 0 h 750"/>
              <a:gd name="T2" fmla="*/ 1876 w 1876"/>
              <a:gd name="T3" fmla="*/ 400 h 750"/>
              <a:gd name="T4" fmla="*/ 1768 w 1876"/>
              <a:gd name="T5" fmla="*/ 750 h 750"/>
              <a:gd name="T6" fmla="*/ 88 w 1876"/>
              <a:gd name="T7" fmla="*/ 160 h 750"/>
              <a:gd name="T8" fmla="*/ 0 w 1876"/>
              <a:gd name="T9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6" h="750">
                <a:moveTo>
                  <a:pt x="0" y="0"/>
                </a:moveTo>
                <a:lnTo>
                  <a:pt x="1876" y="400"/>
                </a:lnTo>
                <a:lnTo>
                  <a:pt x="1768" y="750"/>
                </a:lnTo>
                <a:lnTo>
                  <a:pt x="88" y="16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xmlns="" id="{A4EFB491-78A4-4E82-9DE6-26986E068988}"/>
              </a:ext>
            </a:extLst>
          </p:cNvPr>
          <p:cNvSpPr/>
          <p:nvPr/>
        </p:nvSpPr>
        <p:spPr bwMode="auto">
          <a:xfrm>
            <a:off x="5307530" y="2952547"/>
            <a:ext cx="2036558" cy="1484171"/>
          </a:xfrm>
          <a:custGeom>
            <a:avLst/>
            <a:gdLst>
              <a:gd name="T0" fmla="*/ 2072 w 2072"/>
              <a:gd name="T1" fmla="*/ 0 h 1510"/>
              <a:gd name="T2" fmla="*/ 0 w 2072"/>
              <a:gd name="T3" fmla="*/ 1336 h 1510"/>
              <a:gd name="T4" fmla="*/ 48 w 2072"/>
              <a:gd name="T5" fmla="*/ 1510 h 1510"/>
              <a:gd name="T6" fmla="*/ 2046 w 2072"/>
              <a:gd name="T7" fmla="*/ 344 h 1510"/>
              <a:gd name="T8" fmla="*/ 2072 w 2072"/>
              <a:gd name="T9" fmla="*/ 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2" h="1510">
                <a:moveTo>
                  <a:pt x="2072" y="0"/>
                </a:moveTo>
                <a:lnTo>
                  <a:pt x="0" y="1336"/>
                </a:lnTo>
                <a:lnTo>
                  <a:pt x="48" y="1510"/>
                </a:lnTo>
                <a:lnTo>
                  <a:pt x="2046" y="344"/>
                </a:lnTo>
                <a:lnTo>
                  <a:pt x="2072" y="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xmlns="" id="{D6CAD198-BB07-4111-BEF7-319716351714}"/>
              </a:ext>
            </a:extLst>
          </p:cNvPr>
          <p:cNvSpPr/>
          <p:nvPr/>
        </p:nvSpPr>
        <p:spPr bwMode="auto">
          <a:xfrm>
            <a:off x="5307530" y="2952547"/>
            <a:ext cx="2036558" cy="1484171"/>
          </a:xfrm>
          <a:custGeom>
            <a:avLst/>
            <a:gdLst>
              <a:gd name="T0" fmla="*/ 2072 w 2072"/>
              <a:gd name="T1" fmla="*/ 0 h 1510"/>
              <a:gd name="T2" fmla="*/ 0 w 2072"/>
              <a:gd name="T3" fmla="*/ 1336 h 1510"/>
              <a:gd name="T4" fmla="*/ 48 w 2072"/>
              <a:gd name="T5" fmla="*/ 1510 h 1510"/>
              <a:gd name="T6" fmla="*/ 2046 w 2072"/>
              <a:gd name="T7" fmla="*/ 344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2" h="1510">
                <a:moveTo>
                  <a:pt x="2072" y="0"/>
                </a:moveTo>
                <a:lnTo>
                  <a:pt x="0" y="1336"/>
                </a:lnTo>
                <a:lnTo>
                  <a:pt x="48" y="1510"/>
                </a:lnTo>
                <a:lnTo>
                  <a:pt x="2046" y="3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xmlns="" id="{7CE42A1D-6EF6-4CB6-B6D5-F4D727E7947A}"/>
              </a:ext>
            </a:extLst>
          </p:cNvPr>
          <p:cNvSpPr/>
          <p:nvPr/>
        </p:nvSpPr>
        <p:spPr bwMode="auto">
          <a:xfrm>
            <a:off x="5307530" y="4265694"/>
            <a:ext cx="1393745" cy="650676"/>
          </a:xfrm>
          <a:custGeom>
            <a:avLst/>
            <a:gdLst>
              <a:gd name="T0" fmla="*/ 0 w 1418"/>
              <a:gd name="T1" fmla="*/ 0 h 662"/>
              <a:gd name="T2" fmla="*/ 1418 w 1418"/>
              <a:gd name="T3" fmla="*/ 562 h 662"/>
              <a:gd name="T4" fmla="*/ 1342 w 1418"/>
              <a:gd name="T5" fmla="*/ 662 h 662"/>
              <a:gd name="T6" fmla="*/ 48 w 1418"/>
              <a:gd name="T7" fmla="*/ 174 h 662"/>
              <a:gd name="T8" fmla="*/ 0 w 1418"/>
              <a:gd name="T9" fmla="*/ 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8" h="662">
                <a:moveTo>
                  <a:pt x="0" y="0"/>
                </a:moveTo>
                <a:lnTo>
                  <a:pt x="1418" y="562"/>
                </a:lnTo>
                <a:lnTo>
                  <a:pt x="1342" y="662"/>
                </a:lnTo>
                <a:lnTo>
                  <a:pt x="48" y="174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xmlns="" id="{92726F47-D735-4952-80F8-3962E9A7B9E2}"/>
              </a:ext>
            </a:extLst>
          </p:cNvPr>
          <p:cNvSpPr/>
          <p:nvPr/>
        </p:nvSpPr>
        <p:spPr bwMode="auto">
          <a:xfrm>
            <a:off x="4863262" y="1794697"/>
            <a:ext cx="1454684" cy="1576563"/>
          </a:xfrm>
          <a:custGeom>
            <a:avLst/>
            <a:gdLst>
              <a:gd name="T0" fmla="*/ 858 w 1480"/>
              <a:gd name="T1" fmla="*/ 0 h 1604"/>
              <a:gd name="T2" fmla="*/ 0 w 1480"/>
              <a:gd name="T3" fmla="*/ 860 h 1604"/>
              <a:gd name="T4" fmla="*/ 0 w 1480"/>
              <a:gd name="T5" fmla="*/ 1604 h 1604"/>
              <a:gd name="T6" fmla="*/ 1480 w 1480"/>
              <a:gd name="T7" fmla="*/ 0 h 1604"/>
              <a:gd name="T8" fmla="*/ 858 w 1480"/>
              <a:gd name="T9" fmla="*/ 0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0" h="1604">
                <a:moveTo>
                  <a:pt x="858" y="0"/>
                </a:moveTo>
                <a:lnTo>
                  <a:pt x="0" y="860"/>
                </a:lnTo>
                <a:lnTo>
                  <a:pt x="0" y="1604"/>
                </a:lnTo>
                <a:lnTo>
                  <a:pt x="1480" y="0"/>
                </a:lnTo>
                <a:lnTo>
                  <a:pt x="858" y="0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xmlns="" id="{B9D2E8D5-F1C7-4CD1-9B19-28BEA2774431}"/>
              </a:ext>
            </a:extLst>
          </p:cNvPr>
          <p:cNvSpPr/>
          <p:nvPr/>
        </p:nvSpPr>
        <p:spPr bwMode="auto">
          <a:xfrm>
            <a:off x="5492315" y="4196891"/>
            <a:ext cx="1405539" cy="719479"/>
          </a:xfrm>
          <a:custGeom>
            <a:avLst/>
            <a:gdLst>
              <a:gd name="T0" fmla="*/ 90 w 1430"/>
              <a:gd name="T1" fmla="*/ 732 h 732"/>
              <a:gd name="T2" fmla="*/ 1322 w 1430"/>
              <a:gd name="T3" fmla="*/ 350 h 732"/>
              <a:gd name="T4" fmla="*/ 1430 w 1430"/>
              <a:gd name="T5" fmla="*/ 0 h 732"/>
              <a:gd name="T6" fmla="*/ 0 w 1430"/>
              <a:gd name="T7" fmla="*/ 646 h 732"/>
              <a:gd name="T8" fmla="*/ 90 w 1430"/>
              <a:gd name="T9" fmla="*/ 732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0" h="732">
                <a:moveTo>
                  <a:pt x="90" y="732"/>
                </a:moveTo>
                <a:lnTo>
                  <a:pt x="1322" y="350"/>
                </a:lnTo>
                <a:lnTo>
                  <a:pt x="1430" y="0"/>
                </a:lnTo>
                <a:lnTo>
                  <a:pt x="0" y="646"/>
                </a:lnTo>
                <a:lnTo>
                  <a:pt x="90" y="732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xmlns="" id="{B71D6B69-77DE-4974-9732-ADECAE93C862}"/>
              </a:ext>
            </a:extLst>
          </p:cNvPr>
          <p:cNvSpPr/>
          <p:nvPr/>
        </p:nvSpPr>
        <p:spPr bwMode="auto">
          <a:xfrm>
            <a:off x="5492315" y="4818081"/>
            <a:ext cx="1208960" cy="98289"/>
          </a:xfrm>
          <a:custGeom>
            <a:avLst/>
            <a:gdLst>
              <a:gd name="T0" fmla="*/ 0 w 1230"/>
              <a:gd name="T1" fmla="*/ 14 h 100"/>
              <a:gd name="T2" fmla="*/ 1230 w 1230"/>
              <a:gd name="T3" fmla="*/ 0 h 100"/>
              <a:gd name="T4" fmla="*/ 1154 w 1230"/>
              <a:gd name="T5" fmla="*/ 100 h 100"/>
              <a:gd name="T6" fmla="*/ 90 w 1230"/>
              <a:gd name="T7" fmla="*/ 100 h 100"/>
              <a:gd name="T8" fmla="*/ 0 w 1230"/>
              <a:gd name="T9" fmla="*/ 1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" h="100">
                <a:moveTo>
                  <a:pt x="0" y="14"/>
                </a:moveTo>
                <a:lnTo>
                  <a:pt x="1230" y="0"/>
                </a:lnTo>
                <a:lnTo>
                  <a:pt x="1154" y="100"/>
                </a:lnTo>
                <a:lnTo>
                  <a:pt x="90" y="100"/>
                </a:lnTo>
                <a:lnTo>
                  <a:pt x="0" y="14"/>
                </a:lnTo>
                <a:close/>
              </a:path>
            </a:pathLst>
          </a:custGeom>
          <a:solidFill>
            <a:srgbClr val="AFE2D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grpSp>
        <p:nvGrpSpPr>
          <p:cNvPr id="28" name="Group 29">
            <a:extLst>
              <a:ext uri="{FF2B5EF4-FFF2-40B4-BE49-F238E27FC236}">
                <a16:creationId xmlns:a16="http://schemas.microsoft.com/office/drawing/2014/main" xmlns="" id="{5F8A474A-9C81-4456-B242-32FC1A8EC77A}"/>
              </a:ext>
            </a:extLst>
          </p:cNvPr>
          <p:cNvGrpSpPr/>
          <p:nvPr/>
        </p:nvGrpSpPr>
        <p:grpSpPr>
          <a:xfrm flipH="1" flipV="1">
            <a:off x="7540447" y="1820367"/>
            <a:ext cx="500420" cy="427840"/>
            <a:chOff x="1985980" y="2906793"/>
            <a:chExt cx="999502" cy="854537"/>
          </a:xfrm>
        </p:grpSpPr>
        <p:sp>
          <p:nvSpPr>
            <p:cNvPr id="29" name="Shape 147">
              <a:extLst>
                <a:ext uri="{FF2B5EF4-FFF2-40B4-BE49-F238E27FC236}">
                  <a16:creationId xmlns:a16="http://schemas.microsoft.com/office/drawing/2014/main" xmlns="" id="{E25DF3C1-7860-4E77-947D-7F326282588A}"/>
                </a:ext>
              </a:extLst>
            </p:cNvPr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01" y="connsiteY0-102"/>
                </a:cxn>
                <a:cxn ang="0">
                  <a:pos x="connsiteX1-103" y="connsiteY1-104"/>
                </a:cxn>
                <a:cxn ang="0">
                  <a:pos x="connsiteX2-105" y="connsiteY2-106"/>
                </a:cxn>
                <a:cxn ang="0">
                  <a:pos x="connsiteX3-107" y="connsiteY3-108"/>
                </a:cxn>
                <a:cxn ang="0">
                  <a:pos x="connsiteX4-109" y="connsiteY4-1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0" name="Shape 147">
              <a:extLst>
                <a:ext uri="{FF2B5EF4-FFF2-40B4-BE49-F238E27FC236}">
                  <a16:creationId xmlns:a16="http://schemas.microsoft.com/office/drawing/2014/main" xmlns="" id="{75358397-6531-4F91-B271-90185F779F21}"/>
                </a:ext>
              </a:extLst>
            </p:cNvPr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11" y="connsiteY0-112"/>
                </a:cxn>
                <a:cxn ang="0">
                  <a:pos x="connsiteX1-113" y="connsiteY1-114"/>
                </a:cxn>
                <a:cxn ang="0">
                  <a:pos x="connsiteX2-115" y="connsiteY2-116"/>
                </a:cxn>
                <a:cxn ang="0">
                  <a:pos x="connsiteX3-117" y="connsiteY3-118"/>
                </a:cxn>
                <a:cxn ang="0">
                  <a:pos x="connsiteX4-119" y="connsiteY4-12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1" name="Oval 32">
              <a:extLst>
                <a:ext uri="{FF2B5EF4-FFF2-40B4-BE49-F238E27FC236}">
                  <a16:creationId xmlns:a16="http://schemas.microsoft.com/office/drawing/2014/main" xmlns="" id="{A2C8BFB8-C65B-4A2D-9A11-20B086E11C55}"/>
                </a:ext>
              </a:extLst>
            </p:cNvPr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7710CC61-F95D-4D4A-98F4-1CEFA8C136E6}"/>
              </a:ext>
            </a:extLst>
          </p:cNvPr>
          <p:cNvGrpSpPr/>
          <p:nvPr/>
        </p:nvGrpSpPr>
        <p:grpSpPr>
          <a:xfrm flipH="1">
            <a:off x="7532583" y="4863994"/>
            <a:ext cx="500420" cy="427840"/>
            <a:chOff x="1985980" y="2906793"/>
            <a:chExt cx="999502" cy="854537"/>
          </a:xfrm>
        </p:grpSpPr>
        <p:sp>
          <p:nvSpPr>
            <p:cNvPr id="33" name="Shape 147">
              <a:extLst>
                <a:ext uri="{FF2B5EF4-FFF2-40B4-BE49-F238E27FC236}">
                  <a16:creationId xmlns:a16="http://schemas.microsoft.com/office/drawing/2014/main" xmlns="" id="{F76079A1-92B1-4268-91A9-9A27A787FB2A}"/>
                </a:ext>
              </a:extLst>
            </p:cNvPr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01" y="connsiteY0-102"/>
                </a:cxn>
                <a:cxn ang="0">
                  <a:pos x="connsiteX1-103" y="connsiteY1-104"/>
                </a:cxn>
                <a:cxn ang="0">
                  <a:pos x="connsiteX2-105" y="connsiteY2-106"/>
                </a:cxn>
                <a:cxn ang="0">
                  <a:pos x="connsiteX3-107" y="connsiteY3-108"/>
                </a:cxn>
                <a:cxn ang="0">
                  <a:pos x="connsiteX4-109" y="connsiteY4-1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4" name="Shape 147">
              <a:extLst>
                <a:ext uri="{FF2B5EF4-FFF2-40B4-BE49-F238E27FC236}">
                  <a16:creationId xmlns:a16="http://schemas.microsoft.com/office/drawing/2014/main" xmlns="" id="{0641B04F-32A9-4DE0-B756-EF8EFDA19F23}"/>
                </a:ext>
              </a:extLst>
            </p:cNvPr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11" y="connsiteY0-112"/>
                </a:cxn>
                <a:cxn ang="0">
                  <a:pos x="connsiteX1-113" y="connsiteY1-114"/>
                </a:cxn>
                <a:cxn ang="0">
                  <a:pos x="connsiteX2-115" y="connsiteY2-116"/>
                </a:cxn>
                <a:cxn ang="0">
                  <a:pos x="connsiteX3-117" y="connsiteY3-118"/>
                </a:cxn>
                <a:cxn ang="0">
                  <a:pos x="connsiteX4-119" y="connsiteY4-12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5" name="Oval 36">
              <a:extLst>
                <a:ext uri="{FF2B5EF4-FFF2-40B4-BE49-F238E27FC236}">
                  <a16:creationId xmlns:a16="http://schemas.microsoft.com/office/drawing/2014/main" xmlns="" id="{EEDBE3DE-E2AF-4A98-9B4B-20ADCD758365}"/>
                </a:ext>
              </a:extLst>
            </p:cNvPr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36" name="Group 37">
            <a:extLst>
              <a:ext uri="{FF2B5EF4-FFF2-40B4-BE49-F238E27FC236}">
                <a16:creationId xmlns:a16="http://schemas.microsoft.com/office/drawing/2014/main" xmlns="" id="{C5146D73-99A5-4356-BE50-06D2B317A590}"/>
              </a:ext>
            </a:extLst>
          </p:cNvPr>
          <p:cNvGrpSpPr/>
          <p:nvPr/>
        </p:nvGrpSpPr>
        <p:grpSpPr>
          <a:xfrm flipH="1">
            <a:off x="7545122" y="3746144"/>
            <a:ext cx="505213" cy="47534"/>
            <a:chOff x="3647186" y="3784583"/>
            <a:chExt cx="1009075" cy="94940"/>
          </a:xfrm>
        </p:grpSpPr>
        <p:cxnSp>
          <p:nvCxnSpPr>
            <p:cNvPr id="37" name="Straight Connector 38">
              <a:extLst>
                <a:ext uri="{FF2B5EF4-FFF2-40B4-BE49-F238E27FC236}">
                  <a16:creationId xmlns:a16="http://schemas.microsoft.com/office/drawing/2014/main" xmlns="" id="{6A2ABB48-9FA9-489C-BCE4-994AA5DFFAD8}"/>
                </a:ext>
              </a:extLst>
            </p:cNvPr>
            <p:cNvCxnSpPr/>
            <p:nvPr/>
          </p:nvCxnSpPr>
          <p:spPr>
            <a:xfrm flipH="1">
              <a:off x="3647186" y="3834651"/>
              <a:ext cx="1009075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9">
              <a:extLst>
                <a:ext uri="{FF2B5EF4-FFF2-40B4-BE49-F238E27FC236}">
                  <a16:creationId xmlns:a16="http://schemas.microsoft.com/office/drawing/2014/main" xmlns="" id="{2000D430-C34B-4F39-A958-CB0B39F8DB49}"/>
                </a:ext>
              </a:extLst>
            </p:cNvPr>
            <p:cNvSpPr/>
            <p:nvPr/>
          </p:nvSpPr>
          <p:spPr>
            <a:xfrm>
              <a:off x="3653536" y="3784583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0206A8A0-5E93-40C7-AE3D-30C083480425}"/>
              </a:ext>
            </a:extLst>
          </p:cNvPr>
          <p:cNvSpPr/>
          <p:nvPr/>
        </p:nvSpPr>
        <p:spPr>
          <a:xfrm>
            <a:off x="8146815" y="1610914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科研能力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0E72FB91-ADC4-41AE-BD18-67F7A32597F0}"/>
              </a:ext>
            </a:extLst>
          </p:cNvPr>
          <p:cNvSpPr/>
          <p:nvPr/>
        </p:nvSpPr>
        <p:spPr>
          <a:xfrm>
            <a:off x="8196778" y="3554403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专业素养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D46D3CA6-6824-41A0-B9A5-792E044416FF}"/>
              </a:ext>
            </a:extLst>
          </p:cNvPr>
          <p:cNvSpPr/>
          <p:nvPr/>
        </p:nvSpPr>
        <p:spPr>
          <a:xfrm>
            <a:off x="8248134" y="506649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学生评价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3247474E-CA7C-4F7B-BBD2-7634ECCD1B16}"/>
              </a:ext>
            </a:extLst>
          </p:cNvPr>
          <p:cNvSpPr txBox="1"/>
          <p:nvPr/>
        </p:nvSpPr>
        <p:spPr>
          <a:xfrm>
            <a:off x="721810" y="1742609"/>
            <a:ext cx="1015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/>
              <a:t>90</a:t>
            </a:r>
            <a:r>
              <a:rPr lang="en-US" altLang="zh-CN" sz="3200" b="1" dirty="0" smtClean="0"/>
              <a:t>%</a:t>
            </a:r>
            <a:endParaRPr lang="zh-CN" altLang="en-US" sz="4400" b="1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28E9BF54-9A90-48CF-A2BD-040017DB0A58}"/>
              </a:ext>
            </a:extLst>
          </p:cNvPr>
          <p:cNvSpPr/>
          <p:nvPr/>
        </p:nvSpPr>
        <p:spPr>
          <a:xfrm>
            <a:off x="721810" y="2492114"/>
            <a:ext cx="1270763" cy="400110"/>
          </a:xfrm>
          <a:prstGeom prst="rect">
            <a:avLst/>
          </a:prstGeom>
          <a:solidFill>
            <a:srgbClr val="AFE2D0"/>
          </a:solidFill>
        </p:spPr>
        <p:txBody>
          <a:bodyPr wrap="square" anchor="ctr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发展潜力</a:t>
            </a:r>
            <a:endParaRPr lang="en-US" altLang="zh-CN" sz="20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5E08CDC3-0256-4F0D-82C8-9EFF74A3897A}"/>
              </a:ext>
            </a:extLst>
          </p:cNvPr>
          <p:cNvSpPr txBox="1"/>
          <p:nvPr/>
        </p:nvSpPr>
        <p:spPr>
          <a:xfrm>
            <a:off x="1031381" y="3081553"/>
            <a:ext cx="2721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科研能力不够突出，在把理念转化成行为的过程中，更偏重于知识育人，德育、文化育人还需加强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3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D5D1FE6-9078-4E2E-ACAB-2BC4FDE33D75}"/>
              </a:ext>
            </a:extLst>
          </p:cNvPr>
          <p:cNvSpPr txBox="1"/>
          <p:nvPr/>
        </p:nvSpPr>
        <p:spPr>
          <a:xfrm>
            <a:off x="4459599" y="3134648"/>
            <a:ext cx="35894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发展目标 文化定位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6999E8F-0295-4858-B3C6-ABC3C57C1514}"/>
              </a:ext>
            </a:extLst>
          </p:cNvPr>
          <p:cNvSpPr/>
          <p:nvPr/>
        </p:nvSpPr>
        <p:spPr>
          <a:xfrm>
            <a:off x="3738624" y="2300912"/>
            <a:ext cx="47147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D3C18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PART THREE</a:t>
            </a:r>
            <a:endParaRPr lang="zh-CN" altLang="en-US" sz="5400" dirty="0">
              <a:solidFill>
                <a:srgbClr val="D3C18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0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AD8BFA-C23C-404E-8875-A6735B98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24725" r="32321" b="36699"/>
          <a:stretch/>
        </p:blipFill>
        <p:spPr>
          <a:xfrm rot="5400000">
            <a:off x="2666998" y="-2666999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460A97-9639-4EC4-9979-73388CAB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2" y="161634"/>
            <a:ext cx="11679908" cy="66963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5A7268-0839-44B5-8B6B-10F211BD4831}"/>
              </a:ext>
            </a:extLst>
          </p:cNvPr>
          <p:cNvSpPr txBox="1"/>
          <p:nvPr/>
        </p:nvSpPr>
        <p:spPr>
          <a:xfrm>
            <a:off x="5285520" y="448218"/>
            <a:ext cx="1620958" cy="662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发展目标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03E34F1B-F3EB-49B0-A277-436A1F95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963" y="1943527"/>
            <a:ext cx="1439627" cy="340519"/>
          </a:xfrm>
          <a:prstGeom prst="roundRect">
            <a:avLst>
              <a:gd name="adj" fmla="val 16667"/>
            </a:avLst>
          </a:prstGeom>
          <a:solidFill>
            <a:srgbClr val="AFE2D0"/>
          </a:solidFill>
          <a:ln>
            <a:noFill/>
          </a:ln>
          <a:effectLst/>
        </p:spPr>
        <p:txBody>
          <a:bodyPr wrap="none">
            <a:no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DB100C8-D07B-4B7D-ABE7-23778A8E6160}"/>
              </a:ext>
            </a:extLst>
          </p:cNvPr>
          <p:cNvSpPr txBox="1"/>
          <p:nvPr/>
        </p:nvSpPr>
        <p:spPr>
          <a:xfrm>
            <a:off x="5004619" y="2338298"/>
            <a:ext cx="6718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以“重点事件”为抓手，促进学校品质提升。学科组教师立足课堂教学，丰厚课程认识，拓展学科视野，提升教师课程领导力。为</a:t>
            </a:r>
            <a:r>
              <a:rPr lang="en-US" dirty="0" smtClean="0"/>
              <a:t>2020</a:t>
            </a:r>
            <a:r>
              <a:rPr lang="zh-CN" altLang="en-US" dirty="0" smtClean="0"/>
              <a:t>年下半年在市、区五级梯队评选做好准备。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xmlns="" id="{C535D7C2-6470-48E7-B4CC-B0C06E44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963" y="3337805"/>
            <a:ext cx="1439627" cy="340519"/>
          </a:xfrm>
          <a:prstGeom prst="roundRect">
            <a:avLst>
              <a:gd name="adj" fmla="val 16667"/>
            </a:avLst>
          </a:prstGeom>
          <a:solidFill>
            <a:srgbClr val="D5D5D5"/>
          </a:solidFill>
          <a:ln>
            <a:noFill/>
          </a:ln>
          <a:effectLst/>
        </p:spPr>
        <p:txBody>
          <a:bodyPr wrap="none">
            <a:no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848FE23-34DE-43B1-A5D8-CE1EBEECBEF4}"/>
              </a:ext>
            </a:extLst>
          </p:cNvPr>
          <p:cNvSpPr txBox="1"/>
          <p:nvPr/>
        </p:nvSpPr>
        <p:spPr>
          <a:xfrm>
            <a:off x="4995081" y="3814463"/>
            <a:ext cx="6591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以追寻“弘雅数学课堂”（向美、挑战、生长）为突破，激活教师发展内需。以培养“文雅、智慧、坚韧”学生为追求，不断形成学习新常规。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xmlns="" id="{21CF766F-DA6B-480F-A301-63C4193F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963" y="4729725"/>
            <a:ext cx="1439627" cy="340519"/>
          </a:xfrm>
          <a:prstGeom prst="roundRect">
            <a:avLst>
              <a:gd name="adj" fmla="val 16667"/>
            </a:avLst>
          </a:prstGeom>
          <a:solidFill>
            <a:srgbClr val="AFE2D0"/>
          </a:solidFill>
          <a:ln>
            <a:noFill/>
          </a:ln>
          <a:effectLst/>
        </p:spPr>
        <p:txBody>
          <a:bodyPr wrap="none">
            <a:no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AA0F044F-A93B-4A56-AAAD-D78A5813761C}"/>
              </a:ext>
            </a:extLst>
          </p:cNvPr>
          <p:cNvSpPr txBox="1"/>
          <p:nvPr/>
        </p:nvSpPr>
        <p:spPr>
          <a:xfrm>
            <a:off x="5117910" y="5179087"/>
            <a:ext cx="650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打造一支团队协作、积极向上、以自我会更新为取向的民主型、学习型、研究型、反思型和合作型教师团队。向常州市中小学优秀教研组的要去靠齐。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B749B62-6D9D-432A-A29D-50FCD99AA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/>
        </p:blipFill>
        <p:spPr>
          <a:xfrm>
            <a:off x="844915" y="1866606"/>
            <a:ext cx="3992128" cy="39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929</Words>
  <Application>Microsoft Office PowerPoint</Application>
  <PresentationFormat>自定义</PresentationFormat>
  <Paragraphs>215</Paragraphs>
  <Slides>20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HP</cp:lastModifiedBy>
  <cp:revision>16</cp:revision>
  <dcterms:created xsi:type="dcterms:W3CDTF">2019-03-13T10:45:14Z</dcterms:created>
  <dcterms:modified xsi:type="dcterms:W3CDTF">2020-08-23T07:23:12Z</dcterms:modified>
</cp:coreProperties>
</file>