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87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notesSlides/notesSlide9.xml" ContentType="application/vnd.openxmlformats-officedocument.presentationml.notesSlide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190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notesSlides/notesSlide11.xml" ContentType="application/vnd.openxmlformats-officedocument.presentationml.notesSlide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notesSlides/notesSlide6.xml" ContentType="application/vnd.openxmlformats-officedocument.presentationml.notesSlide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Default Extension="fntdata" ContentType="application/x-fontdata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notesSlides/notesSlide12.xml" ContentType="application/vnd.openxmlformats-officedocument.presentationml.notesSlide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65" r:id="rId2"/>
    <p:sldId id="327" r:id="rId3"/>
    <p:sldId id="356" r:id="rId4"/>
    <p:sldId id="312" r:id="rId5"/>
    <p:sldId id="379" r:id="rId6"/>
    <p:sldId id="380" r:id="rId7"/>
    <p:sldId id="382" r:id="rId8"/>
    <p:sldId id="408" r:id="rId9"/>
    <p:sldId id="409" r:id="rId10"/>
    <p:sldId id="411" r:id="rId11"/>
    <p:sldId id="413" r:id="rId12"/>
    <p:sldId id="412" r:id="rId13"/>
    <p:sldId id="417" r:id="rId14"/>
    <p:sldId id="419" r:id="rId15"/>
    <p:sldId id="423" r:id="rId16"/>
    <p:sldId id="424" r:id="rId17"/>
    <p:sldId id="427" r:id="rId18"/>
    <p:sldId id="457" r:id="rId19"/>
    <p:sldId id="458" r:id="rId20"/>
    <p:sldId id="426" r:id="rId21"/>
    <p:sldId id="360" r:id="rId22"/>
    <p:sldId id="461" r:id="rId23"/>
    <p:sldId id="462" r:id="rId24"/>
    <p:sldId id="463" r:id="rId25"/>
    <p:sldId id="367" r:id="rId26"/>
    <p:sldId id="369" r:id="rId27"/>
  </p:sldIdLst>
  <p:sldSz cx="9144000" cy="5143500" type="screen16x9"/>
  <p:notesSz cx="6858000" cy="9144000"/>
  <p:embeddedFontLst>
    <p:embeddedFont>
      <p:font typeface="微软雅黑 Light" pitchFamily="34" charset="-122"/>
      <p:regular r:id="rId30"/>
    </p:embeddedFont>
    <p:embeddedFont>
      <p:font typeface="微软雅黑" pitchFamily="34" charset="-122"/>
      <p:regular r:id="rId31"/>
      <p:bold r:id="rId32"/>
    </p:embeddedFont>
    <p:embeddedFont>
      <p:font typeface="汉仪菱心体简" charset="-122"/>
      <p:regular r:id="rId33"/>
    </p:embeddedFont>
    <p:embeddedFont>
      <p:font typeface="Calibri Light" pitchFamily="34" charset="0"/>
      <p:regular r:id="rId34"/>
      <p:italic r:id="rId35"/>
    </p:embeddedFont>
    <p:embeddedFont>
      <p:font typeface="等线" pitchFamily="2" charset="-122"/>
      <p:regular r:id="rId36"/>
      <p:bold r:id="rId37"/>
    </p:embeddedFont>
    <p:embeddedFont>
      <p:font typeface="华文细黑" pitchFamily="2" charset="-122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23A"/>
    <a:srgbClr val="786458"/>
    <a:srgbClr val="767171"/>
    <a:srgbClr val="3B1A05"/>
    <a:srgbClr val="203864"/>
    <a:srgbClr val="A08E83"/>
    <a:srgbClr val="706259"/>
    <a:srgbClr val="B2ABA5"/>
    <a:srgbClr val="9D877A"/>
    <a:srgbClr val="0101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696" autoAdjust="0"/>
    <p:restoredTop sz="90104" autoAdjust="0"/>
  </p:normalViewPr>
  <p:slideViewPr>
    <p:cSldViewPr snapToGrid="0" showGuides="1">
      <p:cViewPr>
        <p:scale>
          <a:sx n="76" d="100"/>
          <a:sy n="76" d="100"/>
        </p:scale>
        <p:origin x="-2766" y="-1068"/>
      </p:cViewPr>
      <p:guideLst>
        <p:guide orient="horz" pos="2745"/>
        <p:guide orient="horz" pos="2249"/>
        <p:guide pos="1596"/>
        <p:guide pos="1982"/>
        <p:guide pos="17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5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CB6C6-6F2C-4B92-95C4-42BDA2B075DE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3E08D-3E06-4B2A-B57E-3A43AB4BB7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8FA1-C6C3-4652-AFCE-035CB3CD9591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3085A-5B65-4396-A4DC-65E088FCF98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085A-5B65-4396-A4DC-65E088FCF98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F9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3942826"/>
          </a:xfrm>
          <a:prstGeom prst="rect">
            <a:avLst/>
          </a:prstGeom>
          <a:gradFill>
            <a:gsLst>
              <a:gs pos="41000">
                <a:srgbClr val="5BA2C5"/>
              </a:gs>
              <a:gs pos="100000">
                <a:srgbClr val="5BA2C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D877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D877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2571749"/>
            <a:ext cx="9144000" cy="2571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D877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296" y="1098113"/>
            <a:ext cx="1911934" cy="191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614211" y="3141198"/>
            <a:ext cx="1911934" cy="191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32033" y="1098113"/>
            <a:ext cx="1911934" cy="191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626041" y="3141198"/>
            <a:ext cx="1911934" cy="191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矩形 8"/>
          <p:cNvSpPr/>
          <p:nvPr userDrawn="1"/>
        </p:nvSpPr>
        <p:spPr>
          <a:xfrm>
            <a:off x="608296" y="3141365"/>
            <a:ext cx="1911934" cy="19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2620164" y="1098280"/>
            <a:ext cx="1911934" cy="19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620126" y="3141365"/>
            <a:ext cx="1911934" cy="19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6654616" y="1098280"/>
            <a:ext cx="1911934" cy="19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5F9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5002306"/>
          </a:xfrm>
          <a:prstGeom prst="rect">
            <a:avLst/>
          </a:prstGeom>
          <a:gradFill>
            <a:gsLst>
              <a:gs pos="41000">
                <a:srgbClr val="5BA2C5"/>
              </a:gs>
              <a:gs pos="100000">
                <a:srgbClr val="5BA2C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08A1-2387-4685-BA58-031B5ADDFCDD}" type="datetimeFigureOut">
              <a:rPr lang="zh-CN" altLang="en-US" smtClean="0"/>
              <a:pPr/>
              <a:t>2020-7-11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32D51-9D61-45C5-8C71-8586F43326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10" Type="http://schemas.openxmlformats.org/officeDocument/2006/relationships/image" Target="../media/image18.jpeg"/><Relationship Id="rId4" Type="http://schemas.openxmlformats.org/officeDocument/2006/relationships/tags" Target="../tags/tag91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9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image" Target="../media/image20.jpe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13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" Type="http://schemas.openxmlformats.org/officeDocument/2006/relationships/tags" Target="../tags/tag145.xml"/><Relationship Id="rId21" Type="http://schemas.openxmlformats.org/officeDocument/2006/relationships/tags" Target="../tags/tag163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tags" Target="../tags/tag162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openxmlformats.org/officeDocument/2006/relationships/notesSlide" Target="../notesSlides/notesSlide9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66.xml"/><Relationship Id="rId7" Type="http://schemas.openxmlformats.org/officeDocument/2006/relationships/image" Target="../media/image26.jpe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170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2.xml"/><Relationship Id="rId10" Type="http://schemas.openxmlformats.org/officeDocument/2006/relationships/image" Target="../media/image30.jpeg"/><Relationship Id="rId4" Type="http://schemas.openxmlformats.org/officeDocument/2006/relationships/tags" Target="../tags/tag171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175.xml"/><Relationship Id="rId7" Type="http://schemas.openxmlformats.org/officeDocument/2006/relationships/image" Target="../media/image31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2" Type="http://schemas.openxmlformats.org/officeDocument/2006/relationships/tags" Target="../tags/tag17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94.xml"/><Relationship Id="rId7" Type="http://schemas.openxmlformats.org/officeDocument/2006/relationships/image" Target="../media/image34.jpe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38.jpe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1.jpeg"/><Relationship Id="rId5" Type="http://schemas.openxmlformats.org/officeDocument/2006/relationships/tags" Target="../tags/tag12.xml"/><Relationship Id="rId10" Type="http://schemas.openxmlformats.org/officeDocument/2006/relationships/image" Target="../media/image10.jpeg"/><Relationship Id="rId4" Type="http://schemas.openxmlformats.org/officeDocument/2006/relationships/tags" Target="../tags/tag11.xm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50" Type="http://schemas.openxmlformats.org/officeDocument/2006/relationships/tags" Target="../tags/tag63.xml"/><Relationship Id="rId55" Type="http://schemas.openxmlformats.org/officeDocument/2006/relationships/tags" Target="../tags/tag68.xml"/><Relationship Id="rId63" Type="http://schemas.openxmlformats.org/officeDocument/2006/relationships/tags" Target="../tags/tag7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tags" Target="../tags/tag42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61" Type="http://schemas.openxmlformats.org/officeDocument/2006/relationships/tags" Target="../tags/tag74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slideLayout" Target="../slideLayouts/slideLayout5.xml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3.jpe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12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81.xml"/><Relationship Id="rId15" Type="http://schemas.openxmlformats.org/officeDocument/2006/relationships/image" Target="../media/image15.jpeg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006090" y="2793365"/>
            <a:ext cx="3133725" cy="273685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卢家巷实验学校  赵亚东</a:t>
            </a:r>
          </a:p>
        </p:txBody>
      </p:sp>
      <p:sp>
        <p:nvSpPr>
          <p:cNvPr id="8" name="矩形 7"/>
          <p:cNvSpPr/>
          <p:nvPr/>
        </p:nvSpPr>
        <p:spPr>
          <a:xfrm>
            <a:off x="940435" y="876667"/>
            <a:ext cx="72644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blipFill>
                  <a:blip r:embed="rId3"/>
                  <a:tile sx="76000" sy="8000" algn="tr"/>
                </a:blipFill>
                <a:effectLst>
                  <a:outerShdw blurRad="127000" dist="63500" dir="5400000" algn="l" rotWithShape="0">
                    <a:schemeClr val="tx1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教师成长需要关注3个方面</a:t>
            </a:r>
          </a:p>
        </p:txBody>
      </p:sp>
      <p:sp>
        <p:nvSpPr>
          <p:cNvPr id="9" name="矩形 8"/>
          <p:cNvSpPr/>
          <p:nvPr/>
        </p:nvSpPr>
        <p:spPr>
          <a:xfrm>
            <a:off x="2446655" y="1972309"/>
            <a:ext cx="4251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blipFill>
                  <a:blip r:embed="rId4"/>
                  <a:stretch>
                    <a:fillRect/>
                  </a:stretch>
                </a:blipFill>
                <a:effectLst>
                  <a:outerShdw blurRad="152400" dist="38100" algn="l" rotWithShape="0">
                    <a:prstClr val="black">
                      <a:alpha val="15000"/>
                    </a:prstClr>
                  </a:outerShdw>
                </a:effectLst>
                <a:latin typeface="汉仪菱心体简" panose="02010400000101010101" charset="-122"/>
                <a:ea typeface="汉仪菱心体简" panose="02010400000101010101" charset="-122"/>
              </a:rPr>
              <a:t>个体、团队与研修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sp>
        <p:nvSpPr>
          <p:cNvPr id="15" name="矩形 14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903730" y="3992245"/>
            <a:ext cx="7113270" cy="100965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任意多边形 30"/>
          <p:cNvSpPr/>
          <p:nvPr>
            <p:custDataLst>
              <p:tags r:id="rId3"/>
            </p:custDataLst>
          </p:nvPr>
        </p:nvSpPr>
        <p:spPr>
          <a:xfrm>
            <a:off x="12031" y="1019328"/>
            <a:ext cx="2927840" cy="3461971"/>
          </a:xfrm>
          <a:custGeom>
            <a:avLst/>
            <a:gdLst>
              <a:gd name="connsiteX0" fmla="*/ 3036000 w 3036000"/>
              <a:gd name="connsiteY0" fmla="*/ 0 h 5037798"/>
              <a:gd name="connsiteX1" fmla="*/ 3036000 w 3036000"/>
              <a:gd name="connsiteY1" fmla="*/ 4093125 h 5037798"/>
              <a:gd name="connsiteX2" fmla="*/ 2939968 w 3036000"/>
              <a:gd name="connsiteY2" fmla="*/ 4109270 h 5037798"/>
              <a:gd name="connsiteX3" fmla="*/ 88733 w 3036000"/>
              <a:gd name="connsiteY3" fmla="*/ 4990930 h 5037798"/>
              <a:gd name="connsiteX4" fmla="*/ 0 w 3036000"/>
              <a:gd name="connsiteY4" fmla="*/ 5037798 h 5037798"/>
              <a:gd name="connsiteX5" fmla="*/ 0 w 3036000"/>
              <a:gd name="connsiteY5" fmla="*/ 2661938 h 5037798"/>
              <a:gd name="connsiteX6" fmla="*/ 0 w 3036000"/>
              <a:gd name="connsiteY6" fmla="*/ 884218 h 5037798"/>
              <a:gd name="connsiteX7" fmla="*/ 146889 w 3036000"/>
              <a:gd name="connsiteY7" fmla="*/ 814009 h 5037798"/>
              <a:gd name="connsiteX8" fmla="*/ 2573174 w 3036000"/>
              <a:gd name="connsiteY8" fmla="*/ 78654 h 503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000" h="5037798">
                <a:moveTo>
                  <a:pt x="3036000" y="0"/>
                </a:moveTo>
                <a:lnTo>
                  <a:pt x="3036000" y="4093125"/>
                </a:lnTo>
                <a:lnTo>
                  <a:pt x="2939968" y="4109270"/>
                </a:lnTo>
                <a:cubicBezTo>
                  <a:pt x="1810090" y="4313270"/>
                  <a:pt x="832522" y="4617357"/>
                  <a:pt x="88733" y="4990930"/>
                </a:cubicBezTo>
                <a:lnTo>
                  <a:pt x="0" y="5037798"/>
                </a:lnTo>
                <a:lnTo>
                  <a:pt x="0" y="2661938"/>
                </a:lnTo>
                <a:lnTo>
                  <a:pt x="0" y="884218"/>
                </a:lnTo>
                <a:lnTo>
                  <a:pt x="146889" y="814009"/>
                </a:lnTo>
                <a:cubicBezTo>
                  <a:pt x="811851" y="511358"/>
                  <a:pt x="1636829" y="260148"/>
                  <a:pt x="2573174" y="78654"/>
                </a:cubicBezTo>
                <a:close/>
              </a:path>
            </a:pathLst>
          </a:custGeom>
          <a:blipFill rotWithShape="1">
            <a:blip r:embed="rId8"/>
            <a:srcRect/>
            <a:stretch>
              <a:fillRect l="-21000" r="-21000"/>
            </a:stretch>
          </a:blip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>
            <p:custDataLst>
              <p:tags r:id="rId4"/>
            </p:custDataLst>
          </p:nvPr>
        </p:nvSpPr>
        <p:spPr>
          <a:xfrm>
            <a:off x="2934433" y="867660"/>
            <a:ext cx="2855301" cy="2960810"/>
          </a:xfrm>
          <a:custGeom>
            <a:avLst/>
            <a:gdLst>
              <a:gd name="connsiteX0" fmla="*/ 3000000 w 3000000"/>
              <a:gd name="connsiteY0" fmla="*/ 0 h 4329799"/>
              <a:gd name="connsiteX1" fmla="*/ 3000000 w 3000000"/>
              <a:gd name="connsiteY1" fmla="*/ 4069133 h 4329799"/>
              <a:gd name="connsiteX2" fmla="*/ 2742436 w 3000000"/>
              <a:gd name="connsiteY2" fmla="*/ 4072037 h 4329799"/>
              <a:gd name="connsiteX3" fmla="*/ 250124 w 3000000"/>
              <a:gd name="connsiteY3" fmla="*/ 4287746 h 4329799"/>
              <a:gd name="connsiteX4" fmla="*/ 0 w 3000000"/>
              <a:gd name="connsiteY4" fmla="*/ 4329799 h 4329799"/>
              <a:gd name="connsiteX5" fmla="*/ 0 w 3000000"/>
              <a:gd name="connsiteY5" fmla="*/ 236609 h 4329799"/>
              <a:gd name="connsiteX6" fmla="*/ 223553 w 3000000"/>
              <a:gd name="connsiteY6" fmla="*/ 198618 h 4329799"/>
              <a:gd name="connsiteX7" fmla="*/ 2595652 w 3000000"/>
              <a:gd name="connsiteY7" fmla="*/ 4320 h 432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000" h="4329799">
                <a:moveTo>
                  <a:pt x="3000000" y="0"/>
                </a:moveTo>
                <a:lnTo>
                  <a:pt x="3000000" y="4069133"/>
                </a:lnTo>
                <a:lnTo>
                  <a:pt x="2742436" y="4072037"/>
                </a:lnTo>
                <a:cubicBezTo>
                  <a:pt x="1864088" y="4091901"/>
                  <a:pt x="1025271" y="4166826"/>
                  <a:pt x="250124" y="4287746"/>
                </a:cubicBezTo>
                <a:lnTo>
                  <a:pt x="0" y="4329799"/>
                </a:lnTo>
                <a:lnTo>
                  <a:pt x="0" y="236609"/>
                </a:lnTo>
                <a:lnTo>
                  <a:pt x="223553" y="198618"/>
                </a:lnTo>
                <a:cubicBezTo>
                  <a:pt x="965292" y="89497"/>
                  <a:pt x="1762834" y="22161"/>
                  <a:pt x="2595652" y="4320"/>
                </a:cubicBezTo>
                <a:close/>
              </a:path>
            </a:pathLst>
          </a:custGeom>
          <a:blipFill rotWithShape="1">
            <a:blip r:embed="rId9"/>
            <a:srcRect/>
            <a:stretch>
              <a:fillRect l="-19000" r="-19000"/>
            </a:stretch>
          </a:blip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rgbClr val="FFFFFF"/>
              </a:solidFill>
            </a:endParaRPr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>
            <a:off x="5789735" y="866504"/>
            <a:ext cx="3336680" cy="2934431"/>
          </a:xfrm>
          <a:custGeom>
            <a:avLst/>
            <a:gdLst>
              <a:gd name="connsiteX0" fmla="*/ 7051 w 3036000"/>
              <a:gd name="connsiteY0" fmla="*/ 0 h 4274434"/>
              <a:gd name="connsiteX1" fmla="*/ 3017589 w 3036000"/>
              <a:gd name="connsiteY1" fmla="*/ 228300 h 4274434"/>
              <a:gd name="connsiteX2" fmla="*/ 3036000 w 3036000"/>
              <a:gd name="connsiteY2" fmla="*/ 231631 h 4274434"/>
              <a:gd name="connsiteX3" fmla="*/ 3036000 w 3036000"/>
              <a:gd name="connsiteY3" fmla="*/ 2905125 h 4274434"/>
              <a:gd name="connsiteX4" fmla="*/ 3036000 w 3036000"/>
              <a:gd name="connsiteY4" fmla="*/ 4274434 h 4274434"/>
              <a:gd name="connsiteX5" fmla="*/ 2478444 w 3036000"/>
              <a:gd name="connsiteY5" fmla="*/ 4197783 h 4274434"/>
              <a:gd name="connsiteX6" fmla="*/ 178501 w 3036000"/>
              <a:gd name="connsiteY6" fmla="*/ 4067174 h 4274434"/>
              <a:gd name="connsiteX7" fmla="*/ 0 w 3036000"/>
              <a:gd name="connsiteY7" fmla="*/ 4069187 h 4274434"/>
              <a:gd name="connsiteX8" fmla="*/ 0 w 3036000"/>
              <a:gd name="connsiteY8" fmla="*/ 76 h 427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000" h="4274434">
                <a:moveTo>
                  <a:pt x="7051" y="0"/>
                </a:moveTo>
                <a:cubicBezTo>
                  <a:pt x="1074935" y="0"/>
                  <a:pt x="2092270" y="81292"/>
                  <a:pt x="3017589" y="228300"/>
                </a:cubicBezTo>
                <a:lnTo>
                  <a:pt x="3036000" y="231631"/>
                </a:lnTo>
                <a:lnTo>
                  <a:pt x="3036000" y="2905125"/>
                </a:lnTo>
                <a:lnTo>
                  <a:pt x="3036000" y="4274434"/>
                </a:lnTo>
                <a:lnTo>
                  <a:pt x="2478444" y="4197783"/>
                </a:lnTo>
                <a:cubicBezTo>
                  <a:pt x="1751893" y="4112901"/>
                  <a:pt x="979414" y="4067174"/>
                  <a:pt x="178501" y="4067174"/>
                </a:cubicBezTo>
                <a:lnTo>
                  <a:pt x="0" y="4069187"/>
                </a:lnTo>
                <a:lnTo>
                  <a:pt x="0" y="76"/>
                </a:lnTo>
                <a:close/>
              </a:path>
            </a:pathLst>
          </a:custGeom>
          <a:blipFill rotWithShape="1">
            <a:blip r:embed="rId10"/>
            <a:srcRect/>
            <a:stretch>
              <a:fillRect l="-28000" r="-28000"/>
            </a:stretch>
          </a:blip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rgbClr val="FFFFFF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6"/>
            </p:custDataLst>
          </p:nvPr>
        </p:nvSpPr>
        <p:spPr>
          <a:xfrm>
            <a:off x="1999615" y="4078605"/>
            <a:ext cx="6927215" cy="9232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600" b="1">
                <a:solidFill>
                  <a:schemeClr val="tx1"/>
                </a:solidFill>
              </a:rPr>
              <a:t>       </a:t>
            </a:r>
            <a:r>
              <a:rPr lang="zh-CN" altLang="en-US" sz="1600" b="1">
                <a:solidFill>
                  <a:schemeClr val="tx1"/>
                </a:solidFill>
              </a:rPr>
              <a:t>一个教研组或者年级组内的教师是一个大的集体，当这个集体内的所有成员都有共同的愿景，并且在集体中各负其责、分工合作的时候，这个集体就有很强的战斗力，反之，则会成为一盘散沙。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sp>
        <p:nvSpPr>
          <p:cNvPr id="15" name="矩形 14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395470" y="1508760"/>
            <a:ext cx="4633401" cy="281940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58665" y="1509395"/>
            <a:ext cx="4104005" cy="2512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b="1">
                <a:solidFill>
                  <a:schemeClr val="tx1"/>
                </a:solidFill>
              </a:rPr>
              <a:t>    </a:t>
            </a:r>
            <a:r>
              <a:rPr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教师始终是集体中的一员，必须在集体中给自己定好位。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一个好的集体就像做手术时的医生团队那样，麻醉师、影像师、医师和护士等各司其职，责任明确，互相支撑，用尽可能短的时间为病人做好手术，病人的创伤还要尽可能小。这样的集体被称为“团队”。</a:t>
            </a:r>
          </a:p>
        </p:txBody>
      </p:sp>
      <p:pic>
        <p:nvPicPr>
          <p:cNvPr id="2" name="图片 1" descr="fbec8059355b96af5c1605d7429b856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6380" y="1509395"/>
            <a:ext cx="3918585" cy="2791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042670"/>
            <a:ext cx="9144000" cy="410083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252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sp>
        <p:nvSpPr>
          <p:cNvPr id="67" name="任意形状 66"/>
          <p:cNvSpPr/>
          <p:nvPr>
            <p:custDataLst>
              <p:tags r:id="rId3"/>
            </p:custDataLst>
          </p:nvPr>
        </p:nvSpPr>
        <p:spPr>
          <a:xfrm flipV="1">
            <a:off x="2036160" y="2571158"/>
            <a:ext cx="884059" cy="294237"/>
          </a:xfrm>
          <a:custGeom>
            <a:avLst/>
            <a:gdLst>
              <a:gd name="connsiteX0" fmla="*/ 1103325 w 1103325"/>
              <a:gd name="connsiteY0" fmla="*/ 400522 h 400522"/>
              <a:gd name="connsiteX1" fmla="*/ 710360 w 1103325"/>
              <a:gd name="connsiteY1" fmla="*/ 400522 h 400522"/>
              <a:gd name="connsiteX2" fmla="*/ 0 w 1103325"/>
              <a:gd name="connsiteY2" fmla="*/ 0 h 400522"/>
              <a:gd name="connsiteX0-1" fmla="*/ 1103325 w 1103325"/>
              <a:gd name="connsiteY0-2" fmla="*/ 400522 h 400522"/>
              <a:gd name="connsiteX1-3" fmla="*/ 678211 w 1103325"/>
              <a:gd name="connsiteY1-4" fmla="*/ 400522 h 400522"/>
              <a:gd name="connsiteX2-5" fmla="*/ 0 w 1103325"/>
              <a:gd name="connsiteY2-6" fmla="*/ 0 h 4005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03325" h="400522">
                <a:moveTo>
                  <a:pt x="1103325" y="400522"/>
                </a:moveTo>
                <a:lnTo>
                  <a:pt x="678211" y="40052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defTabSz="457200">
              <a:buClr>
                <a:srgbClr val="FEFCFF"/>
              </a:buClr>
              <a:buSzPts val="800"/>
            </a:pPr>
            <a:r>
              <a:rPr lang="en-US" altLang="zh-CN" sz="800" dirty="0">
                <a:solidFill>
                  <a:srgbClr val="252D30"/>
                </a:solidFill>
                <a:cs typeface="Arial" panose="020B0604020202020204"/>
              </a:rPr>
              <a:t>   </a:t>
            </a:r>
            <a:endParaRPr lang="zh-CN" altLang="en-US" sz="800" dirty="0">
              <a:solidFill>
                <a:srgbClr val="252D30"/>
              </a:solidFill>
              <a:cs typeface="Arial" panose="020B0604020202020204"/>
            </a:endParaRPr>
          </a:p>
        </p:txBody>
      </p:sp>
      <p:sp>
        <p:nvSpPr>
          <p:cNvPr id="46" name="任意形状 45"/>
          <p:cNvSpPr/>
          <p:nvPr>
            <p:custDataLst>
              <p:tags r:id="rId4"/>
            </p:custDataLst>
          </p:nvPr>
        </p:nvSpPr>
        <p:spPr>
          <a:xfrm>
            <a:off x="2036160" y="3315027"/>
            <a:ext cx="884059" cy="294237"/>
          </a:xfrm>
          <a:custGeom>
            <a:avLst/>
            <a:gdLst>
              <a:gd name="connsiteX0" fmla="*/ 1103325 w 1103325"/>
              <a:gd name="connsiteY0" fmla="*/ 400522 h 400522"/>
              <a:gd name="connsiteX1" fmla="*/ 710360 w 1103325"/>
              <a:gd name="connsiteY1" fmla="*/ 400522 h 400522"/>
              <a:gd name="connsiteX2" fmla="*/ 0 w 1103325"/>
              <a:gd name="connsiteY2" fmla="*/ 0 h 400522"/>
              <a:gd name="connsiteX0-1" fmla="*/ 1103325 w 1103325"/>
              <a:gd name="connsiteY0-2" fmla="*/ 400522 h 400522"/>
              <a:gd name="connsiteX1-3" fmla="*/ 667493 w 1103325"/>
              <a:gd name="connsiteY1-4" fmla="*/ 400522 h 400522"/>
              <a:gd name="connsiteX2-5" fmla="*/ 0 w 1103325"/>
              <a:gd name="connsiteY2-6" fmla="*/ 0 h 4005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03325" h="400522">
                <a:moveTo>
                  <a:pt x="1103325" y="400522"/>
                </a:moveTo>
                <a:lnTo>
                  <a:pt x="667493" y="40052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defTabSz="457200">
              <a:buClr>
                <a:srgbClr val="FEFCFF"/>
              </a:buClr>
              <a:buSzPts val="800"/>
            </a:pPr>
            <a:r>
              <a:rPr lang="en-US" altLang="zh-CN" sz="800" dirty="0">
                <a:solidFill>
                  <a:srgbClr val="252D30"/>
                </a:solidFill>
                <a:cs typeface="Arial" panose="020B0604020202020204"/>
              </a:rPr>
              <a:t>   </a:t>
            </a:r>
            <a:endParaRPr lang="zh-CN" altLang="en-US" sz="800" dirty="0">
              <a:solidFill>
                <a:srgbClr val="252D30"/>
              </a:solidFill>
              <a:cs typeface="Arial" panose="020B0604020202020204"/>
            </a:endParaRPr>
          </a:p>
        </p:txBody>
      </p:sp>
      <p:sp>
        <p:nvSpPr>
          <p:cNvPr id="75" name="任意形状 74"/>
          <p:cNvSpPr/>
          <p:nvPr>
            <p:custDataLst>
              <p:tags r:id="rId5"/>
            </p:custDataLst>
          </p:nvPr>
        </p:nvSpPr>
        <p:spPr>
          <a:xfrm>
            <a:off x="1811053" y="3723728"/>
            <a:ext cx="1121914" cy="950921"/>
          </a:xfrm>
          <a:custGeom>
            <a:avLst/>
            <a:gdLst>
              <a:gd name="connsiteX0" fmla="*/ 1632317 w 1632317"/>
              <a:gd name="connsiteY0" fmla="*/ 967300 h 967300"/>
              <a:gd name="connsiteX1" fmla="*/ 1239352 w 1632317"/>
              <a:gd name="connsiteY1" fmla="*/ 967300 h 967300"/>
              <a:gd name="connsiteX2" fmla="*/ 0 w 1632317"/>
              <a:gd name="connsiteY2" fmla="*/ 0 h 967300"/>
              <a:gd name="connsiteX0-1" fmla="*/ 1646883 w 1646883"/>
              <a:gd name="connsiteY0-2" fmla="*/ 988900 h 988900"/>
              <a:gd name="connsiteX1-3" fmla="*/ 1253918 w 1646883"/>
              <a:gd name="connsiteY1-4" fmla="*/ 988900 h 988900"/>
              <a:gd name="connsiteX2-5" fmla="*/ 0 w 1646883"/>
              <a:gd name="connsiteY2-6" fmla="*/ 0 h 988900"/>
              <a:gd name="connsiteX0-7" fmla="*/ 1272045 w 1272045"/>
              <a:gd name="connsiteY0-8" fmla="*/ 1065902 h 1065902"/>
              <a:gd name="connsiteX1-9" fmla="*/ 879080 w 1272045"/>
              <a:gd name="connsiteY1-10" fmla="*/ 1065902 h 1065902"/>
              <a:gd name="connsiteX2-11" fmla="*/ 0 w 1272045"/>
              <a:gd name="connsiteY2-12" fmla="*/ 0 h 1065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72045" h="1065902">
                <a:moveTo>
                  <a:pt x="1272045" y="1065902"/>
                </a:moveTo>
                <a:lnTo>
                  <a:pt x="879080" y="106590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defTabSz="457200">
              <a:buClr>
                <a:srgbClr val="FEFCFF"/>
              </a:buClr>
              <a:buSzPts val="800"/>
            </a:pPr>
            <a:endParaRPr lang="zh-CN" altLang="en-US" sz="800">
              <a:solidFill>
                <a:srgbClr val="252D30"/>
              </a:solidFill>
              <a:cs typeface="Arial" panose="020B0604020202020204"/>
            </a:endParaRPr>
          </a:p>
        </p:txBody>
      </p:sp>
      <p:sp>
        <p:nvSpPr>
          <p:cNvPr id="69" name="任意形状 68"/>
          <p:cNvSpPr/>
          <p:nvPr>
            <p:custDataLst>
              <p:tags r:id="rId6"/>
            </p:custDataLst>
          </p:nvPr>
        </p:nvSpPr>
        <p:spPr>
          <a:xfrm flipV="1">
            <a:off x="1807297" y="1552966"/>
            <a:ext cx="1115451" cy="910223"/>
          </a:xfrm>
          <a:custGeom>
            <a:avLst/>
            <a:gdLst>
              <a:gd name="connsiteX0" fmla="*/ 1632317 w 1632317"/>
              <a:gd name="connsiteY0" fmla="*/ 967300 h 967300"/>
              <a:gd name="connsiteX1" fmla="*/ 1239352 w 1632317"/>
              <a:gd name="connsiteY1" fmla="*/ 967300 h 967300"/>
              <a:gd name="connsiteX2" fmla="*/ 0 w 1632317"/>
              <a:gd name="connsiteY2" fmla="*/ 0 h 967300"/>
              <a:gd name="connsiteX0-1" fmla="*/ 1646883 w 1646883"/>
              <a:gd name="connsiteY0-2" fmla="*/ 988900 h 988900"/>
              <a:gd name="connsiteX1-3" fmla="*/ 1253918 w 1646883"/>
              <a:gd name="connsiteY1-4" fmla="*/ 988900 h 988900"/>
              <a:gd name="connsiteX2-5" fmla="*/ 0 w 1646883"/>
              <a:gd name="connsiteY2-6" fmla="*/ 0 h 988900"/>
              <a:gd name="connsiteX0-7" fmla="*/ 1269611 w 1269611"/>
              <a:gd name="connsiteY0-8" fmla="*/ 1000932 h 1000932"/>
              <a:gd name="connsiteX1-9" fmla="*/ 876646 w 1269611"/>
              <a:gd name="connsiteY1-10" fmla="*/ 1000932 h 1000932"/>
              <a:gd name="connsiteX2-11" fmla="*/ 0 w 1269611"/>
              <a:gd name="connsiteY2-12" fmla="*/ 0 h 1000932"/>
              <a:gd name="connsiteX0-13" fmla="*/ 1259823 w 1259823"/>
              <a:gd name="connsiteY0-14" fmla="*/ 1020284 h 1020284"/>
              <a:gd name="connsiteX1-15" fmla="*/ 866858 w 1259823"/>
              <a:gd name="connsiteY1-16" fmla="*/ 1020284 h 1020284"/>
              <a:gd name="connsiteX2-17" fmla="*/ 0 w 1259823"/>
              <a:gd name="connsiteY2-18" fmla="*/ 0 h 1020284"/>
              <a:gd name="connsiteX0-19" fmla="*/ 1264717 w 1264717"/>
              <a:gd name="connsiteY0-20" fmla="*/ 1020284 h 1020284"/>
              <a:gd name="connsiteX1-21" fmla="*/ 871752 w 1264717"/>
              <a:gd name="connsiteY1-22" fmla="*/ 1020284 h 1020284"/>
              <a:gd name="connsiteX2-23" fmla="*/ 0 w 1264717"/>
              <a:gd name="connsiteY2-24" fmla="*/ 0 h 1020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64717" h="1020284">
                <a:moveTo>
                  <a:pt x="1264717" y="1020284"/>
                </a:moveTo>
                <a:lnTo>
                  <a:pt x="871752" y="1020284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defTabSz="457200">
              <a:buClr>
                <a:srgbClr val="FEFCFF"/>
              </a:buClr>
              <a:buSzPts val="800"/>
            </a:pPr>
            <a:endParaRPr lang="zh-CN" altLang="en-US" sz="800">
              <a:solidFill>
                <a:srgbClr val="252D30"/>
              </a:solidFill>
              <a:cs typeface="Arial" panose="020B0604020202020204"/>
            </a:endParaRPr>
          </a:p>
        </p:txBody>
      </p:sp>
      <p:sp>
        <p:nvSpPr>
          <p:cNvPr id="34" name="任意形状 33"/>
          <p:cNvSpPr/>
          <p:nvPr>
            <p:custDataLst>
              <p:tags r:id="rId7"/>
            </p:custDataLst>
          </p:nvPr>
        </p:nvSpPr>
        <p:spPr>
          <a:xfrm>
            <a:off x="268458" y="2192198"/>
            <a:ext cx="1796027" cy="1796027"/>
          </a:xfrm>
          <a:custGeom>
            <a:avLst/>
            <a:gdLst>
              <a:gd name="connsiteX0" fmla="*/ 1763535 w 1762506"/>
              <a:gd name="connsiteY0" fmla="*/ 884339 h 1762506"/>
              <a:gd name="connsiteX1" fmla="*/ 884339 w 1762506"/>
              <a:gd name="connsiteY1" fmla="*/ 1763535 h 1762506"/>
              <a:gd name="connsiteX2" fmla="*/ 5144 w 1762506"/>
              <a:gd name="connsiteY2" fmla="*/ 884339 h 1762506"/>
              <a:gd name="connsiteX3" fmla="*/ 884339 w 1762506"/>
              <a:gd name="connsiteY3" fmla="*/ 5143 h 1762506"/>
              <a:gd name="connsiteX4" fmla="*/ 1763535 w 1762506"/>
              <a:gd name="connsiteY4" fmla="*/ 884339 h 176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506" h="1762506">
                <a:moveTo>
                  <a:pt x="1763535" y="884339"/>
                </a:moveTo>
                <a:cubicBezTo>
                  <a:pt x="1763535" y="1369906"/>
                  <a:pt x="1369905" y="1763535"/>
                  <a:pt x="884339" y="1763535"/>
                </a:cubicBezTo>
                <a:cubicBezTo>
                  <a:pt x="398773" y="1763535"/>
                  <a:pt x="5144" y="1369906"/>
                  <a:pt x="5144" y="884339"/>
                </a:cubicBezTo>
                <a:cubicBezTo>
                  <a:pt x="5144" y="398773"/>
                  <a:pt x="398773" y="5143"/>
                  <a:pt x="884339" y="5143"/>
                </a:cubicBezTo>
                <a:cubicBezTo>
                  <a:pt x="1369905" y="5143"/>
                  <a:pt x="1763535" y="398773"/>
                  <a:pt x="1763535" y="884339"/>
                </a:cubicBezTo>
                <a:close/>
              </a:path>
            </a:pathLst>
          </a:custGeom>
          <a:noFill/>
          <a:ln w="12700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defTabSz="457200">
              <a:buClr>
                <a:srgbClr val="FEFCFF"/>
              </a:buClr>
              <a:buSzPts val="800"/>
            </a:pPr>
            <a:endParaRPr lang="zh-CN" altLang="en-US" sz="800">
              <a:solidFill>
                <a:srgbClr val="252D30"/>
              </a:solidFill>
              <a:cs typeface="Arial" panose="020B0604020202020204"/>
            </a:endParaRPr>
          </a:p>
        </p:txBody>
      </p:sp>
      <p:sp>
        <p:nvSpPr>
          <p:cNvPr id="36" name="任意形状 35"/>
          <p:cNvSpPr/>
          <p:nvPr>
            <p:custDataLst>
              <p:tags r:id="rId8"/>
            </p:custDataLst>
          </p:nvPr>
        </p:nvSpPr>
        <p:spPr>
          <a:xfrm>
            <a:off x="472605" y="2396345"/>
            <a:ext cx="1387733" cy="1387732"/>
          </a:xfrm>
          <a:custGeom>
            <a:avLst/>
            <a:gdLst>
              <a:gd name="connsiteX0" fmla="*/ 5144 w 1419606"/>
              <a:gd name="connsiteY0" fmla="*/ 711518 h 1419606"/>
              <a:gd name="connsiteX1" fmla="*/ 711518 w 1419606"/>
              <a:gd name="connsiteY1" fmla="*/ 5144 h 1419606"/>
              <a:gd name="connsiteX2" fmla="*/ 1417891 w 1419606"/>
              <a:gd name="connsiteY2" fmla="*/ 711518 h 1419606"/>
              <a:gd name="connsiteX3" fmla="*/ 711518 w 1419606"/>
              <a:gd name="connsiteY3" fmla="*/ 1417892 h 1419606"/>
              <a:gd name="connsiteX4" fmla="*/ 5144 w 1419606"/>
              <a:gd name="connsiteY4" fmla="*/ 711518 h 141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06" h="1419606">
                <a:moveTo>
                  <a:pt x="5144" y="711518"/>
                </a:moveTo>
                <a:cubicBezTo>
                  <a:pt x="5144" y="321297"/>
                  <a:pt x="321297" y="5144"/>
                  <a:pt x="711518" y="5144"/>
                </a:cubicBezTo>
                <a:cubicBezTo>
                  <a:pt x="1101738" y="5144"/>
                  <a:pt x="1417891" y="321297"/>
                  <a:pt x="1417891" y="711518"/>
                </a:cubicBezTo>
                <a:cubicBezTo>
                  <a:pt x="1417891" y="1101738"/>
                  <a:pt x="1101738" y="1417892"/>
                  <a:pt x="711518" y="1417892"/>
                </a:cubicBezTo>
                <a:cubicBezTo>
                  <a:pt x="321297" y="1417892"/>
                  <a:pt x="5144" y="1101738"/>
                  <a:pt x="5144" y="71151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20" name="任意形状 19"/>
          <p:cNvSpPr/>
          <p:nvPr>
            <p:custDataLst>
              <p:tags r:id="rId9"/>
            </p:custDataLst>
          </p:nvPr>
        </p:nvSpPr>
        <p:spPr>
          <a:xfrm>
            <a:off x="2904128" y="1189061"/>
            <a:ext cx="5977404" cy="712798"/>
          </a:xfrm>
          <a:custGeom>
            <a:avLst/>
            <a:gdLst>
              <a:gd name="connsiteX0" fmla="*/ 6872059 w 7303770"/>
              <a:gd name="connsiteY0" fmla="*/ 5144 h 870966"/>
              <a:gd name="connsiteX1" fmla="*/ 6872059 w 7303770"/>
              <a:gd name="connsiteY1" fmla="*/ 5144 h 870966"/>
              <a:gd name="connsiteX2" fmla="*/ 6872059 w 7303770"/>
              <a:gd name="connsiteY2" fmla="*/ 5144 h 870966"/>
              <a:gd name="connsiteX3" fmla="*/ 437883 w 7303770"/>
              <a:gd name="connsiteY3" fmla="*/ 5144 h 870966"/>
              <a:gd name="connsiteX4" fmla="*/ 5144 w 7303770"/>
              <a:gd name="connsiteY4" fmla="*/ 437883 h 870966"/>
              <a:gd name="connsiteX5" fmla="*/ 437883 w 7303770"/>
              <a:gd name="connsiteY5" fmla="*/ 870623 h 870966"/>
              <a:gd name="connsiteX6" fmla="*/ 6872059 w 7303770"/>
              <a:gd name="connsiteY6" fmla="*/ 870623 h 870966"/>
              <a:gd name="connsiteX7" fmla="*/ 6872059 w 7303770"/>
              <a:gd name="connsiteY7" fmla="*/ 870623 h 870966"/>
              <a:gd name="connsiteX8" fmla="*/ 6872059 w 7303770"/>
              <a:gd name="connsiteY8" fmla="*/ 870623 h 870966"/>
              <a:gd name="connsiteX9" fmla="*/ 7304799 w 7303770"/>
              <a:gd name="connsiteY9" fmla="*/ 437883 h 870966"/>
              <a:gd name="connsiteX10" fmla="*/ 6872059 w 7303770"/>
              <a:gd name="connsiteY10" fmla="*/ 5144 h 87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3770" h="870966">
                <a:moveTo>
                  <a:pt x="6872059" y="5144"/>
                </a:moveTo>
                <a:lnTo>
                  <a:pt x="6872059" y="5144"/>
                </a:lnTo>
                <a:lnTo>
                  <a:pt x="6872059" y="5144"/>
                </a:lnTo>
                <a:lnTo>
                  <a:pt x="437883" y="5144"/>
                </a:lnTo>
                <a:cubicBezTo>
                  <a:pt x="199225" y="5144"/>
                  <a:pt x="5144" y="198539"/>
                  <a:pt x="5144" y="437883"/>
                </a:cubicBezTo>
                <a:cubicBezTo>
                  <a:pt x="5144" y="676542"/>
                  <a:pt x="198539" y="870623"/>
                  <a:pt x="437883" y="870623"/>
                </a:cubicBezTo>
                <a:lnTo>
                  <a:pt x="6872059" y="870623"/>
                </a:lnTo>
                <a:lnTo>
                  <a:pt x="6872059" y="870623"/>
                </a:lnTo>
                <a:lnTo>
                  <a:pt x="6872059" y="870623"/>
                </a:lnTo>
                <a:cubicBezTo>
                  <a:pt x="7110718" y="870623"/>
                  <a:pt x="7304799" y="677228"/>
                  <a:pt x="7304799" y="437883"/>
                </a:cubicBezTo>
                <a:cubicBezTo>
                  <a:pt x="7304799" y="199225"/>
                  <a:pt x="7110718" y="5144"/>
                  <a:pt x="6872059" y="514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8068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28" name="任意形状 27"/>
          <p:cNvSpPr/>
          <p:nvPr>
            <p:custDataLst>
              <p:tags r:id="rId10"/>
            </p:custDataLst>
          </p:nvPr>
        </p:nvSpPr>
        <p:spPr>
          <a:xfrm>
            <a:off x="3004594" y="1290088"/>
            <a:ext cx="510745" cy="510745"/>
          </a:xfrm>
          <a:custGeom>
            <a:avLst/>
            <a:gdLst>
              <a:gd name="connsiteX0" fmla="*/ 625107 w 624078"/>
              <a:gd name="connsiteY0" fmla="*/ 315125 h 624078"/>
              <a:gd name="connsiteX1" fmla="*/ 315125 w 624078"/>
              <a:gd name="connsiteY1" fmla="*/ 625107 h 624078"/>
              <a:gd name="connsiteX2" fmla="*/ 5143 w 624078"/>
              <a:gd name="connsiteY2" fmla="*/ 315125 h 624078"/>
              <a:gd name="connsiteX3" fmla="*/ 315125 w 624078"/>
              <a:gd name="connsiteY3" fmla="*/ 5144 h 624078"/>
              <a:gd name="connsiteX4" fmla="*/ 625107 w 624078"/>
              <a:gd name="connsiteY4" fmla="*/ 315125 h 624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78" h="624078">
                <a:moveTo>
                  <a:pt x="625107" y="315125"/>
                </a:moveTo>
                <a:cubicBezTo>
                  <a:pt x="625107" y="486323"/>
                  <a:pt x="486323" y="625107"/>
                  <a:pt x="315125" y="625107"/>
                </a:cubicBezTo>
                <a:cubicBezTo>
                  <a:pt x="143927" y="625107"/>
                  <a:pt x="5143" y="486323"/>
                  <a:pt x="5143" y="315125"/>
                </a:cubicBezTo>
                <a:cubicBezTo>
                  <a:pt x="5143" y="143927"/>
                  <a:pt x="143927" y="5144"/>
                  <a:pt x="315125" y="5144"/>
                </a:cubicBezTo>
                <a:cubicBezTo>
                  <a:pt x="486323" y="5144"/>
                  <a:pt x="625107" y="143927"/>
                  <a:pt x="625107" y="315125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3515372" y="1243595"/>
            <a:ext cx="5603072" cy="557437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Autofit/>
          </a:bodyPr>
          <a:lstStyle/>
          <a:p>
            <a:pPr defTabSz="457200">
              <a:lnSpc>
                <a:spcPct val="120000"/>
              </a:lnSpc>
            </a:pPr>
            <a:r>
              <a:rPr kumimoji="1" lang="zh-CN" altLang="en-US" sz="16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有共同的目标或愿景，大家愿意为共同的目标而努力</a:t>
            </a:r>
          </a:p>
        </p:txBody>
      </p:sp>
      <p:sp>
        <p:nvSpPr>
          <p:cNvPr id="98" name="任意形状 97"/>
          <p:cNvSpPr/>
          <p:nvPr>
            <p:custDataLst>
              <p:tags r:id="rId12"/>
            </p:custDataLst>
          </p:nvPr>
        </p:nvSpPr>
        <p:spPr>
          <a:xfrm>
            <a:off x="3131501" y="1427404"/>
            <a:ext cx="256933" cy="257039"/>
          </a:xfrm>
          <a:custGeom>
            <a:avLst/>
            <a:gdLst>
              <a:gd name="connsiteX0" fmla="*/ 171832 w 288000"/>
              <a:gd name="connsiteY0" fmla="*/ 225119 h 288118"/>
              <a:gd name="connsiteX1" fmla="*/ 288000 w 288000"/>
              <a:gd name="connsiteY1" fmla="*/ 225119 h 288118"/>
              <a:gd name="connsiteX2" fmla="*/ 288000 w 288000"/>
              <a:gd name="connsiteY2" fmla="*/ 234119 h 288118"/>
              <a:gd name="connsiteX3" fmla="*/ 171832 w 288000"/>
              <a:gd name="connsiteY3" fmla="*/ 234119 h 288118"/>
              <a:gd name="connsiteX4" fmla="*/ 0 w 288000"/>
              <a:gd name="connsiteY4" fmla="*/ 225119 h 288118"/>
              <a:gd name="connsiteX5" fmla="*/ 115583 w 288000"/>
              <a:gd name="connsiteY5" fmla="*/ 225119 h 288118"/>
              <a:gd name="connsiteX6" fmla="*/ 115583 w 288000"/>
              <a:gd name="connsiteY6" fmla="*/ 234119 h 288118"/>
              <a:gd name="connsiteX7" fmla="*/ 0 w 288000"/>
              <a:gd name="connsiteY7" fmla="*/ 234119 h 288118"/>
              <a:gd name="connsiteX8" fmla="*/ 139499 w 288000"/>
              <a:gd name="connsiteY8" fmla="*/ 207118 h 288118"/>
              <a:gd name="connsiteX9" fmla="*/ 139499 w 288000"/>
              <a:gd name="connsiteY9" fmla="*/ 274618 h 288118"/>
              <a:gd name="connsiteX10" fmla="*/ 143999 w 288000"/>
              <a:gd name="connsiteY10" fmla="*/ 279118 h 288118"/>
              <a:gd name="connsiteX11" fmla="*/ 148499 w 288000"/>
              <a:gd name="connsiteY11" fmla="*/ 274618 h 288118"/>
              <a:gd name="connsiteX12" fmla="*/ 148499 w 288000"/>
              <a:gd name="connsiteY12" fmla="*/ 207118 h 288118"/>
              <a:gd name="connsiteX13" fmla="*/ 234000 w 288000"/>
              <a:gd name="connsiteY13" fmla="*/ 189119 h 288118"/>
              <a:gd name="connsiteX14" fmla="*/ 234000 w 288000"/>
              <a:gd name="connsiteY14" fmla="*/ 207119 h 288118"/>
              <a:gd name="connsiteX15" fmla="*/ 243007 w 288000"/>
              <a:gd name="connsiteY15" fmla="*/ 207119 h 288118"/>
              <a:gd name="connsiteX16" fmla="*/ 243000 w 288000"/>
              <a:gd name="connsiteY16" fmla="*/ 189119 h 288118"/>
              <a:gd name="connsiteX17" fmla="*/ 180000 w 288000"/>
              <a:gd name="connsiteY17" fmla="*/ 189119 h 288118"/>
              <a:gd name="connsiteX18" fmla="*/ 180000 w 288000"/>
              <a:gd name="connsiteY18" fmla="*/ 207119 h 288118"/>
              <a:gd name="connsiteX19" fmla="*/ 189007 w 288000"/>
              <a:gd name="connsiteY19" fmla="*/ 207119 h 288118"/>
              <a:gd name="connsiteX20" fmla="*/ 189000 w 288000"/>
              <a:gd name="connsiteY20" fmla="*/ 189119 h 288118"/>
              <a:gd name="connsiteX21" fmla="*/ 99000 w 288000"/>
              <a:gd name="connsiteY21" fmla="*/ 189119 h 288118"/>
              <a:gd name="connsiteX22" fmla="*/ 99000 w 288000"/>
              <a:gd name="connsiteY22" fmla="*/ 207119 h 288118"/>
              <a:gd name="connsiteX23" fmla="*/ 108000 w 288000"/>
              <a:gd name="connsiteY23" fmla="*/ 207119 h 288118"/>
              <a:gd name="connsiteX24" fmla="*/ 108000 w 288000"/>
              <a:gd name="connsiteY24" fmla="*/ 189119 h 288118"/>
              <a:gd name="connsiteX25" fmla="*/ 63000 w 288000"/>
              <a:gd name="connsiteY25" fmla="*/ 189119 h 288118"/>
              <a:gd name="connsiteX26" fmla="*/ 63000 w 288000"/>
              <a:gd name="connsiteY26" fmla="*/ 207119 h 288118"/>
              <a:gd name="connsiteX27" fmla="*/ 72007 w 288000"/>
              <a:gd name="connsiteY27" fmla="*/ 207119 h 288118"/>
              <a:gd name="connsiteX28" fmla="*/ 72000 w 288000"/>
              <a:gd name="connsiteY28" fmla="*/ 189119 h 288118"/>
              <a:gd name="connsiteX29" fmla="*/ 9000 w 288000"/>
              <a:gd name="connsiteY29" fmla="*/ 189119 h 288118"/>
              <a:gd name="connsiteX30" fmla="*/ 9000 w 288000"/>
              <a:gd name="connsiteY30" fmla="*/ 207119 h 288118"/>
              <a:gd name="connsiteX31" fmla="*/ 18007 w 288000"/>
              <a:gd name="connsiteY31" fmla="*/ 207119 h 288118"/>
              <a:gd name="connsiteX32" fmla="*/ 18000 w 288000"/>
              <a:gd name="connsiteY32" fmla="*/ 189119 h 288118"/>
              <a:gd name="connsiteX33" fmla="*/ 278999 w 288000"/>
              <a:gd name="connsiteY33" fmla="*/ 180119 h 288118"/>
              <a:gd name="connsiteX34" fmla="*/ 288000 w 288000"/>
              <a:gd name="connsiteY34" fmla="*/ 180119 h 288118"/>
              <a:gd name="connsiteX35" fmla="*/ 288000 w 288000"/>
              <a:gd name="connsiteY35" fmla="*/ 216119 h 288118"/>
              <a:gd name="connsiteX36" fmla="*/ 278999 w 288000"/>
              <a:gd name="connsiteY36" fmla="*/ 216119 h 288118"/>
              <a:gd name="connsiteX37" fmla="*/ 260999 w 288000"/>
              <a:gd name="connsiteY37" fmla="*/ 180119 h 288118"/>
              <a:gd name="connsiteX38" fmla="*/ 270000 w 288000"/>
              <a:gd name="connsiteY38" fmla="*/ 180119 h 288118"/>
              <a:gd name="connsiteX39" fmla="*/ 270000 w 288000"/>
              <a:gd name="connsiteY39" fmla="*/ 216119 h 288118"/>
              <a:gd name="connsiteX40" fmla="*/ 260999 w 288000"/>
              <a:gd name="connsiteY40" fmla="*/ 216119 h 288118"/>
              <a:gd name="connsiteX41" fmla="*/ 234000 w 288000"/>
              <a:gd name="connsiteY41" fmla="*/ 180119 h 288118"/>
              <a:gd name="connsiteX42" fmla="*/ 243000 w 288000"/>
              <a:gd name="connsiteY42" fmla="*/ 180119 h 288118"/>
              <a:gd name="connsiteX43" fmla="*/ 252000 w 288000"/>
              <a:gd name="connsiteY43" fmla="*/ 189119 h 288118"/>
              <a:gd name="connsiteX44" fmla="*/ 252000 w 288000"/>
              <a:gd name="connsiteY44" fmla="*/ 207119 h 288118"/>
              <a:gd name="connsiteX45" fmla="*/ 243000 w 288000"/>
              <a:gd name="connsiteY45" fmla="*/ 216119 h 288118"/>
              <a:gd name="connsiteX46" fmla="*/ 234000 w 288000"/>
              <a:gd name="connsiteY46" fmla="*/ 216119 h 288118"/>
              <a:gd name="connsiteX47" fmla="*/ 224999 w 288000"/>
              <a:gd name="connsiteY47" fmla="*/ 207119 h 288118"/>
              <a:gd name="connsiteX48" fmla="*/ 224999 w 288000"/>
              <a:gd name="connsiteY48" fmla="*/ 189119 h 288118"/>
              <a:gd name="connsiteX49" fmla="*/ 234000 w 288000"/>
              <a:gd name="connsiteY49" fmla="*/ 180119 h 288118"/>
              <a:gd name="connsiteX50" fmla="*/ 206999 w 288000"/>
              <a:gd name="connsiteY50" fmla="*/ 180119 h 288118"/>
              <a:gd name="connsiteX51" fmla="*/ 216000 w 288000"/>
              <a:gd name="connsiteY51" fmla="*/ 180119 h 288118"/>
              <a:gd name="connsiteX52" fmla="*/ 216000 w 288000"/>
              <a:gd name="connsiteY52" fmla="*/ 216119 h 288118"/>
              <a:gd name="connsiteX53" fmla="*/ 206999 w 288000"/>
              <a:gd name="connsiteY53" fmla="*/ 216119 h 288118"/>
              <a:gd name="connsiteX54" fmla="*/ 180000 w 288000"/>
              <a:gd name="connsiteY54" fmla="*/ 180119 h 288118"/>
              <a:gd name="connsiteX55" fmla="*/ 189000 w 288000"/>
              <a:gd name="connsiteY55" fmla="*/ 180119 h 288118"/>
              <a:gd name="connsiteX56" fmla="*/ 198000 w 288000"/>
              <a:gd name="connsiteY56" fmla="*/ 189119 h 288118"/>
              <a:gd name="connsiteX57" fmla="*/ 198000 w 288000"/>
              <a:gd name="connsiteY57" fmla="*/ 207119 h 288118"/>
              <a:gd name="connsiteX58" fmla="*/ 189000 w 288000"/>
              <a:gd name="connsiteY58" fmla="*/ 216119 h 288118"/>
              <a:gd name="connsiteX59" fmla="*/ 180000 w 288000"/>
              <a:gd name="connsiteY59" fmla="*/ 216119 h 288118"/>
              <a:gd name="connsiteX60" fmla="*/ 170999 w 288000"/>
              <a:gd name="connsiteY60" fmla="*/ 207119 h 288118"/>
              <a:gd name="connsiteX61" fmla="*/ 170999 w 288000"/>
              <a:gd name="connsiteY61" fmla="*/ 189119 h 288118"/>
              <a:gd name="connsiteX62" fmla="*/ 180000 w 288000"/>
              <a:gd name="connsiteY62" fmla="*/ 180119 h 288118"/>
              <a:gd name="connsiteX63" fmla="*/ 99000 w 288000"/>
              <a:gd name="connsiteY63" fmla="*/ 180119 h 288118"/>
              <a:gd name="connsiteX64" fmla="*/ 108000 w 288000"/>
              <a:gd name="connsiteY64" fmla="*/ 180119 h 288118"/>
              <a:gd name="connsiteX65" fmla="*/ 117001 w 288000"/>
              <a:gd name="connsiteY65" fmla="*/ 189119 h 288118"/>
              <a:gd name="connsiteX66" fmla="*/ 117001 w 288000"/>
              <a:gd name="connsiteY66" fmla="*/ 207119 h 288118"/>
              <a:gd name="connsiteX67" fmla="*/ 108000 w 288000"/>
              <a:gd name="connsiteY67" fmla="*/ 216119 h 288118"/>
              <a:gd name="connsiteX68" fmla="*/ 99000 w 288000"/>
              <a:gd name="connsiteY68" fmla="*/ 216119 h 288118"/>
              <a:gd name="connsiteX69" fmla="*/ 90000 w 288000"/>
              <a:gd name="connsiteY69" fmla="*/ 207119 h 288118"/>
              <a:gd name="connsiteX70" fmla="*/ 90000 w 288000"/>
              <a:gd name="connsiteY70" fmla="*/ 189119 h 288118"/>
              <a:gd name="connsiteX71" fmla="*/ 99000 w 288000"/>
              <a:gd name="connsiteY71" fmla="*/ 180119 h 288118"/>
              <a:gd name="connsiteX72" fmla="*/ 63000 w 288000"/>
              <a:gd name="connsiteY72" fmla="*/ 180119 h 288118"/>
              <a:gd name="connsiteX73" fmla="*/ 72000 w 288000"/>
              <a:gd name="connsiteY73" fmla="*/ 180119 h 288118"/>
              <a:gd name="connsiteX74" fmla="*/ 81001 w 288000"/>
              <a:gd name="connsiteY74" fmla="*/ 189119 h 288118"/>
              <a:gd name="connsiteX75" fmla="*/ 81001 w 288000"/>
              <a:gd name="connsiteY75" fmla="*/ 207119 h 288118"/>
              <a:gd name="connsiteX76" fmla="*/ 72000 w 288000"/>
              <a:gd name="connsiteY76" fmla="*/ 216119 h 288118"/>
              <a:gd name="connsiteX77" fmla="*/ 63000 w 288000"/>
              <a:gd name="connsiteY77" fmla="*/ 216119 h 288118"/>
              <a:gd name="connsiteX78" fmla="*/ 54000 w 288000"/>
              <a:gd name="connsiteY78" fmla="*/ 207119 h 288118"/>
              <a:gd name="connsiteX79" fmla="*/ 54000 w 288000"/>
              <a:gd name="connsiteY79" fmla="*/ 189119 h 288118"/>
              <a:gd name="connsiteX80" fmla="*/ 63000 w 288000"/>
              <a:gd name="connsiteY80" fmla="*/ 180119 h 288118"/>
              <a:gd name="connsiteX81" fmla="*/ 36000 w 288000"/>
              <a:gd name="connsiteY81" fmla="*/ 180119 h 288118"/>
              <a:gd name="connsiteX82" fmla="*/ 45001 w 288000"/>
              <a:gd name="connsiteY82" fmla="*/ 180119 h 288118"/>
              <a:gd name="connsiteX83" fmla="*/ 45001 w 288000"/>
              <a:gd name="connsiteY83" fmla="*/ 216119 h 288118"/>
              <a:gd name="connsiteX84" fmla="*/ 36000 w 288000"/>
              <a:gd name="connsiteY84" fmla="*/ 216119 h 288118"/>
              <a:gd name="connsiteX85" fmla="*/ 9000 w 288000"/>
              <a:gd name="connsiteY85" fmla="*/ 180119 h 288118"/>
              <a:gd name="connsiteX86" fmla="*/ 18000 w 288000"/>
              <a:gd name="connsiteY86" fmla="*/ 180119 h 288118"/>
              <a:gd name="connsiteX87" fmla="*/ 27001 w 288000"/>
              <a:gd name="connsiteY87" fmla="*/ 189119 h 288118"/>
              <a:gd name="connsiteX88" fmla="*/ 27001 w 288000"/>
              <a:gd name="connsiteY88" fmla="*/ 207119 h 288118"/>
              <a:gd name="connsiteX89" fmla="*/ 18000 w 288000"/>
              <a:gd name="connsiteY89" fmla="*/ 216119 h 288118"/>
              <a:gd name="connsiteX90" fmla="*/ 9000 w 288000"/>
              <a:gd name="connsiteY90" fmla="*/ 216119 h 288118"/>
              <a:gd name="connsiteX91" fmla="*/ 0 w 288000"/>
              <a:gd name="connsiteY91" fmla="*/ 207119 h 288118"/>
              <a:gd name="connsiteX92" fmla="*/ 0 w 288000"/>
              <a:gd name="connsiteY92" fmla="*/ 189119 h 288118"/>
              <a:gd name="connsiteX93" fmla="*/ 9000 w 288000"/>
              <a:gd name="connsiteY93" fmla="*/ 180119 h 288118"/>
              <a:gd name="connsiteX94" fmla="*/ 139499 w 288000"/>
              <a:gd name="connsiteY94" fmla="*/ 179890 h 288118"/>
              <a:gd name="connsiteX95" fmla="*/ 139499 w 288000"/>
              <a:gd name="connsiteY95" fmla="*/ 198118 h 288118"/>
              <a:gd name="connsiteX96" fmla="*/ 148499 w 288000"/>
              <a:gd name="connsiteY96" fmla="*/ 198118 h 288118"/>
              <a:gd name="connsiteX97" fmla="*/ 148499 w 288000"/>
              <a:gd name="connsiteY97" fmla="*/ 179890 h 288118"/>
              <a:gd name="connsiteX98" fmla="*/ 143999 w 288000"/>
              <a:gd name="connsiteY98" fmla="*/ 180118 h 288118"/>
              <a:gd name="connsiteX99" fmla="*/ 139499 w 288000"/>
              <a:gd name="connsiteY99" fmla="*/ 179890 h 288118"/>
              <a:gd name="connsiteX100" fmla="*/ 270000 w 288000"/>
              <a:gd name="connsiteY100" fmla="*/ 144119 h 288118"/>
              <a:gd name="connsiteX101" fmla="*/ 270000 w 288000"/>
              <a:gd name="connsiteY101" fmla="*/ 162119 h 288118"/>
              <a:gd name="connsiteX102" fmla="*/ 279000 w 288000"/>
              <a:gd name="connsiteY102" fmla="*/ 162119 h 288118"/>
              <a:gd name="connsiteX103" fmla="*/ 279000 w 288000"/>
              <a:gd name="connsiteY103" fmla="*/ 144119 h 288118"/>
              <a:gd name="connsiteX104" fmla="*/ 27000 w 288000"/>
              <a:gd name="connsiteY104" fmla="*/ 144119 h 288118"/>
              <a:gd name="connsiteX105" fmla="*/ 27000 w 288000"/>
              <a:gd name="connsiteY105" fmla="*/ 162119 h 288118"/>
              <a:gd name="connsiteX106" fmla="*/ 36000 w 288000"/>
              <a:gd name="connsiteY106" fmla="*/ 162119 h 288118"/>
              <a:gd name="connsiteX107" fmla="*/ 36000 w 288000"/>
              <a:gd name="connsiteY107" fmla="*/ 144119 h 288118"/>
              <a:gd name="connsiteX108" fmla="*/ 224999 w 288000"/>
              <a:gd name="connsiteY108" fmla="*/ 144011 h 288118"/>
              <a:gd name="connsiteX109" fmla="*/ 234000 w 288000"/>
              <a:gd name="connsiteY109" fmla="*/ 144011 h 288118"/>
              <a:gd name="connsiteX110" fmla="*/ 234000 w 288000"/>
              <a:gd name="connsiteY110" fmla="*/ 171119 h 288118"/>
              <a:gd name="connsiteX111" fmla="*/ 224999 w 288000"/>
              <a:gd name="connsiteY111" fmla="*/ 171119 h 288118"/>
              <a:gd name="connsiteX112" fmla="*/ 54000 w 288000"/>
              <a:gd name="connsiteY112" fmla="*/ 144011 h 288118"/>
              <a:gd name="connsiteX113" fmla="*/ 63001 w 288000"/>
              <a:gd name="connsiteY113" fmla="*/ 144011 h 288118"/>
              <a:gd name="connsiteX114" fmla="*/ 63001 w 288000"/>
              <a:gd name="connsiteY114" fmla="*/ 171119 h 288118"/>
              <a:gd name="connsiteX115" fmla="*/ 54000 w 288000"/>
              <a:gd name="connsiteY115" fmla="*/ 171119 h 288118"/>
              <a:gd name="connsiteX116" fmla="*/ 270000 w 288000"/>
              <a:gd name="connsiteY116" fmla="*/ 135119 h 288118"/>
              <a:gd name="connsiteX117" fmla="*/ 279000 w 288000"/>
              <a:gd name="connsiteY117" fmla="*/ 135119 h 288118"/>
              <a:gd name="connsiteX118" fmla="*/ 288000 w 288000"/>
              <a:gd name="connsiteY118" fmla="*/ 144119 h 288118"/>
              <a:gd name="connsiteX119" fmla="*/ 288000 w 288000"/>
              <a:gd name="connsiteY119" fmla="*/ 162119 h 288118"/>
              <a:gd name="connsiteX120" fmla="*/ 279000 w 288000"/>
              <a:gd name="connsiteY120" fmla="*/ 171119 h 288118"/>
              <a:gd name="connsiteX121" fmla="*/ 270000 w 288000"/>
              <a:gd name="connsiteY121" fmla="*/ 171119 h 288118"/>
              <a:gd name="connsiteX122" fmla="*/ 260999 w 288000"/>
              <a:gd name="connsiteY122" fmla="*/ 162119 h 288118"/>
              <a:gd name="connsiteX123" fmla="*/ 260999 w 288000"/>
              <a:gd name="connsiteY123" fmla="*/ 144119 h 288118"/>
              <a:gd name="connsiteX124" fmla="*/ 270000 w 288000"/>
              <a:gd name="connsiteY124" fmla="*/ 135119 h 288118"/>
              <a:gd name="connsiteX125" fmla="*/ 242999 w 288000"/>
              <a:gd name="connsiteY125" fmla="*/ 135119 h 288118"/>
              <a:gd name="connsiteX126" fmla="*/ 252000 w 288000"/>
              <a:gd name="connsiteY126" fmla="*/ 135119 h 288118"/>
              <a:gd name="connsiteX127" fmla="*/ 252000 w 288000"/>
              <a:gd name="connsiteY127" fmla="*/ 171119 h 288118"/>
              <a:gd name="connsiteX128" fmla="*/ 242999 w 288000"/>
              <a:gd name="connsiteY128" fmla="*/ 171119 h 288118"/>
              <a:gd name="connsiteX129" fmla="*/ 27000 w 288000"/>
              <a:gd name="connsiteY129" fmla="*/ 135119 h 288118"/>
              <a:gd name="connsiteX130" fmla="*/ 36000 w 288000"/>
              <a:gd name="connsiteY130" fmla="*/ 135119 h 288118"/>
              <a:gd name="connsiteX131" fmla="*/ 45001 w 288000"/>
              <a:gd name="connsiteY131" fmla="*/ 144119 h 288118"/>
              <a:gd name="connsiteX132" fmla="*/ 45001 w 288000"/>
              <a:gd name="connsiteY132" fmla="*/ 162119 h 288118"/>
              <a:gd name="connsiteX133" fmla="*/ 36000 w 288000"/>
              <a:gd name="connsiteY133" fmla="*/ 171119 h 288118"/>
              <a:gd name="connsiteX134" fmla="*/ 27000 w 288000"/>
              <a:gd name="connsiteY134" fmla="*/ 171119 h 288118"/>
              <a:gd name="connsiteX135" fmla="*/ 18000 w 288000"/>
              <a:gd name="connsiteY135" fmla="*/ 162119 h 288118"/>
              <a:gd name="connsiteX136" fmla="*/ 18000 w 288000"/>
              <a:gd name="connsiteY136" fmla="*/ 144119 h 288118"/>
              <a:gd name="connsiteX137" fmla="*/ 27000 w 288000"/>
              <a:gd name="connsiteY137" fmla="*/ 135119 h 288118"/>
              <a:gd name="connsiteX138" fmla="*/ 0 w 288000"/>
              <a:gd name="connsiteY138" fmla="*/ 135119 h 288118"/>
              <a:gd name="connsiteX139" fmla="*/ 9001 w 288000"/>
              <a:gd name="connsiteY139" fmla="*/ 135119 h 288118"/>
              <a:gd name="connsiteX140" fmla="*/ 9001 w 288000"/>
              <a:gd name="connsiteY140" fmla="*/ 171119 h 288118"/>
              <a:gd name="connsiteX141" fmla="*/ 0 w 288000"/>
              <a:gd name="connsiteY141" fmla="*/ 171119 h 288118"/>
              <a:gd name="connsiteX142" fmla="*/ 252000 w 288000"/>
              <a:gd name="connsiteY142" fmla="*/ 99119 h 288118"/>
              <a:gd name="connsiteX143" fmla="*/ 252000 w 288000"/>
              <a:gd name="connsiteY143" fmla="*/ 117119 h 288118"/>
              <a:gd name="connsiteX144" fmla="*/ 261007 w 288000"/>
              <a:gd name="connsiteY144" fmla="*/ 117119 h 288118"/>
              <a:gd name="connsiteX145" fmla="*/ 261000 w 288000"/>
              <a:gd name="connsiteY145" fmla="*/ 99119 h 288118"/>
              <a:gd name="connsiteX146" fmla="*/ 9000 w 288000"/>
              <a:gd name="connsiteY146" fmla="*/ 99119 h 288118"/>
              <a:gd name="connsiteX147" fmla="*/ 9000 w 288000"/>
              <a:gd name="connsiteY147" fmla="*/ 117119 h 288118"/>
              <a:gd name="connsiteX148" fmla="*/ 18007 w 288000"/>
              <a:gd name="connsiteY148" fmla="*/ 117119 h 288118"/>
              <a:gd name="connsiteX149" fmla="*/ 18000 w 288000"/>
              <a:gd name="connsiteY149" fmla="*/ 99119 h 288118"/>
              <a:gd name="connsiteX150" fmla="*/ 278999 w 288000"/>
              <a:gd name="connsiteY150" fmla="*/ 90119 h 288118"/>
              <a:gd name="connsiteX151" fmla="*/ 288000 w 288000"/>
              <a:gd name="connsiteY151" fmla="*/ 90119 h 288118"/>
              <a:gd name="connsiteX152" fmla="*/ 288000 w 288000"/>
              <a:gd name="connsiteY152" fmla="*/ 126119 h 288118"/>
              <a:gd name="connsiteX153" fmla="*/ 278999 w 288000"/>
              <a:gd name="connsiteY153" fmla="*/ 126119 h 288118"/>
              <a:gd name="connsiteX154" fmla="*/ 252000 w 288000"/>
              <a:gd name="connsiteY154" fmla="*/ 90119 h 288118"/>
              <a:gd name="connsiteX155" fmla="*/ 261000 w 288000"/>
              <a:gd name="connsiteY155" fmla="*/ 90119 h 288118"/>
              <a:gd name="connsiteX156" fmla="*/ 270000 w 288000"/>
              <a:gd name="connsiteY156" fmla="*/ 99119 h 288118"/>
              <a:gd name="connsiteX157" fmla="*/ 270000 w 288000"/>
              <a:gd name="connsiteY157" fmla="*/ 117119 h 288118"/>
              <a:gd name="connsiteX158" fmla="*/ 261000 w 288000"/>
              <a:gd name="connsiteY158" fmla="*/ 126119 h 288118"/>
              <a:gd name="connsiteX159" fmla="*/ 252000 w 288000"/>
              <a:gd name="connsiteY159" fmla="*/ 126119 h 288118"/>
              <a:gd name="connsiteX160" fmla="*/ 242999 w 288000"/>
              <a:gd name="connsiteY160" fmla="*/ 117119 h 288118"/>
              <a:gd name="connsiteX161" fmla="*/ 242999 w 288000"/>
              <a:gd name="connsiteY161" fmla="*/ 99119 h 288118"/>
              <a:gd name="connsiteX162" fmla="*/ 252000 w 288000"/>
              <a:gd name="connsiteY162" fmla="*/ 90119 h 288118"/>
              <a:gd name="connsiteX163" fmla="*/ 36000 w 288000"/>
              <a:gd name="connsiteY163" fmla="*/ 90119 h 288118"/>
              <a:gd name="connsiteX164" fmla="*/ 45001 w 288000"/>
              <a:gd name="connsiteY164" fmla="*/ 90119 h 288118"/>
              <a:gd name="connsiteX165" fmla="*/ 45001 w 288000"/>
              <a:gd name="connsiteY165" fmla="*/ 126119 h 288118"/>
              <a:gd name="connsiteX166" fmla="*/ 36000 w 288000"/>
              <a:gd name="connsiteY166" fmla="*/ 126119 h 288118"/>
              <a:gd name="connsiteX167" fmla="*/ 9000 w 288000"/>
              <a:gd name="connsiteY167" fmla="*/ 90119 h 288118"/>
              <a:gd name="connsiteX168" fmla="*/ 18000 w 288000"/>
              <a:gd name="connsiteY168" fmla="*/ 90119 h 288118"/>
              <a:gd name="connsiteX169" fmla="*/ 27001 w 288000"/>
              <a:gd name="connsiteY169" fmla="*/ 99119 h 288118"/>
              <a:gd name="connsiteX170" fmla="*/ 27001 w 288000"/>
              <a:gd name="connsiteY170" fmla="*/ 117119 h 288118"/>
              <a:gd name="connsiteX171" fmla="*/ 18000 w 288000"/>
              <a:gd name="connsiteY171" fmla="*/ 126119 h 288118"/>
              <a:gd name="connsiteX172" fmla="*/ 9000 w 288000"/>
              <a:gd name="connsiteY172" fmla="*/ 126119 h 288118"/>
              <a:gd name="connsiteX173" fmla="*/ 0 w 288000"/>
              <a:gd name="connsiteY173" fmla="*/ 117119 h 288118"/>
              <a:gd name="connsiteX174" fmla="*/ 0 w 288000"/>
              <a:gd name="connsiteY174" fmla="*/ 99119 h 288118"/>
              <a:gd name="connsiteX175" fmla="*/ 9000 w 288000"/>
              <a:gd name="connsiteY175" fmla="*/ 90119 h 288118"/>
              <a:gd name="connsiteX176" fmla="*/ 144001 w 288000"/>
              <a:gd name="connsiteY176" fmla="*/ 83369 h 288118"/>
              <a:gd name="connsiteX177" fmla="*/ 135000 w 288000"/>
              <a:gd name="connsiteY177" fmla="*/ 92369 h 288118"/>
              <a:gd name="connsiteX178" fmla="*/ 144001 w 288000"/>
              <a:gd name="connsiteY178" fmla="*/ 101369 h 288118"/>
              <a:gd name="connsiteX179" fmla="*/ 153001 w 288000"/>
              <a:gd name="connsiteY179" fmla="*/ 92369 h 288118"/>
              <a:gd name="connsiteX180" fmla="*/ 144001 w 288000"/>
              <a:gd name="connsiteY180" fmla="*/ 83369 h 288118"/>
              <a:gd name="connsiteX181" fmla="*/ 144001 w 288000"/>
              <a:gd name="connsiteY181" fmla="*/ 74369 h 288118"/>
              <a:gd name="connsiteX182" fmla="*/ 162001 w 288000"/>
              <a:gd name="connsiteY182" fmla="*/ 92369 h 288118"/>
              <a:gd name="connsiteX183" fmla="*/ 144001 w 288000"/>
              <a:gd name="connsiteY183" fmla="*/ 110369 h 288118"/>
              <a:gd name="connsiteX184" fmla="*/ 126000 w 288000"/>
              <a:gd name="connsiteY184" fmla="*/ 92369 h 288118"/>
              <a:gd name="connsiteX185" fmla="*/ 144001 w 288000"/>
              <a:gd name="connsiteY185" fmla="*/ 74369 h 288118"/>
              <a:gd name="connsiteX186" fmla="*/ 144000 w 288000"/>
              <a:gd name="connsiteY186" fmla="*/ 66212 h 288118"/>
              <a:gd name="connsiteX187" fmla="*/ 103875 w 288000"/>
              <a:gd name="connsiteY187" fmla="*/ 92368 h 288118"/>
              <a:gd name="connsiteX188" fmla="*/ 126302 w 288000"/>
              <a:gd name="connsiteY188" fmla="*/ 114795 h 288118"/>
              <a:gd name="connsiteX189" fmla="*/ 184124 w 288000"/>
              <a:gd name="connsiteY189" fmla="*/ 92368 h 288118"/>
              <a:gd name="connsiteX190" fmla="*/ 144000 w 288000"/>
              <a:gd name="connsiteY190" fmla="*/ 66212 h 288118"/>
              <a:gd name="connsiteX191" fmla="*/ 145314 w 288000"/>
              <a:gd name="connsiteY191" fmla="*/ 57214 h 288118"/>
              <a:gd name="connsiteX192" fmla="*/ 193186 w 288000"/>
              <a:gd name="connsiteY192" fmla="*/ 90716 h 288118"/>
              <a:gd name="connsiteX193" fmla="*/ 193838 w 288000"/>
              <a:gd name="connsiteY193" fmla="*/ 92368 h 288118"/>
              <a:gd name="connsiteX194" fmla="*/ 193186 w 288000"/>
              <a:gd name="connsiteY194" fmla="*/ 94021 h 288118"/>
              <a:gd name="connsiteX195" fmla="*/ 144000 w 288000"/>
              <a:gd name="connsiteY195" fmla="*/ 127525 h 288118"/>
              <a:gd name="connsiteX196" fmla="*/ 94813 w 288000"/>
              <a:gd name="connsiteY196" fmla="*/ 94021 h 288118"/>
              <a:gd name="connsiteX197" fmla="*/ 94161 w 288000"/>
              <a:gd name="connsiteY197" fmla="*/ 92368 h 288118"/>
              <a:gd name="connsiteX198" fmla="*/ 94813 w 288000"/>
              <a:gd name="connsiteY198" fmla="*/ 90716 h 288118"/>
              <a:gd name="connsiteX199" fmla="*/ 124647 w 288000"/>
              <a:gd name="connsiteY199" fmla="*/ 60882 h 288118"/>
              <a:gd name="connsiteX200" fmla="*/ 145314 w 288000"/>
              <a:gd name="connsiteY200" fmla="*/ 57214 h 288118"/>
              <a:gd name="connsiteX201" fmla="*/ 270000 w 288000"/>
              <a:gd name="connsiteY201" fmla="*/ 54119 h 288118"/>
              <a:gd name="connsiteX202" fmla="*/ 270000 w 288000"/>
              <a:gd name="connsiteY202" fmla="*/ 72119 h 288118"/>
              <a:gd name="connsiteX203" fmla="*/ 279000 w 288000"/>
              <a:gd name="connsiteY203" fmla="*/ 72119 h 288118"/>
              <a:gd name="connsiteX204" fmla="*/ 279000 w 288000"/>
              <a:gd name="connsiteY204" fmla="*/ 54119 h 288118"/>
              <a:gd name="connsiteX205" fmla="*/ 27000 w 288000"/>
              <a:gd name="connsiteY205" fmla="*/ 54119 h 288118"/>
              <a:gd name="connsiteX206" fmla="*/ 27000 w 288000"/>
              <a:gd name="connsiteY206" fmla="*/ 72119 h 288118"/>
              <a:gd name="connsiteX207" fmla="*/ 36000 w 288000"/>
              <a:gd name="connsiteY207" fmla="*/ 72119 h 288118"/>
              <a:gd name="connsiteX208" fmla="*/ 36000 w 288000"/>
              <a:gd name="connsiteY208" fmla="*/ 54119 h 288118"/>
              <a:gd name="connsiteX209" fmla="*/ 270000 w 288000"/>
              <a:gd name="connsiteY209" fmla="*/ 45119 h 288118"/>
              <a:gd name="connsiteX210" fmla="*/ 279000 w 288000"/>
              <a:gd name="connsiteY210" fmla="*/ 45119 h 288118"/>
              <a:gd name="connsiteX211" fmla="*/ 288000 w 288000"/>
              <a:gd name="connsiteY211" fmla="*/ 54119 h 288118"/>
              <a:gd name="connsiteX212" fmla="*/ 288000 w 288000"/>
              <a:gd name="connsiteY212" fmla="*/ 72119 h 288118"/>
              <a:gd name="connsiteX213" fmla="*/ 279000 w 288000"/>
              <a:gd name="connsiteY213" fmla="*/ 81119 h 288118"/>
              <a:gd name="connsiteX214" fmla="*/ 270000 w 288000"/>
              <a:gd name="connsiteY214" fmla="*/ 81119 h 288118"/>
              <a:gd name="connsiteX215" fmla="*/ 260999 w 288000"/>
              <a:gd name="connsiteY215" fmla="*/ 72119 h 288118"/>
              <a:gd name="connsiteX216" fmla="*/ 260999 w 288000"/>
              <a:gd name="connsiteY216" fmla="*/ 54119 h 288118"/>
              <a:gd name="connsiteX217" fmla="*/ 270000 w 288000"/>
              <a:gd name="connsiteY217" fmla="*/ 45119 h 288118"/>
              <a:gd name="connsiteX218" fmla="*/ 242999 w 288000"/>
              <a:gd name="connsiteY218" fmla="*/ 45119 h 288118"/>
              <a:gd name="connsiteX219" fmla="*/ 252000 w 288000"/>
              <a:gd name="connsiteY219" fmla="*/ 45119 h 288118"/>
              <a:gd name="connsiteX220" fmla="*/ 252000 w 288000"/>
              <a:gd name="connsiteY220" fmla="*/ 81119 h 288118"/>
              <a:gd name="connsiteX221" fmla="*/ 242999 w 288000"/>
              <a:gd name="connsiteY221" fmla="*/ 81119 h 288118"/>
              <a:gd name="connsiteX222" fmla="*/ 27000 w 288000"/>
              <a:gd name="connsiteY222" fmla="*/ 45119 h 288118"/>
              <a:gd name="connsiteX223" fmla="*/ 36000 w 288000"/>
              <a:gd name="connsiteY223" fmla="*/ 45119 h 288118"/>
              <a:gd name="connsiteX224" fmla="*/ 45001 w 288000"/>
              <a:gd name="connsiteY224" fmla="*/ 54119 h 288118"/>
              <a:gd name="connsiteX225" fmla="*/ 45001 w 288000"/>
              <a:gd name="connsiteY225" fmla="*/ 72119 h 288118"/>
              <a:gd name="connsiteX226" fmla="*/ 36000 w 288000"/>
              <a:gd name="connsiteY226" fmla="*/ 81119 h 288118"/>
              <a:gd name="connsiteX227" fmla="*/ 27000 w 288000"/>
              <a:gd name="connsiteY227" fmla="*/ 81119 h 288118"/>
              <a:gd name="connsiteX228" fmla="*/ 18000 w 288000"/>
              <a:gd name="connsiteY228" fmla="*/ 72119 h 288118"/>
              <a:gd name="connsiteX229" fmla="*/ 18000 w 288000"/>
              <a:gd name="connsiteY229" fmla="*/ 54119 h 288118"/>
              <a:gd name="connsiteX230" fmla="*/ 27000 w 288000"/>
              <a:gd name="connsiteY230" fmla="*/ 45119 h 288118"/>
              <a:gd name="connsiteX231" fmla="*/ 0 w 288000"/>
              <a:gd name="connsiteY231" fmla="*/ 45119 h 288118"/>
              <a:gd name="connsiteX232" fmla="*/ 9001 w 288000"/>
              <a:gd name="connsiteY232" fmla="*/ 45119 h 288118"/>
              <a:gd name="connsiteX233" fmla="*/ 9001 w 288000"/>
              <a:gd name="connsiteY233" fmla="*/ 81119 h 288118"/>
              <a:gd name="connsiteX234" fmla="*/ 0 w 288000"/>
              <a:gd name="connsiteY234" fmla="*/ 81119 h 288118"/>
              <a:gd name="connsiteX235" fmla="*/ 144001 w 288000"/>
              <a:gd name="connsiteY235" fmla="*/ 27119 h 288118"/>
              <a:gd name="connsiteX236" fmla="*/ 81000 w 288000"/>
              <a:gd name="connsiteY236" fmla="*/ 90119 h 288118"/>
              <a:gd name="connsiteX237" fmla="*/ 144001 w 288000"/>
              <a:gd name="connsiteY237" fmla="*/ 153119 h 288118"/>
              <a:gd name="connsiteX238" fmla="*/ 207001 w 288000"/>
              <a:gd name="connsiteY238" fmla="*/ 90119 h 288118"/>
              <a:gd name="connsiteX239" fmla="*/ 144001 w 288000"/>
              <a:gd name="connsiteY239" fmla="*/ 27119 h 288118"/>
              <a:gd name="connsiteX240" fmla="*/ 144001 w 288000"/>
              <a:gd name="connsiteY240" fmla="*/ 18119 h 288118"/>
              <a:gd name="connsiteX241" fmla="*/ 216001 w 288000"/>
              <a:gd name="connsiteY241" fmla="*/ 90119 h 288118"/>
              <a:gd name="connsiteX242" fmla="*/ 144001 w 288000"/>
              <a:gd name="connsiteY242" fmla="*/ 162119 h 288118"/>
              <a:gd name="connsiteX243" fmla="*/ 72000 w 288000"/>
              <a:gd name="connsiteY243" fmla="*/ 90119 h 288118"/>
              <a:gd name="connsiteX244" fmla="*/ 144001 w 288000"/>
              <a:gd name="connsiteY244" fmla="*/ 18119 h 288118"/>
              <a:gd name="connsiteX245" fmla="*/ 243000 w 288000"/>
              <a:gd name="connsiteY245" fmla="*/ 9119 h 288118"/>
              <a:gd name="connsiteX246" fmla="*/ 243000 w 288000"/>
              <a:gd name="connsiteY246" fmla="*/ 27119 h 288118"/>
              <a:gd name="connsiteX247" fmla="*/ 252007 w 288000"/>
              <a:gd name="connsiteY247" fmla="*/ 27119 h 288118"/>
              <a:gd name="connsiteX248" fmla="*/ 252000 w 288000"/>
              <a:gd name="connsiteY248" fmla="*/ 9119 h 288118"/>
              <a:gd name="connsiteX249" fmla="*/ 9000 w 288000"/>
              <a:gd name="connsiteY249" fmla="*/ 9119 h 288118"/>
              <a:gd name="connsiteX250" fmla="*/ 9000 w 288000"/>
              <a:gd name="connsiteY250" fmla="*/ 27119 h 288118"/>
              <a:gd name="connsiteX251" fmla="*/ 18007 w 288000"/>
              <a:gd name="connsiteY251" fmla="*/ 27119 h 288118"/>
              <a:gd name="connsiteX252" fmla="*/ 18000 w 288000"/>
              <a:gd name="connsiteY252" fmla="*/ 9119 h 288118"/>
              <a:gd name="connsiteX253" fmla="*/ 143999 w 288000"/>
              <a:gd name="connsiteY253" fmla="*/ 9118 h 288118"/>
              <a:gd name="connsiteX254" fmla="*/ 62999 w 288000"/>
              <a:gd name="connsiteY254" fmla="*/ 90118 h 288118"/>
              <a:gd name="connsiteX255" fmla="*/ 143999 w 288000"/>
              <a:gd name="connsiteY255" fmla="*/ 171118 h 288118"/>
              <a:gd name="connsiteX256" fmla="*/ 224999 w 288000"/>
              <a:gd name="connsiteY256" fmla="*/ 90118 h 288118"/>
              <a:gd name="connsiteX257" fmla="*/ 143999 w 288000"/>
              <a:gd name="connsiteY257" fmla="*/ 9118 h 288118"/>
              <a:gd name="connsiteX258" fmla="*/ 130499 w 288000"/>
              <a:gd name="connsiteY258" fmla="*/ 1030 h 288118"/>
              <a:gd name="connsiteX259" fmla="*/ 232981 w 288000"/>
              <a:gd name="connsiteY259" fmla="*/ 76511 h 288118"/>
              <a:gd name="connsiteX260" fmla="*/ 157499 w 288000"/>
              <a:gd name="connsiteY260" fmla="*/ 178993 h 288118"/>
              <a:gd name="connsiteX261" fmla="*/ 157499 w 288000"/>
              <a:gd name="connsiteY261" fmla="*/ 274618 h 288118"/>
              <a:gd name="connsiteX262" fmla="*/ 143999 w 288000"/>
              <a:gd name="connsiteY262" fmla="*/ 288118 h 288118"/>
              <a:gd name="connsiteX263" fmla="*/ 130499 w 288000"/>
              <a:gd name="connsiteY263" fmla="*/ 274618 h 288118"/>
              <a:gd name="connsiteX264" fmla="*/ 130499 w 288000"/>
              <a:gd name="connsiteY264" fmla="*/ 178993 h 288118"/>
              <a:gd name="connsiteX265" fmla="*/ 55018 w 288000"/>
              <a:gd name="connsiteY265" fmla="*/ 103511 h 288118"/>
              <a:gd name="connsiteX266" fmla="*/ 130499 w 288000"/>
              <a:gd name="connsiteY266" fmla="*/ 1030 h 288118"/>
              <a:gd name="connsiteX267" fmla="*/ 269999 w 288000"/>
              <a:gd name="connsiteY267" fmla="*/ 119 h 288118"/>
              <a:gd name="connsiteX268" fmla="*/ 279000 w 288000"/>
              <a:gd name="connsiteY268" fmla="*/ 119 h 288118"/>
              <a:gd name="connsiteX269" fmla="*/ 279000 w 288000"/>
              <a:gd name="connsiteY269" fmla="*/ 36119 h 288118"/>
              <a:gd name="connsiteX270" fmla="*/ 269999 w 288000"/>
              <a:gd name="connsiteY270" fmla="*/ 36119 h 288118"/>
              <a:gd name="connsiteX271" fmla="*/ 243000 w 288000"/>
              <a:gd name="connsiteY271" fmla="*/ 119 h 288118"/>
              <a:gd name="connsiteX272" fmla="*/ 252000 w 288000"/>
              <a:gd name="connsiteY272" fmla="*/ 119 h 288118"/>
              <a:gd name="connsiteX273" fmla="*/ 261000 w 288000"/>
              <a:gd name="connsiteY273" fmla="*/ 9119 h 288118"/>
              <a:gd name="connsiteX274" fmla="*/ 261000 w 288000"/>
              <a:gd name="connsiteY274" fmla="*/ 27119 h 288118"/>
              <a:gd name="connsiteX275" fmla="*/ 252000 w 288000"/>
              <a:gd name="connsiteY275" fmla="*/ 36119 h 288118"/>
              <a:gd name="connsiteX276" fmla="*/ 243000 w 288000"/>
              <a:gd name="connsiteY276" fmla="*/ 36119 h 288118"/>
              <a:gd name="connsiteX277" fmla="*/ 233999 w 288000"/>
              <a:gd name="connsiteY277" fmla="*/ 27119 h 288118"/>
              <a:gd name="connsiteX278" fmla="*/ 233999 w 288000"/>
              <a:gd name="connsiteY278" fmla="*/ 9119 h 288118"/>
              <a:gd name="connsiteX279" fmla="*/ 243000 w 288000"/>
              <a:gd name="connsiteY279" fmla="*/ 119 h 288118"/>
              <a:gd name="connsiteX280" fmla="*/ 215999 w 288000"/>
              <a:gd name="connsiteY280" fmla="*/ 119 h 288118"/>
              <a:gd name="connsiteX281" fmla="*/ 225000 w 288000"/>
              <a:gd name="connsiteY281" fmla="*/ 119 h 288118"/>
              <a:gd name="connsiteX282" fmla="*/ 225000 w 288000"/>
              <a:gd name="connsiteY282" fmla="*/ 18574 h 288118"/>
              <a:gd name="connsiteX283" fmla="*/ 215999 w 288000"/>
              <a:gd name="connsiteY283" fmla="*/ 18574 h 288118"/>
              <a:gd name="connsiteX284" fmla="*/ 72000 w 288000"/>
              <a:gd name="connsiteY284" fmla="*/ 119 h 288118"/>
              <a:gd name="connsiteX285" fmla="*/ 81001 w 288000"/>
              <a:gd name="connsiteY285" fmla="*/ 119 h 288118"/>
              <a:gd name="connsiteX286" fmla="*/ 81001 w 288000"/>
              <a:gd name="connsiteY286" fmla="*/ 18574 h 288118"/>
              <a:gd name="connsiteX287" fmla="*/ 72000 w 288000"/>
              <a:gd name="connsiteY287" fmla="*/ 18574 h 288118"/>
              <a:gd name="connsiteX288" fmla="*/ 54000 w 288000"/>
              <a:gd name="connsiteY288" fmla="*/ 119 h 288118"/>
              <a:gd name="connsiteX289" fmla="*/ 63001 w 288000"/>
              <a:gd name="connsiteY289" fmla="*/ 119 h 288118"/>
              <a:gd name="connsiteX290" fmla="*/ 63001 w 288000"/>
              <a:gd name="connsiteY290" fmla="*/ 36119 h 288118"/>
              <a:gd name="connsiteX291" fmla="*/ 54000 w 288000"/>
              <a:gd name="connsiteY291" fmla="*/ 36119 h 288118"/>
              <a:gd name="connsiteX292" fmla="*/ 36000 w 288000"/>
              <a:gd name="connsiteY292" fmla="*/ 119 h 288118"/>
              <a:gd name="connsiteX293" fmla="*/ 45001 w 288000"/>
              <a:gd name="connsiteY293" fmla="*/ 119 h 288118"/>
              <a:gd name="connsiteX294" fmla="*/ 45001 w 288000"/>
              <a:gd name="connsiteY294" fmla="*/ 36119 h 288118"/>
              <a:gd name="connsiteX295" fmla="*/ 36000 w 288000"/>
              <a:gd name="connsiteY295" fmla="*/ 36119 h 288118"/>
              <a:gd name="connsiteX296" fmla="*/ 9000 w 288000"/>
              <a:gd name="connsiteY296" fmla="*/ 119 h 288118"/>
              <a:gd name="connsiteX297" fmla="*/ 18000 w 288000"/>
              <a:gd name="connsiteY297" fmla="*/ 119 h 288118"/>
              <a:gd name="connsiteX298" fmla="*/ 27001 w 288000"/>
              <a:gd name="connsiteY298" fmla="*/ 9119 h 288118"/>
              <a:gd name="connsiteX299" fmla="*/ 27001 w 288000"/>
              <a:gd name="connsiteY299" fmla="*/ 27119 h 288118"/>
              <a:gd name="connsiteX300" fmla="*/ 18000 w 288000"/>
              <a:gd name="connsiteY300" fmla="*/ 36119 h 288118"/>
              <a:gd name="connsiteX301" fmla="*/ 9000 w 288000"/>
              <a:gd name="connsiteY301" fmla="*/ 36119 h 288118"/>
              <a:gd name="connsiteX302" fmla="*/ 0 w 288000"/>
              <a:gd name="connsiteY302" fmla="*/ 27119 h 288118"/>
              <a:gd name="connsiteX303" fmla="*/ 0 w 288000"/>
              <a:gd name="connsiteY303" fmla="*/ 9119 h 288118"/>
              <a:gd name="connsiteX304" fmla="*/ 9000 w 288000"/>
              <a:gd name="connsiteY304" fmla="*/ 119 h 2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288000" h="288118">
                <a:moveTo>
                  <a:pt x="171832" y="225119"/>
                </a:moveTo>
                <a:lnTo>
                  <a:pt x="288000" y="225119"/>
                </a:lnTo>
                <a:lnTo>
                  <a:pt x="288000" y="234119"/>
                </a:lnTo>
                <a:lnTo>
                  <a:pt x="171832" y="234119"/>
                </a:lnTo>
                <a:close/>
                <a:moveTo>
                  <a:pt x="0" y="225119"/>
                </a:moveTo>
                <a:lnTo>
                  <a:pt x="115583" y="225119"/>
                </a:lnTo>
                <a:lnTo>
                  <a:pt x="115583" y="234119"/>
                </a:lnTo>
                <a:lnTo>
                  <a:pt x="0" y="234119"/>
                </a:lnTo>
                <a:close/>
                <a:moveTo>
                  <a:pt x="139499" y="207118"/>
                </a:moveTo>
                <a:lnTo>
                  <a:pt x="139499" y="274618"/>
                </a:lnTo>
                <a:cubicBezTo>
                  <a:pt x="139502" y="277102"/>
                  <a:pt x="141515" y="279115"/>
                  <a:pt x="143999" y="279118"/>
                </a:cubicBezTo>
                <a:cubicBezTo>
                  <a:pt x="146483" y="279115"/>
                  <a:pt x="148496" y="277102"/>
                  <a:pt x="148499" y="274618"/>
                </a:cubicBezTo>
                <a:lnTo>
                  <a:pt x="148499" y="207118"/>
                </a:lnTo>
                <a:close/>
                <a:moveTo>
                  <a:pt x="234000" y="189119"/>
                </a:moveTo>
                <a:lnTo>
                  <a:pt x="234000" y="207119"/>
                </a:lnTo>
                <a:lnTo>
                  <a:pt x="243007" y="207119"/>
                </a:lnTo>
                <a:lnTo>
                  <a:pt x="243000" y="189119"/>
                </a:lnTo>
                <a:close/>
                <a:moveTo>
                  <a:pt x="180000" y="189119"/>
                </a:moveTo>
                <a:lnTo>
                  <a:pt x="180000" y="207119"/>
                </a:lnTo>
                <a:lnTo>
                  <a:pt x="189007" y="207119"/>
                </a:lnTo>
                <a:lnTo>
                  <a:pt x="189000" y="189119"/>
                </a:lnTo>
                <a:close/>
                <a:moveTo>
                  <a:pt x="99000" y="189119"/>
                </a:moveTo>
                <a:lnTo>
                  <a:pt x="99000" y="207119"/>
                </a:lnTo>
                <a:lnTo>
                  <a:pt x="108000" y="207119"/>
                </a:lnTo>
                <a:lnTo>
                  <a:pt x="108000" y="189119"/>
                </a:lnTo>
                <a:close/>
                <a:moveTo>
                  <a:pt x="63000" y="189119"/>
                </a:moveTo>
                <a:lnTo>
                  <a:pt x="63000" y="207119"/>
                </a:lnTo>
                <a:lnTo>
                  <a:pt x="72007" y="207119"/>
                </a:lnTo>
                <a:lnTo>
                  <a:pt x="72000" y="189119"/>
                </a:lnTo>
                <a:close/>
                <a:moveTo>
                  <a:pt x="9000" y="189119"/>
                </a:moveTo>
                <a:lnTo>
                  <a:pt x="9000" y="207119"/>
                </a:lnTo>
                <a:lnTo>
                  <a:pt x="18007" y="207119"/>
                </a:lnTo>
                <a:lnTo>
                  <a:pt x="18000" y="189119"/>
                </a:lnTo>
                <a:close/>
                <a:moveTo>
                  <a:pt x="278999" y="180119"/>
                </a:moveTo>
                <a:lnTo>
                  <a:pt x="288000" y="180119"/>
                </a:lnTo>
                <a:lnTo>
                  <a:pt x="288000" y="216119"/>
                </a:lnTo>
                <a:lnTo>
                  <a:pt x="278999" y="216119"/>
                </a:lnTo>
                <a:close/>
                <a:moveTo>
                  <a:pt x="260999" y="180119"/>
                </a:moveTo>
                <a:lnTo>
                  <a:pt x="270000" y="180119"/>
                </a:lnTo>
                <a:lnTo>
                  <a:pt x="270000" y="216119"/>
                </a:lnTo>
                <a:lnTo>
                  <a:pt x="260999" y="216119"/>
                </a:lnTo>
                <a:close/>
                <a:moveTo>
                  <a:pt x="234000" y="180119"/>
                </a:moveTo>
                <a:lnTo>
                  <a:pt x="243000" y="180119"/>
                </a:lnTo>
                <a:cubicBezTo>
                  <a:pt x="247968" y="180124"/>
                  <a:pt x="251995" y="184151"/>
                  <a:pt x="252000" y="189119"/>
                </a:cubicBezTo>
                <a:lnTo>
                  <a:pt x="252000" y="207119"/>
                </a:lnTo>
                <a:cubicBezTo>
                  <a:pt x="251995" y="212087"/>
                  <a:pt x="247968" y="216114"/>
                  <a:pt x="243000" y="216119"/>
                </a:cubicBezTo>
                <a:lnTo>
                  <a:pt x="234000" y="216119"/>
                </a:lnTo>
                <a:cubicBezTo>
                  <a:pt x="229030" y="216114"/>
                  <a:pt x="225004" y="212087"/>
                  <a:pt x="224999" y="207119"/>
                </a:cubicBezTo>
                <a:lnTo>
                  <a:pt x="224999" y="189119"/>
                </a:lnTo>
                <a:cubicBezTo>
                  <a:pt x="225004" y="184151"/>
                  <a:pt x="229030" y="180124"/>
                  <a:pt x="234000" y="180119"/>
                </a:cubicBezTo>
                <a:close/>
                <a:moveTo>
                  <a:pt x="206999" y="180119"/>
                </a:moveTo>
                <a:lnTo>
                  <a:pt x="216000" y="180119"/>
                </a:lnTo>
                <a:lnTo>
                  <a:pt x="216000" y="216119"/>
                </a:lnTo>
                <a:lnTo>
                  <a:pt x="206999" y="216119"/>
                </a:lnTo>
                <a:close/>
                <a:moveTo>
                  <a:pt x="180000" y="180119"/>
                </a:moveTo>
                <a:lnTo>
                  <a:pt x="189000" y="180119"/>
                </a:lnTo>
                <a:cubicBezTo>
                  <a:pt x="193968" y="180124"/>
                  <a:pt x="197995" y="184151"/>
                  <a:pt x="198000" y="189119"/>
                </a:cubicBezTo>
                <a:lnTo>
                  <a:pt x="198000" y="207119"/>
                </a:lnTo>
                <a:cubicBezTo>
                  <a:pt x="197995" y="212087"/>
                  <a:pt x="193968" y="216114"/>
                  <a:pt x="189000" y="216119"/>
                </a:cubicBezTo>
                <a:lnTo>
                  <a:pt x="180000" y="216119"/>
                </a:lnTo>
                <a:cubicBezTo>
                  <a:pt x="175030" y="216114"/>
                  <a:pt x="171004" y="212087"/>
                  <a:pt x="170999" y="207119"/>
                </a:cubicBezTo>
                <a:lnTo>
                  <a:pt x="170999" y="189119"/>
                </a:lnTo>
                <a:cubicBezTo>
                  <a:pt x="171004" y="184151"/>
                  <a:pt x="175030" y="180124"/>
                  <a:pt x="180000" y="180119"/>
                </a:cubicBezTo>
                <a:close/>
                <a:moveTo>
                  <a:pt x="99000" y="180119"/>
                </a:moveTo>
                <a:lnTo>
                  <a:pt x="108000" y="180119"/>
                </a:lnTo>
                <a:cubicBezTo>
                  <a:pt x="112969" y="180124"/>
                  <a:pt x="116996" y="184151"/>
                  <a:pt x="117001" y="189119"/>
                </a:cubicBezTo>
                <a:lnTo>
                  <a:pt x="117001" y="207119"/>
                </a:lnTo>
                <a:cubicBezTo>
                  <a:pt x="116996" y="212087"/>
                  <a:pt x="112969" y="216114"/>
                  <a:pt x="108000" y="216119"/>
                </a:cubicBezTo>
                <a:lnTo>
                  <a:pt x="99000" y="216119"/>
                </a:lnTo>
                <a:cubicBezTo>
                  <a:pt x="94031" y="216114"/>
                  <a:pt x="90005" y="212087"/>
                  <a:pt x="90000" y="207119"/>
                </a:cubicBezTo>
                <a:lnTo>
                  <a:pt x="90000" y="189119"/>
                </a:lnTo>
                <a:cubicBezTo>
                  <a:pt x="90005" y="184151"/>
                  <a:pt x="94031" y="180124"/>
                  <a:pt x="99000" y="180119"/>
                </a:cubicBezTo>
                <a:close/>
                <a:moveTo>
                  <a:pt x="63000" y="180119"/>
                </a:moveTo>
                <a:lnTo>
                  <a:pt x="72000" y="180119"/>
                </a:lnTo>
                <a:cubicBezTo>
                  <a:pt x="76969" y="180124"/>
                  <a:pt x="80996" y="184151"/>
                  <a:pt x="81001" y="189119"/>
                </a:cubicBezTo>
                <a:lnTo>
                  <a:pt x="81001" y="207119"/>
                </a:lnTo>
                <a:cubicBezTo>
                  <a:pt x="80996" y="212087"/>
                  <a:pt x="76969" y="216114"/>
                  <a:pt x="72000" y="216119"/>
                </a:cubicBezTo>
                <a:lnTo>
                  <a:pt x="63000" y="216119"/>
                </a:lnTo>
                <a:cubicBezTo>
                  <a:pt x="58031" y="216114"/>
                  <a:pt x="54005" y="212087"/>
                  <a:pt x="54000" y="207119"/>
                </a:cubicBezTo>
                <a:lnTo>
                  <a:pt x="54000" y="189119"/>
                </a:lnTo>
                <a:cubicBezTo>
                  <a:pt x="54005" y="184151"/>
                  <a:pt x="58031" y="180124"/>
                  <a:pt x="63000" y="180119"/>
                </a:cubicBezTo>
                <a:close/>
                <a:moveTo>
                  <a:pt x="36000" y="180119"/>
                </a:moveTo>
                <a:lnTo>
                  <a:pt x="45001" y="180119"/>
                </a:lnTo>
                <a:lnTo>
                  <a:pt x="45001" y="216119"/>
                </a:lnTo>
                <a:lnTo>
                  <a:pt x="36000" y="216119"/>
                </a:lnTo>
                <a:close/>
                <a:moveTo>
                  <a:pt x="9000" y="180119"/>
                </a:moveTo>
                <a:lnTo>
                  <a:pt x="18000" y="180119"/>
                </a:lnTo>
                <a:cubicBezTo>
                  <a:pt x="22969" y="180124"/>
                  <a:pt x="26996" y="184151"/>
                  <a:pt x="27001" y="189119"/>
                </a:cubicBezTo>
                <a:lnTo>
                  <a:pt x="27001" y="207119"/>
                </a:lnTo>
                <a:cubicBezTo>
                  <a:pt x="26996" y="212087"/>
                  <a:pt x="22969" y="216114"/>
                  <a:pt x="18000" y="216119"/>
                </a:cubicBezTo>
                <a:lnTo>
                  <a:pt x="9000" y="216119"/>
                </a:lnTo>
                <a:cubicBezTo>
                  <a:pt x="4031" y="216114"/>
                  <a:pt x="5" y="212087"/>
                  <a:pt x="0" y="207119"/>
                </a:cubicBezTo>
                <a:lnTo>
                  <a:pt x="0" y="189119"/>
                </a:lnTo>
                <a:cubicBezTo>
                  <a:pt x="5" y="184151"/>
                  <a:pt x="4031" y="180124"/>
                  <a:pt x="9000" y="180119"/>
                </a:cubicBezTo>
                <a:close/>
                <a:moveTo>
                  <a:pt x="139499" y="179890"/>
                </a:moveTo>
                <a:lnTo>
                  <a:pt x="139499" y="198118"/>
                </a:lnTo>
                <a:lnTo>
                  <a:pt x="148499" y="198118"/>
                </a:lnTo>
                <a:lnTo>
                  <a:pt x="148499" y="179890"/>
                </a:lnTo>
                <a:cubicBezTo>
                  <a:pt x="146998" y="179965"/>
                  <a:pt x="145518" y="180118"/>
                  <a:pt x="143999" y="180118"/>
                </a:cubicBezTo>
                <a:cubicBezTo>
                  <a:pt x="142480" y="180118"/>
                  <a:pt x="141000" y="179965"/>
                  <a:pt x="139499" y="179890"/>
                </a:cubicBezTo>
                <a:close/>
                <a:moveTo>
                  <a:pt x="270000" y="144119"/>
                </a:moveTo>
                <a:lnTo>
                  <a:pt x="270000" y="162119"/>
                </a:lnTo>
                <a:lnTo>
                  <a:pt x="279000" y="162119"/>
                </a:lnTo>
                <a:lnTo>
                  <a:pt x="279000" y="144119"/>
                </a:lnTo>
                <a:close/>
                <a:moveTo>
                  <a:pt x="27000" y="144119"/>
                </a:moveTo>
                <a:lnTo>
                  <a:pt x="27000" y="162119"/>
                </a:lnTo>
                <a:lnTo>
                  <a:pt x="36000" y="162119"/>
                </a:lnTo>
                <a:lnTo>
                  <a:pt x="36000" y="144119"/>
                </a:lnTo>
                <a:close/>
                <a:moveTo>
                  <a:pt x="224999" y="144011"/>
                </a:moveTo>
                <a:lnTo>
                  <a:pt x="234000" y="144011"/>
                </a:lnTo>
                <a:lnTo>
                  <a:pt x="234000" y="171119"/>
                </a:lnTo>
                <a:lnTo>
                  <a:pt x="224999" y="171119"/>
                </a:lnTo>
                <a:close/>
                <a:moveTo>
                  <a:pt x="54000" y="144011"/>
                </a:moveTo>
                <a:lnTo>
                  <a:pt x="63001" y="144011"/>
                </a:lnTo>
                <a:lnTo>
                  <a:pt x="63001" y="171119"/>
                </a:lnTo>
                <a:lnTo>
                  <a:pt x="54000" y="171119"/>
                </a:lnTo>
                <a:close/>
                <a:moveTo>
                  <a:pt x="270000" y="135119"/>
                </a:moveTo>
                <a:lnTo>
                  <a:pt x="279000" y="135119"/>
                </a:lnTo>
                <a:cubicBezTo>
                  <a:pt x="283968" y="135124"/>
                  <a:pt x="287995" y="139151"/>
                  <a:pt x="288000" y="144119"/>
                </a:cubicBezTo>
                <a:lnTo>
                  <a:pt x="288000" y="162119"/>
                </a:lnTo>
                <a:cubicBezTo>
                  <a:pt x="287995" y="167087"/>
                  <a:pt x="283968" y="171114"/>
                  <a:pt x="279000" y="171119"/>
                </a:cubicBezTo>
                <a:lnTo>
                  <a:pt x="270000" y="171119"/>
                </a:lnTo>
                <a:cubicBezTo>
                  <a:pt x="265030" y="171114"/>
                  <a:pt x="261004" y="167087"/>
                  <a:pt x="260999" y="162119"/>
                </a:cubicBezTo>
                <a:lnTo>
                  <a:pt x="260999" y="144119"/>
                </a:lnTo>
                <a:cubicBezTo>
                  <a:pt x="261004" y="139151"/>
                  <a:pt x="265030" y="135124"/>
                  <a:pt x="270000" y="135119"/>
                </a:cubicBezTo>
                <a:close/>
                <a:moveTo>
                  <a:pt x="242999" y="135119"/>
                </a:moveTo>
                <a:lnTo>
                  <a:pt x="252000" y="135119"/>
                </a:lnTo>
                <a:lnTo>
                  <a:pt x="252000" y="171119"/>
                </a:lnTo>
                <a:lnTo>
                  <a:pt x="242999" y="171119"/>
                </a:lnTo>
                <a:close/>
                <a:moveTo>
                  <a:pt x="27000" y="135119"/>
                </a:moveTo>
                <a:lnTo>
                  <a:pt x="36000" y="135119"/>
                </a:lnTo>
                <a:cubicBezTo>
                  <a:pt x="40969" y="135124"/>
                  <a:pt x="44996" y="139151"/>
                  <a:pt x="45001" y="144119"/>
                </a:cubicBezTo>
                <a:lnTo>
                  <a:pt x="45001" y="162119"/>
                </a:lnTo>
                <a:cubicBezTo>
                  <a:pt x="44996" y="167087"/>
                  <a:pt x="40969" y="171114"/>
                  <a:pt x="36000" y="171119"/>
                </a:cubicBezTo>
                <a:lnTo>
                  <a:pt x="27000" y="171119"/>
                </a:lnTo>
                <a:cubicBezTo>
                  <a:pt x="22031" y="171114"/>
                  <a:pt x="18005" y="167087"/>
                  <a:pt x="18000" y="162119"/>
                </a:cubicBezTo>
                <a:lnTo>
                  <a:pt x="18000" y="144119"/>
                </a:lnTo>
                <a:cubicBezTo>
                  <a:pt x="18005" y="139151"/>
                  <a:pt x="22031" y="135124"/>
                  <a:pt x="27000" y="135119"/>
                </a:cubicBezTo>
                <a:close/>
                <a:moveTo>
                  <a:pt x="0" y="135119"/>
                </a:moveTo>
                <a:lnTo>
                  <a:pt x="9001" y="135119"/>
                </a:lnTo>
                <a:lnTo>
                  <a:pt x="9001" y="171119"/>
                </a:lnTo>
                <a:lnTo>
                  <a:pt x="0" y="171119"/>
                </a:lnTo>
                <a:close/>
                <a:moveTo>
                  <a:pt x="252000" y="99119"/>
                </a:moveTo>
                <a:lnTo>
                  <a:pt x="252000" y="117119"/>
                </a:lnTo>
                <a:lnTo>
                  <a:pt x="261007" y="117119"/>
                </a:lnTo>
                <a:lnTo>
                  <a:pt x="261000" y="99119"/>
                </a:lnTo>
                <a:close/>
                <a:moveTo>
                  <a:pt x="9000" y="99119"/>
                </a:moveTo>
                <a:lnTo>
                  <a:pt x="9000" y="117119"/>
                </a:lnTo>
                <a:lnTo>
                  <a:pt x="18007" y="117119"/>
                </a:lnTo>
                <a:lnTo>
                  <a:pt x="18000" y="99119"/>
                </a:lnTo>
                <a:close/>
                <a:moveTo>
                  <a:pt x="278999" y="90119"/>
                </a:moveTo>
                <a:lnTo>
                  <a:pt x="288000" y="90119"/>
                </a:lnTo>
                <a:lnTo>
                  <a:pt x="288000" y="126119"/>
                </a:lnTo>
                <a:lnTo>
                  <a:pt x="278999" y="126119"/>
                </a:lnTo>
                <a:close/>
                <a:moveTo>
                  <a:pt x="252000" y="90119"/>
                </a:moveTo>
                <a:lnTo>
                  <a:pt x="261000" y="90119"/>
                </a:lnTo>
                <a:cubicBezTo>
                  <a:pt x="265968" y="90124"/>
                  <a:pt x="269995" y="94151"/>
                  <a:pt x="270000" y="99119"/>
                </a:cubicBezTo>
                <a:lnTo>
                  <a:pt x="270000" y="117119"/>
                </a:lnTo>
                <a:cubicBezTo>
                  <a:pt x="269995" y="122087"/>
                  <a:pt x="265968" y="126114"/>
                  <a:pt x="261000" y="126119"/>
                </a:cubicBezTo>
                <a:lnTo>
                  <a:pt x="252000" y="126119"/>
                </a:lnTo>
                <a:cubicBezTo>
                  <a:pt x="247030" y="126114"/>
                  <a:pt x="243004" y="122087"/>
                  <a:pt x="242999" y="117119"/>
                </a:cubicBezTo>
                <a:lnTo>
                  <a:pt x="242999" y="99119"/>
                </a:lnTo>
                <a:cubicBezTo>
                  <a:pt x="243004" y="94151"/>
                  <a:pt x="247030" y="90124"/>
                  <a:pt x="252000" y="90119"/>
                </a:cubicBezTo>
                <a:close/>
                <a:moveTo>
                  <a:pt x="36000" y="90119"/>
                </a:moveTo>
                <a:lnTo>
                  <a:pt x="45001" y="90119"/>
                </a:lnTo>
                <a:lnTo>
                  <a:pt x="45001" y="126119"/>
                </a:lnTo>
                <a:lnTo>
                  <a:pt x="36000" y="126119"/>
                </a:lnTo>
                <a:close/>
                <a:moveTo>
                  <a:pt x="9000" y="90119"/>
                </a:moveTo>
                <a:lnTo>
                  <a:pt x="18000" y="90119"/>
                </a:lnTo>
                <a:cubicBezTo>
                  <a:pt x="22969" y="90124"/>
                  <a:pt x="26996" y="94151"/>
                  <a:pt x="27001" y="99119"/>
                </a:cubicBezTo>
                <a:lnTo>
                  <a:pt x="27001" y="117119"/>
                </a:lnTo>
                <a:cubicBezTo>
                  <a:pt x="26996" y="122087"/>
                  <a:pt x="22969" y="126114"/>
                  <a:pt x="18000" y="126119"/>
                </a:cubicBezTo>
                <a:lnTo>
                  <a:pt x="9000" y="126119"/>
                </a:lnTo>
                <a:cubicBezTo>
                  <a:pt x="4031" y="126114"/>
                  <a:pt x="5" y="122087"/>
                  <a:pt x="0" y="117119"/>
                </a:cubicBezTo>
                <a:lnTo>
                  <a:pt x="0" y="99119"/>
                </a:lnTo>
                <a:cubicBezTo>
                  <a:pt x="5" y="94151"/>
                  <a:pt x="4031" y="90124"/>
                  <a:pt x="9000" y="90119"/>
                </a:cubicBezTo>
                <a:close/>
                <a:moveTo>
                  <a:pt x="144001" y="83369"/>
                </a:moveTo>
                <a:cubicBezTo>
                  <a:pt x="139032" y="83374"/>
                  <a:pt x="135005" y="87401"/>
                  <a:pt x="135000" y="92369"/>
                </a:cubicBezTo>
                <a:cubicBezTo>
                  <a:pt x="135000" y="97340"/>
                  <a:pt x="139030" y="101369"/>
                  <a:pt x="144001" y="101369"/>
                </a:cubicBezTo>
                <a:cubicBezTo>
                  <a:pt x="148971" y="101369"/>
                  <a:pt x="153001" y="97340"/>
                  <a:pt x="153001" y="92369"/>
                </a:cubicBezTo>
                <a:cubicBezTo>
                  <a:pt x="153001" y="87398"/>
                  <a:pt x="148971" y="83369"/>
                  <a:pt x="144001" y="83369"/>
                </a:cubicBezTo>
                <a:close/>
                <a:moveTo>
                  <a:pt x="144001" y="74369"/>
                </a:moveTo>
                <a:cubicBezTo>
                  <a:pt x="153942" y="74369"/>
                  <a:pt x="162001" y="82428"/>
                  <a:pt x="162001" y="92369"/>
                </a:cubicBezTo>
                <a:cubicBezTo>
                  <a:pt x="162001" y="102310"/>
                  <a:pt x="153942" y="110369"/>
                  <a:pt x="144001" y="110369"/>
                </a:cubicBezTo>
                <a:cubicBezTo>
                  <a:pt x="134064" y="110358"/>
                  <a:pt x="126011" y="102305"/>
                  <a:pt x="126000" y="92369"/>
                </a:cubicBezTo>
                <a:cubicBezTo>
                  <a:pt x="126000" y="82428"/>
                  <a:pt x="134059" y="74369"/>
                  <a:pt x="144001" y="74369"/>
                </a:cubicBezTo>
                <a:close/>
                <a:moveTo>
                  <a:pt x="144000" y="66212"/>
                </a:moveTo>
                <a:cubicBezTo>
                  <a:pt x="126609" y="66158"/>
                  <a:pt x="110844" y="76434"/>
                  <a:pt x="103875" y="92368"/>
                </a:cubicBezTo>
                <a:cubicBezTo>
                  <a:pt x="108291" y="102380"/>
                  <a:pt x="116290" y="110379"/>
                  <a:pt x="126302" y="114795"/>
                </a:cubicBezTo>
                <a:cubicBezTo>
                  <a:pt x="148462" y="124569"/>
                  <a:pt x="174350" y="114528"/>
                  <a:pt x="184124" y="92368"/>
                </a:cubicBezTo>
                <a:cubicBezTo>
                  <a:pt x="177155" y="76434"/>
                  <a:pt x="161392" y="66158"/>
                  <a:pt x="144000" y="66212"/>
                </a:cubicBezTo>
                <a:close/>
                <a:moveTo>
                  <a:pt x="145314" y="57214"/>
                </a:moveTo>
                <a:cubicBezTo>
                  <a:pt x="165906" y="57735"/>
                  <a:pt x="185170" y="70342"/>
                  <a:pt x="193186" y="90716"/>
                </a:cubicBezTo>
                <a:lnTo>
                  <a:pt x="193838" y="92368"/>
                </a:lnTo>
                <a:lnTo>
                  <a:pt x="193186" y="94021"/>
                </a:lnTo>
                <a:cubicBezTo>
                  <a:pt x="185289" y="114279"/>
                  <a:pt x="165743" y="127593"/>
                  <a:pt x="144000" y="127525"/>
                </a:cubicBezTo>
                <a:cubicBezTo>
                  <a:pt x="122256" y="127593"/>
                  <a:pt x="102711" y="114279"/>
                  <a:pt x="94813" y="94021"/>
                </a:cubicBezTo>
                <a:lnTo>
                  <a:pt x="94161" y="92368"/>
                </a:lnTo>
                <a:lnTo>
                  <a:pt x="94813" y="90716"/>
                </a:lnTo>
                <a:cubicBezTo>
                  <a:pt x="100186" y="77061"/>
                  <a:pt x="110993" y="66255"/>
                  <a:pt x="124647" y="60882"/>
                </a:cubicBezTo>
                <a:cubicBezTo>
                  <a:pt x="131439" y="58210"/>
                  <a:pt x="138450" y="57041"/>
                  <a:pt x="145314" y="57214"/>
                </a:cubicBezTo>
                <a:close/>
                <a:moveTo>
                  <a:pt x="270000" y="54119"/>
                </a:moveTo>
                <a:lnTo>
                  <a:pt x="270000" y="72119"/>
                </a:lnTo>
                <a:lnTo>
                  <a:pt x="279000" y="72119"/>
                </a:lnTo>
                <a:lnTo>
                  <a:pt x="279000" y="54119"/>
                </a:lnTo>
                <a:close/>
                <a:moveTo>
                  <a:pt x="27000" y="54119"/>
                </a:moveTo>
                <a:lnTo>
                  <a:pt x="27000" y="72119"/>
                </a:lnTo>
                <a:lnTo>
                  <a:pt x="36000" y="72119"/>
                </a:lnTo>
                <a:lnTo>
                  <a:pt x="36000" y="54119"/>
                </a:lnTo>
                <a:close/>
                <a:moveTo>
                  <a:pt x="270000" y="45119"/>
                </a:moveTo>
                <a:lnTo>
                  <a:pt x="279000" y="45119"/>
                </a:lnTo>
                <a:cubicBezTo>
                  <a:pt x="283968" y="45124"/>
                  <a:pt x="287995" y="49151"/>
                  <a:pt x="288000" y="54119"/>
                </a:cubicBezTo>
                <a:lnTo>
                  <a:pt x="288000" y="72119"/>
                </a:lnTo>
                <a:cubicBezTo>
                  <a:pt x="287995" y="77087"/>
                  <a:pt x="283968" y="81114"/>
                  <a:pt x="279000" y="81119"/>
                </a:cubicBezTo>
                <a:lnTo>
                  <a:pt x="270000" y="81119"/>
                </a:lnTo>
                <a:cubicBezTo>
                  <a:pt x="265030" y="81114"/>
                  <a:pt x="261004" y="77087"/>
                  <a:pt x="260999" y="72119"/>
                </a:cubicBezTo>
                <a:lnTo>
                  <a:pt x="260999" y="54119"/>
                </a:lnTo>
                <a:cubicBezTo>
                  <a:pt x="261004" y="49151"/>
                  <a:pt x="265030" y="45124"/>
                  <a:pt x="270000" y="45119"/>
                </a:cubicBezTo>
                <a:close/>
                <a:moveTo>
                  <a:pt x="242999" y="45119"/>
                </a:moveTo>
                <a:lnTo>
                  <a:pt x="252000" y="45119"/>
                </a:lnTo>
                <a:lnTo>
                  <a:pt x="252000" y="81119"/>
                </a:lnTo>
                <a:lnTo>
                  <a:pt x="242999" y="81119"/>
                </a:lnTo>
                <a:close/>
                <a:moveTo>
                  <a:pt x="27000" y="45119"/>
                </a:moveTo>
                <a:lnTo>
                  <a:pt x="36000" y="45119"/>
                </a:lnTo>
                <a:cubicBezTo>
                  <a:pt x="40969" y="45124"/>
                  <a:pt x="44996" y="49151"/>
                  <a:pt x="45001" y="54119"/>
                </a:cubicBezTo>
                <a:lnTo>
                  <a:pt x="45001" y="72119"/>
                </a:lnTo>
                <a:cubicBezTo>
                  <a:pt x="44996" y="77087"/>
                  <a:pt x="40969" y="81114"/>
                  <a:pt x="36000" y="81119"/>
                </a:cubicBezTo>
                <a:lnTo>
                  <a:pt x="27000" y="81119"/>
                </a:lnTo>
                <a:cubicBezTo>
                  <a:pt x="22031" y="81114"/>
                  <a:pt x="18005" y="77087"/>
                  <a:pt x="18000" y="72119"/>
                </a:cubicBezTo>
                <a:lnTo>
                  <a:pt x="18000" y="54119"/>
                </a:lnTo>
                <a:cubicBezTo>
                  <a:pt x="18005" y="49151"/>
                  <a:pt x="22031" y="45124"/>
                  <a:pt x="27000" y="45119"/>
                </a:cubicBezTo>
                <a:close/>
                <a:moveTo>
                  <a:pt x="0" y="45119"/>
                </a:moveTo>
                <a:lnTo>
                  <a:pt x="9001" y="45119"/>
                </a:lnTo>
                <a:lnTo>
                  <a:pt x="9001" y="81119"/>
                </a:lnTo>
                <a:lnTo>
                  <a:pt x="0" y="81119"/>
                </a:lnTo>
                <a:close/>
                <a:moveTo>
                  <a:pt x="144001" y="27119"/>
                </a:moveTo>
                <a:cubicBezTo>
                  <a:pt x="109222" y="27158"/>
                  <a:pt x="81039" y="55341"/>
                  <a:pt x="81000" y="90119"/>
                </a:cubicBezTo>
                <a:cubicBezTo>
                  <a:pt x="81000" y="124913"/>
                  <a:pt x="109206" y="153119"/>
                  <a:pt x="144001" y="153119"/>
                </a:cubicBezTo>
                <a:cubicBezTo>
                  <a:pt x="178795" y="153119"/>
                  <a:pt x="207001" y="124913"/>
                  <a:pt x="207001" y="90119"/>
                </a:cubicBezTo>
                <a:cubicBezTo>
                  <a:pt x="207001" y="55325"/>
                  <a:pt x="178795" y="27119"/>
                  <a:pt x="144001" y="27119"/>
                </a:cubicBezTo>
                <a:close/>
                <a:moveTo>
                  <a:pt x="144001" y="18119"/>
                </a:moveTo>
                <a:cubicBezTo>
                  <a:pt x="183765" y="18119"/>
                  <a:pt x="216001" y="50355"/>
                  <a:pt x="216001" y="90119"/>
                </a:cubicBezTo>
                <a:cubicBezTo>
                  <a:pt x="216001" y="129883"/>
                  <a:pt x="183765" y="162119"/>
                  <a:pt x="144001" y="162119"/>
                </a:cubicBezTo>
                <a:cubicBezTo>
                  <a:pt x="104254" y="162074"/>
                  <a:pt x="72045" y="129865"/>
                  <a:pt x="72000" y="90119"/>
                </a:cubicBezTo>
                <a:cubicBezTo>
                  <a:pt x="72000" y="50354"/>
                  <a:pt x="104235" y="18119"/>
                  <a:pt x="144001" y="18119"/>
                </a:cubicBezTo>
                <a:close/>
                <a:moveTo>
                  <a:pt x="243000" y="9119"/>
                </a:moveTo>
                <a:lnTo>
                  <a:pt x="243000" y="27119"/>
                </a:lnTo>
                <a:lnTo>
                  <a:pt x="252007" y="27119"/>
                </a:lnTo>
                <a:lnTo>
                  <a:pt x="252000" y="9119"/>
                </a:lnTo>
                <a:close/>
                <a:moveTo>
                  <a:pt x="9000" y="9119"/>
                </a:moveTo>
                <a:lnTo>
                  <a:pt x="9000" y="27119"/>
                </a:lnTo>
                <a:lnTo>
                  <a:pt x="18007" y="27119"/>
                </a:lnTo>
                <a:lnTo>
                  <a:pt x="18000" y="9119"/>
                </a:lnTo>
                <a:close/>
                <a:moveTo>
                  <a:pt x="143999" y="9118"/>
                </a:moveTo>
                <a:cubicBezTo>
                  <a:pt x="99285" y="9169"/>
                  <a:pt x="63050" y="45404"/>
                  <a:pt x="62999" y="90118"/>
                </a:cubicBezTo>
                <a:cubicBezTo>
                  <a:pt x="62999" y="134853"/>
                  <a:pt x="99264" y="171118"/>
                  <a:pt x="143999" y="171118"/>
                </a:cubicBezTo>
                <a:cubicBezTo>
                  <a:pt x="188734" y="171118"/>
                  <a:pt x="224999" y="134854"/>
                  <a:pt x="224999" y="90118"/>
                </a:cubicBezTo>
                <a:cubicBezTo>
                  <a:pt x="224999" y="45383"/>
                  <a:pt x="188734" y="9118"/>
                  <a:pt x="143999" y="9118"/>
                </a:cubicBezTo>
                <a:close/>
                <a:moveTo>
                  <a:pt x="130499" y="1030"/>
                </a:moveTo>
                <a:cubicBezTo>
                  <a:pt x="179642" y="-6426"/>
                  <a:pt x="225525" y="27368"/>
                  <a:pt x="232981" y="76511"/>
                </a:cubicBezTo>
                <a:cubicBezTo>
                  <a:pt x="240436" y="125655"/>
                  <a:pt x="206642" y="171537"/>
                  <a:pt x="157499" y="178993"/>
                </a:cubicBezTo>
                <a:lnTo>
                  <a:pt x="157499" y="274618"/>
                </a:lnTo>
                <a:cubicBezTo>
                  <a:pt x="157499" y="282074"/>
                  <a:pt x="151455" y="288118"/>
                  <a:pt x="143999" y="288118"/>
                </a:cubicBezTo>
                <a:cubicBezTo>
                  <a:pt x="136543" y="288118"/>
                  <a:pt x="130499" y="282074"/>
                  <a:pt x="130499" y="274618"/>
                </a:cubicBezTo>
                <a:lnTo>
                  <a:pt x="130499" y="178993"/>
                </a:lnTo>
                <a:cubicBezTo>
                  <a:pt x="91523" y="173080"/>
                  <a:pt x="60931" y="142488"/>
                  <a:pt x="55018" y="103511"/>
                </a:cubicBezTo>
                <a:cubicBezTo>
                  <a:pt x="47562" y="54368"/>
                  <a:pt x="81356" y="8486"/>
                  <a:pt x="130499" y="1030"/>
                </a:cubicBezTo>
                <a:close/>
                <a:moveTo>
                  <a:pt x="269999" y="119"/>
                </a:moveTo>
                <a:lnTo>
                  <a:pt x="279000" y="119"/>
                </a:lnTo>
                <a:lnTo>
                  <a:pt x="279000" y="36119"/>
                </a:lnTo>
                <a:lnTo>
                  <a:pt x="269999" y="36119"/>
                </a:lnTo>
                <a:close/>
                <a:moveTo>
                  <a:pt x="243000" y="119"/>
                </a:moveTo>
                <a:lnTo>
                  <a:pt x="252000" y="119"/>
                </a:lnTo>
                <a:cubicBezTo>
                  <a:pt x="256968" y="124"/>
                  <a:pt x="260995" y="4151"/>
                  <a:pt x="261000" y="9119"/>
                </a:cubicBezTo>
                <a:lnTo>
                  <a:pt x="261000" y="27119"/>
                </a:lnTo>
                <a:cubicBezTo>
                  <a:pt x="260995" y="32087"/>
                  <a:pt x="256968" y="36114"/>
                  <a:pt x="252000" y="36119"/>
                </a:cubicBezTo>
                <a:lnTo>
                  <a:pt x="243000" y="36119"/>
                </a:lnTo>
                <a:cubicBezTo>
                  <a:pt x="238030" y="36114"/>
                  <a:pt x="234004" y="32087"/>
                  <a:pt x="233999" y="27119"/>
                </a:cubicBezTo>
                <a:lnTo>
                  <a:pt x="233999" y="9119"/>
                </a:lnTo>
                <a:cubicBezTo>
                  <a:pt x="234004" y="4151"/>
                  <a:pt x="238030" y="124"/>
                  <a:pt x="243000" y="119"/>
                </a:cubicBezTo>
                <a:close/>
                <a:moveTo>
                  <a:pt x="215999" y="119"/>
                </a:moveTo>
                <a:lnTo>
                  <a:pt x="225000" y="119"/>
                </a:lnTo>
                <a:lnTo>
                  <a:pt x="225000" y="18574"/>
                </a:lnTo>
                <a:lnTo>
                  <a:pt x="215999" y="18574"/>
                </a:lnTo>
                <a:close/>
                <a:moveTo>
                  <a:pt x="72000" y="119"/>
                </a:moveTo>
                <a:lnTo>
                  <a:pt x="81001" y="119"/>
                </a:lnTo>
                <a:lnTo>
                  <a:pt x="81001" y="18574"/>
                </a:lnTo>
                <a:lnTo>
                  <a:pt x="72000" y="18574"/>
                </a:lnTo>
                <a:close/>
                <a:moveTo>
                  <a:pt x="54000" y="119"/>
                </a:moveTo>
                <a:lnTo>
                  <a:pt x="63001" y="119"/>
                </a:lnTo>
                <a:lnTo>
                  <a:pt x="63001" y="36119"/>
                </a:lnTo>
                <a:lnTo>
                  <a:pt x="54000" y="36119"/>
                </a:lnTo>
                <a:close/>
                <a:moveTo>
                  <a:pt x="36000" y="119"/>
                </a:moveTo>
                <a:lnTo>
                  <a:pt x="45001" y="119"/>
                </a:lnTo>
                <a:lnTo>
                  <a:pt x="45001" y="36119"/>
                </a:lnTo>
                <a:lnTo>
                  <a:pt x="36000" y="36119"/>
                </a:lnTo>
                <a:close/>
                <a:moveTo>
                  <a:pt x="9000" y="119"/>
                </a:moveTo>
                <a:lnTo>
                  <a:pt x="18000" y="119"/>
                </a:lnTo>
                <a:cubicBezTo>
                  <a:pt x="22969" y="124"/>
                  <a:pt x="26996" y="4151"/>
                  <a:pt x="27001" y="9119"/>
                </a:cubicBezTo>
                <a:lnTo>
                  <a:pt x="27001" y="27119"/>
                </a:lnTo>
                <a:cubicBezTo>
                  <a:pt x="26996" y="32087"/>
                  <a:pt x="22969" y="36114"/>
                  <a:pt x="18000" y="36119"/>
                </a:cubicBezTo>
                <a:lnTo>
                  <a:pt x="9000" y="36119"/>
                </a:lnTo>
                <a:cubicBezTo>
                  <a:pt x="4031" y="36114"/>
                  <a:pt x="5" y="32087"/>
                  <a:pt x="0" y="27119"/>
                </a:cubicBezTo>
                <a:lnTo>
                  <a:pt x="0" y="9119"/>
                </a:lnTo>
                <a:cubicBezTo>
                  <a:pt x="5" y="4151"/>
                  <a:pt x="4031" y="124"/>
                  <a:pt x="9000" y="1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4465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16" name="任意形状 15"/>
          <p:cNvSpPr/>
          <p:nvPr>
            <p:custDataLst>
              <p:tags r:id="rId13"/>
            </p:custDataLst>
          </p:nvPr>
        </p:nvSpPr>
        <p:spPr>
          <a:xfrm>
            <a:off x="2904128" y="2218895"/>
            <a:ext cx="5977404" cy="712798"/>
          </a:xfrm>
          <a:custGeom>
            <a:avLst/>
            <a:gdLst>
              <a:gd name="connsiteX0" fmla="*/ 6872059 w 7303770"/>
              <a:gd name="connsiteY0" fmla="*/ 5144 h 870966"/>
              <a:gd name="connsiteX1" fmla="*/ 6872059 w 7303770"/>
              <a:gd name="connsiteY1" fmla="*/ 5144 h 870966"/>
              <a:gd name="connsiteX2" fmla="*/ 6872059 w 7303770"/>
              <a:gd name="connsiteY2" fmla="*/ 5144 h 870966"/>
              <a:gd name="connsiteX3" fmla="*/ 437883 w 7303770"/>
              <a:gd name="connsiteY3" fmla="*/ 5144 h 870966"/>
              <a:gd name="connsiteX4" fmla="*/ 5144 w 7303770"/>
              <a:gd name="connsiteY4" fmla="*/ 437883 h 870966"/>
              <a:gd name="connsiteX5" fmla="*/ 437883 w 7303770"/>
              <a:gd name="connsiteY5" fmla="*/ 870623 h 870966"/>
              <a:gd name="connsiteX6" fmla="*/ 6872059 w 7303770"/>
              <a:gd name="connsiteY6" fmla="*/ 870623 h 870966"/>
              <a:gd name="connsiteX7" fmla="*/ 6872059 w 7303770"/>
              <a:gd name="connsiteY7" fmla="*/ 870623 h 870966"/>
              <a:gd name="connsiteX8" fmla="*/ 6872059 w 7303770"/>
              <a:gd name="connsiteY8" fmla="*/ 870623 h 870966"/>
              <a:gd name="connsiteX9" fmla="*/ 7304799 w 7303770"/>
              <a:gd name="connsiteY9" fmla="*/ 437883 h 870966"/>
              <a:gd name="connsiteX10" fmla="*/ 6872059 w 7303770"/>
              <a:gd name="connsiteY10" fmla="*/ 5144 h 87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3770" h="870966">
                <a:moveTo>
                  <a:pt x="6872059" y="5144"/>
                </a:moveTo>
                <a:lnTo>
                  <a:pt x="6872059" y="5144"/>
                </a:lnTo>
                <a:lnTo>
                  <a:pt x="6872059" y="5144"/>
                </a:lnTo>
                <a:lnTo>
                  <a:pt x="437883" y="5144"/>
                </a:lnTo>
                <a:cubicBezTo>
                  <a:pt x="199225" y="5144"/>
                  <a:pt x="5144" y="198539"/>
                  <a:pt x="5144" y="437883"/>
                </a:cubicBezTo>
                <a:cubicBezTo>
                  <a:pt x="5144" y="676542"/>
                  <a:pt x="198539" y="870623"/>
                  <a:pt x="437883" y="870623"/>
                </a:cubicBezTo>
                <a:lnTo>
                  <a:pt x="6872059" y="870623"/>
                </a:lnTo>
                <a:lnTo>
                  <a:pt x="6872059" y="870623"/>
                </a:lnTo>
                <a:lnTo>
                  <a:pt x="6872059" y="870623"/>
                </a:lnTo>
                <a:cubicBezTo>
                  <a:pt x="7110718" y="870623"/>
                  <a:pt x="7304799" y="677228"/>
                  <a:pt x="7304799" y="437883"/>
                </a:cubicBezTo>
                <a:cubicBezTo>
                  <a:pt x="7304799" y="198539"/>
                  <a:pt x="7110718" y="5144"/>
                  <a:pt x="6872059" y="514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8068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19" name="任意形状 18"/>
          <p:cNvSpPr/>
          <p:nvPr>
            <p:custDataLst>
              <p:tags r:id="rId14"/>
            </p:custDataLst>
          </p:nvPr>
        </p:nvSpPr>
        <p:spPr>
          <a:xfrm>
            <a:off x="3004594" y="2319360"/>
            <a:ext cx="510745" cy="510745"/>
          </a:xfrm>
          <a:custGeom>
            <a:avLst/>
            <a:gdLst>
              <a:gd name="connsiteX0" fmla="*/ 625107 w 624078"/>
              <a:gd name="connsiteY0" fmla="*/ 315125 h 624078"/>
              <a:gd name="connsiteX1" fmla="*/ 315125 w 624078"/>
              <a:gd name="connsiteY1" fmla="*/ 625107 h 624078"/>
              <a:gd name="connsiteX2" fmla="*/ 5143 w 624078"/>
              <a:gd name="connsiteY2" fmla="*/ 315125 h 624078"/>
              <a:gd name="connsiteX3" fmla="*/ 315125 w 624078"/>
              <a:gd name="connsiteY3" fmla="*/ 5143 h 624078"/>
              <a:gd name="connsiteX4" fmla="*/ 625107 w 624078"/>
              <a:gd name="connsiteY4" fmla="*/ 315125 h 624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78" h="624078">
                <a:moveTo>
                  <a:pt x="625107" y="315125"/>
                </a:moveTo>
                <a:cubicBezTo>
                  <a:pt x="625107" y="486323"/>
                  <a:pt x="486323" y="625107"/>
                  <a:pt x="315125" y="625107"/>
                </a:cubicBezTo>
                <a:cubicBezTo>
                  <a:pt x="143927" y="625107"/>
                  <a:pt x="5143" y="486323"/>
                  <a:pt x="5143" y="315125"/>
                </a:cubicBezTo>
                <a:cubicBezTo>
                  <a:pt x="5143" y="143927"/>
                  <a:pt x="143927" y="5143"/>
                  <a:pt x="315125" y="5143"/>
                </a:cubicBezTo>
                <a:cubicBezTo>
                  <a:pt x="486323" y="5143"/>
                  <a:pt x="625107" y="143927"/>
                  <a:pt x="625107" y="315125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3515332" y="2307758"/>
            <a:ext cx="5106533" cy="557732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kumimoji="1" lang="zh-CN" altLang="en-US" sz="16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成员之间形成相互合作、相互依赖的关系</a:t>
            </a:r>
          </a:p>
        </p:txBody>
      </p:sp>
      <p:sp>
        <p:nvSpPr>
          <p:cNvPr id="76" name="图形 29"/>
          <p:cNvSpPr/>
          <p:nvPr>
            <p:custDataLst>
              <p:tags r:id="rId16"/>
            </p:custDataLst>
          </p:nvPr>
        </p:nvSpPr>
        <p:spPr>
          <a:xfrm>
            <a:off x="3131319" y="2446254"/>
            <a:ext cx="256933" cy="256933"/>
          </a:xfrm>
          <a:custGeom>
            <a:avLst/>
            <a:gdLst>
              <a:gd name="connsiteX0" fmla="*/ 182665 w 288000"/>
              <a:gd name="connsiteY0" fmla="*/ 46042 h 288000"/>
              <a:gd name="connsiteX1" fmla="*/ 182665 w 288000"/>
              <a:gd name="connsiteY1" fmla="*/ 16009 h 288000"/>
              <a:gd name="connsiteX2" fmla="*/ 166656 w 288000"/>
              <a:gd name="connsiteY2" fmla="*/ 0 h 288000"/>
              <a:gd name="connsiteX3" fmla="*/ 0 w 288000"/>
              <a:gd name="connsiteY3" fmla="*/ 18 h 288000"/>
              <a:gd name="connsiteX4" fmla="*/ 0 w 288000"/>
              <a:gd name="connsiteY4" fmla="*/ 288018 h 288000"/>
              <a:gd name="connsiteX5" fmla="*/ 9000 w 288000"/>
              <a:gd name="connsiteY5" fmla="*/ 288018 h 288000"/>
              <a:gd name="connsiteX6" fmla="*/ 9000 w 288000"/>
              <a:gd name="connsiteY6" fmla="*/ 153034 h 288000"/>
              <a:gd name="connsiteX7" fmla="*/ 18011 w 288000"/>
              <a:gd name="connsiteY7" fmla="*/ 153033 h 288000"/>
              <a:gd name="connsiteX8" fmla="*/ 18011 w 288000"/>
              <a:gd name="connsiteY8" fmla="*/ 265526 h 288000"/>
              <a:gd name="connsiteX9" fmla="*/ 40511 w 288000"/>
              <a:gd name="connsiteY9" fmla="*/ 288026 h 288000"/>
              <a:gd name="connsiteX10" fmla="*/ 70908 w 288000"/>
              <a:gd name="connsiteY10" fmla="*/ 288026 h 288000"/>
              <a:gd name="connsiteX11" fmla="*/ 83637 w 288000"/>
              <a:gd name="connsiteY11" fmla="*/ 282753 h 288000"/>
              <a:gd name="connsiteX12" fmla="*/ 112533 w 288000"/>
              <a:gd name="connsiteY12" fmla="*/ 253859 h 288000"/>
              <a:gd name="connsiteX13" fmla="*/ 124262 w 288000"/>
              <a:gd name="connsiteY13" fmla="*/ 265392 h 288000"/>
              <a:gd name="connsiteX14" fmla="*/ 124137 w 288000"/>
              <a:gd name="connsiteY14" fmla="*/ 265518 h 288000"/>
              <a:gd name="connsiteX15" fmla="*/ 130500 w 288000"/>
              <a:gd name="connsiteY15" fmla="*/ 271881 h 288000"/>
              <a:gd name="connsiteX16" fmla="*/ 130679 w 288000"/>
              <a:gd name="connsiteY16" fmla="*/ 271702 h 288000"/>
              <a:gd name="connsiteX17" fmla="*/ 146586 w 288000"/>
              <a:gd name="connsiteY17" fmla="*/ 287345 h 288000"/>
              <a:gd name="connsiteX18" fmla="*/ 152897 w 288000"/>
              <a:gd name="connsiteY18" fmla="*/ 280929 h 288000"/>
              <a:gd name="connsiteX19" fmla="*/ 137042 w 288000"/>
              <a:gd name="connsiteY19" fmla="*/ 265338 h 288000"/>
              <a:gd name="connsiteX20" fmla="*/ 184515 w 288000"/>
              <a:gd name="connsiteY20" fmla="*/ 217868 h 288000"/>
              <a:gd name="connsiteX21" fmla="*/ 223309 w 288000"/>
              <a:gd name="connsiteY21" fmla="*/ 256347 h 288000"/>
              <a:gd name="connsiteX22" fmla="*/ 223139 w 288000"/>
              <a:gd name="connsiteY22" fmla="*/ 256517 h 288000"/>
              <a:gd name="connsiteX23" fmla="*/ 229502 w 288000"/>
              <a:gd name="connsiteY23" fmla="*/ 262881 h 288000"/>
              <a:gd name="connsiteX24" fmla="*/ 229698 w 288000"/>
              <a:gd name="connsiteY24" fmla="*/ 262685 h 288000"/>
              <a:gd name="connsiteX25" fmla="*/ 254560 w 288000"/>
              <a:gd name="connsiteY25" fmla="*/ 287345 h 288000"/>
              <a:gd name="connsiteX26" fmla="*/ 260897 w 288000"/>
              <a:gd name="connsiteY26" fmla="*/ 280955 h 288000"/>
              <a:gd name="connsiteX27" fmla="*/ 236061 w 288000"/>
              <a:gd name="connsiteY27" fmla="*/ 256322 h 288000"/>
              <a:gd name="connsiteX28" fmla="*/ 247502 w 288000"/>
              <a:gd name="connsiteY28" fmla="*/ 244881 h 288000"/>
              <a:gd name="connsiteX29" fmla="*/ 271641 w 288000"/>
              <a:gd name="connsiteY29" fmla="*/ 269020 h 288000"/>
              <a:gd name="connsiteX30" fmla="*/ 278005 w 288000"/>
              <a:gd name="connsiteY30" fmla="*/ 262657 h 288000"/>
              <a:gd name="connsiteX31" fmla="*/ 247502 w 288000"/>
              <a:gd name="connsiteY31" fmla="*/ 232154 h 288000"/>
              <a:gd name="connsiteX32" fmla="*/ 229672 w 288000"/>
              <a:gd name="connsiteY32" fmla="*/ 249984 h 288000"/>
              <a:gd name="connsiteX33" fmla="*/ 184489 w 288000"/>
              <a:gd name="connsiteY33" fmla="*/ 205167 h 288000"/>
              <a:gd name="connsiteX34" fmla="*/ 130626 w 288000"/>
              <a:gd name="connsiteY34" fmla="*/ 259029 h 288000"/>
              <a:gd name="connsiteX35" fmla="*/ 112480 w 288000"/>
              <a:gd name="connsiteY35" fmla="*/ 241185 h 288000"/>
              <a:gd name="connsiteX36" fmla="*/ 77273 w 288000"/>
              <a:gd name="connsiteY36" fmla="*/ 276390 h 288000"/>
              <a:gd name="connsiteX37" fmla="*/ 70908 w 288000"/>
              <a:gd name="connsiteY37" fmla="*/ 279026 h 288000"/>
              <a:gd name="connsiteX38" fmla="*/ 40511 w 288000"/>
              <a:gd name="connsiteY38" fmla="*/ 279026 h 288000"/>
              <a:gd name="connsiteX39" fmla="*/ 27011 w 288000"/>
              <a:gd name="connsiteY39" fmla="*/ 265526 h 288000"/>
              <a:gd name="connsiteX40" fmla="*/ 27011 w 288000"/>
              <a:gd name="connsiteY40" fmla="*/ 153032 h 288000"/>
              <a:gd name="connsiteX41" fmla="*/ 166656 w 288000"/>
              <a:gd name="connsiteY41" fmla="*/ 153018 h 288000"/>
              <a:gd name="connsiteX42" fmla="*/ 173683 w 288000"/>
              <a:gd name="connsiteY42" fmla="*/ 160010 h 288000"/>
              <a:gd name="connsiteX43" fmla="*/ 166691 w 288000"/>
              <a:gd name="connsiteY43" fmla="*/ 167036 h 288000"/>
              <a:gd name="connsiteX44" fmla="*/ 166656 w 288000"/>
              <a:gd name="connsiteY44" fmla="*/ 167036 h 288000"/>
              <a:gd name="connsiteX45" fmla="*/ 97596 w 288000"/>
              <a:gd name="connsiteY45" fmla="*/ 167036 h 288000"/>
              <a:gd name="connsiteX46" fmla="*/ 81610 w 288000"/>
              <a:gd name="connsiteY46" fmla="*/ 183073 h 288000"/>
              <a:gd name="connsiteX47" fmla="*/ 97596 w 288000"/>
              <a:gd name="connsiteY47" fmla="*/ 199059 h 288000"/>
              <a:gd name="connsiteX48" fmla="*/ 288407 w 288000"/>
              <a:gd name="connsiteY48" fmla="*/ 199059 h 288000"/>
              <a:gd name="connsiteX49" fmla="*/ 257816 w 288000"/>
              <a:gd name="connsiteY49" fmla="*/ 122550 h 288000"/>
              <a:gd name="connsiteX50" fmla="*/ 288407 w 288000"/>
              <a:gd name="connsiteY50" fmla="*/ 46041 h 288000"/>
              <a:gd name="connsiteX51" fmla="*/ 182665 w 288000"/>
              <a:gd name="connsiteY51" fmla="*/ 46042 h 288000"/>
              <a:gd name="connsiteX52" fmla="*/ 166656 w 288000"/>
              <a:gd name="connsiteY52" fmla="*/ 144018 h 288000"/>
              <a:gd name="connsiteX53" fmla="*/ 9000 w 288000"/>
              <a:gd name="connsiteY53" fmla="*/ 144035 h 288000"/>
              <a:gd name="connsiteX54" fmla="*/ 9000 w 288000"/>
              <a:gd name="connsiteY54" fmla="*/ 9018 h 288000"/>
              <a:gd name="connsiteX55" fmla="*/ 166656 w 288000"/>
              <a:gd name="connsiteY55" fmla="*/ 9000 h 288000"/>
              <a:gd name="connsiteX56" fmla="*/ 173665 w 288000"/>
              <a:gd name="connsiteY56" fmla="*/ 16009 h 288000"/>
              <a:gd name="connsiteX57" fmla="*/ 173670 w 288000"/>
              <a:gd name="connsiteY57" fmla="*/ 145635 h 288000"/>
              <a:gd name="connsiteX58" fmla="*/ 166656 w 288000"/>
              <a:gd name="connsiteY58" fmla="*/ 144018 h 288000"/>
              <a:gd name="connsiteX59" fmla="*/ 275117 w 288000"/>
              <a:gd name="connsiteY59" fmla="*/ 190059 h 288000"/>
              <a:gd name="connsiteX60" fmla="*/ 97596 w 288000"/>
              <a:gd name="connsiteY60" fmla="*/ 190059 h 288000"/>
              <a:gd name="connsiteX61" fmla="*/ 90601 w 288000"/>
              <a:gd name="connsiteY61" fmla="*/ 183031 h 288000"/>
              <a:gd name="connsiteX62" fmla="*/ 97596 w 288000"/>
              <a:gd name="connsiteY62" fmla="*/ 176036 h 288000"/>
              <a:gd name="connsiteX63" fmla="*/ 166656 w 288000"/>
              <a:gd name="connsiteY63" fmla="*/ 176036 h 288000"/>
              <a:gd name="connsiteX64" fmla="*/ 182024 w 288000"/>
              <a:gd name="connsiteY64" fmla="*/ 164527 h 288000"/>
              <a:gd name="connsiteX65" fmla="*/ 182669 w 288000"/>
              <a:gd name="connsiteY65" fmla="*/ 164527 h 288000"/>
              <a:gd name="connsiteX66" fmla="*/ 182665 w 288000"/>
              <a:gd name="connsiteY66" fmla="*/ 55041 h 288000"/>
              <a:gd name="connsiteX67" fmla="*/ 275117 w 288000"/>
              <a:gd name="connsiteY67" fmla="*/ 55041 h 288000"/>
              <a:gd name="connsiteX68" fmla="*/ 248122 w 288000"/>
              <a:gd name="connsiteY68" fmla="*/ 122550 h 288000"/>
              <a:gd name="connsiteX69" fmla="*/ 275117 w 288000"/>
              <a:gd name="connsiteY69" fmla="*/ 190059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8000" h="288000">
                <a:moveTo>
                  <a:pt x="182665" y="46042"/>
                </a:moveTo>
                <a:lnTo>
                  <a:pt x="182665" y="16009"/>
                </a:lnTo>
                <a:cubicBezTo>
                  <a:pt x="182656" y="7171"/>
                  <a:pt x="175494" y="9"/>
                  <a:pt x="166656" y="0"/>
                </a:cubicBezTo>
                <a:lnTo>
                  <a:pt x="0" y="18"/>
                </a:lnTo>
                <a:lnTo>
                  <a:pt x="0" y="288018"/>
                </a:lnTo>
                <a:lnTo>
                  <a:pt x="9000" y="288018"/>
                </a:lnTo>
                <a:lnTo>
                  <a:pt x="9000" y="153034"/>
                </a:lnTo>
                <a:lnTo>
                  <a:pt x="18011" y="153033"/>
                </a:lnTo>
                <a:lnTo>
                  <a:pt x="18011" y="265526"/>
                </a:lnTo>
                <a:cubicBezTo>
                  <a:pt x="18026" y="277947"/>
                  <a:pt x="28091" y="288012"/>
                  <a:pt x="40511" y="288026"/>
                </a:cubicBezTo>
                <a:lnTo>
                  <a:pt x="70908" y="288026"/>
                </a:lnTo>
                <a:cubicBezTo>
                  <a:pt x="75685" y="288038"/>
                  <a:pt x="80268" y="286140"/>
                  <a:pt x="83637" y="282753"/>
                </a:cubicBezTo>
                <a:lnTo>
                  <a:pt x="112533" y="253859"/>
                </a:lnTo>
                <a:lnTo>
                  <a:pt x="124262" y="265392"/>
                </a:lnTo>
                <a:lnTo>
                  <a:pt x="124137" y="265518"/>
                </a:lnTo>
                <a:lnTo>
                  <a:pt x="130500" y="271881"/>
                </a:lnTo>
                <a:lnTo>
                  <a:pt x="130679" y="271702"/>
                </a:lnTo>
                <a:lnTo>
                  <a:pt x="146586" y="287345"/>
                </a:lnTo>
                <a:lnTo>
                  <a:pt x="152897" y="280929"/>
                </a:lnTo>
                <a:lnTo>
                  <a:pt x="137042" y="265338"/>
                </a:lnTo>
                <a:lnTo>
                  <a:pt x="184515" y="217868"/>
                </a:lnTo>
                <a:lnTo>
                  <a:pt x="223309" y="256347"/>
                </a:lnTo>
                <a:lnTo>
                  <a:pt x="223139" y="256517"/>
                </a:lnTo>
                <a:lnTo>
                  <a:pt x="229502" y="262881"/>
                </a:lnTo>
                <a:lnTo>
                  <a:pt x="229698" y="262685"/>
                </a:lnTo>
                <a:lnTo>
                  <a:pt x="254560" y="287345"/>
                </a:lnTo>
                <a:lnTo>
                  <a:pt x="260897" y="280955"/>
                </a:lnTo>
                <a:lnTo>
                  <a:pt x="236061" y="256322"/>
                </a:lnTo>
                <a:lnTo>
                  <a:pt x="247502" y="244881"/>
                </a:lnTo>
                <a:lnTo>
                  <a:pt x="271641" y="269020"/>
                </a:lnTo>
                <a:lnTo>
                  <a:pt x="278005" y="262657"/>
                </a:lnTo>
                <a:lnTo>
                  <a:pt x="247502" y="232154"/>
                </a:lnTo>
                <a:lnTo>
                  <a:pt x="229672" y="249984"/>
                </a:lnTo>
                <a:lnTo>
                  <a:pt x="184489" y="205167"/>
                </a:lnTo>
                <a:lnTo>
                  <a:pt x="130626" y="259029"/>
                </a:lnTo>
                <a:lnTo>
                  <a:pt x="112480" y="241185"/>
                </a:lnTo>
                <a:lnTo>
                  <a:pt x="77273" y="276390"/>
                </a:lnTo>
                <a:cubicBezTo>
                  <a:pt x="75588" y="278083"/>
                  <a:pt x="73297" y="279032"/>
                  <a:pt x="70908" y="279026"/>
                </a:cubicBezTo>
                <a:lnTo>
                  <a:pt x="40511" y="279026"/>
                </a:lnTo>
                <a:cubicBezTo>
                  <a:pt x="33059" y="279018"/>
                  <a:pt x="27019" y="272979"/>
                  <a:pt x="27011" y="265526"/>
                </a:cubicBezTo>
                <a:lnTo>
                  <a:pt x="27011" y="153032"/>
                </a:lnTo>
                <a:lnTo>
                  <a:pt x="166656" y="153018"/>
                </a:lnTo>
                <a:cubicBezTo>
                  <a:pt x="170527" y="153008"/>
                  <a:pt x="173673" y="156138"/>
                  <a:pt x="173683" y="160010"/>
                </a:cubicBezTo>
                <a:cubicBezTo>
                  <a:pt x="173692" y="163881"/>
                  <a:pt x="170562" y="167027"/>
                  <a:pt x="166691" y="167036"/>
                </a:cubicBezTo>
                <a:cubicBezTo>
                  <a:pt x="166679" y="167036"/>
                  <a:pt x="166668" y="167036"/>
                  <a:pt x="166656" y="167036"/>
                </a:cubicBezTo>
                <a:lnTo>
                  <a:pt x="97596" y="167036"/>
                </a:lnTo>
                <a:cubicBezTo>
                  <a:pt x="88753" y="167050"/>
                  <a:pt x="81596" y="174230"/>
                  <a:pt x="81610" y="183073"/>
                </a:cubicBezTo>
                <a:cubicBezTo>
                  <a:pt x="81624" y="191896"/>
                  <a:pt x="88773" y="199045"/>
                  <a:pt x="97596" y="199059"/>
                </a:cubicBezTo>
                <a:lnTo>
                  <a:pt x="288407" y="199059"/>
                </a:lnTo>
                <a:lnTo>
                  <a:pt x="257816" y="122550"/>
                </a:lnTo>
                <a:lnTo>
                  <a:pt x="288407" y="46041"/>
                </a:lnTo>
                <a:lnTo>
                  <a:pt x="182665" y="46042"/>
                </a:lnTo>
                <a:close/>
                <a:moveTo>
                  <a:pt x="166656" y="144018"/>
                </a:moveTo>
                <a:lnTo>
                  <a:pt x="9000" y="144035"/>
                </a:lnTo>
                <a:lnTo>
                  <a:pt x="9000" y="9018"/>
                </a:lnTo>
                <a:lnTo>
                  <a:pt x="166656" y="9000"/>
                </a:lnTo>
                <a:cubicBezTo>
                  <a:pt x="170525" y="9006"/>
                  <a:pt x="173659" y="12141"/>
                  <a:pt x="173665" y="16009"/>
                </a:cubicBezTo>
                <a:lnTo>
                  <a:pt x="173670" y="145635"/>
                </a:lnTo>
                <a:cubicBezTo>
                  <a:pt x="171486" y="144567"/>
                  <a:pt x="169087" y="144014"/>
                  <a:pt x="166656" y="144018"/>
                </a:cubicBezTo>
                <a:close/>
                <a:moveTo>
                  <a:pt x="275117" y="190059"/>
                </a:moveTo>
                <a:lnTo>
                  <a:pt x="97596" y="190059"/>
                </a:lnTo>
                <a:cubicBezTo>
                  <a:pt x="93724" y="190050"/>
                  <a:pt x="90592" y="186903"/>
                  <a:pt x="90601" y="183031"/>
                </a:cubicBezTo>
                <a:cubicBezTo>
                  <a:pt x="90611" y="179172"/>
                  <a:pt x="93737" y="176045"/>
                  <a:pt x="97596" y="176036"/>
                </a:cubicBezTo>
                <a:lnTo>
                  <a:pt x="166656" y="176036"/>
                </a:lnTo>
                <a:cubicBezTo>
                  <a:pt x="173763" y="176029"/>
                  <a:pt x="180017" y="171345"/>
                  <a:pt x="182024" y="164527"/>
                </a:cubicBezTo>
                <a:lnTo>
                  <a:pt x="182669" y="164527"/>
                </a:lnTo>
                <a:lnTo>
                  <a:pt x="182665" y="55041"/>
                </a:lnTo>
                <a:lnTo>
                  <a:pt x="275117" y="55041"/>
                </a:lnTo>
                <a:lnTo>
                  <a:pt x="248122" y="122550"/>
                </a:lnTo>
                <a:lnTo>
                  <a:pt x="275117" y="1900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4465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4" name="任意形状 3"/>
          <p:cNvSpPr/>
          <p:nvPr>
            <p:custDataLst>
              <p:tags r:id="rId17"/>
            </p:custDataLst>
          </p:nvPr>
        </p:nvSpPr>
        <p:spPr>
          <a:xfrm>
            <a:off x="2904128" y="4278561"/>
            <a:ext cx="5977404" cy="712798"/>
          </a:xfrm>
          <a:custGeom>
            <a:avLst/>
            <a:gdLst>
              <a:gd name="connsiteX0" fmla="*/ 6872059 w 7303770"/>
              <a:gd name="connsiteY0" fmla="*/ 5144 h 870966"/>
              <a:gd name="connsiteX1" fmla="*/ 6872059 w 7303770"/>
              <a:gd name="connsiteY1" fmla="*/ 5144 h 870966"/>
              <a:gd name="connsiteX2" fmla="*/ 6872059 w 7303770"/>
              <a:gd name="connsiteY2" fmla="*/ 5144 h 870966"/>
              <a:gd name="connsiteX3" fmla="*/ 437883 w 7303770"/>
              <a:gd name="connsiteY3" fmla="*/ 5144 h 870966"/>
              <a:gd name="connsiteX4" fmla="*/ 5144 w 7303770"/>
              <a:gd name="connsiteY4" fmla="*/ 437884 h 870966"/>
              <a:gd name="connsiteX5" fmla="*/ 437883 w 7303770"/>
              <a:gd name="connsiteY5" fmla="*/ 870623 h 870966"/>
              <a:gd name="connsiteX6" fmla="*/ 6872059 w 7303770"/>
              <a:gd name="connsiteY6" fmla="*/ 870623 h 870966"/>
              <a:gd name="connsiteX7" fmla="*/ 6872059 w 7303770"/>
              <a:gd name="connsiteY7" fmla="*/ 870623 h 870966"/>
              <a:gd name="connsiteX8" fmla="*/ 6872059 w 7303770"/>
              <a:gd name="connsiteY8" fmla="*/ 870623 h 870966"/>
              <a:gd name="connsiteX9" fmla="*/ 7304799 w 7303770"/>
              <a:gd name="connsiteY9" fmla="*/ 437884 h 870966"/>
              <a:gd name="connsiteX10" fmla="*/ 6872059 w 7303770"/>
              <a:gd name="connsiteY10" fmla="*/ 5144 h 87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3770" h="870966">
                <a:moveTo>
                  <a:pt x="6872059" y="5144"/>
                </a:moveTo>
                <a:lnTo>
                  <a:pt x="6872059" y="5144"/>
                </a:lnTo>
                <a:lnTo>
                  <a:pt x="6872059" y="5144"/>
                </a:lnTo>
                <a:lnTo>
                  <a:pt x="437883" y="5144"/>
                </a:lnTo>
                <a:cubicBezTo>
                  <a:pt x="199225" y="5144"/>
                  <a:pt x="5144" y="198539"/>
                  <a:pt x="5144" y="437884"/>
                </a:cubicBezTo>
                <a:cubicBezTo>
                  <a:pt x="5144" y="676542"/>
                  <a:pt x="198539" y="870623"/>
                  <a:pt x="437883" y="870623"/>
                </a:cubicBezTo>
                <a:lnTo>
                  <a:pt x="6872059" y="870623"/>
                </a:lnTo>
                <a:lnTo>
                  <a:pt x="6872059" y="870623"/>
                </a:lnTo>
                <a:lnTo>
                  <a:pt x="6872059" y="870623"/>
                </a:lnTo>
                <a:cubicBezTo>
                  <a:pt x="7110718" y="870623"/>
                  <a:pt x="7304799" y="677228"/>
                  <a:pt x="7304799" y="437884"/>
                </a:cubicBezTo>
                <a:cubicBezTo>
                  <a:pt x="7304799" y="198539"/>
                  <a:pt x="7110718" y="5144"/>
                  <a:pt x="6872059" y="514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8068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7" name="任意形状 6"/>
          <p:cNvSpPr/>
          <p:nvPr>
            <p:custDataLst>
              <p:tags r:id="rId18"/>
            </p:custDataLst>
          </p:nvPr>
        </p:nvSpPr>
        <p:spPr>
          <a:xfrm>
            <a:off x="3004594" y="4379026"/>
            <a:ext cx="510745" cy="510745"/>
          </a:xfrm>
          <a:custGeom>
            <a:avLst/>
            <a:gdLst>
              <a:gd name="connsiteX0" fmla="*/ 625107 w 624078"/>
              <a:gd name="connsiteY0" fmla="*/ 315125 h 624078"/>
              <a:gd name="connsiteX1" fmla="*/ 315125 w 624078"/>
              <a:gd name="connsiteY1" fmla="*/ 625107 h 624078"/>
              <a:gd name="connsiteX2" fmla="*/ 5143 w 624078"/>
              <a:gd name="connsiteY2" fmla="*/ 315125 h 624078"/>
              <a:gd name="connsiteX3" fmla="*/ 315125 w 624078"/>
              <a:gd name="connsiteY3" fmla="*/ 5144 h 624078"/>
              <a:gd name="connsiteX4" fmla="*/ 625107 w 624078"/>
              <a:gd name="connsiteY4" fmla="*/ 315125 h 624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78" h="624078">
                <a:moveTo>
                  <a:pt x="625107" y="315125"/>
                </a:moveTo>
                <a:cubicBezTo>
                  <a:pt x="625107" y="486323"/>
                  <a:pt x="486323" y="625107"/>
                  <a:pt x="315125" y="625107"/>
                </a:cubicBezTo>
                <a:cubicBezTo>
                  <a:pt x="143927" y="625107"/>
                  <a:pt x="5143" y="486323"/>
                  <a:pt x="5143" y="315125"/>
                </a:cubicBezTo>
                <a:cubicBezTo>
                  <a:pt x="5143" y="143927"/>
                  <a:pt x="143927" y="5144"/>
                  <a:pt x="315125" y="5144"/>
                </a:cubicBezTo>
                <a:cubicBezTo>
                  <a:pt x="486323" y="5144"/>
                  <a:pt x="625107" y="143927"/>
                  <a:pt x="625107" y="315125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>
            <a:off x="3515221" y="4378954"/>
            <a:ext cx="5106533" cy="5577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67500" tIns="35100" rIns="67500" bIns="35100" rtlCol="0" anchor="ctr" anchorCtr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kumimoji="1" lang="zh-CN" altLang="en-US" sz="16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团队成员各有所长，能够形成互补关系</a:t>
            </a:r>
          </a:p>
        </p:txBody>
      </p:sp>
      <p:sp>
        <p:nvSpPr>
          <p:cNvPr id="101" name="任意形状 100"/>
          <p:cNvSpPr/>
          <p:nvPr>
            <p:custDataLst>
              <p:tags r:id="rId20"/>
            </p:custDataLst>
          </p:nvPr>
        </p:nvSpPr>
        <p:spPr>
          <a:xfrm>
            <a:off x="3131501" y="4505911"/>
            <a:ext cx="256932" cy="256974"/>
          </a:xfrm>
          <a:custGeom>
            <a:avLst/>
            <a:gdLst>
              <a:gd name="connsiteX0" fmla="*/ 117259 w 287999"/>
              <a:gd name="connsiteY0" fmla="*/ 252046 h 288046"/>
              <a:gd name="connsiteX1" fmla="*/ 117226 w 287999"/>
              <a:gd name="connsiteY1" fmla="*/ 279046 h 288046"/>
              <a:gd name="connsiteX2" fmla="*/ 171225 w 287999"/>
              <a:gd name="connsiteY2" fmla="*/ 279046 h 288046"/>
              <a:gd name="connsiteX3" fmla="*/ 171259 w 287999"/>
              <a:gd name="connsiteY3" fmla="*/ 252046 h 288046"/>
              <a:gd name="connsiteX4" fmla="*/ 9000 w 287999"/>
              <a:gd name="connsiteY4" fmla="*/ 226711 h 288046"/>
              <a:gd name="connsiteX5" fmla="*/ 9000 w 287999"/>
              <a:gd name="connsiteY5" fmla="*/ 243046 h 288046"/>
              <a:gd name="connsiteX6" fmla="*/ 278999 w 287999"/>
              <a:gd name="connsiteY6" fmla="*/ 243046 h 288046"/>
              <a:gd name="connsiteX7" fmla="*/ 278999 w 287999"/>
              <a:gd name="connsiteY7" fmla="*/ 227176 h 288046"/>
              <a:gd name="connsiteX8" fmla="*/ 184501 w 287999"/>
              <a:gd name="connsiteY8" fmla="*/ 180002 h 288046"/>
              <a:gd name="connsiteX9" fmla="*/ 180001 w 287999"/>
              <a:gd name="connsiteY9" fmla="*/ 184502 h 288046"/>
              <a:gd name="connsiteX10" fmla="*/ 184501 w 287999"/>
              <a:gd name="connsiteY10" fmla="*/ 189002 h 288046"/>
              <a:gd name="connsiteX11" fmla="*/ 189001 w 287999"/>
              <a:gd name="connsiteY11" fmla="*/ 184502 h 288046"/>
              <a:gd name="connsiteX12" fmla="*/ 184501 w 287999"/>
              <a:gd name="connsiteY12" fmla="*/ 180002 h 288046"/>
              <a:gd name="connsiteX13" fmla="*/ 121501 w 287999"/>
              <a:gd name="connsiteY13" fmla="*/ 180002 h 288046"/>
              <a:gd name="connsiteX14" fmla="*/ 117001 w 287999"/>
              <a:gd name="connsiteY14" fmla="*/ 184502 h 288046"/>
              <a:gd name="connsiteX15" fmla="*/ 121501 w 287999"/>
              <a:gd name="connsiteY15" fmla="*/ 189002 h 288046"/>
              <a:gd name="connsiteX16" fmla="*/ 126001 w 287999"/>
              <a:gd name="connsiteY16" fmla="*/ 184502 h 288046"/>
              <a:gd name="connsiteX17" fmla="*/ 121501 w 287999"/>
              <a:gd name="connsiteY17" fmla="*/ 180002 h 288046"/>
              <a:gd name="connsiteX18" fmla="*/ 252539 w 287999"/>
              <a:gd name="connsiteY18" fmla="*/ 74918 h 288046"/>
              <a:gd name="connsiteX19" fmla="*/ 252333 w 287999"/>
              <a:gd name="connsiteY19" fmla="*/ 218130 h 288046"/>
              <a:gd name="connsiteX20" fmla="*/ 278999 w 287999"/>
              <a:gd name="connsiteY20" fmla="*/ 218176 h 288046"/>
              <a:gd name="connsiteX21" fmla="*/ 278999 w 287999"/>
              <a:gd name="connsiteY21" fmla="*/ 74918 h 288046"/>
              <a:gd name="connsiteX22" fmla="*/ 9000 w 287999"/>
              <a:gd name="connsiteY22" fmla="*/ 74918 h 288046"/>
              <a:gd name="connsiteX23" fmla="*/ 9000 w 287999"/>
              <a:gd name="connsiteY23" fmla="*/ 217711 h 288046"/>
              <a:gd name="connsiteX24" fmla="*/ 36198 w 287999"/>
              <a:gd name="connsiteY24" fmla="*/ 217758 h 288046"/>
              <a:gd name="connsiteX25" fmla="*/ 36404 w 287999"/>
              <a:gd name="connsiteY25" fmla="*/ 74918 h 288046"/>
              <a:gd name="connsiteX26" fmla="*/ 76500 w 287999"/>
              <a:gd name="connsiteY26" fmla="*/ 72002 h 288046"/>
              <a:gd name="connsiteX27" fmla="*/ 98473 w 287999"/>
              <a:gd name="connsiteY27" fmla="*/ 72002 h 288046"/>
              <a:gd name="connsiteX28" fmla="*/ 107473 w 287999"/>
              <a:gd name="connsiteY28" fmla="*/ 144002 h 288046"/>
              <a:gd name="connsiteX29" fmla="*/ 189688 w 287999"/>
              <a:gd name="connsiteY29" fmla="*/ 144002 h 288046"/>
              <a:gd name="connsiteX30" fmla="*/ 197188 w 287999"/>
              <a:gd name="connsiteY30" fmla="*/ 99002 h 288046"/>
              <a:gd name="connsiteX31" fmla="*/ 112501 w 287999"/>
              <a:gd name="connsiteY31" fmla="*/ 99002 h 288046"/>
              <a:gd name="connsiteX32" fmla="*/ 112501 w 287999"/>
              <a:gd name="connsiteY32" fmla="*/ 90002 h 288046"/>
              <a:gd name="connsiteX33" fmla="*/ 207814 w 287999"/>
              <a:gd name="connsiteY33" fmla="*/ 90002 h 288046"/>
              <a:gd name="connsiteX34" fmla="*/ 197313 w 287999"/>
              <a:gd name="connsiteY34" fmla="*/ 153002 h 288046"/>
              <a:gd name="connsiteX35" fmla="*/ 108000 w 287999"/>
              <a:gd name="connsiteY35" fmla="*/ 153002 h 288046"/>
              <a:gd name="connsiteX36" fmla="*/ 99000 w 287999"/>
              <a:gd name="connsiteY36" fmla="*/ 162002 h 288046"/>
              <a:gd name="connsiteX37" fmla="*/ 108000 w 287999"/>
              <a:gd name="connsiteY37" fmla="*/ 171002 h 288046"/>
              <a:gd name="connsiteX38" fmla="*/ 184501 w 287999"/>
              <a:gd name="connsiteY38" fmla="*/ 171002 h 288046"/>
              <a:gd name="connsiteX39" fmla="*/ 198001 w 287999"/>
              <a:gd name="connsiteY39" fmla="*/ 184502 h 288046"/>
              <a:gd name="connsiteX40" fmla="*/ 184501 w 287999"/>
              <a:gd name="connsiteY40" fmla="*/ 198002 h 288046"/>
              <a:gd name="connsiteX41" fmla="*/ 171001 w 287999"/>
              <a:gd name="connsiteY41" fmla="*/ 184502 h 288046"/>
              <a:gd name="connsiteX42" fmla="*/ 171830 w 287999"/>
              <a:gd name="connsiteY42" fmla="*/ 180002 h 288046"/>
              <a:gd name="connsiteX43" fmla="*/ 134172 w 287999"/>
              <a:gd name="connsiteY43" fmla="*/ 180002 h 288046"/>
              <a:gd name="connsiteX44" fmla="*/ 135001 w 287999"/>
              <a:gd name="connsiteY44" fmla="*/ 184502 h 288046"/>
              <a:gd name="connsiteX45" fmla="*/ 121501 w 287999"/>
              <a:gd name="connsiteY45" fmla="*/ 198002 h 288046"/>
              <a:gd name="connsiteX46" fmla="*/ 108000 w 287999"/>
              <a:gd name="connsiteY46" fmla="*/ 184502 h 288046"/>
              <a:gd name="connsiteX47" fmla="*/ 108829 w 287999"/>
              <a:gd name="connsiteY47" fmla="*/ 180002 h 288046"/>
              <a:gd name="connsiteX48" fmla="*/ 108000 w 287999"/>
              <a:gd name="connsiteY48" fmla="*/ 180002 h 288046"/>
              <a:gd name="connsiteX49" fmla="*/ 92546 w 287999"/>
              <a:gd name="connsiteY49" fmla="*/ 171268 h 288046"/>
              <a:gd name="connsiteX50" fmla="*/ 98734 w 287999"/>
              <a:gd name="connsiteY50" fmla="*/ 146651 h 288046"/>
              <a:gd name="connsiteX51" fmla="*/ 90527 w 287999"/>
              <a:gd name="connsiteY51" fmla="*/ 81002 h 288046"/>
              <a:gd name="connsiteX52" fmla="*/ 76500 w 287999"/>
              <a:gd name="connsiteY52" fmla="*/ 81002 h 288046"/>
              <a:gd name="connsiteX53" fmla="*/ 45447 w 287999"/>
              <a:gd name="connsiteY53" fmla="*/ 45004 h 288046"/>
              <a:gd name="connsiteX54" fmla="*/ 45198 w 287999"/>
              <a:gd name="connsiteY54" fmla="*/ 217773 h 288046"/>
              <a:gd name="connsiteX55" fmla="*/ 243333 w 287999"/>
              <a:gd name="connsiteY55" fmla="*/ 218115 h 288046"/>
              <a:gd name="connsiteX56" fmla="*/ 243582 w 287999"/>
              <a:gd name="connsiteY56" fmla="*/ 45088 h 288046"/>
              <a:gd name="connsiteX57" fmla="*/ 107776 w 287999"/>
              <a:gd name="connsiteY57" fmla="*/ 18046 h 288046"/>
              <a:gd name="connsiteX58" fmla="*/ 233963 w 287999"/>
              <a:gd name="connsiteY58" fmla="*/ 18046 h 288046"/>
              <a:gd name="connsiteX59" fmla="*/ 233963 w 287999"/>
              <a:gd name="connsiteY59" fmla="*/ 27046 h 288046"/>
              <a:gd name="connsiteX60" fmla="*/ 107776 w 287999"/>
              <a:gd name="connsiteY60" fmla="*/ 27046 h 288046"/>
              <a:gd name="connsiteX61" fmla="*/ 90057 w 287999"/>
              <a:gd name="connsiteY61" fmla="*/ 18046 h 288046"/>
              <a:gd name="connsiteX62" fmla="*/ 99058 w 287999"/>
              <a:gd name="connsiteY62" fmla="*/ 18046 h 288046"/>
              <a:gd name="connsiteX63" fmla="*/ 99058 w 287999"/>
              <a:gd name="connsiteY63" fmla="*/ 27046 h 288046"/>
              <a:gd name="connsiteX64" fmla="*/ 90057 w 287999"/>
              <a:gd name="connsiteY64" fmla="*/ 27046 h 288046"/>
              <a:gd name="connsiteX65" fmla="*/ 72057 w 287999"/>
              <a:gd name="connsiteY65" fmla="*/ 18046 h 288046"/>
              <a:gd name="connsiteX66" fmla="*/ 81058 w 287999"/>
              <a:gd name="connsiteY66" fmla="*/ 18046 h 288046"/>
              <a:gd name="connsiteX67" fmla="*/ 81058 w 287999"/>
              <a:gd name="connsiteY67" fmla="*/ 27046 h 288046"/>
              <a:gd name="connsiteX68" fmla="*/ 72057 w 287999"/>
              <a:gd name="connsiteY68" fmla="*/ 27046 h 288046"/>
              <a:gd name="connsiteX69" fmla="*/ 54057 w 287999"/>
              <a:gd name="connsiteY69" fmla="*/ 18046 h 288046"/>
              <a:gd name="connsiteX70" fmla="*/ 63058 w 287999"/>
              <a:gd name="connsiteY70" fmla="*/ 18046 h 288046"/>
              <a:gd name="connsiteX71" fmla="*/ 63058 w 287999"/>
              <a:gd name="connsiteY71" fmla="*/ 27046 h 288046"/>
              <a:gd name="connsiteX72" fmla="*/ 54057 w 287999"/>
              <a:gd name="connsiteY72" fmla="*/ 27046 h 288046"/>
              <a:gd name="connsiteX73" fmla="*/ 45499 w 287999"/>
              <a:gd name="connsiteY73" fmla="*/ 9004 h 288046"/>
              <a:gd name="connsiteX74" fmla="*/ 45460 w 287999"/>
              <a:gd name="connsiteY74" fmla="*/ 36004 h 288046"/>
              <a:gd name="connsiteX75" fmla="*/ 243595 w 287999"/>
              <a:gd name="connsiteY75" fmla="*/ 36088 h 288046"/>
              <a:gd name="connsiteX76" fmla="*/ 243634 w 287999"/>
              <a:gd name="connsiteY76" fmla="*/ 9088 h 288046"/>
              <a:gd name="connsiteX77" fmla="*/ 36512 w 287999"/>
              <a:gd name="connsiteY77" fmla="*/ 0 h 288046"/>
              <a:gd name="connsiteX78" fmla="*/ 252647 w 287999"/>
              <a:gd name="connsiteY78" fmla="*/ 92 h 288046"/>
              <a:gd name="connsiteX79" fmla="*/ 252552 w 287999"/>
              <a:gd name="connsiteY79" fmla="*/ 65918 h 288046"/>
              <a:gd name="connsiteX80" fmla="*/ 278999 w 287999"/>
              <a:gd name="connsiteY80" fmla="*/ 65918 h 288046"/>
              <a:gd name="connsiteX81" fmla="*/ 287999 w 287999"/>
              <a:gd name="connsiteY81" fmla="*/ 74918 h 288046"/>
              <a:gd name="connsiteX82" fmla="*/ 287999 w 287999"/>
              <a:gd name="connsiteY82" fmla="*/ 243046 h 288046"/>
              <a:gd name="connsiteX83" fmla="*/ 278999 w 287999"/>
              <a:gd name="connsiteY83" fmla="*/ 252046 h 288046"/>
              <a:gd name="connsiteX84" fmla="*/ 180259 w 287999"/>
              <a:gd name="connsiteY84" fmla="*/ 252046 h 288046"/>
              <a:gd name="connsiteX85" fmla="*/ 180225 w 287999"/>
              <a:gd name="connsiteY85" fmla="*/ 279046 h 288046"/>
              <a:gd name="connsiteX86" fmla="*/ 197962 w 287999"/>
              <a:gd name="connsiteY86" fmla="*/ 279046 h 288046"/>
              <a:gd name="connsiteX87" fmla="*/ 197962 w 287999"/>
              <a:gd name="connsiteY87" fmla="*/ 288046 h 288046"/>
              <a:gd name="connsiteX88" fmla="*/ 89962 w 287999"/>
              <a:gd name="connsiteY88" fmla="*/ 288046 h 288046"/>
              <a:gd name="connsiteX89" fmla="*/ 89962 w 287999"/>
              <a:gd name="connsiteY89" fmla="*/ 279046 h 288046"/>
              <a:gd name="connsiteX90" fmla="*/ 108226 w 287999"/>
              <a:gd name="connsiteY90" fmla="*/ 279046 h 288046"/>
              <a:gd name="connsiteX91" fmla="*/ 108259 w 287999"/>
              <a:gd name="connsiteY91" fmla="*/ 252046 h 288046"/>
              <a:gd name="connsiteX92" fmla="*/ 9000 w 287999"/>
              <a:gd name="connsiteY92" fmla="*/ 252046 h 288046"/>
              <a:gd name="connsiteX93" fmla="*/ 0 w 287999"/>
              <a:gd name="connsiteY93" fmla="*/ 243046 h 288046"/>
              <a:gd name="connsiteX94" fmla="*/ 0 w 287999"/>
              <a:gd name="connsiteY94" fmla="*/ 74918 h 288046"/>
              <a:gd name="connsiteX95" fmla="*/ 9000 w 287999"/>
              <a:gd name="connsiteY95" fmla="*/ 65918 h 288046"/>
              <a:gd name="connsiteX96" fmla="*/ 36417 w 287999"/>
              <a:gd name="connsiteY96" fmla="*/ 65918 h 2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7999" h="288046">
                <a:moveTo>
                  <a:pt x="117259" y="252046"/>
                </a:moveTo>
                <a:lnTo>
                  <a:pt x="117226" y="279046"/>
                </a:lnTo>
                <a:lnTo>
                  <a:pt x="171225" y="279046"/>
                </a:lnTo>
                <a:lnTo>
                  <a:pt x="171259" y="252046"/>
                </a:lnTo>
                <a:close/>
                <a:moveTo>
                  <a:pt x="9000" y="226711"/>
                </a:moveTo>
                <a:lnTo>
                  <a:pt x="9000" y="243046"/>
                </a:lnTo>
                <a:lnTo>
                  <a:pt x="278999" y="243046"/>
                </a:lnTo>
                <a:lnTo>
                  <a:pt x="278999" y="227176"/>
                </a:lnTo>
                <a:close/>
                <a:moveTo>
                  <a:pt x="184501" y="180002"/>
                </a:moveTo>
                <a:cubicBezTo>
                  <a:pt x="182015" y="180002"/>
                  <a:pt x="180001" y="182017"/>
                  <a:pt x="180001" y="184502"/>
                </a:cubicBezTo>
                <a:cubicBezTo>
                  <a:pt x="180001" y="186987"/>
                  <a:pt x="182015" y="189002"/>
                  <a:pt x="184501" y="189002"/>
                </a:cubicBezTo>
                <a:cubicBezTo>
                  <a:pt x="186986" y="189002"/>
                  <a:pt x="189001" y="186987"/>
                  <a:pt x="189001" y="184502"/>
                </a:cubicBezTo>
                <a:cubicBezTo>
                  <a:pt x="188997" y="182018"/>
                  <a:pt x="186985" y="180005"/>
                  <a:pt x="184501" y="180002"/>
                </a:cubicBezTo>
                <a:close/>
                <a:moveTo>
                  <a:pt x="121501" y="180002"/>
                </a:moveTo>
                <a:cubicBezTo>
                  <a:pt x="119016" y="180002"/>
                  <a:pt x="117001" y="182017"/>
                  <a:pt x="117001" y="184502"/>
                </a:cubicBezTo>
                <a:cubicBezTo>
                  <a:pt x="117001" y="186987"/>
                  <a:pt x="119016" y="189002"/>
                  <a:pt x="121501" y="189002"/>
                </a:cubicBezTo>
                <a:cubicBezTo>
                  <a:pt x="123986" y="189002"/>
                  <a:pt x="126001" y="186987"/>
                  <a:pt x="126001" y="184502"/>
                </a:cubicBezTo>
                <a:cubicBezTo>
                  <a:pt x="125998" y="182018"/>
                  <a:pt x="123985" y="180005"/>
                  <a:pt x="121501" y="180002"/>
                </a:cubicBezTo>
                <a:close/>
                <a:moveTo>
                  <a:pt x="252539" y="74918"/>
                </a:moveTo>
                <a:lnTo>
                  <a:pt x="252333" y="218130"/>
                </a:lnTo>
                <a:lnTo>
                  <a:pt x="278999" y="218176"/>
                </a:lnTo>
                <a:lnTo>
                  <a:pt x="278999" y="74918"/>
                </a:lnTo>
                <a:close/>
                <a:moveTo>
                  <a:pt x="9000" y="74918"/>
                </a:moveTo>
                <a:lnTo>
                  <a:pt x="9000" y="217711"/>
                </a:lnTo>
                <a:lnTo>
                  <a:pt x="36198" y="217758"/>
                </a:lnTo>
                <a:lnTo>
                  <a:pt x="36404" y="74918"/>
                </a:lnTo>
                <a:close/>
                <a:moveTo>
                  <a:pt x="76500" y="72002"/>
                </a:moveTo>
                <a:lnTo>
                  <a:pt x="98473" y="72002"/>
                </a:lnTo>
                <a:lnTo>
                  <a:pt x="107473" y="144002"/>
                </a:lnTo>
                <a:lnTo>
                  <a:pt x="189688" y="144002"/>
                </a:lnTo>
                <a:lnTo>
                  <a:pt x="197188" y="99002"/>
                </a:lnTo>
                <a:lnTo>
                  <a:pt x="112501" y="99002"/>
                </a:lnTo>
                <a:lnTo>
                  <a:pt x="112501" y="90002"/>
                </a:lnTo>
                <a:lnTo>
                  <a:pt x="207814" y="90002"/>
                </a:lnTo>
                <a:lnTo>
                  <a:pt x="197313" y="153002"/>
                </a:lnTo>
                <a:lnTo>
                  <a:pt x="108000" y="153002"/>
                </a:lnTo>
                <a:cubicBezTo>
                  <a:pt x="103029" y="153002"/>
                  <a:pt x="99000" y="157031"/>
                  <a:pt x="99000" y="162002"/>
                </a:cubicBezTo>
                <a:cubicBezTo>
                  <a:pt x="99000" y="166973"/>
                  <a:pt x="103029" y="171002"/>
                  <a:pt x="108000" y="171002"/>
                </a:cubicBezTo>
                <a:lnTo>
                  <a:pt x="184501" y="171002"/>
                </a:lnTo>
                <a:cubicBezTo>
                  <a:pt x="191956" y="171002"/>
                  <a:pt x="198001" y="177046"/>
                  <a:pt x="198001" y="184502"/>
                </a:cubicBezTo>
                <a:cubicBezTo>
                  <a:pt x="198001" y="191958"/>
                  <a:pt x="191956" y="198002"/>
                  <a:pt x="184501" y="198002"/>
                </a:cubicBezTo>
                <a:cubicBezTo>
                  <a:pt x="177045" y="198002"/>
                  <a:pt x="171001" y="191958"/>
                  <a:pt x="171001" y="184502"/>
                </a:cubicBezTo>
                <a:cubicBezTo>
                  <a:pt x="171016" y="182965"/>
                  <a:pt x="171296" y="181443"/>
                  <a:pt x="171830" y="180002"/>
                </a:cubicBezTo>
                <a:lnTo>
                  <a:pt x="134172" y="180002"/>
                </a:lnTo>
                <a:cubicBezTo>
                  <a:pt x="134705" y="181443"/>
                  <a:pt x="134986" y="182965"/>
                  <a:pt x="135001" y="184502"/>
                </a:cubicBezTo>
                <a:cubicBezTo>
                  <a:pt x="135001" y="191958"/>
                  <a:pt x="128957" y="198002"/>
                  <a:pt x="121501" y="198002"/>
                </a:cubicBezTo>
                <a:cubicBezTo>
                  <a:pt x="114045" y="198002"/>
                  <a:pt x="108000" y="191958"/>
                  <a:pt x="108000" y="184502"/>
                </a:cubicBezTo>
                <a:cubicBezTo>
                  <a:pt x="108015" y="182965"/>
                  <a:pt x="108296" y="181443"/>
                  <a:pt x="108829" y="180002"/>
                </a:cubicBezTo>
                <a:lnTo>
                  <a:pt x="108000" y="180002"/>
                </a:lnTo>
                <a:cubicBezTo>
                  <a:pt x="101669" y="180020"/>
                  <a:pt x="95796" y="176701"/>
                  <a:pt x="92546" y="171268"/>
                </a:cubicBezTo>
                <a:cubicBezTo>
                  <a:pt x="87457" y="162762"/>
                  <a:pt x="90227" y="151740"/>
                  <a:pt x="98734" y="146651"/>
                </a:cubicBezTo>
                <a:lnTo>
                  <a:pt x="90527" y="81002"/>
                </a:lnTo>
                <a:lnTo>
                  <a:pt x="76500" y="81002"/>
                </a:lnTo>
                <a:close/>
                <a:moveTo>
                  <a:pt x="45447" y="45004"/>
                </a:moveTo>
                <a:lnTo>
                  <a:pt x="45198" y="217773"/>
                </a:lnTo>
                <a:lnTo>
                  <a:pt x="243333" y="218115"/>
                </a:lnTo>
                <a:lnTo>
                  <a:pt x="243582" y="45088"/>
                </a:lnTo>
                <a:close/>
                <a:moveTo>
                  <a:pt x="107776" y="18046"/>
                </a:moveTo>
                <a:lnTo>
                  <a:pt x="233963" y="18046"/>
                </a:lnTo>
                <a:lnTo>
                  <a:pt x="233963" y="27046"/>
                </a:lnTo>
                <a:lnTo>
                  <a:pt x="107776" y="27046"/>
                </a:lnTo>
                <a:close/>
                <a:moveTo>
                  <a:pt x="90057" y="18046"/>
                </a:moveTo>
                <a:lnTo>
                  <a:pt x="99058" y="18046"/>
                </a:lnTo>
                <a:lnTo>
                  <a:pt x="99058" y="27046"/>
                </a:lnTo>
                <a:lnTo>
                  <a:pt x="90057" y="27046"/>
                </a:lnTo>
                <a:close/>
                <a:moveTo>
                  <a:pt x="72057" y="18046"/>
                </a:moveTo>
                <a:lnTo>
                  <a:pt x="81058" y="18046"/>
                </a:lnTo>
                <a:lnTo>
                  <a:pt x="81058" y="27046"/>
                </a:lnTo>
                <a:lnTo>
                  <a:pt x="72057" y="27046"/>
                </a:lnTo>
                <a:close/>
                <a:moveTo>
                  <a:pt x="54057" y="18046"/>
                </a:moveTo>
                <a:lnTo>
                  <a:pt x="63058" y="18046"/>
                </a:lnTo>
                <a:lnTo>
                  <a:pt x="63058" y="27046"/>
                </a:lnTo>
                <a:lnTo>
                  <a:pt x="54057" y="27046"/>
                </a:lnTo>
                <a:close/>
                <a:moveTo>
                  <a:pt x="45499" y="9004"/>
                </a:moveTo>
                <a:lnTo>
                  <a:pt x="45460" y="36004"/>
                </a:lnTo>
                <a:lnTo>
                  <a:pt x="243595" y="36088"/>
                </a:lnTo>
                <a:lnTo>
                  <a:pt x="243634" y="9088"/>
                </a:lnTo>
                <a:close/>
                <a:moveTo>
                  <a:pt x="36512" y="0"/>
                </a:moveTo>
                <a:lnTo>
                  <a:pt x="252647" y="92"/>
                </a:lnTo>
                <a:lnTo>
                  <a:pt x="252552" y="65918"/>
                </a:lnTo>
                <a:lnTo>
                  <a:pt x="278999" y="65918"/>
                </a:lnTo>
                <a:cubicBezTo>
                  <a:pt x="283968" y="65923"/>
                  <a:pt x="287994" y="69949"/>
                  <a:pt x="287999" y="74918"/>
                </a:cubicBezTo>
                <a:lnTo>
                  <a:pt x="287999" y="243046"/>
                </a:lnTo>
                <a:cubicBezTo>
                  <a:pt x="287994" y="248015"/>
                  <a:pt x="283968" y="252041"/>
                  <a:pt x="278999" y="252046"/>
                </a:cubicBezTo>
                <a:lnTo>
                  <a:pt x="180259" y="252046"/>
                </a:lnTo>
                <a:lnTo>
                  <a:pt x="180225" y="279046"/>
                </a:lnTo>
                <a:lnTo>
                  <a:pt x="197962" y="279046"/>
                </a:lnTo>
                <a:lnTo>
                  <a:pt x="197962" y="288046"/>
                </a:lnTo>
                <a:lnTo>
                  <a:pt x="89962" y="288046"/>
                </a:lnTo>
                <a:lnTo>
                  <a:pt x="89962" y="279046"/>
                </a:lnTo>
                <a:lnTo>
                  <a:pt x="108226" y="279046"/>
                </a:lnTo>
                <a:lnTo>
                  <a:pt x="108259" y="252046"/>
                </a:lnTo>
                <a:lnTo>
                  <a:pt x="9000" y="252046"/>
                </a:lnTo>
                <a:cubicBezTo>
                  <a:pt x="4031" y="252041"/>
                  <a:pt x="5" y="248015"/>
                  <a:pt x="0" y="243046"/>
                </a:cubicBezTo>
                <a:lnTo>
                  <a:pt x="0" y="74918"/>
                </a:lnTo>
                <a:cubicBezTo>
                  <a:pt x="5" y="69949"/>
                  <a:pt x="4031" y="65923"/>
                  <a:pt x="9000" y="65918"/>
                </a:cubicBezTo>
                <a:lnTo>
                  <a:pt x="36417" y="6591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4465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8" name="任意形状 7"/>
          <p:cNvSpPr/>
          <p:nvPr>
            <p:custDataLst>
              <p:tags r:id="rId21"/>
            </p:custDataLst>
          </p:nvPr>
        </p:nvSpPr>
        <p:spPr>
          <a:xfrm>
            <a:off x="2904128" y="3248729"/>
            <a:ext cx="5977404" cy="712798"/>
          </a:xfrm>
          <a:custGeom>
            <a:avLst/>
            <a:gdLst>
              <a:gd name="connsiteX0" fmla="*/ 6872059 w 7303770"/>
              <a:gd name="connsiteY0" fmla="*/ 5144 h 870966"/>
              <a:gd name="connsiteX1" fmla="*/ 6872059 w 7303770"/>
              <a:gd name="connsiteY1" fmla="*/ 5144 h 870966"/>
              <a:gd name="connsiteX2" fmla="*/ 6872059 w 7303770"/>
              <a:gd name="connsiteY2" fmla="*/ 5144 h 870966"/>
              <a:gd name="connsiteX3" fmla="*/ 437883 w 7303770"/>
              <a:gd name="connsiteY3" fmla="*/ 5144 h 870966"/>
              <a:gd name="connsiteX4" fmla="*/ 5144 w 7303770"/>
              <a:gd name="connsiteY4" fmla="*/ 437883 h 870966"/>
              <a:gd name="connsiteX5" fmla="*/ 437883 w 7303770"/>
              <a:gd name="connsiteY5" fmla="*/ 870623 h 870966"/>
              <a:gd name="connsiteX6" fmla="*/ 6872059 w 7303770"/>
              <a:gd name="connsiteY6" fmla="*/ 870623 h 870966"/>
              <a:gd name="connsiteX7" fmla="*/ 6872059 w 7303770"/>
              <a:gd name="connsiteY7" fmla="*/ 870623 h 870966"/>
              <a:gd name="connsiteX8" fmla="*/ 6872059 w 7303770"/>
              <a:gd name="connsiteY8" fmla="*/ 870623 h 870966"/>
              <a:gd name="connsiteX9" fmla="*/ 7304799 w 7303770"/>
              <a:gd name="connsiteY9" fmla="*/ 437883 h 870966"/>
              <a:gd name="connsiteX10" fmla="*/ 6872059 w 7303770"/>
              <a:gd name="connsiteY10" fmla="*/ 5144 h 87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3770" h="870966">
                <a:moveTo>
                  <a:pt x="6872059" y="5144"/>
                </a:moveTo>
                <a:lnTo>
                  <a:pt x="6872059" y="5144"/>
                </a:lnTo>
                <a:lnTo>
                  <a:pt x="6872059" y="5144"/>
                </a:lnTo>
                <a:lnTo>
                  <a:pt x="437883" y="5144"/>
                </a:lnTo>
                <a:cubicBezTo>
                  <a:pt x="199225" y="5144"/>
                  <a:pt x="5144" y="198539"/>
                  <a:pt x="5144" y="437883"/>
                </a:cubicBezTo>
                <a:cubicBezTo>
                  <a:pt x="5144" y="676541"/>
                  <a:pt x="198539" y="870623"/>
                  <a:pt x="437883" y="870623"/>
                </a:cubicBezTo>
                <a:lnTo>
                  <a:pt x="6872059" y="870623"/>
                </a:lnTo>
                <a:lnTo>
                  <a:pt x="6872059" y="870623"/>
                </a:lnTo>
                <a:lnTo>
                  <a:pt x="6872059" y="870623"/>
                </a:lnTo>
                <a:cubicBezTo>
                  <a:pt x="7110718" y="870623"/>
                  <a:pt x="7304799" y="677228"/>
                  <a:pt x="7304799" y="437883"/>
                </a:cubicBezTo>
                <a:cubicBezTo>
                  <a:pt x="7304799" y="198539"/>
                  <a:pt x="7110718" y="5144"/>
                  <a:pt x="6872059" y="514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8068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11" name="任意形状 10"/>
          <p:cNvSpPr/>
          <p:nvPr>
            <p:custDataLst>
              <p:tags r:id="rId22"/>
            </p:custDataLst>
          </p:nvPr>
        </p:nvSpPr>
        <p:spPr>
          <a:xfrm>
            <a:off x="3004594" y="3348633"/>
            <a:ext cx="510745" cy="510745"/>
          </a:xfrm>
          <a:custGeom>
            <a:avLst/>
            <a:gdLst>
              <a:gd name="connsiteX0" fmla="*/ 625107 w 624078"/>
              <a:gd name="connsiteY0" fmla="*/ 315125 h 624078"/>
              <a:gd name="connsiteX1" fmla="*/ 315125 w 624078"/>
              <a:gd name="connsiteY1" fmla="*/ 625107 h 624078"/>
              <a:gd name="connsiteX2" fmla="*/ 5143 w 624078"/>
              <a:gd name="connsiteY2" fmla="*/ 315125 h 624078"/>
              <a:gd name="connsiteX3" fmla="*/ 315125 w 624078"/>
              <a:gd name="connsiteY3" fmla="*/ 5144 h 624078"/>
              <a:gd name="connsiteX4" fmla="*/ 625107 w 624078"/>
              <a:gd name="connsiteY4" fmla="*/ 315125 h 624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78" h="624078">
                <a:moveTo>
                  <a:pt x="625107" y="315125"/>
                </a:moveTo>
                <a:cubicBezTo>
                  <a:pt x="625107" y="486323"/>
                  <a:pt x="486323" y="625107"/>
                  <a:pt x="315125" y="625107"/>
                </a:cubicBezTo>
                <a:cubicBezTo>
                  <a:pt x="143927" y="625107"/>
                  <a:pt x="5143" y="486323"/>
                  <a:pt x="5143" y="315125"/>
                </a:cubicBezTo>
                <a:cubicBezTo>
                  <a:pt x="5143" y="143927"/>
                  <a:pt x="143927" y="5144"/>
                  <a:pt x="315125" y="5144"/>
                </a:cubicBezTo>
                <a:cubicBezTo>
                  <a:pt x="486323" y="5144"/>
                  <a:pt x="625107" y="143927"/>
                  <a:pt x="625107" y="315125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23"/>
            </p:custDataLst>
          </p:nvPr>
        </p:nvSpPr>
        <p:spPr>
          <a:xfrm>
            <a:off x="3515221" y="3348487"/>
            <a:ext cx="5106533" cy="557732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kumimoji="1" lang="zh-CN" altLang="en-US" sz="16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大家遵守共同的规则，并分担团队的责任</a:t>
            </a:r>
          </a:p>
        </p:txBody>
      </p:sp>
      <p:sp>
        <p:nvSpPr>
          <p:cNvPr id="2" name="任意形状 99"/>
          <p:cNvSpPr/>
          <p:nvPr>
            <p:custDataLst>
              <p:tags r:id="rId24"/>
            </p:custDataLst>
          </p:nvPr>
        </p:nvSpPr>
        <p:spPr>
          <a:xfrm>
            <a:off x="3155205" y="3475538"/>
            <a:ext cx="237652" cy="256933"/>
          </a:xfrm>
          <a:custGeom>
            <a:avLst/>
            <a:gdLst>
              <a:gd name="connsiteX0" fmla="*/ 61550 w 266388"/>
              <a:gd name="connsiteY0" fmla="*/ 233886 h 288000"/>
              <a:gd name="connsiteX1" fmla="*/ 165323 w 266388"/>
              <a:gd name="connsiteY1" fmla="*/ 233886 h 288000"/>
              <a:gd name="connsiteX2" fmla="*/ 165323 w 266388"/>
              <a:gd name="connsiteY2" fmla="*/ 242886 h 288000"/>
              <a:gd name="connsiteX3" fmla="*/ 61550 w 266388"/>
              <a:gd name="connsiteY3" fmla="*/ 242886 h 288000"/>
              <a:gd name="connsiteX4" fmla="*/ 61576 w 266388"/>
              <a:gd name="connsiteY4" fmla="*/ 215791 h 288000"/>
              <a:gd name="connsiteX5" fmla="*/ 165349 w 266388"/>
              <a:gd name="connsiteY5" fmla="*/ 215791 h 288000"/>
              <a:gd name="connsiteX6" fmla="*/ 165349 w 266388"/>
              <a:gd name="connsiteY6" fmla="*/ 224791 h 288000"/>
              <a:gd name="connsiteX7" fmla="*/ 61576 w 266388"/>
              <a:gd name="connsiteY7" fmla="*/ 224791 h 288000"/>
              <a:gd name="connsiteX8" fmla="*/ 101636 w 266388"/>
              <a:gd name="connsiteY8" fmla="*/ 178174 h 288000"/>
              <a:gd name="connsiteX9" fmla="*/ 93511 w 266388"/>
              <a:gd name="connsiteY9" fmla="*/ 196939 h 288000"/>
              <a:gd name="connsiteX10" fmla="*/ 237664 w 266388"/>
              <a:gd name="connsiteY10" fmla="*/ 196939 h 288000"/>
              <a:gd name="connsiteX11" fmla="*/ 238833 w 266388"/>
              <a:gd name="connsiteY11" fmla="*/ 196910 h 288000"/>
              <a:gd name="connsiteX12" fmla="*/ 257352 w 266388"/>
              <a:gd name="connsiteY12" fmla="*/ 178174 h 288000"/>
              <a:gd name="connsiteX13" fmla="*/ 71051 w 266388"/>
              <a:gd name="connsiteY13" fmla="*/ 135336 h 288000"/>
              <a:gd name="connsiteX14" fmla="*/ 147807 w 266388"/>
              <a:gd name="connsiteY14" fmla="*/ 135336 h 288000"/>
              <a:gd name="connsiteX15" fmla="*/ 147807 w 266388"/>
              <a:gd name="connsiteY15" fmla="*/ 144336 h 288000"/>
              <a:gd name="connsiteX16" fmla="*/ 71051 w 266388"/>
              <a:gd name="connsiteY16" fmla="*/ 144336 h 288000"/>
              <a:gd name="connsiteX17" fmla="*/ 71051 w 266388"/>
              <a:gd name="connsiteY17" fmla="*/ 117371 h 288000"/>
              <a:gd name="connsiteX18" fmla="*/ 178603 w 266388"/>
              <a:gd name="connsiteY18" fmla="*/ 117371 h 288000"/>
              <a:gd name="connsiteX19" fmla="*/ 178603 w 266388"/>
              <a:gd name="connsiteY19" fmla="*/ 126371 h 288000"/>
              <a:gd name="connsiteX20" fmla="*/ 71051 w 266388"/>
              <a:gd name="connsiteY20" fmla="*/ 126371 h 288000"/>
              <a:gd name="connsiteX21" fmla="*/ 71051 w 266388"/>
              <a:gd name="connsiteY21" fmla="*/ 99406 h 288000"/>
              <a:gd name="connsiteX22" fmla="*/ 178603 w 266388"/>
              <a:gd name="connsiteY22" fmla="*/ 99406 h 288000"/>
              <a:gd name="connsiteX23" fmla="*/ 178603 w 266388"/>
              <a:gd name="connsiteY23" fmla="*/ 108406 h 288000"/>
              <a:gd name="connsiteX24" fmla="*/ 71051 w 266388"/>
              <a:gd name="connsiteY24" fmla="*/ 108406 h 288000"/>
              <a:gd name="connsiteX25" fmla="*/ 71051 w 266388"/>
              <a:gd name="connsiteY25" fmla="*/ 81442 h 288000"/>
              <a:gd name="connsiteX26" fmla="*/ 178603 w 266388"/>
              <a:gd name="connsiteY26" fmla="*/ 81442 h 288000"/>
              <a:gd name="connsiteX27" fmla="*/ 178603 w 266388"/>
              <a:gd name="connsiteY27" fmla="*/ 90442 h 288000"/>
              <a:gd name="connsiteX28" fmla="*/ 71051 w 266388"/>
              <a:gd name="connsiteY28" fmla="*/ 90442 h 288000"/>
              <a:gd name="connsiteX29" fmla="*/ 89059 w 266388"/>
              <a:gd name="connsiteY29" fmla="*/ 63477 h 288000"/>
              <a:gd name="connsiteX30" fmla="*/ 178603 w 266388"/>
              <a:gd name="connsiteY30" fmla="*/ 63477 h 288000"/>
              <a:gd name="connsiteX31" fmla="*/ 178603 w 266388"/>
              <a:gd name="connsiteY31" fmla="*/ 72477 h 288000"/>
              <a:gd name="connsiteX32" fmla="*/ 89059 w 266388"/>
              <a:gd name="connsiteY32" fmla="*/ 72477 h 288000"/>
              <a:gd name="connsiteX33" fmla="*/ 26991 w 266388"/>
              <a:gd name="connsiteY33" fmla="*/ 27000 h 288000"/>
              <a:gd name="connsiteX34" fmla="*/ 26991 w 266388"/>
              <a:gd name="connsiteY34" fmla="*/ 229124 h 288000"/>
              <a:gd name="connsiteX35" fmla="*/ 38395 w 266388"/>
              <a:gd name="connsiteY35" fmla="*/ 256652 h 288000"/>
              <a:gd name="connsiteX36" fmla="*/ 42737 w 266388"/>
              <a:gd name="connsiteY36" fmla="*/ 260989 h 288000"/>
              <a:gd name="connsiteX37" fmla="*/ 200790 w 266388"/>
              <a:gd name="connsiteY37" fmla="*/ 260989 h 288000"/>
              <a:gd name="connsiteX38" fmla="*/ 188991 w 266388"/>
              <a:gd name="connsiteY38" fmla="*/ 229496 h 288000"/>
              <a:gd name="connsiteX39" fmla="*/ 188991 w 266388"/>
              <a:gd name="connsiteY39" fmla="*/ 205939 h 288000"/>
              <a:gd name="connsiteX40" fmla="*/ 71015 w 266388"/>
              <a:gd name="connsiteY40" fmla="*/ 205939 h 288000"/>
              <a:gd name="connsiteX41" fmla="*/ 70982 w 266388"/>
              <a:gd name="connsiteY41" fmla="*/ 205932 h 288000"/>
              <a:gd name="connsiteX42" fmla="*/ 36374 w 266388"/>
              <a:gd name="connsiteY42" fmla="*/ 171196 h 288000"/>
              <a:gd name="connsiteX43" fmla="*/ 36374 w 266388"/>
              <a:gd name="connsiteY43" fmla="*/ 27000 h 288000"/>
              <a:gd name="connsiteX44" fmla="*/ 162000 w 266388"/>
              <a:gd name="connsiteY44" fmla="*/ 18396 h 288000"/>
              <a:gd name="connsiteX45" fmla="*/ 207528 w 266388"/>
              <a:gd name="connsiteY45" fmla="*/ 18396 h 288000"/>
              <a:gd name="connsiteX46" fmla="*/ 207530 w 266388"/>
              <a:gd name="connsiteY46" fmla="*/ 18396 h 288000"/>
              <a:gd name="connsiteX47" fmla="*/ 212028 w 266388"/>
              <a:gd name="connsiteY47" fmla="*/ 22896 h 288000"/>
              <a:gd name="connsiteX48" fmla="*/ 212028 w 266388"/>
              <a:gd name="connsiteY48" fmla="*/ 157265 h 288000"/>
              <a:gd name="connsiteX49" fmla="*/ 203028 w 266388"/>
              <a:gd name="connsiteY49" fmla="*/ 157265 h 288000"/>
              <a:gd name="connsiteX50" fmla="*/ 203028 w 266388"/>
              <a:gd name="connsiteY50" fmla="*/ 27396 h 288000"/>
              <a:gd name="connsiteX51" fmla="*/ 162000 w 266388"/>
              <a:gd name="connsiteY51" fmla="*/ 27396 h 288000"/>
              <a:gd name="connsiteX52" fmla="*/ 4500 w 266388"/>
              <a:gd name="connsiteY52" fmla="*/ 18000 h 288000"/>
              <a:gd name="connsiteX53" fmla="*/ 63000 w 266388"/>
              <a:gd name="connsiteY53" fmla="*/ 18000 h 288000"/>
              <a:gd name="connsiteX54" fmla="*/ 63000 w 266388"/>
              <a:gd name="connsiteY54" fmla="*/ 27000 h 288000"/>
              <a:gd name="connsiteX55" fmla="*/ 45373 w 266388"/>
              <a:gd name="connsiteY55" fmla="*/ 27000 h 288000"/>
              <a:gd name="connsiteX56" fmla="*/ 45373 w 266388"/>
              <a:gd name="connsiteY56" fmla="*/ 171196 h 288000"/>
              <a:gd name="connsiteX57" fmla="*/ 47046 w 266388"/>
              <a:gd name="connsiteY57" fmla="*/ 180381 h 288000"/>
              <a:gd name="connsiteX58" fmla="*/ 80160 w 266388"/>
              <a:gd name="connsiteY58" fmla="*/ 195262 h 288000"/>
              <a:gd name="connsiteX59" fmla="*/ 92676 w 266388"/>
              <a:gd name="connsiteY59" fmla="*/ 176680 h 288000"/>
              <a:gd name="connsiteX60" fmla="*/ 92676 w 266388"/>
              <a:gd name="connsiteY60" fmla="*/ 173674 h 288000"/>
              <a:gd name="connsiteX61" fmla="*/ 92676 w 266388"/>
              <a:gd name="connsiteY61" fmla="*/ 173672 h 288000"/>
              <a:gd name="connsiteX62" fmla="*/ 97176 w 266388"/>
              <a:gd name="connsiteY62" fmla="*/ 169174 h 288000"/>
              <a:gd name="connsiteX63" fmla="*/ 261887 w 266388"/>
              <a:gd name="connsiteY63" fmla="*/ 169174 h 288000"/>
              <a:gd name="connsiteX64" fmla="*/ 261889 w 266388"/>
              <a:gd name="connsiteY64" fmla="*/ 169174 h 288000"/>
              <a:gd name="connsiteX65" fmla="*/ 266387 w 266388"/>
              <a:gd name="connsiteY65" fmla="*/ 173674 h 288000"/>
              <a:gd name="connsiteX66" fmla="*/ 266387 w 266388"/>
              <a:gd name="connsiteY66" fmla="*/ 176922 h 288000"/>
              <a:gd name="connsiteX67" fmla="*/ 239255 w 266388"/>
              <a:gd name="connsiteY67" fmla="*/ 205901 h 288000"/>
              <a:gd name="connsiteX68" fmla="*/ 237664 w 266388"/>
              <a:gd name="connsiteY68" fmla="*/ 205939 h 288000"/>
              <a:gd name="connsiteX69" fmla="*/ 197991 w 266388"/>
              <a:gd name="connsiteY69" fmla="*/ 205939 h 288000"/>
              <a:gd name="connsiteX70" fmla="*/ 197991 w 266388"/>
              <a:gd name="connsiteY70" fmla="*/ 229496 h 288000"/>
              <a:gd name="connsiteX71" fmla="*/ 209403 w 266388"/>
              <a:gd name="connsiteY71" fmla="*/ 257025 h 288000"/>
              <a:gd name="connsiteX72" fmla="*/ 214685 w 266388"/>
              <a:gd name="connsiteY72" fmla="*/ 262308 h 288000"/>
              <a:gd name="connsiteX73" fmla="*/ 216003 w 266388"/>
              <a:gd name="connsiteY73" fmla="*/ 265489 h 288000"/>
              <a:gd name="connsiteX74" fmla="*/ 211503 w 266388"/>
              <a:gd name="connsiteY74" fmla="*/ 269989 h 288000"/>
              <a:gd name="connsiteX75" fmla="*/ 40873 w 266388"/>
              <a:gd name="connsiteY75" fmla="*/ 269989 h 288000"/>
              <a:gd name="connsiteX76" fmla="*/ 37692 w 266388"/>
              <a:gd name="connsiteY76" fmla="*/ 268673 h 288000"/>
              <a:gd name="connsiteX77" fmla="*/ 32031 w 266388"/>
              <a:gd name="connsiteY77" fmla="*/ 263017 h 288000"/>
              <a:gd name="connsiteX78" fmla="*/ 17991 w 266388"/>
              <a:gd name="connsiteY78" fmla="*/ 229124 h 288000"/>
              <a:gd name="connsiteX79" fmla="*/ 17991 w 266388"/>
              <a:gd name="connsiteY79" fmla="*/ 27000 h 288000"/>
              <a:gd name="connsiteX80" fmla="*/ 9000 w 266388"/>
              <a:gd name="connsiteY80" fmla="*/ 27000 h 288000"/>
              <a:gd name="connsiteX81" fmla="*/ 9000 w 266388"/>
              <a:gd name="connsiteY81" fmla="*/ 279000 h 288000"/>
              <a:gd name="connsiteX82" fmla="*/ 180083 w 266388"/>
              <a:gd name="connsiteY82" fmla="*/ 279000 h 288000"/>
              <a:gd name="connsiteX83" fmla="*/ 180083 w 266388"/>
              <a:gd name="connsiteY83" fmla="*/ 288000 h 288000"/>
              <a:gd name="connsiteX84" fmla="*/ 4500 w 266388"/>
              <a:gd name="connsiteY84" fmla="*/ 288000 h 288000"/>
              <a:gd name="connsiteX85" fmla="*/ 4498 w 266388"/>
              <a:gd name="connsiteY85" fmla="*/ 288000 h 288000"/>
              <a:gd name="connsiteX86" fmla="*/ 0 w 266388"/>
              <a:gd name="connsiteY86" fmla="*/ 283500 h 288000"/>
              <a:gd name="connsiteX87" fmla="*/ 0 w 266388"/>
              <a:gd name="connsiteY87" fmla="*/ 22500 h 288000"/>
              <a:gd name="connsiteX88" fmla="*/ 0 w 266388"/>
              <a:gd name="connsiteY88" fmla="*/ 22498 h 288000"/>
              <a:gd name="connsiteX89" fmla="*/ 4500 w 266388"/>
              <a:gd name="connsiteY89" fmla="*/ 18000 h 288000"/>
              <a:gd name="connsiteX90" fmla="*/ 99001 w 266388"/>
              <a:gd name="connsiteY90" fmla="*/ 9000 h 288000"/>
              <a:gd name="connsiteX91" fmla="*/ 99001 w 266388"/>
              <a:gd name="connsiteY91" fmla="*/ 36000 h 288000"/>
              <a:gd name="connsiteX92" fmla="*/ 144001 w 266388"/>
              <a:gd name="connsiteY92" fmla="*/ 36000 h 288000"/>
              <a:gd name="connsiteX93" fmla="*/ 144001 w 266388"/>
              <a:gd name="connsiteY93" fmla="*/ 9000 h 288000"/>
              <a:gd name="connsiteX94" fmla="*/ 72000 w 266388"/>
              <a:gd name="connsiteY94" fmla="*/ 0 h 288000"/>
              <a:gd name="connsiteX95" fmla="*/ 148501 w 266388"/>
              <a:gd name="connsiteY95" fmla="*/ 0 h 288000"/>
              <a:gd name="connsiteX96" fmla="*/ 148503 w 266388"/>
              <a:gd name="connsiteY96" fmla="*/ 0 h 288000"/>
              <a:gd name="connsiteX97" fmla="*/ 153001 w 266388"/>
              <a:gd name="connsiteY97" fmla="*/ 4500 h 288000"/>
              <a:gd name="connsiteX98" fmla="*/ 153001 w 266388"/>
              <a:gd name="connsiteY98" fmla="*/ 39916 h 288000"/>
              <a:gd name="connsiteX99" fmla="*/ 153040 w 266388"/>
              <a:gd name="connsiteY99" fmla="*/ 40500 h 288000"/>
              <a:gd name="connsiteX100" fmla="*/ 148540 w 266388"/>
              <a:gd name="connsiteY100" fmla="*/ 45000 h 288000"/>
              <a:gd name="connsiteX101" fmla="*/ 94501 w 266388"/>
              <a:gd name="connsiteY101" fmla="*/ 45000 h 288000"/>
              <a:gd name="connsiteX102" fmla="*/ 94499 w 266388"/>
              <a:gd name="connsiteY102" fmla="*/ 45000 h 288000"/>
              <a:gd name="connsiteX103" fmla="*/ 90000 w 266388"/>
              <a:gd name="connsiteY103" fmla="*/ 40500 h 288000"/>
              <a:gd name="connsiteX104" fmla="*/ 90000 w 266388"/>
              <a:gd name="connsiteY104" fmla="*/ 9000 h 288000"/>
              <a:gd name="connsiteX105" fmla="*/ 81000 w 266388"/>
              <a:gd name="connsiteY105" fmla="*/ 9000 h 288000"/>
              <a:gd name="connsiteX106" fmla="*/ 81000 w 266388"/>
              <a:gd name="connsiteY106" fmla="*/ 27000 h 288000"/>
              <a:gd name="connsiteX107" fmla="*/ 72000 w 266388"/>
              <a:gd name="connsiteY107" fmla="*/ 2700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66388" h="288000">
                <a:moveTo>
                  <a:pt x="61550" y="233886"/>
                </a:moveTo>
                <a:lnTo>
                  <a:pt x="165323" y="233886"/>
                </a:lnTo>
                <a:lnTo>
                  <a:pt x="165323" y="242886"/>
                </a:lnTo>
                <a:lnTo>
                  <a:pt x="61550" y="242886"/>
                </a:lnTo>
                <a:close/>
                <a:moveTo>
                  <a:pt x="61576" y="215791"/>
                </a:moveTo>
                <a:lnTo>
                  <a:pt x="165349" y="215791"/>
                </a:lnTo>
                <a:lnTo>
                  <a:pt x="165349" y="224791"/>
                </a:lnTo>
                <a:lnTo>
                  <a:pt x="61576" y="224791"/>
                </a:lnTo>
                <a:close/>
                <a:moveTo>
                  <a:pt x="101636" y="178174"/>
                </a:moveTo>
                <a:cubicBezTo>
                  <a:pt x="101274" y="185203"/>
                  <a:pt x="98389" y="191865"/>
                  <a:pt x="93511" y="196939"/>
                </a:cubicBezTo>
                <a:lnTo>
                  <a:pt x="237664" y="196939"/>
                </a:lnTo>
                <a:cubicBezTo>
                  <a:pt x="238055" y="196939"/>
                  <a:pt x="238446" y="196930"/>
                  <a:pt x="238833" y="196910"/>
                </a:cubicBezTo>
                <a:cubicBezTo>
                  <a:pt x="248894" y="196330"/>
                  <a:pt x="256889" y="188241"/>
                  <a:pt x="257352" y="178174"/>
                </a:cubicBezTo>
                <a:close/>
                <a:moveTo>
                  <a:pt x="71051" y="135336"/>
                </a:moveTo>
                <a:lnTo>
                  <a:pt x="147807" y="135336"/>
                </a:lnTo>
                <a:lnTo>
                  <a:pt x="147807" y="144336"/>
                </a:lnTo>
                <a:lnTo>
                  <a:pt x="71051" y="144336"/>
                </a:lnTo>
                <a:close/>
                <a:moveTo>
                  <a:pt x="71051" y="117371"/>
                </a:moveTo>
                <a:lnTo>
                  <a:pt x="178603" y="117371"/>
                </a:lnTo>
                <a:lnTo>
                  <a:pt x="178603" y="126371"/>
                </a:lnTo>
                <a:lnTo>
                  <a:pt x="71051" y="126371"/>
                </a:lnTo>
                <a:close/>
                <a:moveTo>
                  <a:pt x="71051" y="99406"/>
                </a:moveTo>
                <a:lnTo>
                  <a:pt x="178603" y="99406"/>
                </a:lnTo>
                <a:lnTo>
                  <a:pt x="178603" y="108406"/>
                </a:lnTo>
                <a:lnTo>
                  <a:pt x="71051" y="108406"/>
                </a:lnTo>
                <a:close/>
                <a:moveTo>
                  <a:pt x="71051" y="81442"/>
                </a:moveTo>
                <a:lnTo>
                  <a:pt x="178603" y="81442"/>
                </a:lnTo>
                <a:lnTo>
                  <a:pt x="178603" y="90442"/>
                </a:lnTo>
                <a:lnTo>
                  <a:pt x="71051" y="90442"/>
                </a:lnTo>
                <a:close/>
                <a:moveTo>
                  <a:pt x="89059" y="63477"/>
                </a:moveTo>
                <a:lnTo>
                  <a:pt x="178603" y="63477"/>
                </a:lnTo>
                <a:lnTo>
                  <a:pt x="178603" y="72477"/>
                </a:lnTo>
                <a:lnTo>
                  <a:pt x="89059" y="72477"/>
                </a:lnTo>
                <a:close/>
                <a:moveTo>
                  <a:pt x="26991" y="27000"/>
                </a:moveTo>
                <a:lnTo>
                  <a:pt x="26991" y="229124"/>
                </a:lnTo>
                <a:cubicBezTo>
                  <a:pt x="26965" y="239455"/>
                  <a:pt x="31071" y="249367"/>
                  <a:pt x="38395" y="256652"/>
                </a:cubicBezTo>
                <a:lnTo>
                  <a:pt x="42737" y="260989"/>
                </a:lnTo>
                <a:lnTo>
                  <a:pt x="200790" y="260989"/>
                </a:lnTo>
                <a:cubicBezTo>
                  <a:pt x="193152" y="252279"/>
                  <a:pt x="188956" y="241080"/>
                  <a:pt x="188991" y="229496"/>
                </a:cubicBezTo>
                <a:lnTo>
                  <a:pt x="188991" y="205939"/>
                </a:lnTo>
                <a:lnTo>
                  <a:pt x="71015" y="205939"/>
                </a:lnTo>
                <a:lnTo>
                  <a:pt x="70982" y="205932"/>
                </a:lnTo>
                <a:cubicBezTo>
                  <a:pt x="51857" y="205838"/>
                  <a:pt x="36397" y="190320"/>
                  <a:pt x="36374" y="171196"/>
                </a:cubicBezTo>
                <a:lnTo>
                  <a:pt x="36374" y="27000"/>
                </a:lnTo>
                <a:close/>
                <a:moveTo>
                  <a:pt x="162000" y="18396"/>
                </a:moveTo>
                <a:lnTo>
                  <a:pt x="207528" y="18396"/>
                </a:lnTo>
                <a:cubicBezTo>
                  <a:pt x="207529" y="18396"/>
                  <a:pt x="207530" y="18396"/>
                  <a:pt x="207530" y="18396"/>
                </a:cubicBezTo>
                <a:cubicBezTo>
                  <a:pt x="210015" y="18397"/>
                  <a:pt x="212029" y="20411"/>
                  <a:pt x="212028" y="22896"/>
                </a:cubicBezTo>
                <a:lnTo>
                  <a:pt x="212028" y="157265"/>
                </a:lnTo>
                <a:lnTo>
                  <a:pt x="203028" y="157265"/>
                </a:lnTo>
                <a:lnTo>
                  <a:pt x="203028" y="27396"/>
                </a:lnTo>
                <a:lnTo>
                  <a:pt x="162000" y="27396"/>
                </a:lnTo>
                <a:close/>
                <a:moveTo>
                  <a:pt x="4500" y="18000"/>
                </a:moveTo>
                <a:lnTo>
                  <a:pt x="63000" y="18000"/>
                </a:lnTo>
                <a:lnTo>
                  <a:pt x="63000" y="27000"/>
                </a:lnTo>
                <a:lnTo>
                  <a:pt x="45373" y="27000"/>
                </a:lnTo>
                <a:lnTo>
                  <a:pt x="45373" y="171196"/>
                </a:lnTo>
                <a:cubicBezTo>
                  <a:pt x="45365" y="174334"/>
                  <a:pt x="45932" y="177447"/>
                  <a:pt x="47046" y="180381"/>
                </a:cubicBezTo>
                <a:cubicBezTo>
                  <a:pt x="52081" y="193635"/>
                  <a:pt x="66907" y="200297"/>
                  <a:pt x="80160" y="195262"/>
                </a:cubicBezTo>
                <a:cubicBezTo>
                  <a:pt x="87759" y="192235"/>
                  <a:pt x="92726" y="184860"/>
                  <a:pt x="92676" y="176680"/>
                </a:cubicBezTo>
                <a:lnTo>
                  <a:pt x="92676" y="173674"/>
                </a:lnTo>
                <a:cubicBezTo>
                  <a:pt x="92676" y="173673"/>
                  <a:pt x="92676" y="173673"/>
                  <a:pt x="92676" y="173672"/>
                </a:cubicBezTo>
                <a:cubicBezTo>
                  <a:pt x="92677" y="171187"/>
                  <a:pt x="94691" y="169173"/>
                  <a:pt x="97176" y="169174"/>
                </a:cubicBezTo>
                <a:lnTo>
                  <a:pt x="261887" y="169174"/>
                </a:lnTo>
                <a:cubicBezTo>
                  <a:pt x="261888" y="169174"/>
                  <a:pt x="261888" y="169174"/>
                  <a:pt x="261889" y="169174"/>
                </a:cubicBezTo>
                <a:cubicBezTo>
                  <a:pt x="264374" y="169175"/>
                  <a:pt x="266387" y="171189"/>
                  <a:pt x="266387" y="173674"/>
                </a:cubicBezTo>
                <a:lnTo>
                  <a:pt x="266387" y="176922"/>
                </a:lnTo>
                <a:cubicBezTo>
                  <a:pt x="266560" y="192287"/>
                  <a:pt x="254599" y="205063"/>
                  <a:pt x="239255" y="205901"/>
                </a:cubicBezTo>
                <a:cubicBezTo>
                  <a:pt x="238736" y="205926"/>
                  <a:pt x="238205" y="205939"/>
                  <a:pt x="237664" y="205939"/>
                </a:cubicBezTo>
                <a:lnTo>
                  <a:pt x="197991" y="205939"/>
                </a:lnTo>
                <a:lnTo>
                  <a:pt x="197991" y="229496"/>
                </a:lnTo>
                <a:cubicBezTo>
                  <a:pt x="197961" y="239829"/>
                  <a:pt x="202071" y="249743"/>
                  <a:pt x="209403" y="257025"/>
                </a:cubicBezTo>
                <a:lnTo>
                  <a:pt x="214685" y="262308"/>
                </a:lnTo>
                <a:cubicBezTo>
                  <a:pt x="215529" y="263151"/>
                  <a:pt x="216003" y="264296"/>
                  <a:pt x="216003" y="265489"/>
                </a:cubicBezTo>
                <a:cubicBezTo>
                  <a:pt x="216003" y="267975"/>
                  <a:pt x="213989" y="269989"/>
                  <a:pt x="211503" y="269989"/>
                </a:cubicBezTo>
                <a:lnTo>
                  <a:pt x="40873" y="269989"/>
                </a:lnTo>
                <a:cubicBezTo>
                  <a:pt x="39680" y="269988"/>
                  <a:pt x="38536" y="269515"/>
                  <a:pt x="37692" y="268673"/>
                </a:cubicBezTo>
                <a:lnTo>
                  <a:pt x="32031" y="263017"/>
                </a:lnTo>
                <a:cubicBezTo>
                  <a:pt x="23013" y="254048"/>
                  <a:pt x="17958" y="241843"/>
                  <a:pt x="17991" y="229124"/>
                </a:cubicBezTo>
                <a:lnTo>
                  <a:pt x="17991" y="27000"/>
                </a:lnTo>
                <a:lnTo>
                  <a:pt x="9000" y="27000"/>
                </a:lnTo>
                <a:lnTo>
                  <a:pt x="9000" y="279000"/>
                </a:lnTo>
                <a:lnTo>
                  <a:pt x="180083" y="279000"/>
                </a:lnTo>
                <a:lnTo>
                  <a:pt x="180083" y="288000"/>
                </a:lnTo>
                <a:lnTo>
                  <a:pt x="4500" y="288000"/>
                </a:lnTo>
                <a:cubicBezTo>
                  <a:pt x="4499" y="288000"/>
                  <a:pt x="4498" y="288000"/>
                  <a:pt x="4498" y="288000"/>
                </a:cubicBezTo>
                <a:cubicBezTo>
                  <a:pt x="2013" y="287999"/>
                  <a:pt x="-1" y="285985"/>
                  <a:pt x="0" y="283500"/>
                </a:cubicBezTo>
                <a:lnTo>
                  <a:pt x="0" y="22500"/>
                </a:lnTo>
                <a:cubicBezTo>
                  <a:pt x="0" y="22499"/>
                  <a:pt x="0" y="22498"/>
                  <a:pt x="0" y="22498"/>
                </a:cubicBezTo>
                <a:cubicBezTo>
                  <a:pt x="1" y="20013"/>
                  <a:pt x="2015" y="17999"/>
                  <a:pt x="4500" y="18000"/>
                </a:cubicBezTo>
                <a:close/>
                <a:moveTo>
                  <a:pt x="99001" y="9000"/>
                </a:moveTo>
                <a:lnTo>
                  <a:pt x="99001" y="36000"/>
                </a:lnTo>
                <a:lnTo>
                  <a:pt x="144001" y="36000"/>
                </a:lnTo>
                <a:lnTo>
                  <a:pt x="144001" y="9000"/>
                </a:lnTo>
                <a:close/>
                <a:moveTo>
                  <a:pt x="72000" y="0"/>
                </a:moveTo>
                <a:lnTo>
                  <a:pt x="148501" y="0"/>
                </a:lnTo>
                <a:cubicBezTo>
                  <a:pt x="148502" y="0"/>
                  <a:pt x="148502" y="0"/>
                  <a:pt x="148503" y="0"/>
                </a:cubicBezTo>
                <a:cubicBezTo>
                  <a:pt x="150988" y="1"/>
                  <a:pt x="153001" y="2015"/>
                  <a:pt x="153001" y="4500"/>
                </a:cubicBezTo>
                <a:lnTo>
                  <a:pt x="153001" y="39916"/>
                </a:lnTo>
                <a:cubicBezTo>
                  <a:pt x="153027" y="40109"/>
                  <a:pt x="153040" y="40305"/>
                  <a:pt x="153040" y="40500"/>
                </a:cubicBezTo>
                <a:cubicBezTo>
                  <a:pt x="153039" y="42985"/>
                  <a:pt x="151025" y="44999"/>
                  <a:pt x="148540" y="45000"/>
                </a:cubicBezTo>
                <a:lnTo>
                  <a:pt x="94501" y="45000"/>
                </a:lnTo>
                <a:cubicBezTo>
                  <a:pt x="94500" y="45000"/>
                  <a:pt x="94499" y="45000"/>
                  <a:pt x="94499" y="45000"/>
                </a:cubicBezTo>
                <a:cubicBezTo>
                  <a:pt x="92013" y="44999"/>
                  <a:pt x="89999" y="42985"/>
                  <a:pt x="90000" y="40500"/>
                </a:cubicBezTo>
                <a:lnTo>
                  <a:pt x="90000" y="9000"/>
                </a:lnTo>
                <a:lnTo>
                  <a:pt x="81000" y="9000"/>
                </a:lnTo>
                <a:lnTo>
                  <a:pt x="81000" y="27000"/>
                </a:lnTo>
                <a:lnTo>
                  <a:pt x="72000" y="2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480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 sz="1350">
              <a:solidFill>
                <a:srgbClr val="222222"/>
              </a:solidFill>
            </a:endParaRPr>
          </a:p>
        </p:txBody>
      </p:sp>
      <p:sp>
        <p:nvSpPr>
          <p:cNvPr id="71" name="椭圆 70"/>
          <p:cNvSpPr/>
          <p:nvPr>
            <p:custDataLst>
              <p:tags r:id="rId25"/>
            </p:custDataLst>
          </p:nvPr>
        </p:nvSpPr>
        <p:spPr>
          <a:xfrm flipH="1">
            <a:off x="2001068" y="3274868"/>
            <a:ext cx="89797" cy="897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lstStyle/>
          <a:p>
            <a:pPr algn="ctr" defTabSz="457200"/>
            <a:endParaRPr kumimoji="1" lang="zh-CN" altLang="en-US" sz="1350">
              <a:solidFill>
                <a:srgbClr val="FFFFFF"/>
              </a:solidFill>
            </a:endParaRPr>
          </a:p>
        </p:txBody>
      </p:sp>
      <p:sp>
        <p:nvSpPr>
          <p:cNvPr id="73" name="椭圆 72"/>
          <p:cNvSpPr/>
          <p:nvPr>
            <p:custDataLst>
              <p:tags r:id="rId26"/>
            </p:custDataLst>
          </p:nvPr>
        </p:nvSpPr>
        <p:spPr>
          <a:xfrm flipH="1">
            <a:off x="1995552" y="2832301"/>
            <a:ext cx="89797" cy="897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lstStyle/>
          <a:p>
            <a:pPr algn="ctr" defTabSz="457200"/>
            <a:endParaRPr kumimoji="1" lang="zh-CN" altLang="en-US" sz="1350">
              <a:solidFill>
                <a:srgbClr val="FFFFFF"/>
              </a:solidFill>
            </a:endParaRPr>
          </a:p>
        </p:txBody>
      </p:sp>
      <p:sp>
        <p:nvSpPr>
          <p:cNvPr id="72" name="椭圆 71"/>
          <p:cNvSpPr/>
          <p:nvPr>
            <p:custDataLst>
              <p:tags r:id="rId27"/>
            </p:custDataLst>
          </p:nvPr>
        </p:nvSpPr>
        <p:spPr>
          <a:xfrm flipH="1">
            <a:off x="1771318" y="3686042"/>
            <a:ext cx="89797" cy="897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lstStyle/>
          <a:p>
            <a:pPr algn="ctr" defTabSz="457200"/>
            <a:endParaRPr kumimoji="1" lang="zh-CN" altLang="en-US" sz="1350">
              <a:solidFill>
                <a:srgbClr val="FFFFFF"/>
              </a:solidFill>
            </a:endParaRPr>
          </a:p>
        </p:txBody>
      </p:sp>
      <p:sp>
        <p:nvSpPr>
          <p:cNvPr id="74" name="椭圆 73"/>
          <p:cNvSpPr/>
          <p:nvPr>
            <p:custDataLst>
              <p:tags r:id="rId28"/>
            </p:custDataLst>
          </p:nvPr>
        </p:nvSpPr>
        <p:spPr>
          <a:xfrm flipH="1">
            <a:off x="1770541" y="2408044"/>
            <a:ext cx="89797" cy="897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lstStyle/>
          <a:p>
            <a:pPr algn="ctr" defTabSz="457200"/>
            <a:endParaRPr kumimoji="1"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9"/>
            </p:custDataLst>
          </p:nvPr>
        </p:nvSpPr>
        <p:spPr>
          <a:xfrm>
            <a:off x="587384" y="2529374"/>
            <a:ext cx="1183609" cy="1080128"/>
          </a:xfrm>
          <a:prstGeom prst="rect">
            <a:avLst/>
          </a:prstGeom>
          <a:noFill/>
        </p:spPr>
        <p:txBody>
          <a:bodyPr wrap="square" lIns="67500" rIns="67500" bIns="35100" rtlCol="0"/>
          <a:lstStyle/>
          <a:p>
            <a:pPr algn="ctr">
              <a:lnSpc>
                <a:spcPct val="120000"/>
              </a:lnSpc>
            </a:pPr>
            <a:r>
              <a:rPr lang="zh-CN" altLang="en-US" sz="28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好的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 spc="1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团队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06145" y="1047115"/>
            <a:ext cx="7499350" cy="4401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252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pic>
        <p:nvPicPr>
          <p:cNvPr id="9" name="图片 8" descr="E:\ppt\2020教师发展\4a2b419569f67b10d539ffe6f3c66f53.jpg4a2b419569f67b10d539ffe6f3c66f53"/>
          <p:cNvPicPr preferRelativeResize="0"/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906780" y="1593215"/>
            <a:ext cx="7463790" cy="340741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57250" y="1038860"/>
            <a:ext cx="7512685" cy="448310"/>
          </a:xfrm>
          <a:prstGeom prst="rect">
            <a:avLst/>
          </a:prstGeom>
          <a:noFill/>
        </p:spPr>
        <p:txBody>
          <a:bodyPr wrap="square" rtlCol="0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教师集体要成为一个团队，其基础是建立成员之间互相信任的团队文化。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866900" y="1025525"/>
            <a:ext cx="5754370" cy="432435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252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866900" y="1072515"/>
            <a:ext cx="5899150" cy="338455"/>
          </a:xfrm>
          <a:prstGeom prst="rect">
            <a:avLst/>
          </a:prstGeom>
          <a:noFill/>
        </p:spPr>
        <p:txBody>
          <a:bodyPr wrap="square" rtlCol="0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教师集体要成为一个团队，成员之间必须学会包容。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l="4710" r="4710"/>
          <a:stretch>
            <a:fillRect/>
          </a:stretch>
        </p:blipFill>
        <p:spPr>
          <a:xfrm>
            <a:off x="352439" y="1606840"/>
            <a:ext cx="4179563" cy="3076562"/>
          </a:xfrm>
          <a:custGeom>
            <a:avLst/>
            <a:gdLst>
              <a:gd name="connsiteX0" fmla="*/ 0 w 5483881"/>
              <a:gd name="connsiteY0" fmla="*/ 0 h 4112911"/>
              <a:gd name="connsiteX1" fmla="*/ 5483881 w 5483881"/>
              <a:gd name="connsiteY1" fmla="*/ 0 h 4112911"/>
              <a:gd name="connsiteX2" fmla="*/ 5483881 w 5483881"/>
              <a:gd name="connsiteY2" fmla="*/ 4112911 h 4112911"/>
              <a:gd name="connsiteX3" fmla="*/ 0 w 5483881"/>
              <a:gd name="connsiteY3" fmla="*/ 4112911 h 41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3881" h="4112911">
                <a:moveTo>
                  <a:pt x="0" y="0"/>
                </a:moveTo>
                <a:lnTo>
                  <a:pt x="5483881" y="0"/>
                </a:lnTo>
                <a:lnTo>
                  <a:pt x="5483881" y="4112911"/>
                </a:lnTo>
                <a:lnTo>
                  <a:pt x="0" y="4112911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rcRect l="5167" r="5167"/>
          <a:stretch>
            <a:fillRect/>
          </a:stretch>
        </p:blipFill>
        <p:spPr>
          <a:xfrm>
            <a:off x="4617727" y="1606840"/>
            <a:ext cx="4179563" cy="3076562"/>
          </a:xfrm>
          <a:custGeom>
            <a:avLst/>
            <a:gdLst>
              <a:gd name="connsiteX0" fmla="*/ 0 w 5483881"/>
              <a:gd name="connsiteY0" fmla="*/ 0 h 4112911"/>
              <a:gd name="connsiteX1" fmla="*/ 5483881 w 5483881"/>
              <a:gd name="connsiteY1" fmla="*/ 0 h 4112911"/>
              <a:gd name="connsiteX2" fmla="*/ 5483881 w 5483881"/>
              <a:gd name="connsiteY2" fmla="*/ 4112911 h 4112911"/>
              <a:gd name="connsiteX3" fmla="*/ 0 w 5483881"/>
              <a:gd name="connsiteY3" fmla="*/ 4112911 h 41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3881" h="4112911">
                <a:moveTo>
                  <a:pt x="0" y="0"/>
                </a:moveTo>
                <a:lnTo>
                  <a:pt x="5483881" y="0"/>
                </a:lnTo>
                <a:lnTo>
                  <a:pt x="5483881" y="4112911"/>
                </a:lnTo>
                <a:lnTo>
                  <a:pt x="0" y="411291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866900" y="1025525"/>
            <a:ext cx="5754370" cy="432435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252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教师是团队中的一员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866900" y="1072515"/>
            <a:ext cx="5899150" cy="338455"/>
          </a:xfrm>
          <a:prstGeom prst="rect">
            <a:avLst/>
          </a:prstGeom>
          <a:noFill/>
        </p:spPr>
        <p:txBody>
          <a:bodyPr wrap="square" rtlCol="0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教师集体要成为一个团队，成员之间必须善于沟通。</a:t>
            </a:r>
          </a:p>
        </p:txBody>
      </p:sp>
      <p:pic>
        <p:nvPicPr>
          <p:cNvPr id="12" name="图片 11" descr="C:\Users\kingsoft\Pictures\风景\fog-foggy-forest-4827.jpgfog-foggy-forest-482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4865" r="4865"/>
          <a:stretch>
            <a:fillRect/>
          </a:stretch>
        </p:blipFill>
        <p:spPr>
          <a:xfrm>
            <a:off x="456300" y="1673454"/>
            <a:ext cx="4073390" cy="3004490"/>
          </a:xfrm>
          <a:prstGeom prst="rect">
            <a:avLst/>
          </a:prstGeom>
        </p:spPr>
      </p:pic>
      <p:pic>
        <p:nvPicPr>
          <p:cNvPr id="4" name="图片 3" descr="C:\Users\kingsoft\Pictures\风景\fog-foggy-forest-4827.jpgfog-foggy-forest-482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/>
          <a:srcRect t="23033" b="23033"/>
          <a:stretch>
            <a:fillRect/>
          </a:stretch>
        </p:blipFill>
        <p:spPr>
          <a:xfrm>
            <a:off x="4615415" y="1673454"/>
            <a:ext cx="4073390" cy="1458860"/>
          </a:xfrm>
          <a:prstGeom prst="rect">
            <a:avLst/>
          </a:prstGeom>
        </p:spPr>
      </p:pic>
      <p:pic>
        <p:nvPicPr>
          <p:cNvPr id="6" name="图片 5" descr="C:\Users\kingsoft\Pictures\风景\fog-foggy-forest-4827.jpgfog-foggy-forest-482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/>
          <a:srcRect t="18095" b="18095"/>
          <a:stretch>
            <a:fillRect/>
          </a:stretch>
        </p:blipFill>
        <p:spPr>
          <a:xfrm>
            <a:off x="4615415" y="3218039"/>
            <a:ext cx="4073390" cy="1459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18130" y="2212975"/>
            <a:ext cx="5151755" cy="6769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教师是研修的主力</a:t>
            </a:r>
          </a:p>
        </p:txBody>
      </p:sp>
      <p:sp>
        <p:nvSpPr>
          <p:cNvPr id="12" name="Freeform 5"/>
          <p:cNvSpPr/>
          <p:nvPr/>
        </p:nvSpPr>
        <p:spPr bwMode="auto">
          <a:xfrm>
            <a:off x="577850" y="1784033"/>
            <a:ext cx="1601470" cy="1534160"/>
          </a:xfrm>
          <a:custGeom>
            <a:avLst/>
            <a:gdLst>
              <a:gd name="T0" fmla="*/ 0 w 2342"/>
              <a:gd name="T1" fmla="*/ 0 h 2342"/>
              <a:gd name="T2" fmla="*/ 1585388609 w 2342"/>
              <a:gd name="T3" fmla="*/ 0 h 2342"/>
              <a:gd name="T4" fmla="*/ 1585388609 w 2342"/>
              <a:gd name="T5" fmla="*/ 379775835 h 2342"/>
              <a:gd name="T6" fmla="*/ 1553572115 w 2342"/>
              <a:gd name="T7" fmla="*/ 379775835 h 2342"/>
              <a:gd name="T8" fmla="*/ 1553572115 w 2342"/>
              <a:gd name="T9" fmla="*/ 31873989 h 2342"/>
              <a:gd name="T10" fmla="*/ 31816493 w 2342"/>
              <a:gd name="T11" fmla="*/ 31873989 h 2342"/>
              <a:gd name="T12" fmla="*/ 31816493 w 2342"/>
              <a:gd name="T13" fmla="*/ 1556403041 h 2342"/>
              <a:gd name="T14" fmla="*/ 1553572115 w 2342"/>
              <a:gd name="T15" fmla="*/ 1556403041 h 2342"/>
              <a:gd name="T16" fmla="*/ 1553572115 w 2342"/>
              <a:gd name="T17" fmla="*/ 1106097090 h 2342"/>
              <a:gd name="T18" fmla="*/ 1585388609 w 2342"/>
              <a:gd name="T19" fmla="*/ 1106097090 h 2342"/>
              <a:gd name="T20" fmla="*/ 1585388609 w 2342"/>
              <a:gd name="T21" fmla="*/ 1588277029 h 2342"/>
              <a:gd name="T22" fmla="*/ 0 w 2342"/>
              <a:gd name="T23" fmla="*/ 1588277029 h 2342"/>
              <a:gd name="T24" fmla="*/ 0 w 2342"/>
              <a:gd name="T25" fmla="*/ 0 h 23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42" h="2342">
                <a:moveTo>
                  <a:pt x="0" y="0"/>
                </a:moveTo>
                <a:lnTo>
                  <a:pt x="2342" y="0"/>
                </a:lnTo>
                <a:lnTo>
                  <a:pt x="2342" y="560"/>
                </a:lnTo>
                <a:lnTo>
                  <a:pt x="2295" y="560"/>
                </a:lnTo>
                <a:lnTo>
                  <a:pt x="2295" y="47"/>
                </a:lnTo>
                <a:lnTo>
                  <a:pt x="47" y="47"/>
                </a:lnTo>
                <a:lnTo>
                  <a:pt x="47" y="2295"/>
                </a:lnTo>
                <a:lnTo>
                  <a:pt x="2295" y="2295"/>
                </a:lnTo>
                <a:lnTo>
                  <a:pt x="2295" y="1631"/>
                </a:lnTo>
                <a:lnTo>
                  <a:pt x="2342" y="1631"/>
                </a:lnTo>
                <a:lnTo>
                  <a:pt x="2342" y="2342"/>
                </a:lnTo>
                <a:lnTo>
                  <a:pt x="0" y="2342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3" name="PA_文本框 1"/>
          <p:cNvSpPr txBox="1"/>
          <p:nvPr>
            <p:custDataLst>
              <p:tags r:id="rId1"/>
            </p:custDataLst>
          </p:nvPr>
        </p:nvSpPr>
        <p:spPr>
          <a:xfrm>
            <a:off x="815975" y="2043430"/>
            <a:ext cx="1205230" cy="10153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6000" b="1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66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3188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3. 教师是研修的主力</a:t>
            </a:r>
          </a:p>
        </p:txBody>
      </p:sp>
      <p:sp>
        <p:nvSpPr>
          <p:cNvPr id="2" name="矩形 1"/>
          <p:cNvSpPr/>
          <p:nvPr/>
        </p:nvSpPr>
        <p:spPr>
          <a:xfrm>
            <a:off x="2947035" y="1344295"/>
            <a:ext cx="6053455" cy="315468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>
            <p:custDataLst>
              <p:tags r:id="rId2"/>
            </p:custDataLst>
          </p:nvPr>
        </p:nvSpPr>
        <p:spPr>
          <a:xfrm>
            <a:off x="254000" y="1257300"/>
            <a:ext cx="2356485" cy="3328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随着课程教学改革的不断深入，大家越来越清晰地认识到，教师成长的主渠道还是在学校，主阵地依然是课堂。</a:t>
            </a: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4835446" y="2927299"/>
            <a:ext cx="291697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3448593" y="2307530"/>
            <a:ext cx="1423149" cy="1407448"/>
          </a:xfrm>
          <a:prstGeom prst="ellipse">
            <a:avLst/>
          </a:prstGeom>
          <a:noFill/>
          <a:ln w="57150">
            <a:solidFill>
              <a:srgbClr val="1F74A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ysClr val="window" lastClr="FFFFFF"/>
                </a:solidFill>
              </a14:hiddenFill>
            </a:ext>
          </a:ex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00" dirty="0">
              <a:noFill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574207" y="2351066"/>
            <a:ext cx="1171922" cy="1201184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 fontAlgn="auto"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教师</a:t>
            </a:r>
          </a:p>
          <a:p>
            <a:pPr algn="ctr" fontAlgn="auto"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发展</a:t>
            </a:r>
          </a:p>
          <a:p>
            <a:pPr algn="ctr" fontAlgn="auto"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平台</a:t>
            </a:r>
          </a:p>
        </p:txBody>
      </p:sp>
      <p:cxnSp>
        <p:nvCxnSpPr>
          <p:cNvPr id="63" name="直接连接符 62"/>
          <p:cNvCxnSpPr/>
          <p:nvPr>
            <p:custDataLst>
              <p:tags r:id="rId6"/>
            </p:custDataLst>
          </p:nvPr>
        </p:nvCxnSpPr>
        <p:spPr>
          <a:xfrm>
            <a:off x="5127202" y="3919192"/>
            <a:ext cx="65153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2" name="直接连接符 61"/>
          <p:cNvCxnSpPr/>
          <p:nvPr>
            <p:custDataLst>
              <p:tags r:id="rId7"/>
            </p:custDataLst>
          </p:nvPr>
        </p:nvCxnSpPr>
        <p:spPr>
          <a:xfrm>
            <a:off x="5127202" y="2927366"/>
            <a:ext cx="65153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1" name="直接连接符 60"/>
          <p:cNvCxnSpPr/>
          <p:nvPr>
            <p:custDataLst>
              <p:tags r:id="rId8"/>
            </p:custDataLst>
          </p:nvPr>
        </p:nvCxnSpPr>
        <p:spPr>
          <a:xfrm>
            <a:off x="5127202" y="1943745"/>
            <a:ext cx="65153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" name="椭圆 5"/>
          <p:cNvSpPr/>
          <p:nvPr>
            <p:custDataLst>
              <p:tags r:id="rId9"/>
            </p:custDataLst>
          </p:nvPr>
        </p:nvSpPr>
        <p:spPr>
          <a:xfrm>
            <a:off x="5509159" y="1726565"/>
            <a:ext cx="461507" cy="461507"/>
          </a:xfrm>
          <a:prstGeom prst="ellipse">
            <a:avLst/>
          </a:prstGeom>
          <a:solidFill>
            <a:srgbClr val="1F74AD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10"/>
            </p:custDataLst>
          </p:nvPr>
        </p:nvSpPr>
        <p:spPr bwMode="auto">
          <a:xfrm>
            <a:off x="5603861" y="1826947"/>
            <a:ext cx="270842" cy="26074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099494" y="1758763"/>
            <a:ext cx="2631405" cy="403424"/>
          </a:xfrm>
          <a:prstGeom prst="rect">
            <a:avLst/>
          </a:prstGeom>
          <a:noFill/>
        </p:spPr>
        <p:txBody>
          <a:bodyPr wrap="square" lIns="67500" tIns="35100" rIns="675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400" spc="300" dirty="0">
                <a:latin typeface="微软雅黑" panose="020B0503020204020204" charset="-122"/>
                <a:ea typeface="微软雅黑" panose="020B0503020204020204" charset="-122"/>
              </a:rPr>
              <a:t>校本教研</a:t>
            </a:r>
          </a:p>
        </p:txBody>
      </p:sp>
      <p:cxnSp>
        <p:nvCxnSpPr>
          <p:cNvPr id="33" name="直接连接符 32"/>
          <p:cNvCxnSpPr/>
          <p:nvPr>
            <p:custDataLst>
              <p:tags r:id="rId12"/>
            </p:custDataLst>
          </p:nvPr>
        </p:nvCxnSpPr>
        <p:spPr>
          <a:xfrm>
            <a:off x="6077992" y="1943745"/>
            <a:ext cx="79043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椭圆 11"/>
          <p:cNvSpPr/>
          <p:nvPr>
            <p:custDataLst>
              <p:tags r:id="rId13"/>
            </p:custDataLst>
          </p:nvPr>
        </p:nvSpPr>
        <p:spPr>
          <a:xfrm>
            <a:off x="5522418" y="2698821"/>
            <a:ext cx="461507" cy="461507"/>
          </a:xfrm>
          <a:prstGeom prst="ellipse">
            <a:avLst/>
          </a:prstGeom>
          <a:solidFill>
            <a:srgbClr val="3498DB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 bwMode="auto">
          <a:xfrm>
            <a:off x="5619644" y="2804255"/>
            <a:ext cx="270842" cy="26074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15"/>
            </p:custDataLst>
          </p:nvPr>
        </p:nvCxnSpPr>
        <p:spPr>
          <a:xfrm flipH="1">
            <a:off x="6075468" y="2927366"/>
            <a:ext cx="794851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7099494" y="3715272"/>
            <a:ext cx="2631405" cy="403424"/>
          </a:xfrm>
          <a:prstGeom prst="rect">
            <a:avLst/>
          </a:prstGeom>
          <a:noFill/>
        </p:spPr>
        <p:txBody>
          <a:bodyPr wrap="square" lIns="67500" tIns="35100" rIns="675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400" spc="300" dirty="0">
                <a:solidFill>
                  <a:srgbClr val="1AA3AA"/>
                </a:solidFill>
                <a:latin typeface="微软雅黑" panose="020B0503020204020204" charset="-122"/>
                <a:ea typeface="微软雅黑" panose="020B0503020204020204" charset="-122"/>
              </a:rPr>
              <a:t>校本研修</a:t>
            </a:r>
          </a:p>
        </p:txBody>
      </p:sp>
      <p:sp>
        <p:nvSpPr>
          <p:cNvPr id="48" name="椭圆 47"/>
          <p:cNvSpPr/>
          <p:nvPr>
            <p:custDataLst>
              <p:tags r:id="rId17"/>
            </p:custDataLst>
          </p:nvPr>
        </p:nvSpPr>
        <p:spPr>
          <a:xfrm>
            <a:off x="5522418" y="3671708"/>
            <a:ext cx="461507" cy="461507"/>
          </a:xfrm>
          <a:prstGeom prst="ellipse">
            <a:avLst/>
          </a:prstGeom>
          <a:solidFill>
            <a:srgbClr val="1AA3AA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任意多边形 20"/>
          <p:cNvSpPr/>
          <p:nvPr>
            <p:custDataLst>
              <p:tags r:id="rId18"/>
            </p:custDataLst>
          </p:nvPr>
        </p:nvSpPr>
        <p:spPr bwMode="auto">
          <a:xfrm>
            <a:off x="5617750" y="3772092"/>
            <a:ext cx="270842" cy="260741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19"/>
            </p:custDataLst>
          </p:nvPr>
        </p:nvCxnSpPr>
        <p:spPr>
          <a:xfrm flipH="1">
            <a:off x="6075468" y="3919192"/>
            <a:ext cx="794851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7099494" y="2728192"/>
            <a:ext cx="2631405" cy="403424"/>
          </a:xfrm>
          <a:prstGeom prst="rect">
            <a:avLst/>
          </a:prstGeom>
          <a:noFill/>
        </p:spPr>
        <p:txBody>
          <a:bodyPr wrap="square" lIns="67500" tIns="35100" rIns="675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400" spc="300" dirty="0">
                <a:solidFill>
                  <a:srgbClr val="3498DB"/>
                </a:solidFill>
                <a:latin typeface="微软雅黑" panose="020B0503020204020204" charset="-122"/>
                <a:ea typeface="微软雅黑" panose="020B0503020204020204" charset="-122"/>
              </a:rPr>
              <a:t>校本培训</a:t>
            </a:r>
          </a:p>
        </p:txBody>
      </p:sp>
      <p:cxnSp>
        <p:nvCxnSpPr>
          <p:cNvPr id="9" name="直接连接符 8"/>
          <p:cNvCxnSpPr/>
          <p:nvPr>
            <p:custDataLst>
              <p:tags r:id="rId21"/>
            </p:custDataLst>
          </p:nvPr>
        </p:nvCxnSpPr>
        <p:spPr>
          <a:xfrm>
            <a:off x="5127202" y="1953214"/>
            <a:ext cx="0" cy="196534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:\ppt\2020教师发展\4e3fccaf3b37affae7446730b6a7e7b9.jpeg4e3fccaf3b37affae7446730b6a7e7b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4694074" y="2165243"/>
            <a:ext cx="3891505" cy="2593670"/>
          </a:xfrm>
          <a:prstGeom prst="rect">
            <a:avLst/>
          </a:prstGeom>
        </p:spPr>
      </p:pic>
      <p:pic>
        <p:nvPicPr>
          <p:cNvPr id="9" name="图片 8" descr="E:\ppt\2020教师发展\ff365994b2092ed065c394e686300fba.jpgff365994b2092ed065c394e686300fba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587553" y="2165989"/>
            <a:ext cx="3891969" cy="2593327"/>
          </a:xfrm>
          <a:prstGeom prst="rect">
            <a:avLst/>
          </a:prstGeom>
        </p:spPr>
      </p:pic>
      <p:sp>
        <p:nvSpPr>
          <p:cNvPr id="10" name="Title 6"/>
          <p:cNvSpPr txBox="1"/>
          <p:nvPr>
            <p:custDataLst>
              <p:tags r:id="rId3"/>
            </p:custDataLst>
          </p:nvPr>
        </p:nvSpPr>
        <p:spPr>
          <a:xfrm>
            <a:off x="459740" y="1006475"/>
            <a:ext cx="8232775" cy="1009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从价值取向上看，校本教研是“成果”取向的，寄希望于通过教研活动获得在学科教学上某方面的改变；而校本研修是“成长”取向的，关注的是通过研修活动，教师自身获得了怎样的发展。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3188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3. 教师是研修的主力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l="14556" r="14556"/>
          <a:stretch>
            <a:fillRect/>
          </a:stretch>
        </p:blipFill>
        <p:spPr>
          <a:xfrm>
            <a:off x="466879" y="2103821"/>
            <a:ext cx="2681976" cy="2572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l="15152" r="15152"/>
          <a:stretch>
            <a:fillRect/>
          </a:stretch>
        </p:blipFill>
        <p:spPr>
          <a:xfrm>
            <a:off x="3234580" y="2103821"/>
            <a:ext cx="2681976" cy="2572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 l="19560" r="19560"/>
          <a:stretch>
            <a:fillRect/>
          </a:stretch>
        </p:blipFill>
        <p:spPr>
          <a:xfrm>
            <a:off x="6002282" y="2103821"/>
            <a:ext cx="2681976" cy="2572700"/>
          </a:xfrm>
          <a:prstGeom prst="rect">
            <a:avLst/>
          </a:prstGeom>
        </p:spPr>
      </p:pic>
      <p:sp>
        <p:nvSpPr>
          <p:cNvPr id="10" name="Title 6"/>
          <p:cNvSpPr txBox="1"/>
          <p:nvPr>
            <p:custDataLst>
              <p:tags r:id="rId4"/>
            </p:custDataLst>
          </p:nvPr>
        </p:nvSpPr>
        <p:spPr>
          <a:xfrm>
            <a:off x="459740" y="1006475"/>
            <a:ext cx="8232775" cy="1009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从路径上看，校本培训是自上而下的，是教育主管部门或学校领导假定教师有问题，拟通过培训的方式来解决问题；而校本研修则是“草根”的，是教师的自主学习和自主发展。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3188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3. 教师是研修的主力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4124960" y="104869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pitchFamily="18" charset="-122"/>
                <a:ea typeface="汉仪力量黑简" panose="00020600040101010101" pitchFamily="18" charset="-122"/>
              </a:defRPr>
            </a:lvl1pPr>
          </a:lstStyle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引言</a:t>
            </a:r>
          </a:p>
        </p:txBody>
      </p:sp>
      <p:sp>
        <p:nvSpPr>
          <p:cNvPr id="6" name="矩形 5"/>
          <p:cNvSpPr/>
          <p:nvPr/>
        </p:nvSpPr>
        <p:spPr>
          <a:xfrm>
            <a:off x="4438718" y="1328694"/>
            <a:ext cx="4705282" cy="296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572000" y="1577340"/>
            <a:ext cx="427418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b="1">
                <a:solidFill>
                  <a:srgbClr val="9D88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 b="1">
                <a:solidFill>
                  <a:srgbClr val="9D88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如果一所学校有一批优秀的教师，有良好的团队文化，有浓郁的教学研究的氛围，这所学校的学生一定会受益良多，学校的教育质量也是值得期待的。</a:t>
            </a:r>
          </a:p>
        </p:txBody>
      </p:sp>
      <p:sp>
        <p:nvSpPr>
          <p:cNvPr id="7" name="椭圆 6"/>
          <p:cNvSpPr/>
          <p:nvPr/>
        </p:nvSpPr>
        <p:spPr>
          <a:xfrm>
            <a:off x="4663735" y="3572823"/>
            <a:ext cx="277792" cy="277792"/>
          </a:xfrm>
          <a:prstGeom prst="ellipse">
            <a:avLst/>
          </a:prstGeom>
          <a:solidFill>
            <a:srgbClr val="9D8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043943" y="3572823"/>
            <a:ext cx="277792" cy="277792"/>
          </a:xfrm>
          <a:prstGeom prst="ellipse">
            <a:avLst/>
          </a:prstGeom>
          <a:solidFill>
            <a:srgbClr val="9D8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424151" y="3572823"/>
            <a:ext cx="277792" cy="277792"/>
          </a:xfrm>
          <a:prstGeom prst="ellipse">
            <a:avLst/>
          </a:prstGeom>
          <a:solidFill>
            <a:srgbClr val="9D8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804359" y="3572823"/>
            <a:ext cx="277792" cy="277792"/>
          </a:xfrm>
          <a:prstGeom prst="ellipse">
            <a:avLst/>
          </a:prstGeom>
          <a:solidFill>
            <a:srgbClr val="9D8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0277"/>
            <a:ext cx="4436191" cy="295077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154905" y="1340277"/>
            <a:ext cx="281286" cy="2950779"/>
          </a:xfrm>
          <a:prstGeom prst="rect">
            <a:avLst/>
          </a:prstGeom>
          <a:solidFill>
            <a:srgbClr val="9D8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AutoShape 112"/>
          <p:cNvSpPr/>
          <p:nvPr/>
        </p:nvSpPr>
        <p:spPr bwMode="auto">
          <a:xfrm>
            <a:off x="5859360" y="3628194"/>
            <a:ext cx="167790" cy="167050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505587" y="3627960"/>
            <a:ext cx="114919" cy="167519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6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99223" y="3628103"/>
            <a:ext cx="167233" cy="167233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37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8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9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flipH="1">
            <a:off x="4719015" y="3628103"/>
            <a:ext cx="167233" cy="167233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41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2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:\ppt\2020教师发展\49d3f45e35ef784465365b637bb660cc.jpg49d3f45e35ef784465365b637bb660cc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800254" y="1160169"/>
            <a:ext cx="3706476" cy="2470350"/>
          </a:xfrm>
          <a:prstGeom prst="rect">
            <a:avLst/>
          </a:prstGeom>
        </p:spPr>
      </p:pic>
      <p:pic>
        <p:nvPicPr>
          <p:cNvPr id="9" name="图片 8" descr="E:\ppt\2020教师发展\4381288eda51109c71089d95dfb0ab6b.jpg4381288eda51109c71089d95dfb0ab6b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4739285" y="1161485"/>
            <a:ext cx="3706476" cy="2467717"/>
          </a:xfrm>
          <a:prstGeom prst="rect">
            <a:avLst/>
          </a:prstGeom>
        </p:spPr>
      </p:pic>
      <p:sp>
        <p:nvSpPr>
          <p:cNvPr id="10" name="Title 6"/>
          <p:cNvSpPr txBox="1"/>
          <p:nvPr>
            <p:custDataLst>
              <p:tags r:id="rId3"/>
            </p:custDataLst>
          </p:nvPr>
        </p:nvSpPr>
        <p:spPr>
          <a:xfrm>
            <a:off x="479425" y="3868420"/>
            <a:ext cx="8232775" cy="10375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如前所述，</a:t>
            </a:r>
            <a:r>
              <a:rPr altLang="zh-CN"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教师的专业成长归根结底是自己的事情，必须充分发挥教师自身的内驱力。因此，校本研修应该成为教师工作的常态，教师应该成为校本研修的主力。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31881" y="3288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3. 教师是研修的主力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10285" y="761365"/>
            <a:ext cx="7123430" cy="461010"/>
          </a:xfrm>
          <a:prstGeom prst="rect">
            <a:avLst/>
          </a:prstGeom>
          <a:solidFill>
            <a:srgbClr val="9D87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54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1070610" y="762000"/>
            <a:ext cx="70027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校本研修旨在帮助教师解决教育教学中的实际问题</a:t>
            </a: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477952" y="3320168"/>
            <a:ext cx="4053563" cy="501466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3477952" y="2673175"/>
            <a:ext cx="4052957" cy="501466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2681792" y="2050436"/>
            <a:ext cx="4947348" cy="501466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7348340" y="2050572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803015" y="2094230"/>
            <a:ext cx="3616325" cy="414020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>
              <a:lnSpc>
                <a:spcPct val="120000"/>
              </a:lnSpc>
              <a:buSzPct val="25000"/>
            </a:pPr>
            <a:r>
              <a:rPr lang="zh-CN" altLang="en-US" sz="1400" b="1" spc="15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关注教师的行动以及对行动做出的反思。</a:t>
            </a: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7348180" y="2673363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009129" y="2716833"/>
            <a:ext cx="3203437" cy="414149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buSzPct val="25000"/>
            </a:pPr>
            <a:r>
              <a:rPr lang="zh-CN" altLang="en-US" sz="1400" b="1" spc="15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重视基于教学现场的研究。</a:t>
            </a: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7348321" y="3310534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938213" y="3364462"/>
            <a:ext cx="3274988" cy="414149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buSzPct val="25000"/>
            </a:pPr>
            <a:r>
              <a:rPr lang="zh-CN" altLang="en-US" sz="1400" b="1" spc="15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重视团队之间的合作。</a:t>
            </a: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1130256" y="1620553"/>
            <a:ext cx="2807397" cy="2807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1302945" y="1794994"/>
            <a:ext cx="2465462" cy="2465463"/>
          </a:xfrm>
          <a:prstGeom prst="ellipse">
            <a:avLst/>
          </a:prstGeom>
          <a:solidFill>
            <a:srgbClr val="A08E83"/>
          </a:solidFill>
          <a:ln w="19050">
            <a:solidFill>
              <a:sysClr val="window" lastClr="FFFFFF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任意多边形 19"/>
          <p:cNvSpPr/>
          <p:nvPr>
            <p:custDataLst>
              <p:tags r:id="rId12"/>
            </p:custDataLst>
          </p:nvPr>
        </p:nvSpPr>
        <p:spPr>
          <a:xfrm>
            <a:off x="3330226" y="4018939"/>
            <a:ext cx="1453303" cy="143415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892" y="0"/>
                </a:moveTo>
                <a:lnTo>
                  <a:pt x="0" y="16747"/>
                </a:lnTo>
                <a:lnTo>
                  <a:pt x="86032" y="120000"/>
                </a:lnTo>
                <a:lnTo>
                  <a:pt x="120000" y="120000"/>
                </a:lnTo>
                <a:lnTo>
                  <a:pt x="19892" y="0"/>
                </a:lnTo>
                <a:close/>
              </a:path>
            </a:pathLst>
          </a:custGeom>
          <a:solidFill>
            <a:srgbClr val="A08E83"/>
          </a:solidFill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 20"/>
          <p:cNvSpPr/>
          <p:nvPr>
            <p:custDataLst>
              <p:tags r:id="rId13"/>
            </p:custDataLst>
          </p:nvPr>
        </p:nvSpPr>
        <p:spPr>
          <a:xfrm>
            <a:off x="3234500" y="3926693"/>
            <a:ext cx="461227" cy="4316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245" y="0"/>
                </a:moveTo>
                <a:lnTo>
                  <a:pt x="0" y="81454"/>
                </a:lnTo>
                <a:lnTo>
                  <a:pt x="28301" y="120000"/>
                </a:lnTo>
                <a:lnTo>
                  <a:pt x="28301" y="120000"/>
                </a:lnTo>
                <a:lnTo>
                  <a:pt x="36452" y="117575"/>
                </a:lnTo>
                <a:lnTo>
                  <a:pt x="44603" y="114181"/>
                </a:lnTo>
                <a:lnTo>
                  <a:pt x="51849" y="111030"/>
                </a:lnTo>
                <a:lnTo>
                  <a:pt x="58867" y="107151"/>
                </a:lnTo>
                <a:lnTo>
                  <a:pt x="65660" y="103030"/>
                </a:lnTo>
                <a:lnTo>
                  <a:pt x="72452" y="98909"/>
                </a:lnTo>
                <a:lnTo>
                  <a:pt x="78566" y="94303"/>
                </a:lnTo>
                <a:lnTo>
                  <a:pt x="84226" y="89454"/>
                </a:lnTo>
                <a:lnTo>
                  <a:pt x="90113" y="84121"/>
                </a:lnTo>
                <a:lnTo>
                  <a:pt x="95094" y="78787"/>
                </a:lnTo>
                <a:lnTo>
                  <a:pt x="100301" y="72484"/>
                </a:lnTo>
                <a:lnTo>
                  <a:pt x="104830" y="66666"/>
                </a:lnTo>
                <a:lnTo>
                  <a:pt x="109132" y="60121"/>
                </a:lnTo>
                <a:lnTo>
                  <a:pt x="112981" y="53090"/>
                </a:lnTo>
                <a:lnTo>
                  <a:pt x="116377" y="46060"/>
                </a:lnTo>
                <a:lnTo>
                  <a:pt x="120000" y="38545"/>
                </a:lnTo>
                <a:lnTo>
                  <a:pt x="91245" y="0"/>
                </a:lnTo>
                <a:close/>
              </a:path>
            </a:pathLst>
          </a:custGeom>
          <a:solidFill>
            <a:srgbClr val="4D576B">
              <a:lumMod val="40000"/>
              <a:lumOff val="60000"/>
            </a:srgbClr>
          </a:solidFill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 12"/>
          <p:cNvSpPr/>
          <p:nvPr>
            <p:custDataLst>
              <p:tags r:id="rId14"/>
            </p:custDataLst>
          </p:nvPr>
        </p:nvSpPr>
        <p:spPr>
          <a:xfrm>
            <a:off x="2268829" y="2032104"/>
            <a:ext cx="532377" cy="6073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038" y="37407"/>
                </a:moveTo>
                <a:lnTo>
                  <a:pt x="103038" y="48888"/>
                </a:lnTo>
                <a:lnTo>
                  <a:pt x="109399" y="48888"/>
                </a:lnTo>
                <a:lnTo>
                  <a:pt x="109399" y="48888"/>
                </a:lnTo>
                <a:lnTo>
                  <a:pt x="111519" y="49259"/>
                </a:lnTo>
                <a:lnTo>
                  <a:pt x="113639" y="49629"/>
                </a:lnTo>
                <a:lnTo>
                  <a:pt x="115335" y="50370"/>
                </a:lnTo>
                <a:lnTo>
                  <a:pt x="117031" y="51481"/>
                </a:lnTo>
                <a:lnTo>
                  <a:pt x="117031" y="51481"/>
                </a:lnTo>
                <a:lnTo>
                  <a:pt x="118303" y="52962"/>
                </a:lnTo>
                <a:lnTo>
                  <a:pt x="119151" y="54444"/>
                </a:lnTo>
                <a:lnTo>
                  <a:pt x="119575" y="56296"/>
                </a:lnTo>
                <a:lnTo>
                  <a:pt x="120000" y="58148"/>
                </a:lnTo>
                <a:lnTo>
                  <a:pt x="120000" y="110740"/>
                </a:lnTo>
                <a:lnTo>
                  <a:pt x="120000" y="110740"/>
                </a:lnTo>
                <a:lnTo>
                  <a:pt x="119575" y="112592"/>
                </a:lnTo>
                <a:lnTo>
                  <a:pt x="119151" y="114444"/>
                </a:lnTo>
                <a:lnTo>
                  <a:pt x="118303" y="115925"/>
                </a:lnTo>
                <a:lnTo>
                  <a:pt x="117031" y="117407"/>
                </a:lnTo>
                <a:lnTo>
                  <a:pt x="117031" y="117407"/>
                </a:lnTo>
                <a:lnTo>
                  <a:pt x="115335" y="118518"/>
                </a:lnTo>
                <a:lnTo>
                  <a:pt x="113639" y="119259"/>
                </a:lnTo>
                <a:lnTo>
                  <a:pt x="111519" y="120000"/>
                </a:lnTo>
                <a:lnTo>
                  <a:pt x="109399" y="120000"/>
                </a:lnTo>
                <a:lnTo>
                  <a:pt x="10600" y="120000"/>
                </a:lnTo>
                <a:lnTo>
                  <a:pt x="10600" y="120000"/>
                </a:lnTo>
                <a:lnTo>
                  <a:pt x="8480" y="120000"/>
                </a:lnTo>
                <a:lnTo>
                  <a:pt x="6360" y="119259"/>
                </a:lnTo>
                <a:lnTo>
                  <a:pt x="4664" y="118518"/>
                </a:lnTo>
                <a:lnTo>
                  <a:pt x="2968" y="117407"/>
                </a:lnTo>
                <a:lnTo>
                  <a:pt x="2968" y="117407"/>
                </a:lnTo>
                <a:lnTo>
                  <a:pt x="1696" y="115925"/>
                </a:lnTo>
                <a:lnTo>
                  <a:pt x="848" y="114444"/>
                </a:lnTo>
                <a:lnTo>
                  <a:pt x="0" y="112592"/>
                </a:lnTo>
                <a:lnTo>
                  <a:pt x="0" y="110740"/>
                </a:lnTo>
                <a:lnTo>
                  <a:pt x="0" y="58148"/>
                </a:lnTo>
                <a:lnTo>
                  <a:pt x="0" y="58148"/>
                </a:lnTo>
                <a:lnTo>
                  <a:pt x="0" y="56296"/>
                </a:lnTo>
                <a:lnTo>
                  <a:pt x="848" y="54444"/>
                </a:lnTo>
                <a:lnTo>
                  <a:pt x="1696" y="52962"/>
                </a:lnTo>
                <a:lnTo>
                  <a:pt x="2968" y="51481"/>
                </a:lnTo>
                <a:lnTo>
                  <a:pt x="2968" y="51481"/>
                </a:lnTo>
                <a:lnTo>
                  <a:pt x="4664" y="50370"/>
                </a:lnTo>
                <a:lnTo>
                  <a:pt x="6360" y="49629"/>
                </a:lnTo>
                <a:lnTo>
                  <a:pt x="8480" y="49259"/>
                </a:lnTo>
                <a:lnTo>
                  <a:pt x="10600" y="48888"/>
                </a:lnTo>
                <a:lnTo>
                  <a:pt x="16961" y="48888"/>
                </a:lnTo>
                <a:lnTo>
                  <a:pt x="16961" y="37407"/>
                </a:lnTo>
                <a:lnTo>
                  <a:pt x="16961" y="37407"/>
                </a:lnTo>
                <a:lnTo>
                  <a:pt x="16961" y="33703"/>
                </a:lnTo>
                <a:lnTo>
                  <a:pt x="17809" y="30000"/>
                </a:lnTo>
                <a:lnTo>
                  <a:pt x="18657" y="26666"/>
                </a:lnTo>
                <a:lnTo>
                  <a:pt x="19929" y="23333"/>
                </a:lnTo>
                <a:lnTo>
                  <a:pt x="21625" y="20000"/>
                </a:lnTo>
                <a:lnTo>
                  <a:pt x="23745" y="17037"/>
                </a:lnTo>
                <a:lnTo>
                  <a:pt x="26289" y="14074"/>
                </a:lnTo>
                <a:lnTo>
                  <a:pt x="29257" y="11481"/>
                </a:lnTo>
                <a:lnTo>
                  <a:pt x="29257" y="11481"/>
                </a:lnTo>
                <a:lnTo>
                  <a:pt x="33074" y="8888"/>
                </a:lnTo>
                <a:lnTo>
                  <a:pt x="36466" y="6666"/>
                </a:lnTo>
                <a:lnTo>
                  <a:pt x="39858" y="4444"/>
                </a:lnTo>
                <a:lnTo>
                  <a:pt x="43250" y="2962"/>
                </a:lnTo>
                <a:lnTo>
                  <a:pt x="47067" y="1481"/>
                </a:lnTo>
                <a:lnTo>
                  <a:pt x="51307" y="740"/>
                </a:lnTo>
                <a:lnTo>
                  <a:pt x="55547" y="370"/>
                </a:lnTo>
                <a:lnTo>
                  <a:pt x="59787" y="0"/>
                </a:lnTo>
                <a:lnTo>
                  <a:pt x="59787" y="0"/>
                </a:lnTo>
                <a:lnTo>
                  <a:pt x="64028" y="370"/>
                </a:lnTo>
                <a:lnTo>
                  <a:pt x="68692" y="740"/>
                </a:lnTo>
                <a:lnTo>
                  <a:pt x="72508" y="1481"/>
                </a:lnTo>
                <a:lnTo>
                  <a:pt x="76325" y="2962"/>
                </a:lnTo>
                <a:lnTo>
                  <a:pt x="80141" y="4444"/>
                </a:lnTo>
                <a:lnTo>
                  <a:pt x="83533" y="6666"/>
                </a:lnTo>
                <a:lnTo>
                  <a:pt x="86925" y="8888"/>
                </a:lnTo>
                <a:lnTo>
                  <a:pt x="89893" y="11481"/>
                </a:lnTo>
                <a:lnTo>
                  <a:pt x="89893" y="11481"/>
                </a:lnTo>
                <a:lnTo>
                  <a:pt x="92862" y="14074"/>
                </a:lnTo>
                <a:lnTo>
                  <a:pt x="95406" y="17037"/>
                </a:lnTo>
                <a:lnTo>
                  <a:pt x="97526" y="20000"/>
                </a:lnTo>
                <a:lnTo>
                  <a:pt x="99222" y="23333"/>
                </a:lnTo>
                <a:lnTo>
                  <a:pt x="100918" y="26666"/>
                </a:lnTo>
                <a:lnTo>
                  <a:pt x="101766" y="30000"/>
                </a:lnTo>
                <a:lnTo>
                  <a:pt x="102614" y="33703"/>
                </a:lnTo>
                <a:lnTo>
                  <a:pt x="103038" y="37407"/>
                </a:lnTo>
                <a:lnTo>
                  <a:pt x="103038" y="37407"/>
                </a:lnTo>
                <a:close/>
                <a:moveTo>
                  <a:pt x="113639" y="54444"/>
                </a:moveTo>
                <a:lnTo>
                  <a:pt x="113639" y="54444"/>
                </a:lnTo>
                <a:lnTo>
                  <a:pt x="111943" y="52962"/>
                </a:lnTo>
                <a:lnTo>
                  <a:pt x="109399" y="52592"/>
                </a:lnTo>
                <a:lnTo>
                  <a:pt x="10600" y="52592"/>
                </a:lnTo>
                <a:lnTo>
                  <a:pt x="10600" y="52592"/>
                </a:lnTo>
                <a:lnTo>
                  <a:pt x="8056" y="52962"/>
                </a:lnTo>
                <a:lnTo>
                  <a:pt x="5936" y="54444"/>
                </a:lnTo>
                <a:lnTo>
                  <a:pt x="5936" y="54444"/>
                </a:lnTo>
                <a:lnTo>
                  <a:pt x="4664" y="55925"/>
                </a:lnTo>
                <a:lnTo>
                  <a:pt x="4240" y="58148"/>
                </a:lnTo>
                <a:lnTo>
                  <a:pt x="4240" y="75185"/>
                </a:lnTo>
                <a:lnTo>
                  <a:pt x="115759" y="75185"/>
                </a:lnTo>
                <a:lnTo>
                  <a:pt x="115759" y="58148"/>
                </a:lnTo>
                <a:lnTo>
                  <a:pt x="115759" y="58148"/>
                </a:lnTo>
                <a:lnTo>
                  <a:pt x="115335" y="55925"/>
                </a:lnTo>
                <a:lnTo>
                  <a:pt x="113639" y="54444"/>
                </a:lnTo>
                <a:lnTo>
                  <a:pt x="113639" y="54444"/>
                </a:lnTo>
                <a:close/>
                <a:moveTo>
                  <a:pt x="26713" y="78888"/>
                </a:moveTo>
                <a:lnTo>
                  <a:pt x="4240" y="78888"/>
                </a:lnTo>
                <a:lnTo>
                  <a:pt x="4240" y="97407"/>
                </a:lnTo>
                <a:lnTo>
                  <a:pt x="5512" y="97407"/>
                </a:lnTo>
                <a:lnTo>
                  <a:pt x="26713" y="78888"/>
                </a:lnTo>
                <a:close/>
                <a:moveTo>
                  <a:pt x="113639" y="114814"/>
                </a:moveTo>
                <a:lnTo>
                  <a:pt x="113639" y="114814"/>
                </a:lnTo>
                <a:lnTo>
                  <a:pt x="115335" y="112962"/>
                </a:lnTo>
                <a:lnTo>
                  <a:pt x="115759" y="110740"/>
                </a:lnTo>
                <a:lnTo>
                  <a:pt x="115759" y="101111"/>
                </a:lnTo>
                <a:lnTo>
                  <a:pt x="4240" y="101111"/>
                </a:lnTo>
                <a:lnTo>
                  <a:pt x="4240" y="110740"/>
                </a:lnTo>
                <a:lnTo>
                  <a:pt x="4240" y="110740"/>
                </a:lnTo>
                <a:lnTo>
                  <a:pt x="4664" y="112962"/>
                </a:lnTo>
                <a:lnTo>
                  <a:pt x="5936" y="114814"/>
                </a:lnTo>
                <a:lnTo>
                  <a:pt x="5936" y="114814"/>
                </a:lnTo>
                <a:lnTo>
                  <a:pt x="8056" y="115925"/>
                </a:lnTo>
                <a:lnTo>
                  <a:pt x="10600" y="116296"/>
                </a:lnTo>
                <a:lnTo>
                  <a:pt x="109399" y="116296"/>
                </a:lnTo>
                <a:lnTo>
                  <a:pt x="109399" y="116296"/>
                </a:lnTo>
                <a:lnTo>
                  <a:pt x="111943" y="115925"/>
                </a:lnTo>
                <a:lnTo>
                  <a:pt x="113639" y="114814"/>
                </a:lnTo>
                <a:lnTo>
                  <a:pt x="113639" y="114814"/>
                </a:lnTo>
                <a:close/>
                <a:moveTo>
                  <a:pt x="33074" y="78888"/>
                </a:moveTo>
                <a:lnTo>
                  <a:pt x="11448" y="97407"/>
                </a:lnTo>
                <a:lnTo>
                  <a:pt x="30954" y="97407"/>
                </a:lnTo>
                <a:lnTo>
                  <a:pt x="52579" y="78888"/>
                </a:lnTo>
                <a:lnTo>
                  <a:pt x="33074" y="78888"/>
                </a:lnTo>
                <a:close/>
                <a:moveTo>
                  <a:pt x="21201" y="48888"/>
                </a:moveTo>
                <a:lnTo>
                  <a:pt x="34346" y="48888"/>
                </a:lnTo>
                <a:lnTo>
                  <a:pt x="34346" y="37407"/>
                </a:lnTo>
                <a:lnTo>
                  <a:pt x="34346" y="37407"/>
                </a:lnTo>
                <a:lnTo>
                  <a:pt x="34770" y="32962"/>
                </a:lnTo>
                <a:lnTo>
                  <a:pt x="36042" y="28888"/>
                </a:lnTo>
                <a:lnTo>
                  <a:pt x="38586" y="25185"/>
                </a:lnTo>
                <a:lnTo>
                  <a:pt x="41554" y="21851"/>
                </a:lnTo>
                <a:lnTo>
                  <a:pt x="41554" y="21851"/>
                </a:lnTo>
                <a:lnTo>
                  <a:pt x="45371" y="18888"/>
                </a:lnTo>
                <a:lnTo>
                  <a:pt x="50035" y="17037"/>
                </a:lnTo>
                <a:lnTo>
                  <a:pt x="54699" y="15555"/>
                </a:lnTo>
                <a:lnTo>
                  <a:pt x="59787" y="15185"/>
                </a:lnTo>
                <a:lnTo>
                  <a:pt x="59787" y="15185"/>
                </a:lnTo>
                <a:lnTo>
                  <a:pt x="64876" y="15555"/>
                </a:lnTo>
                <a:lnTo>
                  <a:pt x="69964" y="17037"/>
                </a:lnTo>
                <a:lnTo>
                  <a:pt x="74204" y="18888"/>
                </a:lnTo>
                <a:lnTo>
                  <a:pt x="78021" y="21851"/>
                </a:lnTo>
                <a:lnTo>
                  <a:pt x="78021" y="21851"/>
                </a:lnTo>
                <a:lnTo>
                  <a:pt x="81413" y="25185"/>
                </a:lnTo>
                <a:lnTo>
                  <a:pt x="83533" y="28888"/>
                </a:lnTo>
                <a:lnTo>
                  <a:pt x="85229" y="32962"/>
                </a:lnTo>
                <a:lnTo>
                  <a:pt x="85653" y="37407"/>
                </a:lnTo>
                <a:lnTo>
                  <a:pt x="85653" y="48888"/>
                </a:lnTo>
                <a:lnTo>
                  <a:pt x="98374" y="48888"/>
                </a:lnTo>
                <a:lnTo>
                  <a:pt x="98374" y="37407"/>
                </a:lnTo>
                <a:lnTo>
                  <a:pt x="98374" y="37407"/>
                </a:lnTo>
                <a:lnTo>
                  <a:pt x="97950" y="34074"/>
                </a:lnTo>
                <a:lnTo>
                  <a:pt x="97526" y="30740"/>
                </a:lnTo>
                <a:lnTo>
                  <a:pt x="96678" y="27777"/>
                </a:lnTo>
                <a:lnTo>
                  <a:pt x="95406" y="24444"/>
                </a:lnTo>
                <a:lnTo>
                  <a:pt x="94134" y="21851"/>
                </a:lnTo>
                <a:lnTo>
                  <a:pt x="92014" y="18888"/>
                </a:lnTo>
                <a:lnTo>
                  <a:pt x="89893" y="16296"/>
                </a:lnTo>
                <a:lnTo>
                  <a:pt x="87349" y="13703"/>
                </a:lnTo>
                <a:lnTo>
                  <a:pt x="87349" y="13703"/>
                </a:lnTo>
                <a:lnTo>
                  <a:pt x="84381" y="11481"/>
                </a:lnTo>
                <a:lnTo>
                  <a:pt x="81413" y="9629"/>
                </a:lnTo>
                <a:lnTo>
                  <a:pt x="78021" y="7777"/>
                </a:lnTo>
                <a:lnTo>
                  <a:pt x="74628" y="6666"/>
                </a:lnTo>
                <a:lnTo>
                  <a:pt x="71236" y="5185"/>
                </a:lnTo>
                <a:lnTo>
                  <a:pt x="67844" y="4444"/>
                </a:lnTo>
                <a:lnTo>
                  <a:pt x="63604" y="4074"/>
                </a:lnTo>
                <a:lnTo>
                  <a:pt x="59787" y="3703"/>
                </a:lnTo>
                <a:lnTo>
                  <a:pt x="59787" y="3703"/>
                </a:lnTo>
                <a:lnTo>
                  <a:pt x="55971" y="4074"/>
                </a:lnTo>
                <a:lnTo>
                  <a:pt x="52155" y="4444"/>
                </a:lnTo>
                <a:lnTo>
                  <a:pt x="48339" y="5185"/>
                </a:lnTo>
                <a:lnTo>
                  <a:pt x="44946" y="6666"/>
                </a:lnTo>
                <a:lnTo>
                  <a:pt x="41554" y="7777"/>
                </a:lnTo>
                <a:lnTo>
                  <a:pt x="38586" y="9629"/>
                </a:lnTo>
                <a:lnTo>
                  <a:pt x="35618" y="11481"/>
                </a:lnTo>
                <a:lnTo>
                  <a:pt x="32650" y="13703"/>
                </a:lnTo>
                <a:lnTo>
                  <a:pt x="32650" y="13703"/>
                </a:lnTo>
                <a:lnTo>
                  <a:pt x="29681" y="16296"/>
                </a:lnTo>
                <a:lnTo>
                  <a:pt x="27561" y="18888"/>
                </a:lnTo>
                <a:lnTo>
                  <a:pt x="25441" y="21851"/>
                </a:lnTo>
                <a:lnTo>
                  <a:pt x="23745" y="24444"/>
                </a:lnTo>
                <a:lnTo>
                  <a:pt x="22473" y="27777"/>
                </a:lnTo>
                <a:lnTo>
                  <a:pt x="21625" y="30740"/>
                </a:lnTo>
                <a:lnTo>
                  <a:pt x="21201" y="34074"/>
                </a:lnTo>
                <a:lnTo>
                  <a:pt x="21201" y="37407"/>
                </a:lnTo>
                <a:lnTo>
                  <a:pt x="21201" y="48888"/>
                </a:lnTo>
                <a:close/>
                <a:moveTo>
                  <a:pt x="58515" y="78888"/>
                </a:moveTo>
                <a:lnTo>
                  <a:pt x="37314" y="97407"/>
                </a:lnTo>
                <a:lnTo>
                  <a:pt x="56819" y="97407"/>
                </a:lnTo>
                <a:lnTo>
                  <a:pt x="78445" y="78888"/>
                </a:lnTo>
                <a:lnTo>
                  <a:pt x="58515" y="78888"/>
                </a:lnTo>
                <a:close/>
                <a:moveTo>
                  <a:pt x="81413" y="37407"/>
                </a:moveTo>
                <a:lnTo>
                  <a:pt x="81413" y="37407"/>
                </a:lnTo>
                <a:lnTo>
                  <a:pt x="80989" y="33703"/>
                </a:lnTo>
                <a:lnTo>
                  <a:pt x="79717" y="30370"/>
                </a:lnTo>
                <a:lnTo>
                  <a:pt x="78021" y="27407"/>
                </a:lnTo>
                <a:lnTo>
                  <a:pt x="75053" y="24444"/>
                </a:lnTo>
                <a:lnTo>
                  <a:pt x="75053" y="24444"/>
                </a:lnTo>
                <a:lnTo>
                  <a:pt x="71660" y="21851"/>
                </a:lnTo>
                <a:lnTo>
                  <a:pt x="68268" y="20370"/>
                </a:lnTo>
                <a:lnTo>
                  <a:pt x="64028" y="19259"/>
                </a:lnTo>
                <a:lnTo>
                  <a:pt x="59787" y="18888"/>
                </a:lnTo>
                <a:lnTo>
                  <a:pt x="59787" y="18888"/>
                </a:lnTo>
                <a:lnTo>
                  <a:pt x="55547" y="19259"/>
                </a:lnTo>
                <a:lnTo>
                  <a:pt x="51731" y="20370"/>
                </a:lnTo>
                <a:lnTo>
                  <a:pt x="47915" y="21851"/>
                </a:lnTo>
                <a:lnTo>
                  <a:pt x="44522" y="24444"/>
                </a:lnTo>
                <a:lnTo>
                  <a:pt x="44522" y="24444"/>
                </a:lnTo>
                <a:lnTo>
                  <a:pt x="41978" y="27407"/>
                </a:lnTo>
                <a:lnTo>
                  <a:pt x="39858" y="30370"/>
                </a:lnTo>
                <a:lnTo>
                  <a:pt x="39010" y="33703"/>
                </a:lnTo>
                <a:lnTo>
                  <a:pt x="38586" y="37407"/>
                </a:lnTo>
                <a:lnTo>
                  <a:pt x="38586" y="48888"/>
                </a:lnTo>
                <a:lnTo>
                  <a:pt x="81413" y="48888"/>
                </a:lnTo>
                <a:lnTo>
                  <a:pt x="81413" y="37407"/>
                </a:lnTo>
                <a:close/>
                <a:moveTo>
                  <a:pt x="84381" y="78888"/>
                </a:moveTo>
                <a:lnTo>
                  <a:pt x="62756" y="97407"/>
                </a:lnTo>
                <a:lnTo>
                  <a:pt x="82685" y="97407"/>
                </a:lnTo>
                <a:lnTo>
                  <a:pt x="104310" y="78888"/>
                </a:lnTo>
                <a:lnTo>
                  <a:pt x="84381" y="78888"/>
                </a:lnTo>
                <a:close/>
                <a:moveTo>
                  <a:pt x="110247" y="78888"/>
                </a:moveTo>
                <a:lnTo>
                  <a:pt x="88621" y="97407"/>
                </a:lnTo>
                <a:lnTo>
                  <a:pt x="115759" y="97407"/>
                </a:lnTo>
                <a:lnTo>
                  <a:pt x="115759" y="78888"/>
                </a:lnTo>
                <a:lnTo>
                  <a:pt x="110247" y="788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1543050" y="2832100"/>
            <a:ext cx="1981200" cy="531495"/>
          </a:xfrm>
          <a:prstGeom prst="rect">
            <a:avLst/>
          </a:prstGeom>
          <a:noFill/>
          <a:ln>
            <a:noFill/>
          </a:ln>
        </p:spPr>
        <p:txBody>
          <a:bodyPr wrap="square" lIns="67500" tIns="0" rIns="67500" bIns="35100" anchor="t" anchorCtr="0"/>
          <a:lstStyle/>
          <a:p>
            <a:pPr lvl="0" algn="ctr">
              <a:lnSpc>
                <a:spcPct val="120000"/>
              </a:lnSpc>
              <a:buSzPct val="25000"/>
            </a:pPr>
            <a:r>
              <a:rPr lang="zh-CN" altLang="en-US" sz="3200" spc="150" dirty="0">
                <a:solidFill>
                  <a:sysClr val="window" lastClr="FFFFFF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特别关注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25755" y="1098550"/>
            <a:ext cx="5027295" cy="1943100"/>
          </a:xfrm>
          <a:prstGeom prst="rect">
            <a:avLst/>
          </a:prstGeom>
          <a:solidFill>
            <a:srgbClr val="9D87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37515" y="457835"/>
            <a:ext cx="5683250" cy="501650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194430" y="458627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08050" y="501650"/>
            <a:ext cx="5087620" cy="414020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Autofit/>
          </a:bodyPr>
          <a:lstStyle/>
          <a:p>
            <a:pPr lvl="0">
              <a:lnSpc>
                <a:spcPct val="120000"/>
              </a:lnSpc>
              <a:buSzPct val="25000"/>
            </a:pPr>
            <a:r>
              <a:rPr lang="zh-CN" altLang="en-US" sz="2000" b="1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关注教师的行动以及对行动做出的反思。</a:t>
            </a: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437515" y="978535"/>
            <a:ext cx="4915535" cy="19786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校本研修中，行动者和研究者是统一的，研究的起点是对自己实践的不满和反思，研究的对象是在实践中发现的问题，教师在实践中不断与环境进行对话，不断对行为进行反思，目的在于进一步提升教育教学的有效性。</a:t>
            </a:r>
          </a:p>
        </p:txBody>
      </p:sp>
      <p:pic>
        <p:nvPicPr>
          <p:cNvPr id="5" name="图片 4" descr="9aaabfa87a8d4b42877e2c01ef267b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455" y="1099185"/>
            <a:ext cx="3282315" cy="1942465"/>
          </a:xfrm>
          <a:prstGeom prst="rect">
            <a:avLst/>
          </a:prstGeom>
        </p:spPr>
      </p:pic>
      <p:pic>
        <p:nvPicPr>
          <p:cNvPr id="22" name="图片 21" descr="ca7019decee6987481dac53fde9b7a5b"/>
          <p:cNvPicPr>
            <a:picLocks noChangeAspect="1"/>
          </p:cNvPicPr>
          <p:nvPr/>
        </p:nvPicPr>
        <p:blipFill>
          <a:blip r:embed="rId7"/>
          <a:srcRect l="-297" t="13573" r="578" b="35615"/>
          <a:stretch>
            <a:fillRect/>
          </a:stretch>
        </p:blipFill>
        <p:spPr>
          <a:xfrm>
            <a:off x="325755" y="3198495"/>
            <a:ext cx="6109970" cy="1765300"/>
          </a:xfrm>
          <a:prstGeom prst="rect">
            <a:avLst/>
          </a:prstGeom>
        </p:spPr>
      </p:pic>
      <p:pic>
        <p:nvPicPr>
          <p:cNvPr id="23" name="图片 22" descr="ff302f9107afae61163db437ab433c5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100" y="3189605"/>
            <a:ext cx="2312670" cy="178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928870" y="1677670"/>
            <a:ext cx="3810000" cy="2943860"/>
          </a:xfrm>
          <a:prstGeom prst="rect">
            <a:avLst/>
          </a:prstGeom>
          <a:solidFill>
            <a:srgbClr val="9D87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37515" y="457835"/>
            <a:ext cx="5683250" cy="501650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194430" y="458627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08050" y="501650"/>
            <a:ext cx="5087620" cy="414020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Autofit/>
          </a:bodyPr>
          <a:lstStyle/>
          <a:p>
            <a:pPr lvl="0">
              <a:lnSpc>
                <a:spcPct val="120000"/>
              </a:lnSpc>
              <a:buSzPct val="25000"/>
            </a:pPr>
            <a:r>
              <a:rPr lang="zh-CN" altLang="en-US" sz="2000" b="1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重视基于教学现场的研究。</a:t>
            </a: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5041265" y="1823085"/>
            <a:ext cx="3697605" cy="26523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情境是复杂多变的，只有在教学现场，你才能够发现教学过程之中那些微妙的、难以用言语言说的默会知识，并有针对性地提出改进的措施。当然，如果不能亲临现场，通过叙事研究的方式来再现现场也是一种途径。</a:t>
            </a:r>
          </a:p>
        </p:txBody>
      </p:sp>
      <p:pic>
        <p:nvPicPr>
          <p:cNvPr id="5" name="图片 4" descr="E:\ppt\2020教师发展\c8fe80c739e4ac885a97903a851008c7.jpegc8fe80c739e4ac885a97903a851008c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130" y="1677670"/>
            <a:ext cx="4514850" cy="294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94310" y="2781300"/>
            <a:ext cx="3810000" cy="2256790"/>
          </a:xfrm>
          <a:prstGeom prst="rect">
            <a:avLst/>
          </a:prstGeom>
          <a:solidFill>
            <a:srgbClr val="9D87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37515" y="457835"/>
            <a:ext cx="5683250" cy="501650"/>
          </a:xfrm>
          <a:prstGeom prst="rect">
            <a:avLst/>
          </a:prstGeom>
          <a:solidFill>
            <a:srgbClr val="A08E83"/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194430" y="458627"/>
            <a:ext cx="501260" cy="501260"/>
          </a:xfrm>
          <a:prstGeom prst="ellipse">
            <a:avLst/>
          </a:prstGeom>
          <a:solidFill>
            <a:srgbClr val="A08E83"/>
          </a:solidFill>
          <a:ln w="38100">
            <a:solidFill>
              <a:sysClr val="window" lastClr="FFFFFF"/>
            </a:solidFill>
          </a:ln>
        </p:spPr>
        <p:txBody>
          <a:bodyPr lIns="68568" tIns="34275" rIns="68568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130000"/>
              </a:lnSpc>
              <a:buNone/>
            </a:pPr>
            <a:r>
              <a:rPr lang="en-US" sz="1500" b="1" i="0" u="none" strike="noStrike" cap="none" baseline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08050" y="501650"/>
            <a:ext cx="5087620" cy="414020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ctr" anchorCtr="0">
            <a:noAutofit/>
          </a:bodyPr>
          <a:lstStyle/>
          <a:p>
            <a:pPr lvl="0">
              <a:lnSpc>
                <a:spcPct val="120000"/>
              </a:lnSpc>
              <a:buSzPct val="25000"/>
            </a:pPr>
            <a:r>
              <a:rPr lang="zh-CN" altLang="en-US" sz="2000" b="1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重视团队之间的合作。</a:t>
            </a: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306705" y="2781300"/>
            <a:ext cx="3697605" cy="21475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1800" b="1" spc="50">
                <a:ln w="3175">
                  <a:noFill/>
                  <a:prstDash val="dash"/>
                </a:ln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800" b="1" spc="5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教师应充分利用团队来开展现场研究，一方面有利于多维度地观察现场，另一方面有利于突出重点，把握研究中的关键问题。团队共同来关注教学现场中的某个环节，所发现的一定比个体要多很多。</a:t>
            </a:r>
          </a:p>
        </p:txBody>
      </p:sp>
      <p:pic>
        <p:nvPicPr>
          <p:cNvPr id="2" name="图片 1" descr="E:\ppt\2020教师发展\13ed2a1a902c05f03436154ddfa0a44a.jpg13ed2a1a902c05f03436154ddfa0a44a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3675" y="1120775"/>
            <a:ext cx="3810635" cy="1660525"/>
          </a:xfrm>
          <a:prstGeom prst="rect">
            <a:avLst/>
          </a:prstGeom>
        </p:spPr>
      </p:pic>
      <p:pic>
        <p:nvPicPr>
          <p:cNvPr id="9" name="图片 8" descr="E:\ppt\2020教师发展\36f6943f876d90438f978628038f6485.jpg36f6943f876d90438f978628038f648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4310" y="1120775"/>
            <a:ext cx="5036820" cy="3917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6460" y="1616710"/>
            <a:ext cx="7635875" cy="2437765"/>
          </a:xfrm>
          <a:prstGeom prst="rect">
            <a:avLst/>
          </a:prstGeom>
          <a:solidFill>
            <a:srgbClr val="9D87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 descr="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"/>
          <p:cNvSpPr/>
          <p:nvPr/>
        </p:nvSpPr>
        <p:spPr>
          <a:xfrm>
            <a:off x="1048385" y="1654810"/>
            <a:ext cx="731202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2000" b="1">
                <a:solidFill>
                  <a:schemeClr val="bg1"/>
                </a:solidFill>
                <a:latin typeface="+mn-ea"/>
                <a:cs typeface="+mn-ea"/>
                <a:sym typeface="+mn-lt"/>
              </a:rPr>
              <a:t>        在教育教学实践中，值得研究的问题很多。比如目标的厘定以及在课堂上的落实问题，教学重点和难点的确定问题，教学策略的研究、教学模式的选择问题，作业布置的有效性问题，学生个性化学习的辨析、学业成绩的评价……对每一个问题的深入研究，对教师来说都是一次专业提升的过程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04159" y="1803005"/>
            <a:ext cx="3535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>
                <a:solidFill>
                  <a:schemeClr val="bg1"/>
                </a:solidFill>
                <a:latin typeface="汉仪铸字超然体W" panose="00020600040101010101" pitchFamily="18" charset="-122"/>
                <a:ea typeface="汉仪铸字超然体W" panose="00020600040101010101" pitchFamily="18" charset="-122"/>
              </a:rPr>
              <a:t>感谢聆听  </a:t>
            </a:r>
          </a:p>
        </p:txBody>
      </p:sp>
      <p:sp>
        <p:nvSpPr>
          <p:cNvPr id="8" name="矩形 7"/>
          <p:cNvSpPr/>
          <p:nvPr/>
        </p:nvSpPr>
        <p:spPr>
          <a:xfrm>
            <a:off x="1020646" y="931364"/>
            <a:ext cx="72895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+mj-ea"/>
                <a:ea typeface="+mj-ea"/>
              </a:rPr>
              <a:t>THANK YOU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18130" y="2212975"/>
            <a:ext cx="5151755" cy="6769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教师是成长中的个体</a:t>
            </a:r>
          </a:p>
        </p:txBody>
      </p:sp>
      <p:sp>
        <p:nvSpPr>
          <p:cNvPr id="12" name="Freeform 5"/>
          <p:cNvSpPr/>
          <p:nvPr/>
        </p:nvSpPr>
        <p:spPr bwMode="auto">
          <a:xfrm>
            <a:off x="577850" y="1784033"/>
            <a:ext cx="1601470" cy="1534160"/>
          </a:xfrm>
          <a:custGeom>
            <a:avLst/>
            <a:gdLst>
              <a:gd name="T0" fmla="*/ 0 w 2342"/>
              <a:gd name="T1" fmla="*/ 0 h 2342"/>
              <a:gd name="T2" fmla="*/ 1585388609 w 2342"/>
              <a:gd name="T3" fmla="*/ 0 h 2342"/>
              <a:gd name="T4" fmla="*/ 1585388609 w 2342"/>
              <a:gd name="T5" fmla="*/ 379775835 h 2342"/>
              <a:gd name="T6" fmla="*/ 1553572115 w 2342"/>
              <a:gd name="T7" fmla="*/ 379775835 h 2342"/>
              <a:gd name="T8" fmla="*/ 1553572115 w 2342"/>
              <a:gd name="T9" fmla="*/ 31873989 h 2342"/>
              <a:gd name="T10" fmla="*/ 31816493 w 2342"/>
              <a:gd name="T11" fmla="*/ 31873989 h 2342"/>
              <a:gd name="T12" fmla="*/ 31816493 w 2342"/>
              <a:gd name="T13" fmla="*/ 1556403041 h 2342"/>
              <a:gd name="T14" fmla="*/ 1553572115 w 2342"/>
              <a:gd name="T15" fmla="*/ 1556403041 h 2342"/>
              <a:gd name="T16" fmla="*/ 1553572115 w 2342"/>
              <a:gd name="T17" fmla="*/ 1106097090 h 2342"/>
              <a:gd name="T18" fmla="*/ 1585388609 w 2342"/>
              <a:gd name="T19" fmla="*/ 1106097090 h 2342"/>
              <a:gd name="T20" fmla="*/ 1585388609 w 2342"/>
              <a:gd name="T21" fmla="*/ 1588277029 h 2342"/>
              <a:gd name="T22" fmla="*/ 0 w 2342"/>
              <a:gd name="T23" fmla="*/ 1588277029 h 2342"/>
              <a:gd name="T24" fmla="*/ 0 w 2342"/>
              <a:gd name="T25" fmla="*/ 0 h 23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42" h="2342">
                <a:moveTo>
                  <a:pt x="0" y="0"/>
                </a:moveTo>
                <a:lnTo>
                  <a:pt x="2342" y="0"/>
                </a:lnTo>
                <a:lnTo>
                  <a:pt x="2342" y="560"/>
                </a:lnTo>
                <a:lnTo>
                  <a:pt x="2295" y="560"/>
                </a:lnTo>
                <a:lnTo>
                  <a:pt x="2295" y="47"/>
                </a:lnTo>
                <a:lnTo>
                  <a:pt x="47" y="47"/>
                </a:lnTo>
                <a:lnTo>
                  <a:pt x="47" y="2295"/>
                </a:lnTo>
                <a:lnTo>
                  <a:pt x="2295" y="2295"/>
                </a:lnTo>
                <a:lnTo>
                  <a:pt x="2295" y="1631"/>
                </a:lnTo>
                <a:lnTo>
                  <a:pt x="2342" y="1631"/>
                </a:lnTo>
                <a:lnTo>
                  <a:pt x="2342" y="2342"/>
                </a:lnTo>
                <a:lnTo>
                  <a:pt x="0" y="2342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3" name="PA_文本框 1"/>
          <p:cNvSpPr txBox="1"/>
          <p:nvPr>
            <p:custDataLst>
              <p:tags r:id="rId1"/>
            </p:custDataLst>
          </p:nvPr>
        </p:nvSpPr>
        <p:spPr>
          <a:xfrm>
            <a:off x="815975" y="2043430"/>
            <a:ext cx="1205230" cy="10153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6000" b="1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66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47670" y="1368029"/>
            <a:ext cx="8448660" cy="3315890"/>
          </a:xfrm>
          <a:prstGeom prst="rect">
            <a:avLst/>
          </a:prstGeom>
          <a:solidFill>
            <a:sysClr val="window" lastClr="FFFFFF">
              <a:alpha val="26000"/>
            </a:sysClr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E:\ppt\2020教师发展\2c202187f973a57df44f5a60b269e9be.jpg2c202187f973a57df44f5a60b269e9b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543593" y="1708871"/>
            <a:ext cx="3947530" cy="2631440"/>
          </a:xfrm>
          <a:custGeom>
            <a:avLst/>
            <a:gdLst>
              <a:gd name="connsiteX0" fmla="*/ 0 w 3548925"/>
              <a:gd name="connsiteY0" fmla="*/ 0 h 2661694"/>
              <a:gd name="connsiteX1" fmla="*/ 3548925 w 3548925"/>
              <a:gd name="connsiteY1" fmla="*/ 0 h 2661694"/>
              <a:gd name="connsiteX2" fmla="*/ 3548925 w 3548925"/>
              <a:gd name="connsiteY2" fmla="*/ 2661694 h 2661694"/>
              <a:gd name="connsiteX3" fmla="*/ 0 w 3548925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5" h="2661694">
                <a:moveTo>
                  <a:pt x="0" y="0"/>
                </a:moveTo>
                <a:lnTo>
                  <a:pt x="3548925" y="0"/>
                </a:lnTo>
                <a:lnTo>
                  <a:pt x="3548925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4" name="图片 3" descr="E:\ppt\2020教师发展\0d76bc6ad88a9ae028098c60df5e0180.jpeg0d76bc6ad88a9ae028098c60df5e018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656455" y="1708150"/>
            <a:ext cx="3945255" cy="2631440"/>
          </a:xfrm>
          <a:custGeom>
            <a:avLst/>
            <a:gdLst>
              <a:gd name="connsiteX0" fmla="*/ 0 w 3548926"/>
              <a:gd name="connsiteY0" fmla="*/ 0 h 2661694"/>
              <a:gd name="connsiteX1" fmla="*/ 3548926 w 3548926"/>
              <a:gd name="connsiteY1" fmla="*/ 0 h 2661694"/>
              <a:gd name="connsiteX2" fmla="*/ 3548926 w 3548926"/>
              <a:gd name="connsiteY2" fmla="*/ 2661694 h 2661694"/>
              <a:gd name="connsiteX3" fmla="*/ 0 w 3548926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6" h="2661694">
                <a:moveTo>
                  <a:pt x="0" y="0"/>
                </a:moveTo>
                <a:lnTo>
                  <a:pt x="3548926" y="0"/>
                </a:lnTo>
                <a:lnTo>
                  <a:pt x="3548926" y="2661694"/>
                </a:lnTo>
                <a:lnTo>
                  <a:pt x="0" y="2661694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教师是成长中的个体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281045" y="1107440"/>
            <a:ext cx="5681980" cy="3742055"/>
          </a:xfrm>
          <a:prstGeom prst="rect">
            <a:avLst/>
          </a:prstGeom>
          <a:solidFill>
            <a:sysClr val="window" lastClr="FFFFFF">
              <a:alpha val="26000"/>
            </a:sysClr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教师是成长中的个体</a:t>
            </a:r>
          </a:p>
        </p:txBody>
      </p:sp>
      <p:pic>
        <p:nvPicPr>
          <p:cNvPr id="6" name="图片 5" descr="cdfb62b7b7ac93da5d7ebcbc3cf7afc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40" y="1270635"/>
            <a:ext cx="5356225" cy="3415665"/>
          </a:xfrm>
          <a:prstGeom prst="rect">
            <a:avLst/>
          </a:prstGeom>
        </p:spPr>
      </p:pic>
      <p:sp>
        <p:nvSpPr>
          <p:cNvPr id="16" name="矩形 15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13995" y="1107440"/>
            <a:ext cx="3067050" cy="347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是成长中的个体，应该始终走在自我发展的道路上。同一个时间段进入学校的教师，虽然学校会给大家创造相似的发展条件和机会，但几年之后的发展依然会有较大的差异，其主要原因就在于教师对自我发展的要求不同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281045" y="1107440"/>
            <a:ext cx="5681980" cy="3742055"/>
          </a:xfrm>
          <a:prstGeom prst="rect">
            <a:avLst/>
          </a:prstGeom>
          <a:solidFill>
            <a:sysClr val="window" lastClr="FFFFFF">
              <a:alpha val="14000"/>
            </a:sysClr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教师是成长中的个体</a:t>
            </a: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13995" y="1107440"/>
            <a:ext cx="459867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大家比较一致的观点是，教师职业是一个专业化的过程。所谓专业化，是一个普通的职业群体在一定时间内，逐渐符合专业标准，成为专门职业，并获得专门地位的过程。</a:t>
            </a:r>
          </a:p>
        </p:txBody>
      </p:sp>
      <p:pic>
        <p:nvPicPr>
          <p:cNvPr id="15" name="图片 14" descr="E:\ppt\2020教师发展\fe699a69a382221f96071f2637a0840a.jpgfe699a69a382221f96071f2637a0840a"/>
          <p:cNvPicPr/>
          <p:nvPr>
            <p:custDataLst>
              <p:tags r:id="rId3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300060" y="2837669"/>
            <a:ext cx="1341120" cy="2011788"/>
          </a:xfrm>
          <a:prstGeom prst="rect">
            <a:avLst/>
          </a:prstGeom>
          <a:ln>
            <a:noFill/>
          </a:ln>
        </p:spPr>
      </p:pic>
      <p:pic>
        <p:nvPicPr>
          <p:cNvPr id="3" name="图片 2" descr="E:\ppt\2020教师发展\9fead1115b5a28f7b4ef77f0cd5d29c3.jpeg9fead1115b5a28f7b4ef77f0cd5d29c3"/>
          <p:cNvPicPr/>
          <p:nvPr>
            <p:custDataLst>
              <p:tags r:id="rId4"/>
            </p:custDataLst>
          </p:nvPr>
        </p:nvPicPr>
        <p:blipFill rotWithShape="1">
          <a:blip r:embed="rId9"/>
          <a:srcRect l="8723" t="2144" r="51718"/>
          <a:stretch>
            <a:fillRect/>
          </a:stretch>
        </p:blipFill>
        <p:spPr>
          <a:xfrm>
            <a:off x="2025650" y="2837815"/>
            <a:ext cx="1354455" cy="2011680"/>
          </a:xfrm>
          <a:prstGeom prst="rect">
            <a:avLst/>
          </a:prstGeom>
          <a:ln>
            <a:noFill/>
          </a:ln>
        </p:spPr>
      </p:pic>
      <p:pic>
        <p:nvPicPr>
          <p:cNvPr id="17" name="Picture 12" descr="E:\ppt\2020教师发展\c505fa562eaa0046a065fbf8402c9ecf.jpgc505fa562eaa0046a065fbf8402c9ecf"/>
          <p:cNvPicPr>
            <a:picLocks noChangeArrowheads="1"/>
          </p:cNvPicPr>
          <p:nvPr>
            <p:custDataLst>
              <p:tags r:id="rId5"/>
            </p:custDataLst>
          </p:nvPr>
        </p:nvPicPr>
        <p:blipFill rotWithShape="1">
          <a:blip r:embed="rId10"/>
          <a:srcRect l="22205" t="3760" r="34650"/>
          <a:stretch>
            <a:fillRect/>
          </a:stretch>
        </p:blipFill>
        <p:spPr bwMode="auto">
          <a:xfrm>
            <a:off x="3732530" y="2837815"/>
            <a:ext cx="130619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-组合 6" descr="E:\ppt\2020教师发展\798149f23769e9589ff95d53938c8ef8.jpg798149f23769e9589ff95d53938c8ef8"/>
          <p:cNvPicPr/>
          <p:nvPr>
            <p:custDataLst>
              <p:tags r:id="rId6"/>
            </p:custDataLst>
          </p:nvPr>
        </p:nvPicPr>
        <p:blipFill>
          <a:blip r:embed="rId11"/>
          <a:srcRect l="42758" t="628"/>
          <a:stretch>
            <a:fillRect/>
          </a:stretch>
        </p:blipFill>
        <p:spPr>
          <a:xfrm>
            <a:off x="5390515" y="445770"/>
            <a:ext cx="3343910" cy="4403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100000">
              <a:schemeClr val="bg1">
                <a:alpha val="7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270" y="1056640"/>
            <a:ext cx="9142730" cy="4107815"/>
          </a:xfrm>
          <a:prstGeom prst="rect">
            <a:avLst/>
          </a:prstGeom>
          <a:gradFill>
            <a:gsLst>
              <a:gs pos="92000">
                <a:srgbClr val="EAF0F9">
                  <a:alpha val="100000"/>
                </a:srgbClr>
              </a:gs>
              <a:gs pos="0">
                <a:schemeClr val="accent1">
                  <a:lumMod val="5000"/>
                  <a:lumOff val="95000"/>
                  <a:alpha val="24000"/>
                </a:schemeClr>
              </a:gs>
              <a:gs pos="40000">
                <a:schemeClr val="accent1">
                  <a:lumMod val="45000"/>
                  <a:lumOff val="55000"/>
                  <a:alpha val="30000"/>
                </a:schemeClr>
              </a:gs>
              <a:gs pos="15000">
                <a:schemeClr val="accent1">
                  <a:lumMod val="45000"/>
                  <a:lumOff val="55000"/>
                  <a:alpha val="54000"/>
                </a:schemeClr>
              </a:gs>
              <a:gs pos="65000">
                <a:schemeClr val="bg1">
                  <a:alpha val="43000"/>
                </a:schemeClr>
              </a:gs>
              <a:gs pos="74000">
                <a:schemeClr val="bg1">
                  <a:alpha val="6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56341" y="349790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教师是成长中的个体</a:t>
            </a:r>
          </a:p>
        </p:txBody>
      </p:sp>
      <p:sp>
        <p:nvSpPr>
          <p:cNvPr id="22" name="直接连接符 21"/>
          <p:cNvSpPr/>
          <p:nvPr>
            <p:custDataLst>
              <p:tags r:id="rId3"/>
            </p:custDataLst>
          </p:nvPr>
        </p:nvSpPr>
        <p:spPr bwMode="auto">
          <a:xfrm flipH="1" flipV="1">
            <a:off x="1907643" y="1645123"/>
            <a:ext cx="766684" cy="180902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任意多边形 22"/>
          <p:cNvSpPr/>
          <p:nvPr>
            <p:custDataLst>
              <p:tags r:id="rId4"/>
            </p:custDataLst>
          </p:nvPr>
        </p:nvSpPr>
        <p:spPr bwMode="auto">
          <a:xfrm>
            <a:off x="2674326" y="1826026"/>
            <a:ext cx="720382" cy="1221092"/>
          </a:xfrm>
          <a:custGeom>
            <a:avLst/>
            <a:gdLst>
              <a:gd name="T0" fmla="*/ 669 w 669"/>
              <a:gd name="T1" fmla="*/ 1134 h 1134"/>
              <a:gd name="T2" fmla="*/ 591 w 669"/>
              <a:gd name="T3" fmla="*/ 550 h 1134"/>
              <a:gd name="T4" fmla="*/ 0 w 669"/>
              <a:gd name="T5" fmla="*/ 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9" h="1134">
                <a:moveTo>
                  <a:pt x="669" y="1134"/>
                </a:moveTo>
                <a:lnTo>
                  <a:pt x="591" y="55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 bwMode="auto">
          <a:xfrm>
            <a:off x="1300325" y="3047117"/>
            <a:ext cx="2094382" cy="1470908"/>
          </a:xfrm>
          <a:custGeom>
            <a:avLst/>
            <a:gdLst>
              <a:gd name="T0" fmla="*/ 0 w 1945"/>
              <a:gd name="T1" fmla="*/ 1276 h 1366"/>
              <a:gd name="T2" fmla="*/ 830 w 1945"/>
              <a:gd name="T3" fmla="*/ 1366 h 1366"/>
              <a:gd name="T4" fmla="*/ 1305 w 1945"/>
              <a:gd name="T5" fmla="*/ 1162 h 1366"/>
              <a:gd name="T6" fmla="*/ 1804 w 1945"/>
              <a:gd name="T7" fmla="*/ 737 h 1366"/>
              <a:gd name="T8" fmla="*/ 1945 w 1945"/>
              <a:gd name="T9" fmla="*/ 0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45" h="1366">
                <a:moveTo>
                  <a:pt x="0" y="1276"/>
                </a:moveTo>
                <a:lnTo>
                  <a:pt x="830" y="1366"/>
                </a:lnTo>
                <a:lnTo>
                  <a:pt x="1305" y="1162"/>
                </a:lnTo>
                <a:lnTo>
                  <a:pt x="1804" y="737"/>
                </a:lnTo>
                <a:lnTo>
                  <a:pt x="1945" y="0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直接连接符 24"/>
          <p:cNvSpPr/>
          <p:nvPr>
            <p:custDataLst>
              <p:tags r:id="rId6"/>
            </p:custDataLst>
          </p:nvPr>
        </p:nvSpPr>
        <p:spPr bwMode="auto">
          <a:xfrm>
            <a:off x="669320" y="3615667"/>
            <a:ext cx="631007" cy="805447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任意多边形 25"/>
          <p:cNvSpPr/>
          <p:nvPr>
            <p:custDataLst>
              <p:tags r:id="rId7"/>
            </p:custDataLst>
          </p:nvPr>
        </p:nvSpPr>
        <p:spPr bwMode="auto">
          <a:xfrm>
            <a:off x="556254" y="2444044"/>
            <a:ext cx="113067" cy="1171626"/>
          </a:xfrm>
          <a:custGeom>
            <a:avLst/>
            <a:gdLst>
              <a:gd name="T0" fmla="*/ 609 w 609"/>
              <a:gd name="T1" fmla="*/ 0 h 1611"/>
              <a:gd name="T2" fmla="*/ 592 w 609"/>
              <a:gd name="T3" fmla="*/ 5 h 1611"/>
              <a:gd name="T4" fmla="*/ 313 w 609"/>
              <a:gd name="T5" fmla="*/ 392 h 1611"/>
              <a:gd name="T6" fmla="*/ 52 w 609"/>
              <a:gd name="T7" fmla="*/ 523 h 1611"/>
              <a:gd name="T8" fmla="*/ 0 w 609"/>
              <a:gd name="T9" fmla="*/ 1132 h 1611"/>
              <a:gd name="T10" fmla="*/ 105 w 609"/>
              <a:gd name="T11" fmla="*/ 1611 h 1611"/>
              <a:gd name="connsiteX0" fmla="*/ 10000 w 10018"/>
              <a:gd name="connsiteY0" fmla="*/ 0 h 10000"/>
              <a:gd name="connsiteX1" fmla="*/ 10018 w 10018"/>
              <a:gd name="connsiteY1" fmla="*/ 1358 h 10000"/>
              <a:gd name="connsiteX2" fmla="*/ 5140 w 10018"/>
              <a:gd name="connsiteY2" fmla="*/ 2433 h 10000"/>
              <a:gd name="connsiteX3" fmla="*/ 854 w 10018"/>
              <a:gd name="connsiteY3" fmla="*/ 3246 h 10000"/>
              <a:gd name="connsiteX4" fmla="*/ 0 w 10018"/>
              <a:gd name="connsiteY4" fmla="*/ 7027 h 10000"/>
              <a:gd name="connsiteX5" fmla="*/ 1724 w 10018"/>
              <a:gd name="connsiteY5" fmla="*/ 10000 h 10000"/>
              <a:gd name="connsiteX0-1" fmla="*/ 12868 w 12868"/>
              <a:gd name="connsiteY0-2" fmla="*/ 0 h 9028"/>
              <a:gd name="connsiteX1-3" fmla="*/ 10018 w 12868"/>
              <a:gd name="connsiteY1-4" fmla="*/ 386 h 9028"/>
              <a:gd name="connsiteX2-5" fmla="*/ 5140 w 12868"/>
              <a:gd name="connsiteY2-6" fmla="*/ 1461 h 9028"/>
              <a:gd name="connsiteX3-7" fmla="*/ 854 w 12868"/>
              <a:gd name="connsiteY3-8" fmla="*/ 2274 h 9028"/>
              <a:gd name="connsiteX4-9" fmla="*/ 0 w 12868"/>
              <a:gd name="connsiteY4-10" fmla="*/ 6055 h 9028"/>
              <a:gd name="connsiteX5-11" fmla="*/ 1724 w 12868"/>
              <a:gd name="connsiteY5-12" fmla="*/ 9028 h 9028"/>
              <a:gd name="connsiteX0-13" fmla="*/ 7785 w 7785"/>
              <a:gd name="connsiteY0-14" fmla="*/ 0 h 9572"/>
              <a:gd name="connsiteX1-15" fmla="*/ 3994 w 7785"/>
              <a:gd name="connsiteY1-16" fmla="*/ 1190 h 9572"/>
              <a:gd name="connsiteX2-17" fmla="*/ 664 w 7785"/>
              <a:gd name="connsiteY2-18" fmla="*/ 2091 h 9572"/>
              <a:gd name="connsiteX3-19" fmla="*/ 0 w 7785"/>
              <a:gd name="connsiteY3-20" fmla="*/ 6279 h 9572"/>
              <a:gd name="connsiteX4-21" fmla="*/ 1340 w 7785"/>
              <a:gd name="connsiteY4-22" fmla="*/ 9572 h 9572"/>
              <a:gd name="connsiteX0-23" fmla="*/ 5130 w 5130"/>
              <a:gd name="connsiteY0-24" fmla="*/ 0 h 8757"/>
              <a:gd name="connsiteX1-25" fmla="*/ 853 w 5130"/>
              <a:gd name="connsiteY1-26" fmla="*/ 941 h 8757"/>
              <a:gd name="connsiteX2-27" fmla="*/ 0 w 5130"/>
              <a:gd name="connsiteY2-28" fmla="*/ 5317 h 8757"/>
              <a:gd name="connsiteX3-29" fmla="*/ 1721 w 5130"/>
              <a:gd name="connsiteY3-30" fmla="*/ 8757 h 8757"/>
              <a:gd name="connsiteX0-31" fmla="*/ 1663 w 3355"/>
              <a:gd name="connsiteY0-32" fmla="*/ 0 h 8925"/>
              <a:gd name="connsiteX1-33" fmla="*/ 0 w 3355"/>
              <a:gd name="connsiteY1-34" fmla="*/ 4997 h 8925"/>
              <a:gd name="connsiteX2-35" fmla="*/ 3355 w 3355"/>
              <a:gd name="connsiteY2-36" fmla="*/ 8925 h 89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355" h="8925">
                <a:moveTo>
                  <a:pt x="1663" y="0"/>
                </a:moveTo>
                <a:lnTo>
                  <a:pt x="0" y="4997"/>
                </a:lnTo>
                <a:lnTo>
                  <a:pt x="3355" y="8925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直接连接符 26"/>
          <p:cNvSpPr/>
          <p:nvPr>
            <p:custDataLst>
              <p:tags r:id="rId8"/>
            </p:custDataLst>
          </p:nvPr>
        </p:nvSpPr>
        <p:spPr bwMode="auto">
          <a:xfrm flipH="1">
            <a:off x="1212028" y="1645123"/>
            <a:ext cx="695615" cy="235820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 bwMode="auto">
          <a:xfrm>
            <a:off x="1213042" y="1805590"/>
            <a:ext cx="1464895" cy="81773"/>
          </a:xfrm>
          <a:custGeom>
            <a:avLst/>
            <a:gdLst>
              <a:gd name="T0" fmla="*/ 0 w 1375"/>
              <a:gd name="T1" fmla="*/ 69 h 119"/>
              <a:gd name="T2" fmla="*/ 0 w 1375"/>
              <a:gd name="T3" fmla="*/ 69 h 119"/>
              <a:gd name="T4" fmla="*/ 681 w 1375"/>
              <a:gd name="T5" fmla="*/ 0 h 119"/>
              <a:gd name="T6" fmla="*/ 681 w 1375"/>
              <a:gd name="T7" fmla="*/ 0 h 119"/>
              <a:gd name="T8" fmla="*/ 1375 w 1375"/>
              <a:gd name="T9" fmla="*/ 13 h 119"/>
              <a:gd name="T10" fmla="*/ 1279 w 1375"/>
              <a:gd name="T11" fmla="*/ 119 h 119"/>
              <a:gd name="connsiteX0" fmla="*/ 0 w 10000"/>
              <a:gd name="connsiteY0" fmla="*/ 5798 h 12759"/>
              <a:gd name="connsiteX1" fmla="*/ 0 w 10000"/>
              <a:gd name="connsiteY1" fmla="*/ 5798 h 12759"/>
              <a:gd name="connsiteX2" fmla="*/ 4953 w 10000"/>
              <a:gd name="connsiteY2" fmla="*/ 0 h 12759"/>
              <a:gd name="connsiteX3" fmla="*/ 4953 w 10000"/>
              <a:gd name="connsiteY3" fmla="*/ 0 h 12759"/>
              <a:gd name="connsiteX4" fmla="*/ 10000 w 10000"/>
              <a:gd name="connsiteY4" fmla="*/ 1092 h 12759"/>
              <a:gd name="connsiteX5" fmla="*/ 9413 w 10000"/>
              <a:gd name="connsiteY5" fmla="*/ 12759 h 12759"/>
              <a:gd name="connsiteX0-1" fmla="*/ 0 w 10000"/>
              <a:gd name="connsiteY0-2" fmla="*/ 5798 h 5798"/>
              <a:gd name="connsiteX1-3" fmla="*/ 0 w 10000"/>
              <a:gd name="connsiteY1-4" fmla="*/ 5798 h 5798"/>
              <a:gd name="connsiteX2-5" fmla="*/ 4953 w 10000"/>
              <a:gd name="connsiteY2-6" fmla="*/ 0 h 5798"/>
              <a:gd name="connsiteX3-7" fmla="*/ 4953 w 10000"/>
              <a:gd name="connsiteY3-8" fmla="*/ 0 h 5798"/>
              <a:gd name="connsiteX4-9" fmla="*/ 10000 w 10000"/>
              <a:gd name="connsiteY4-10" fmla="*/ 1092 h 57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5798">
                <a:moveTo>
                  <a:pt x="0" y="5798"/>
                </a:moveTo>
                <a:lnTo>
                  <a:pt x="0" y="5798"/>
                </a:lnTo>
                <a:lnTo>
                  <a:pt x="4953" y="0"/>
                </a:lnTo>
                <a:lnTo>
                  <a:pt x="4953" y="0"/>
                </a:lnTo>
                <a:lnTo>
                  <a:pt x="10000" y="1092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任意多边形 28"/>
          <p:cNvSpPr/>
          <p:nvPr>
            <p:custDataLst>
              <p:tags r:id="rId10"/>
            </p:custDataLst>
          </p:nvPr>
        </p:nvSpPr>
        <p:spPr bwMode="auto">
          <a:xfrm>
            <a:off x="1108655" y="3163411"/>
            <a:ext cx="191671" cy="1257703"/>
          </a:xfrm>
          <a:custGeom>
            <a:avLst/>
            <a:gdLst>
              <a:gd name="T0" fmla="*/ 0 w 178"/>
              <a:gd name="T1" fmla="*/ 0 h 1168"/>
              <a:gd name="T2" fmla="*/ 144 w 178"/>
              <a:gd name="T3" fmla="*/ 792 h 1168"/>
              <a:gd name="T4" fmla="*/ 178 w 178"/>
              <a:gd name="T5" fmla="*/ 1168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8" h="1168">
                <a:moveTo>
                  <a:pt x="0" y="0"/>
                </a:moveTo>
                <a:lnTo>
                  <a:pt x="144" y="792"/>
                </a:lnTo>
                <a:lnTo>
                  <a:pt x="178" y="1168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任意多边形 29"/>
          <p:cNvSpPr/>
          <p:nvPr>
            <p:custDataLst>
              <p:tags r:id="rId11"/>
            </p:custDataLst>
          </p:nvPr>
        </p:nvSpPr>
        <p:spPr bwMode="auto">
          <a:xfrm>
            <a:off x="1108655" y="1886326"/>
            <a:ext cx="142138" cy="1277085"/>
          </a:xfrm>
          <a:custGeom>
            <a:avLst/>
            <a:gdLst>
              <a:gd name="T0" fmla="*/ 79 w 132"/>
              <a:gd name="T1" fmla="*/ 0 h 1186"/>
              <a:gd name="T2" fmla="*/ 132 w 132"/>
              <a:gd name="T3" fmla="*/ 368 h 1186"/>
              <a:gd name="T4" fmla="*/ 0 w 132"/>
              <a:gd name="T5" fmla="*/ 1186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" h="1186">
                <a:moveTo>
                  <a:pt x="79" y="0"/>
                </a:moveTo>
                <a:lnTo>
                  <a:pt x="132" y="368"/>
                </a:lnTo>
                <a:lnTo>
                  <a:pt x="0" y="1186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任意多边形 30"/>
          <p:cNvSpPr/>
          <p:nvPr>
            <p:custDataLst>
              <p:tags r:id="rId12"/>
            </p:custDataLst>
          </p:nvPr>
        </p:nvSpPr>
        <p:spPr bwMode="auto">
          <a:xfrm>
            <a:off x="1871031" y="3703964"/>
            <a:ext cx="323054" cy="814061"/>
          </a:xfrm>
          <a:custGeom>
            <a:avLst/>
            <a:gdLst>
              <a:gd name="T0" fmla="*/ 0 w 398"/>
              <a:gd name="T1" fmla="*/ 0 h 756"/>
              <a:gd name="T2" fmla="*/ 219 w 398"/>
              <a:gd name="T3" fmla="*/ 591 h 756"/>
              <a:gd name="T4" fmla="*/ 300 w 398"/>
              <a:gd name="T5" fmla="*/ 756 h 756"/>
              <a:gd name="T6" fmla="*/ 398 w 398"/>
              <a:gd name="T7" fmla="*/ 595 h 756"/>
              <a:gd name="connsiteX0" fmla="*/ 0 w 13102"/>
              <a:gd name="connsiteY0" fmla="*/ 0 h 10000"/>
              <a:gd name="connsiteX1" fmla="*/ 5503 w 13102"/>
              <a:gd name="connsiteY1" fmla="*/ 7817 h 10000"/>
              <a:gd name="connsiteX2" fmla="*/ 7538 w 13102"/>
              <a:gd name="connsiteY2" fmla="*/ 10000 h 10000"/>
              <a:gd name="connsiteX3" fmla="*/ 13102 w 13102"/>
              <a:gd name="connsiteY3" fmla="*/ 9384 h 10000"/>
              <a:gd name="connsiteX0-1" fmla="*/ 0 w 7538"/>
              <a:gd name="connsiteY0-2" fmla="*/ 0 h 10000"/>
              <a:gd name="connsiteX1-3" fmla="*/ 5503 w 7538"/>
              <a:gd name="connsiteY1-4" fmla="*/ 7817 h 10000"/>
              <a:gd name="connsiteX2-5" fmla="*/ 7538 w 7538"/>
              <a:gd name="connsiteY2-6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538" h="10000">
                <a:moveTo>
                  <a:pt x="0" y="0"/>
                </a:moveTo>
                <a:lnTo>
                  <a:pt x="5503" y="7817"/>
                </a:lnTo>
                <a:lnTo>
                  <a:pt x="7538" y="10000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任意多边形 31"/>
          <p:cNvSpPr/>
          <p:nvPr>
            <p:custDataLst>
              <p:tags r:id="rId13"/>
            </p:custDataLst>
          </p:nvPr>
        </p:nvSpPr>
        <p:spPr bwMode="auto">
          <a:xfrm>
            <a:off x="1871031" y="1812028"/>
            <a:ext cx="355345" cy="1891938"/>
          </a:xfrm>
          <a:custGeom>
            <a:avLst/>
            <a:gdLst>
              <a:gd name="T0" fmla="*/ 52 w 330"/>
              <a:gd name="T1" fmla="*/ 0 h 1757"/>
              <a:gd name="T2" fmla="*/ 330 w 330"/>
              <a:gd name="T3" fmla="*/ 664 h 1757"/>
              <a:gd name="T4" fmla="*/ 0 w 330"/>
              <a:gd name="T5" fmla="*/ 1757 h 1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0" h="1757">
                <a:moveTo>
                  <a:pt x="52" y="0"/>
                </a:moveTo>
                <a:lnTo>
                  <a:pt x="330" y="664"/>
                </a:lnTo>
                <a:lnTo>
                  <a:pt x="0" y="1757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直接连接符 32"/>
          <p:cNvSpPr/>
          <p:nvPr>
            <p:custDataLst>
              <p:tags r:id="rId14"/>
            </p:custDataLst>
          </p:nvPr>
        </p:nvSpPr>
        <p:spPr bwMode="auto">
          <a:xfrm>
            <a:off x="1907643" y="1645123"/>
            <a:ext cx="19382" cy="16690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直接连接符 33"/>
          <p:cNvSpPr/>
          <p:nvPr>
            <p:custDataLst>
              <p:tags r:id="rId15"/>
            </p:custDataLst>
          </p:nvPr>
        </p:nvSpPr>
        <p:spPr bwMode="auto">
          <a:xfrm flipH="1">
            <a:off x="612249" y="1879778"/>
            <a:ext cx="593330" cy="564331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直接连接符 34"/>
          <p:cNvSpPr/>
          <p:nvPr>
            <p:custDataLst>
              <p:tags r:id="rId16"/>
            </p:custDataLst>
          </p:nvPr>
        </p:nvSpPr>
        <p:spPr bwMode="auto">
          <a:xfrm flipH="1" flipV="1">
            <a:off x="3226727" y="2970664"/>
            <a:ext cx="167981" cy="7645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直接连接符 35"/>
          <p:cNvSpPr/>
          <p:nvPr>
            <p:custDataLst>
              <p:tags r:id="rId17"/>
            </p:custDataLst>
          </p:nvPr>
        </p:nvSpPr>
        <p:spPr bwMode="auto">
          <a:xfrm flipH="1" flipV="1">
            <a:off x="2667146" y="1827001"/>
            <a:ext cx="191312" cy="497583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直接连接符 36"/>
          <p:cNvSpPr/>
          <p:nvPr>
            <p:custDataLst>
              <p:tags r:id="rId18"/>
            </p:custDataLst>
          </p:nvPr>
        </p:nvSpPr>
        <p:spPr bwMode="auto">
          <a:xfrm flipH="1" flipV="1">
            <a:off x="2858460" y="2324584"/>
            <a:ext cx="368267" cy="646080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直接连接符 37"/>
          <p:cNvSpPr/>
          <p:nvPr>
            <p:custDataLst>
              <p:tags r:id="rId19"/>
            </p:custDataLst>
          </p:nvPr>
        </p:nvSpPr>
        <p:spPr bwMode="auto">
          <a:xfrm flipH="1" flipV="1">
            <a:off x="3226727" y="2970664"/>
            <a:ext cx="16152" cy="87005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任意多边形 38"/>
          <p:cNvSpPr/>
          <p:nvPr>
            <p:custDataLst>
              <p:tags r:id="rId20"/>
            </p:custDataLst>
          </p:nvPr>
        </p:nvSpPr>
        <p:spPr bwMode="auto">
          <a:xfrm>
            <a:off x="1871031" y="3703965"/>
            <a:ext cx="1371847" cy="259509"/>
          </a:xfrm>
          <a:custGeom>
            <a:avLst/>
            <a:gdLst>
              <a:gd name="T0" fmla="*/ 0 w 1274"/>
              <a:gd name="T1" fmla="*/ 0 h 241"/>
              <a:gd name="T2" fmla="*/ 909 w 1274"/>
              <a:gd name="T3" fmla="*/ 241 h 241"/>
              <a:gd name="T4" fmla="*/ 1274 w 1274"/>
              <a:gd name="T5" fmla="*/ 127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4" h="241">
                <a:moveTo>
                  <a:pt x="0" y="0"/>
                </a:moveTo>
                <a:lnTo>
                  <a:pt x="909" y="241"/>
                </a:lnTo>
                <a:lnTo>
                  <a:pt x="1274" y="127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直接连接符 39"/>
          <p:cNvSpPr/>
          <p:nvPr>
            <p:custDataLst>
              <p:tags r:id="rId21"/>
            </p:custDataLst>
          </p:nvPr>
        </p:nvSpPr>
        <p:spPr bwMode="auto">
          <a:xfrm>
            <a:off x="1108655" y="3163411"/>
            <a:ext cx="762377" cy="54055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直接连接符 40"/>
          <p:cNvSpPr/>
          <p:nvPr>
            <p:custDataLst>
              <p:tags r:id="rId22"/>
            </p:custDataLst>
          </p:nvPr>
        </p:nvSpPr>
        <p:spPr bwMode="auto">
          <a:xfrm>
            <a:off x="612249" y="2444109"/>
            <a:ext cx="496406" cy="719303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直接连接符 41"/>
          <p:cNvSpPr/>
          <p:nvPr>
            <p:custDataLst>
              <p:tags r:id="rId23"/>
            </p:custDataLst>
          </p:nvPr>
        </p:nvSpPr>
        <p:spPr bwMode="auto">
          <a:xfrm flipH="1">
            <a:off x="612249" y="2282589"/>
            <a:ext cx="638545" cy="161520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直接连接符 42"/>
          <p:cNvSpPr/>
          <p:nvPr>
            <p:custDataLst>
              <p:tags r:id="rId24"/>
            </p:custDataLst>
          </p:nvPr>
        </p:nvSpPr>
        <p:spPr bwMode="auto">
          <a:xfrm flipH="1">
            <a:off x="1250793" y="1812028"/>
            <a:ext cx="676232" cy="470562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直接连接符 43"/>
          <p:cNvSpPr/>
          <p:nvPr>
            <p:custDataLst>
              <p:tags r:id="rId25"/>
            </p:custDataLst>
          </p:nvPr>
        </p:nvSpPr>
        <p:spPr bwMode="auto">
          <a:xfrm flipH="1" flipV="1">
            <a:off x="1927025" y="1812028"/>
            <a:ext cx="931435" cy="512557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任意多边形 44"/>
          <p:cNvSpPr/>
          <p:nvPr>
            <p:custDataLst>
              <p:tags r:id="rId26"/>
            </p:custDataLst>
          </p:nvPr>
        </p:nvSpPr>
        <p:spPr bwMode="auto">
          <a:xfrm>
            <a:off x="2858460" y="2324584"/>
            <a:ext cx="452258" cy="629929"/>
          </a:xfrm>
          <a:custGeom>
            <a:avLst/>
            <a:gdLst>
              <a:gd name="T0" fmla="*/ 344 w 420"/>
              <a:gd name="T1" fmla="*/ 585 h 585"/>
              <a:gd name="T2" fmla="*/ 420 w 420"/>
              <a:gd name="T3" fmla="*/ 87 h 585"/>
              <a:gd name="T4" fmla="*/ 0 w 420"/>
              <a:gd name="T5" fmla="*/ 0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0" h="585">
                <a:moveTo>
                  <a:pt x="344" y="585"/>
                </a:moveTo>
                <a:lnTo>
                  <a:pt x="420" y="8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任意多边形 45"/>
          <p:cNvSpPr/>
          <p:nvPr>
            <p:custDataLst>
              <p:tags r:id="rId27"/>
            </p:custDataLst>
          </p:nvPr>
        </p:nvSpPr>
        <p:spPr bwMode="auto">
          <a:xfrm>
            <a:off x="2841231" y="2324584"/>
            <a:ext cx="387649" cy="1638890"/>
          </a:xfrm>
          <a:custGeom>
            <a:avLst/>
            <a:gdLst>
              <a:gd name="T0" fmla="*/ 16 w 360"/>
              <a:gd name="T1" fmla="*/ 0 h 1522"/>
              <a:gd name="T2" fmla="*/ 0 w 360"/>
              <a:gd name="T3" fmla="*/ 729 h 1522"/>
              <a:gd name="T4" fmla="*/ 8 w 360"/>
              <a:gd name="T5" fmla="*/ 1522 h 1522"/>
              <a:gd name="T6" fmla="*/ 358 w 360"/>
              <a:gd name="T7" fmla="*/ 600 h 1522"/>
              <a:gd name="T8" fmla="*/ 360 w 360"/>
              <a:gd name="T9" fmla="*/ 585 h 1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1522">
                <a:moveTo>
                  <a:pt x="16" y="0"/>
                </a:moveTo>
                <a:lnTo>
                  <a:pt x="0" y="729"/>
                </a:lnTo>
                <a:lnTo>
                  <a:pt x="8" y="1522"/>
                </a:lnTo>
                <a:lnTo>
                  <a:pt x="358" y="600"/>
                </a:lnTo>
                <a:lnTo>
                  <a:pt x="360" y="585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直接连接符 46"/>
          <p:cNvSpPr/>
          <p:nvPr>
            <p:custDataLst>
              <p:tags r:id="rId28"/>
            </p:custDataLst>
          </p:nvPr>
        </p:nvSpPr>
        <p:spPr bwMode="auto">
          <a:xfrm flipV="1">
            <a:off x="2226377" y="2324584"/>
            <a:ext cx="632084" cy="202439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直接连接符 47"/>
          <p:cNvSpPr/>
          <p:nvPr>
            <p:custDataLst>
              <p:tags r:id="rId29"/>
            </p:custDataLst>
          </p:nvPr>
        </p:nvSpPr>
        <p:spPr bwMode="auto">
          <a:xfrm flipV="1">
            <a:off x="1108655" y="2527023"/>
            <a:ext cx="1117721" cy="64500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任意多边形 48"/>
          <p:cNvSpPr/>
          <p:nvPr>
            <p:custDataLst>
              <p:tags r:id="rId30"/>
            </p:custDataLst>
          </p:nvPr>
        </p:nvSpPr>
        <p:spPr bwMode="auto">
          <a:xfrm>
            <a:off x="669320" y="3172026"/>
            <a:ext cx="594395" cy="844211"/>
          </a:xfrm>
          <a:custGeom>
            <a:avLst/>
            <a:gdLst>
              <a:gd name="T0" fmla="*/ 552 w 552"/>
              <a:gd name="T1" fmla="*/ 784 h 784"/>
              <a:gd name="T2" fmla="*/ 0 w 552"/>
              <a:gd name="T3" fmla="*/ 412 h 784"/>
              <a:gd name="T4" fmla="*/ 408 w 552"/>
              <a:gd name="T5" fmla="*/ 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2" h="784">
                <a:moveTo>
                  <a:pt x="552" y="784"/>
                </a:moveTo>
                <a:lnTo>
                  <a:pt x="0" y="412"/>
                </a:lnTo>
                <a:lnTo>
                  <a:pt x="408" y="0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直接连接符 49"/>
          <p:cNvSpPr/>
          <p:nvPr>
            <p:custDataLst>
              <p:tags r:id="rId31"/>
            </p:custDataLst>
          </p:nvPr>
        </p:nvSpPr>
        <p:spPr bwMode="auto">
          <a:xfrm flipH="1">
            <a:off x="1263715" y="3703965"/>
            <a:ext cx="607317" cy="312272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任意多边形 50"/>
          <p:cNvSpPr/>
          <p:nvPr>
            <p:custDataLst>
              <p:tags r:id="rId32"/>
            </p:custDataLst>
          </p:nvPr>
        </p:nvSpPr>
        <p:spPr bwMode="auto">
          <a:xfrm>
            <a:off x="1871031" y="2970664"/>
            <a:ext cx="1355696" cy="733301"/>
          </a:xfrm>
          <a:custGeom>
            <a:avLst/>
            <a:gdLst>
              <a:gd name="T0" fmla="*/ 1259 w 1259"/>
              <a:gd name="T1" fmla="*/ 0 h 681"/>
              <a:gd name="T2" fmla="*/ 902 w 1259"/>
              <a:gd name="T3" fmla="*/ 140 h 681"/>
              <a:gd name="T4" fmla="*/ 0 w 1259"/>
              <a:gd name="T5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9" h="681">
                <a:moveTo>
                  <a:pt x="1259" y="0"/>
                </a:moveTo>
                <a:lnTo>
                  <a:pt x="902" y="140"/>
                </a:lnTo>
                <a:lnTo>
                  <a:pt x="0" y="681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任意多边形 51"/>
          <p:cNvSpPr/>
          <p:nvPr>
            <p:custDataLst>
              <p:tags r:id="rId33"/>
            </p:custDataLst>
          </p:nvPr>
        </p:nvSpPr>
        <p:spPr bwMode="auto">
          <a:xfrm>
            <a:off x="1311094" y="4299436"/>
            <a:ext cx="1385846" cy="124909"/>
          </a:xfrm>
          <a:custGeom>
            <a:avLst/>
            <a:gdLst>
              <a:gd name="T0" fmla="*/ 1287 w 1287"/>
              <a:gd name="T1" fmla="*/ 0 h 116"/>
              <a:gd name="T2" fmla="*/ 739 w 1287"/>
              <a:gd name="T3" fmla="*/ 38 h 116"/>
              <a:gd name="T4" fmla="*/ 0 w 1287"/>
              <a:gd name="T5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87" h="116">
                <a:moveTo>
                  <a:pt x="1287" y="0"/>
                </a:moveTo>
                <a:lnTo>
                  <a:pt x="739" y="38"/>
                </a:lnTo>
                <a:lnTo>
                  <a:pt x="0" y="116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任意多边形 52"/>
          <p:cNvSpPr/>
          <p:nvPr>
            <p:custDataLst>
              <p:tags r:id="rId34"/>
            </p:custDataLst>
          </p:nvPr>
        </p:nvSpPr>
        <p:spPr bwMode="auto">
          <a:xfrm>
            <a:off x="1263714" y="3963473"/>
            <a:ext cx="1586131" cy="376880"/>
          </a:xfrm>
          <a:custGeom>
            <a:avLst/>
            <a:gdLst>
              <a:gd name="T0" fmla="*/ 0 w 1473"/>
              <a:gd name="T1" fmla="*/ 49 h 350"/>
              <a:gd name="T2" fmla="*/ 783 w 1473"/>
              <a:gd name="T3" fmla="*/ 350 h 350"/>
              <a:gd name="T4" fmla="*/ 1473 w 1473"/>
              <a:gd name="T5" fmla="*/ 0 h 350"/>
              <a:gd name="T6" fmla="*/ 1348 w 1473"/>
              <a:gd name="T7" fmla="*/ 3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73" h="350">
                <a:moveTo>
                  <a:pt x="0" y="49"/>
                </a:moveTo>
                <a:lnTo>
                  <a:pt x="783" y="350"/>
                </a:lnTo>
                <a:lnTo>
                  <a:pt x="1473" y="0"/>
                </a:lnTo>
                <a:lnTo>
                  <a:pt x="1348" y="303"/>
                </a:lnTo>
              </a:path>
            </a:pathLst>
          </a:cu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直接连接符 53"/>
          <p:cNvSpPr/>
          <p:nvPr>
            <p:custDataLst>
              <p:tags r:id="rId35"/>
            </p:custDataLst>
          </p:nvPr>
        </p:nvSpPr>
        <p:spPr bwMode="auto">
          <a:xfrm>
            <a:off x="2226377" y="2527022"/>
            <a:ext cx="615932" cy="59439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直接连接符 54"/>
          <p:cNvSpPr/>
          <p:nvPr>
            <p:custDataLst>
              <p:tags r:id="rId36"/>
            </p:custDataLst>
          </p:nvPr>
        </p:nvSpPr>
        <p:spPr bwMode="auto">
          <a:xfrm>
            <a:off x="1250793" y="2282589"/>
            <a:ext cx="975584" cy="244434"/>
          </a:xfrm>
          <a:prstGeom prst="line">
            <a:avLst/>
          </a:prstGeom>
          <a:noFill/>
          <a:ln w="12700">
            <a:solidFill>
              <a:sysClr val="window" lastClr="FFFFFF">
                <a:lumMod val="65000"/>
                <a:alpha val="54000"/>
              </a:sysClr>
            </a:solidFill>
            <a:prstDash val="solid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椭圆 18"/>
          <p:cNvSpPr/>
          <p:nvPr>
            <p:custDataLst>
              <p:tags r:id="rId37"/>
            </p:custDataLst>
          </p:nvPr>
        </p:nvSpPr>
        <p:spPr>
          <a:xfrm>
            <a:off x="1015787" y="2121028"/>
            <a:ext cx="1911452" cy="1911448"/>
          </a:xfrm>
          <a:prstGeom prst="ellipse">
            <a:avLst/>
          </a:prstGeom>
          <a:solidFill>
            <a:srgbClr val="1F74AD">
              <a:alpha val="86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>
            <p:custDataLst>
              <p:tags r:id="rId38"/>
            </p:custDataLst>
          </p:nvPr>
        </p:nvSpPr>
        <p:spPr>
          <a:xfrm rot="18199285">
            <a:off x="1578242" y="1083760"/>
            <a:ext cx="750600" cy="750600"/>
          </a:xfrm>
          <a:prstGeom prst="ellipse">
            <a:avLst/>
          </a:pr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39"/>
            </p:custDataLst>
          </p:nvPr>
        </p:nvSpPr>
        <p:spPr bwMode="auto">
          <a:xfrm>
            <a:off x="1758983" y="1331488"/>
            <a:ext cx="400474" cy="311962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椭圆 13"/>
          <p:cNvSpPr/>
          <p:nvPr>
            <p:custDataLst>
              <p:tags r:id="rId40"/>
            </p:custDataLst>
          </p:nvPr>
        </p:nvSpPr>
        <p:spPr>
          <a:xfrm rot="18199285">
            <a:off x="3218520" y="2705919"/>
            <a:ext cx="750600" cy="750414"/>
          </a:xfrm>
          <a:prstGeom prst="ellipse">
            <a:avLst/>
          </a:pr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 7"/>
          <p:cNvSpPr/>
          <p:nvPr>
            <p:custDataLst>
              <p:tags r:id="rId41"/>
            </p:custDataLst>
          </p:nvPr>
        </p:nvSpPr>
        <p:spPr bwMode="auto">
          <a:xfrm>
            <a:off x="3394049" y="2896305"/>
            <a:ext cx="399542" cy="369642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>
            <p:custDataLst>
              <p:tags r:id="rId42"/>
            </p:custDataLst>
          </p:nvPr>
        </p:nvSpPr>
        <p:spPr>
          <a:xfrm rot="18199285">
            <a:off x="2722049" y="3884815"/>
            <a:ext cx="750600" cy="750600"/>
          </a:xfrm>
          <a:prstGeom prst="ellipse">
            <a:avLst/>
          </a:pr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43"/>
            </p:custDataLst>
          </p:nvPr>
        </p:nvSpPr>
        <p:spPr>
          <a:xfrm>
            <a:off x="2940752" y="4096240"/>
            <a:ext cx="313193" cy="327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600" extrusionOk="0">
                <a:moveTo>
                  <a:pt x="2206" y="3607"/>
                </a:moveTo>
                <a:lnTo>
                  <a:pt x="4487" y="1200"/>
                </a:lnTo>
                <a:lnTo>
                  <a:pt x="16953" y="1200"/>
                </a:lnTo>
                <a:lnTo>
                  <a:pt x="19234" y="3607"/>
                </a:lnTo>
                <a:cubicBezTo>
                  <a:pt x="19234" y="3607"/>
                  <a:pt x="2206" y="3607"/>
                  <a:pt x="2206" y="3607"/>
                </a:cubicBezTo>
                <a:close/>
                <a:moveTo>
                  <a:pt x="10720" y="13168"/>
                </a:moveTo>
                <a:cubicBezTo>
                  <a:pt x="6671" y="13168"/>
                  <a:pt x="5805" y="7652"/>
                  <a:pt x="5625" y="6516"/>
                </a:cubicBezTo>
                <a:lnTo>
                  <a:pt x="7915" y="6516"/>
                </a:lnTo>
                <a:cubicBezTo>
                  <a:pt x="8259" y="8173"/>
                  <a:pt x="9042" y="11009"/>
                  <a:pt x="10720" y="11009"/>
                </a:cubicBezTo>
                <a:cubicBezTo>
                  <a:pt x="12398" y="11009"/>
                  <a:pt x="13182" y="8173"/>
                  <a:pt x="13525" y="6516"/>
                </a:cubicBezTo>
                <a:lnTo>
                  <a:pt x="15816" y="6516"/>
                </a:lnTo>
                <a:cubicBezTo>
                  <a:pt x="15635" y="7652"/>
                  <a:pt x="14769" y="13168"/>
                  <a:pt x="10720" y="13168"/>
                </a:cubicBezTo>
                <a:close/>
                <a:moveTo>
                  <a:pt x="20843" y="2725"/>
                </a:moveTo>
                <a:cubicBezTo>
                  <a:pt x="20476" y="2418"/>
                  <a:pt x="18467" y="648"/>
                  <a:pt x="18092" y="336"/>
                </a:cubicBezTo>
                <a:cubicBezTo>
                  <a:pt x="17719" y="25"/>
                  <a:pt x="17150" y="0"/>
                  <a:pt x="16718" y="0"/>
                </a:cubicBezTo>
                <a:lnTo>
                  <a:pt x="4722" y="0"/>
                </a:lnTo>
                <a:cubicBezTo>
                  <a:pt x="4292" y="0"/>
                  <a:pt x="3722" y="25"/>
                  <a:pt x="3348" y="336"/>
                </a:cubicBezTo>
                <a:cubicBezTo>
                  <a:pt x="2973" y="648"/>
                  <a:pt x="964" y="2419"/>
                  <a:pt x="597" y="2725"/>
                </a:cubicBezTo>
                <a:cubicBezTo>
                  <a:pt x="227" y="3032"/>
                  <a:pt x="-80" y="3497"/>
                  <a:pt x="18" y="4155"/>
                </a:cubicBezTo>
                <a:cubicBezTo>
                  <a:pt x="117" y="4817"/>
                  <a:pt x="2374" y="20549"/>
                  <a:pt x="2433" y="20923"/>
                </a:cubicBezTo>
                <a:cubicBezTo>
                  <a:pt x="2490" y="21296"/>
                  <a:pt x="2829" y="21592"/>
                  <a:pt x="3241" y="21600"/>
                </a:cubicBezTo>
                <a:lnTo>
                  <a:pt x="18199" y="21600"/>
                </a:lnTo>
                <a:cubicBezTo>
                  <a:pt x="18611" y="21592"/>
                  <a:pt x="18950" y="21296"/>
                  <a:pt x="19007" y="20922"/>
                </a:cubicBezTo>
                <a:cubicBezTo>
                  <a:pt x="19066" y="20549"/>
                  <a:pt x="21323" y="4816"/>
                  <a:pt x="21423" y="4155"/>
                </a:cubicBezTo>
                <a:cubicBezTo>
                  <a:pt x="21520" y="3497"/>
                  <a:pt x="21213" y="3032"/>
                  <a:pt x="20843" y="272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>
            <p:custDataLst>
              <p:tags r:id="rId44"/>
            </p:custDataLst>
          </p:nvPr>
        </p:nvSpPr>
        <p:spPr>
          <a:xfrm rot="18199285">
            <a:off x="2719667" y="1663309"/>
            <a:ext cx="750600" cy="750600"/>
          </a:xfrm>
          <a:prstGeom prst="ellipse">
            <a:avLst/>
          </a:pr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45"/>
            </p:custDataLst>
          </p:nvPr>
        </p:nvSpPr>
        <p:spPr>
          <a:xfrm>
            <a:off x="2907359" y="1862718"/>
            <a:ext cx="375218" cy="35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3" h="21440" extrusionOk="0">
                <a:moveTo>
                  <a:pt x="20097" y="14373"/>
                </a:moveTo>
                <a:lnTo>
                  <a:pt x="15990" y="12571"/>
                </a:lnTo>
                <a:lnTo>
                  <a:pt x="16463" y="14008"/>
                </a:lnTo>
                <a:cubicBezTo>
                  <a:pt x="16439" y="15532"/>
                  <a:pt x="13726" y="16745"/>
                  <a:pt x="10496" y="16745"/>
                </a:cubicBezTo>
                <a:cubicBezTo>
                  <a:pt x="7268" y="16745"/>
                  <a:pt x="4553" y="15532"/>
                  <a:pt x="4529" y="14008"/>
                </a:cubicBezTo>
                <a:lnTo>
                  <a:pt x="5002" y="12571"/>
                </a:lnTo>
                <a:lnTo>
                  <a:pt x="895" y="14373"/>
                </a:lnTo>
                <a:cubicBezTo>
                  <a:pt x="-255" y="14878"/>
                  <a:pt x="-304" y="15814"/>
                  <a:pt x="789" y="16451"/>
                </a:cubicBezTo>
                <a:lnTo>
                  <a:pt x="8511" y="20962"/>
                </a:lnTo>
                <a:cubicBezTo>
                  <a:pt x="9602" y="21600"/>
                  <a:pt x="11390" y="21600"/>
                  <a:pt x="12481" y="20962"/>
                </a:cubicBezTo>
                <a:lnTo>
                  <a:pt x="20205" y="16451"/>
                </a:lnTo>
                <a:cubicBezTo>
                  <a:pt x="21296" y="15814"/>
                  <a:pt x="21247" y="14878"/>
                  <a:pt x="20097" y="14373"/>
                </a:cubicBezTo>
                <a:close/>
                <a:moveTo>
                  <a:pt x="10496" y="5209"/>
                </a:moveTo>
                <a:cubicBezTo>
                  <a:pt x="11724" y="5209"/>
                  <a:pt x="12866" y="4796"/>
                  <a:pt x="13199" y="4152"/>
                </a:cubicBezTo>
                <a:cubicBezTo>
                  <a:pt x="12739" y="2744"/>
                  <a:pt x="12343" y="1535"/>
                  <a:pt x="12094" y="773"/>
                </a:cubicBezTo>
                <a:cubicBezTo>
                  <a:pt x="11927" y="264"/>
                  <a:pt x="11175" y="0"/>
                  <a:pt x="10496" y="0"/>
                </a:cubicBezTo>
                <a:cubicBezTo>
                  <a:pt x="9817" y="0"/>
                  <a:pt x="9065" y="264"/>
                  <a:pt x="8898" y="773"/>
                </a:cubicBezTo>
                <a:cubicBezTo>
                  <a:pt x="8649" y="1535"/>
                  <a:pt x="8253" y="2744"/>
                  <a:pt x="7792" y="4152"/>
                </a:cubicBezTo>
                <a:cubicBezTo>
                  <a:pt x="8126" y="4796"/>
                  <a:pt x="9268" y="5209"/>
                  <a:pt x="10496" y="5209"/>
                </a:cubicBezTo>
                <a:close/>
                <a:moveTo>
                  <a:pt x="10496" y="13197"/>
                </a:moveTo>
                <a:cubicBezTo>
                  <a:pt x="13109" y="13197"/>
                  <a:pt x="15296" y="12229"/>
                  <a:pt x="15429" y="10966"/>
                </a:cubicBezTo>
                <a:cubicBezTo>
                  <a:pt x="15041" y="9779"/>
                  <a:pt x="14617" y="8484"/>
                  <a:pt x="14201" y="7211"/>
                </a:cubicBezTo>
                <a:cubicBezTo>
                  <a:pt x="13911" y="8118"/>
                  <a:pt x="12316" y="8759"/>
                  <a:pt x="10496" y="8759"/>
                </a:cubicBezTo>
                <a:cubicBezTo>
                  <a:pt x="8678" y="8759"/>
                  <a:pt x="7081" y="8118"/>
                  <a:pt x="6791" y="7211"/>
                </a:cubicBezTo>
                <a:cubicBezTo>
                  <a:pt x="6375" y="8484"/>
                  <a:pt x="5951" y="9779"/>
                  <a:pt x="5563" y="10966"/>
                </a:cubicBezTo>
                <a:cubicBezTo>
                  <a:pt x="5696" y="12229"/>
                  <a:pt x="7883" y="13197"/>
                  <a:pt x="10496" y="13197"/>
                </a:cubicBezTo>
                <a:close/>
              </a:path>
            </a:pathLst>
          </a:custGeom>
          <a:solidFill>
            <a:sysClr val="window" lastClr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椭圆 71"/>
          <p:cNvSpPr/>
          <p:nvPr>
            <p:custDataLst>
              <p:tags r:id="rId46"/>
            </p:custDataLst>
          </p:nvPr>
        </p:nvSpPr>
        <p:spPr>
          <a:xfrm rot="18199285">
            <a:off x="1592182" y="4352289"/>
            <a:ext cx="750600" cy="750600"/>
          </a:xfrm>
          <a:prstGeom prst="ellipse">
            <a:avLst/>
          </a:prstGeom>
          <a:solidFill>
            <a:srgbClr val="9BBB59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PA_ImportSvg_636844397178198943"/>
          <p:cNvSpPr/>
          <p:nvPr>
            <p:custDataLst>
              <p:tags r:id="rId47"/>
            </p:custDataLst>
          </p:nvPr>
        </p:nvSpPr>
        <p:spPr>
          <a:xfrm>
            <a:off x="1785315" y="4539472"/>
            <a:ext cx="364334" cy="376234"/>
          </a:xfrm>
          <a:custGeom>
            <a:avLst/>
            <a:gdLst/>
            <a:ahLst/>
            <a:cxnLst/>
            <a:rect l="l" t="t" r="r" b="b"/>
            <a:pathLst>
              <a:path w="10886440" h="11242040">
                <a:moveTo>
                  <a:pt x="570230" y="3738881"/>
                </a:moveTo>
                <a:cubicBezTo>
                  <a:pt x="570230" y="3376931"/>
                  <a:pt x="637540" y="3025141"/>
                  <a:pt x="765810" y="2697481"/>
                </a:cubicBezTo>
                <a:lnTo>
                  <a:pt x="2293620" y="4225291"/>
                </a:lnTo>
                <a:lnTo>
                  <a:pt x="2696210" y="4627881"/>
                </a:lnTo>
                <a:lnTo>
                  <a:pt x="3098800" y="4225291"/>
                </a:lnTo>
                <a:lnTo>
                  <a:pt x="3905250" y="3418841"/>
                </a:lnTo>
                <a:lnTo>
                  <a:pt x="4307840" y="3016251"/>
                </a:lnTo>
                <a:lnTo>
                  <a:pt x="3905250" y="2613661"/>
                </a:lnTo>
                <a:lnTo>
                  <a:pt x="2377440" y="1085851"/>
                </a:lnTo>
                <a:cubicBezTo>
                  <a:pt x="2776220" y="929641"/>
                  <a:pt x="3209290" y="863601"/>
                  <a:pt x="3643631" y="897891"/>
                </a:cubicBezTo>
                <a:cubicBezTo>
                  <a:pt x="3975101" y="923291"/>
                  <a:pt x="4295140" y="1005841"/>
                  <a:pt x="4596131" y="1143001"/>
                </a:cubicBezTo>
                <a:cubicBezTo>
                  <a:pt x="4907281" y="1283971"/>
                  <a:pt x="5189221" y="1479551"/>
                  <a:pt x="5433061" y="1723391"/>
                </a:cubicBezTo>
                <a:cubicBezTo>
                  <a:pt x="5971540" y="2261871"/>
                  <a:pt x="6267450" y="2976880"/>
                  <a:pt x="6267450" y="3737611"/>
                </a:cubicBezTo>
                <a:cubicBezTo>
                  <a:pt x="6267450" y="4147821"/>
                  <a:pt x="6177281" y="4559301"/>
                  <a:pt x="6007100" y="4928871"/>
                </a:cubicBezTo>
                <a:lnTo>
                  <a:pt x="5840731" y="5289550"/>
                </a:lnTo>
                <a:lnTo>
                  <a:pt x="6121400" y="5570221"/>
                </a:lnTo>
                <a:lnTo>
                  <a:pt x="10081260" y="9530080"/>
                </a:lnTo>
                <a:lnTo>
                  <a:pt x="9174480" y="10436861"/>
                </a:lnTo>
                <a:lnTo>
                  <a:pt x="5201920" y="6464301"/>
                </a:lnTo>
                <a:lnTo>
                  <a:pt x="4926330" y="6188711"/>
                </a:lnTo>
                <a:lnTo>
                  <a:pt x="4569460" y="6346191"/>
                </a:lnTo>
                <a:cubicBezTo>
                  <a:pt x="4050030" y="6576061"/>
                  <a:pt x="3477260" y="6643371"/>
                  <a:pt x="2914650" y="6543041"/>
                </a:cubicBezTo>
                <a:cubicBezTo>
                  <a:pt x="2340609" y="6440171"/>
                  <a:pt x="1817370" y="6167121"/>
                  <a:pt x="1403350" y="5753101"/>
                </a:cubicBezTo>
                <a:cubicBezTo>
                  <a:pt x="866139" y="5215891"/>
                  <a:pt x="570229" y="4499611"/>
                  <a:pt x="570229" y="3738881"/>
                </a:cubicBezTo>
                <a:moveTo>
                  <a:pt x="0" y="3738881"/>
                </a:moveTo>
                <a:cubicBezTo>
                  <a:pt x="0" y="4613911"/>
                  <a:pt x="334010" y="5488941"/>
                  <a:pt x="1000760" y="6155691"/>
                </a:cubicBezTo>
                <a:cubicBezTo>
                  <a:pt x="2028190" y="7183121"/>
                  <a:pt x="3545840" y="7419341"/>
                  <a:pt x="4799330" y="6866891"/>
                </a:cubicBezTo>
                <a:lnTo>
                  <a:pt x="9174480" y="11242041"/>
                </a:lnTo>
                <a:lnTo>
                  <a:pt x="10886440" y="9530081"/>
                </a:lnTo>
                <a:lnTo>
                  <a:pt x="6525259" y="5168901"/>
                </a:lnTo>
                <a:cubicBezTo>
                  <a:pt x="6733540" y="4716781"/>
                  <a:pt x="6837679" y="4227831"/>
                  <a:pt x="6837679" y="3738881"/>
                </a:cubicBezTo>
                <a:cubicBezTo>
                  <a:pt x="6837679" y="2863851"/>
                  <a:pt x="6503669" y="1988821"/>
                  <a:pt x="5836919" y="1320801"/>
                </a:cubicBezTo>
                <a:cubicBezTo>
                  <a:pt x="4639309" y="123191"/>
                  <a:pt x="2773679" y="1"/>
                  <a:pt x="1437639" y="951231"/>
                </a:cubicBezTo>
                <a:lnTo>
                  <a:pt x="3502660" y="3017521"/>
                </a:lnTo>
                <a:lnTo>
                  <a:pt x="2696210" y="3823971"/>
                </a:lnTo>
                <a:lnTo>
                  <a:pt x="631190" y="1758951"/>
                </a:lnTo>
                <a:cubicBezTo>
                  <a:pt x="210820" y="2349501"/>
                  <a:pt x="0" y="3044191"/>
                  <a:pt x="0" y="3738881"/>
                </a:cubicBezTo>
                <a:close/>
                <a:moveTo>
                  <a:pt x="9164320" y="9155431"/>
                </a:moveTo>
                <a:lnTo>
                  <a:pt x="8804910" y="9514841"/>
                </a:lnTo>
                <a:lnTo>
                  <a:pt x="9164320" y="9874251"/>
                </a:lnTo>
                <a:lnTo>
                  <a:pt x="9523730" y="9514841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任意多边形 81"/>
          <p:cNvSpPr/>
          <p:nvPr>
            <p:custDataLst>
              <p:tags r:id="rId48"/>
            </p:custDataLst>
          </p:nvPr>
        </p:nvSpPr>
        <p:spPr>
          <a:xfrm>
            <a:off x="4134561" y="1625422"/>
            <a:ext cx="299411" cy="29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任意多边形 82"/>
          <p:cNvSpPr/>
          <p:nvPr>
            <p:custDataLst>
              <p:tags r:id="rId49"/>
            </p:custDataLst>
          </p:nvPr>
        </p:nvSpPr>
        <p:spPr>
          <a:xfrm>
            <a:off x="4226045" y="1714058"/>
            <a:ext cx="116443" cy="12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矩形 79"/>
          <p:cNvSpPr/>
          <p:nvPr>
            <p:custDataLst>
              <p:tags r:id="rId50"/>
            </p:custDataLst>
          </p:nvPr>
        </p:nvSpPr>
        <p:spPr>
          <a:xfrm>
            <a:off x="4499376" y="1590341"/>
            <a:ext cx="3558765" cy="277507"/>
          </a:xfrm>
          <a:prstGeom prst="rect">
            <a:avLst/>
          </a:prstGeom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1F74A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一是为公众服务</a:t>
            </a:r>
          </a:p>
        </p:txBody>
      </p:sp>
      <p:sp>
        <p:nvSpPr>
          <p:cNvPr id="76" name="任意多边形 75"/>
          <p:cNvSpPr/>
          <p:nvPr>
            <p:custDataLst>
              <p:tags r:id="rId51"/>
            </p:custDataLst>
          </p:nvPr>
        </p:nvSpPr>
        <p:spPr>
          <a:xfrm>
            <a:off x="4134561" y="2322923"/>
            <a:ext cx="299411" cy="29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任意多边形 76"/>
          <p:cNvSpPr/>
          <p:nvPr>
            <p:custDataLst>
              <p:tags r:id="rId52"/>
            </p:custDataLst>
          </p:nvPr>
        </p:nvSpPr>
        <p:spPr>
          <a:xfrm>
            <a:off x="4226045" y="2411559"/>
            <a:ext cx="116443" cy="12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矩形 73"/>
          <p:cNvSpPr/>
          <p:nvPr>
            <p:custDataLst>
              <p:tags r:id="rId53"/>
            </p:custDataLst>
          </p:nvPr>
        </p:nvSpPr>
        <p:spPr>
          <a:xfrm>
            <a:off x="4499392" y="2287517"/>
            <a:ext cx="3558765" cy="277507"/>
          </a:xfrm>
          <a:prstGeom prst="rect">
            <a:avLst/>
          </a:prstGeom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3498D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二是终身学习</a:t>
            </a:r>
          </a:p>
        </p:txBody>
      </p:sp>
      <p:sp>
        <p:nvSpPr>
          <p:cNvPr id="70" name="任意多边形 69"/>
          <p:cNvSpPr/>
          <p:nvPr>
            <p:custDataLst>
              <p:tags r:id="rId54"/>
            </p:custDataLst>
          </p:nvPr>
        </p:nvSpPr>
        <p:spPr>
          <a:xfrm>
            <a:off x="4134561" y="2961559"/>
            <a:ext cx="299411" cy="29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任意多边形 70"/>
          <p:cNvSpPr/>
          <p:nvPr>
            <p:custDataLst>
              <p:tags r:id="rId55"/>
            </p:custDataLst>
          </p:nvPr>
        </p:nvSpPr>
        <p:spPr>
          <a:xfrm>
            <a:off x="4226045" y="3050195"/>
            <a:ext cx="116443" cy="12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矩形 67"/>
          <p:cNvSpPr/>
          <p:nvPr>
            <p:custDataLst>
              <p:tags r:id="rId56"/>
            </p:custDataLst>
          </p:nvPr>
        </p:nvSpPr>
        <p:spPr>
          <a:xfrm>
            <a:off x="4499376" y="2972953"/>
            <a:ext cx="3558765" cy="277507"/>
          </a:xfrm>
          <a:prstGeom prst="rect">
            <a:avLst/>
          </a:prstGeom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1AA3A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三是终身从事</a:t>
            </a:r>
          </a:p>
        </p:txBody>
      </p:sp>
      <p:sp>
        <p:nvSpPr>
          <p:cNvPr id="64" name="任意多边形 63"/>
          <p:cNvSpPr/>
          <p:nvPr>
            <p:custDataLst>
              <p:tags r:id="rId57"/>
            </p:custDataLst>
          </p:nvPr>
        </p:nvSpPr>
        <p:spPr>
          <a:xfrm>
            <a:off x="4134561" y="3614237"/>
            <a:ext cx="299411" cy="29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任意多边形 64"/>
          <p:cNvSpPr/>
          <p:nvPr>
            <p:custDataLst>
              <p:tags r:id="rId58"/>
            </p:custDataLst>
          </p:nvPr>
        </p:nvSpPr>
        <p:spPr>
          <a:xfrm>
            <a:off x="4226045" y="3702873"/>
            <a:ext cx="116443" cy="12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59"/>
            </p:custDataLst>
          </p:nvPr>
        </p:nvSpPr>
        <p:spPr>
          <a:xfrm>
            <a:off x="4491121" y="3625631"/>
            <a:ext cx="3558765" cy="277507"/>
          </a:xfrm>
          <a:prstGeom prst="rect">
            <a:avLst/>
          </a:prstGeom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69A35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四是基于问题的研究</a:t>
            </a:r>
          </a:p>
        </p:txBody>
      </p:sp>
      <p:sp>
        <p:nvSpPr>
          <p:cNvPr id="92" name="任意多边形 63"/>
          <p:cNvSpPr/>
          <p:nvPr>
            <p:custDataLst>
              <p:tags r:id="rId60"/>
            </p:custDataLst>
          </p:nvPr>
        </p:nvSpPr>
        <p:spPr>
          <a:xfrm>
            <a:off x="4134561" y="4266915"/>
            <a:ext cx="299411" cy="29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BBB59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任意多边形 64"/>
          <p:cNvSpPr/>
          <p:nvPr>
            <p:custDataLst>
              <p:tags r:id="rId61"/>
            </p:custDataLst>
          </p:nvPr>
        </p:nvSpPr>
        <p:spPr>
          <a:xfrm>
            <a:off x="4226045" y="4355551"/>
            <a:ext cx="116443" cy="12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>
            <p:custDataLst>
              <p:tags r:id="rId62"/>
            </p:custDataLst>
          </p:nvPr>
        </p:nvSpPr>
        <p:spPr>
          <a:xfrm>
            <a:off x="4491121" y="4240844"/>
            <a:ext cx="3558765" cy="277507"/>
          </a:xfrm>
          <a:prstGeom prst="rect">
            <a:avLst/>
          </a:prstGeom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五是高度的自治性</a:t>
            </a:r>
          </a:p>
        </p:txBody>
      </p:sp>
      <p:sp>
        <p:nvSpPr>
          <p:cNvPr id="18" name="文本框 17"/>
          <p:cNvSpPr txBox="1"/>
          <p:nvPr>
            <p:custDataLst>
              <p:tags r:id="rId63"/>
            </p:custDataLst>
          </p:nvPr>
        </p:nvSpPr>
        <p:spPr bwMode="auto">
          <a:xfrm>
            <a:off x="1300480" y="2411730"/>
            <a:ext cx="1344295" cy="129095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67500" tIns="35100" rIns="67500" bIns="0" anchor="b" anchorCtr="0"/>
          <a:lstStyle/>
          <a:p>
            <a:pPr algn="ctr">
              <a:lnSpc>
                <a:spcPct val="120000"/>
              </a:lnSpc>
              <a:buClr>
                <a:prstClr val="white"/>
              </a:buClr>
              <a:defRPr/>
            </a:pPr>
            <a:r>
              <a:rPr lang="zh-CN" altLang="en-US" sz="24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教师</a:t>
            </a:r>
          </a:p>
          <a:p>
            <a:pPr algn="ctr">
              <a:lnSpc>
                <a:spcPct val="120000"/>
              </a:lnSpc>
              <a:buClr>
                <a:prstClr val="white"/>
              </a:buClr>
              <a:defRPr/>
            </a:pPr>
            <a:r>
              <a:rPr lang="zh-CN" altLang="en-US" sz="24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职业</a:t>
            </a:r>
          </a:p>
          <a:p>
            <a:pPr algn="ctr">
              <a:lnSpc>
                <a:spcPct val="120000"/>
              </a:lnSpc>
              <a:buClr>
                <a:prstClr val="white"/>
              </a:buClr>
              <a:defRPr/>
            </a:pPr>
            <a:r>
              <a:rPr lang="zh-CN" altLang="en-US" sz="24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特征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11256" y="354235"/>
            <a:ext cx="8280304" cy="5892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教师是成长中的个体</a:t>
            </a:r>
          </a:p>
        </p:txBody>
      </p:sp>
      <p:sp>
        <p:nvSpPr>
          <p:cNvPr id="3" name="矩形 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887528" y="1772126"/>
            <a:ext cx="1916430" cy="1437323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492943" y="1772126"/>
            <a:ext cx="2245043" cy="2993231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887528" y="3327559"/>
            <a:ext cx="1916430" cy="1437323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17475" y="1772285"/>
            <a:ext cx="4171950" cy="299339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6" name="图片 15" descr="E:\ppt\2020教师发展\7a9d696837f0ba85350a1853f1a4771d.jpg7a9d696837f0ba85350a1853f1a4771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232410" y="1899920"/>
            <a:ext cx="3941445" cy="2761615"/>
          </a:xfrm>
          <a:custGeom>
            <a:avLst/>
            <a:gdLst>
              <a:gd name="connsiteX0" fmla="*/ 0 w 5483881"/>
              <a:gd name="connsiteY0" fmla="*/ 0 h 4112911"/>
              <a:gd name="connsiteX1" fmla="*/ 5483881 w 5483881"/>
              <a:gd name="connsiteY1" fmla="*/ 0 h 4112911"/>
              <a:gd name="connsiteX2" fmla="*/ 5483881 w 5483881"/>
              <a:gd name="connsiteY2" fmla="*/ 4112911 h 4112911"/>
              <a:gd name="connsiteX3" fmla="*/ 0 w 5483881"/>
              <a:gd name="connsiteY3" fmla="*/ 4112911 h 41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3881" h="4112911">
                <a:moveTo>
                  <a:pt x="0" y="0"/>
                </a:moveTo>
                <a:lnTo>
                  <a:pt x="5483881" y="0"/>
                </a:lnTo>
                <a:lnTo>
                  <a:pt x="5483881" y="4112911"/>
                </a:lnTo>
                <a:lnTo>
                  <a:pt x="0" y="4112911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/>
          <a:srcRect l="5480" r="5480"/>
          <a:stretch>
            <a:fillRect/>
          </a:stretch>
        </p:blipFill>
        <p:spPr>
          <a:xfrm>
            <a:off x="6990398" y="3327876"/>
            <a:ext cx="1916430" cy="1437323"/>
          </a:xfrm>
          <a:custGeom>
            <a:avLst/>
            <a:gdLst>
              <a:gd name="connsiteX0" fmla="*/ 0 w 2330027"/>
              <a:gd name="connsiteY0" fmla="*/ 0 h 1747520"/>
              <a:gd name="connsiteX1" fmla="*/ 2330027 w 2330027"/>
              <a:gd name="connsiteY1" fmla="*/ 0 h 1747520"/>
              <a:gd name="connsiteX2" fmla="*/ 2330027 w 2330027"/>
              <a:gd name="connsiteY2" fmla="*/ 1747520 h 1747520"/>
              <a:gd name="connsiteX3" fmla="*/ 0 w 2330027"/>
              <a:gd name="connsiteY3" fmla="*/ 1747520 h 17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0027" h="1747520">
                <a:moveTo>
                  <a:pt x="0" y="0"/>
                </a:moveTo>
                <a:lnTo>
                  <a:pt x="2330027" y="0"/>
                </a:lnTo>
                <a:lnTo>
                  <a:pt x="2330027" y="1747520"/>
                </a:lnTo>
                <a:lnTo>
                  <a:pt x="0" y="1747520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4"/>
          <a:srcRect l="5556" r="5556"/>
          <a:stretch>
            <a:fillRect/>
          </a:stretch>
        </p:blipFill>
        <p:spPr>
          <a:xfrm>
            <a:off x="6990398" y="1772126"/>
            <a:ext cx="1916430" cy="1437323"/>
          </a:xfrm>
          <a:custGeom>
            <a:avLst/>
            <a:gdLst>
              <a:gd name="connsiteX0" fmla="*/ 0 w 2330027"/>
              <a:gd name="connsiteY0" fmla="*/ 0 h 1747520"/>
              <a:gd name="connsiteX1" fmla="*/ 2330027 w 2330027"/>
              <a:gd name="connsiteY1" fmla="*/ 0 h 1747520"/>
              <a:gd name="connsiteX2" fmla="*/ 2330027 w 2330027"/>
              <a:gd name="connsiteY2" fmla="*/ 1747520 h 1747520"/>
              <a:gd name="connsiteX3" fmla="*/ 0 w 2330027"/>
              <a:gd name="connsiteY3" fmla="*/ 1747520 h 17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0027" h="1747520">
                <a:moveTo>
                  <a:pt x="0" y="0"/>
                </a:moveTo>
                <a:lnTo>
                  <a:pt x="2330027" y="0"/>
                </a:lnTo>
                <a:lnTo>
                  <a:pt x="2330027" y="1747520"/>
                </a:lnTo>
                <a:lnTo>
                  <a:pt x="0" y="1747520"/>
                </a:lnTo>
                <a:close/>
              </a:path>
            </a:pathLst>
          </a:custGeom>
        </p:spPr>
      </p:pic>
      <p:sp>
        <p:nvSpPr>
          <p:cNvPr id="56" name="文本框 55"/>
          <p:cNvSpPr txBox="1"/>
          <p:nvPr>
            <p:custDataLst>
              <p:tags r:id="rId9"/>
            </p:custDataLst>
          </p:nvPr>
        </p:nvSpPr>
        <p:spPr>
          <a:xfrm>
            <a:off x="117475" y="886143"/>
            <a:ext cx="8789670" cy="8655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在自身成长的过程中，教师最要关注的是自己的生命，因为教育本身就是教师生命的存在方式，是教师实现自身生命的意义和价值的过程。</a:t>
            </a:r>
          </a:p>
        </p:txBody>
      </p:sp>
      <p:pic>
        <p:nvPicPr>
          <p:cNvPr id="57" name="图片 56" descr="E:\ppt\2020教师发展\6addfd87470172be627f582970e94380.jpg6addfd87470172be627f582970e9438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 cstate="print"/>
          <a:srcRect l="24969" t="4858" r="27995"/>
          <a:stretch>
            <a:fillRect/>
          </a:stretch>
        </p:blipFill>
        <p:spPr>
          <a:xfrm>
            <a:off x="4612005" y="1948180"/>
            <a:ext cx="2008505" cy="2632710"/>
          </a:xfrm>
          <a:custGeom>
            <a:avLst/>
            <a:gdLst>
              <a:gd name="connsiteX0" fmla="*/ 0 w 2911475"/>
              <a:gd name="connsiteY0" fmla="*/ 0 h 3881967"/>
              <a:gd name="connsiteX1" fmla="*/ 2911475 w 2911475"/>
              <a:gd name="connsiteY1" fmla="*/ 0 h 3881967"/>
              <a:gd name="connsiteX2" fmla="*/ 2911475 w 2911475"/>
              <a:gd name="connsiteY2" fmla="*/ 3881967 h 3881967"/>
              <a:gd name="connsiteX3" fmla="*/ 0 w 2911475"/>
              <a:gd name="connsiteY3" fmla="*/ 3881967 h 38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475" h="3881967">
                <a:moveTo>
                  <a:pt x="0" y="0"/>
                </a:moveTo>
                <a:lnTo>
                  <a:pt x="2911475" y="0"/>
                </a:lnTo>
                <a:lnTo>
                  <a:pt x="2911475" y="3881967"/>
                </a:lnTo>
                <a:lnTo>
                  <a:pt x="0" y="3881967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18130" y="2212975"/>
            <a:ext cx="5151755" cy="6769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教师是团队中的一员</a:t>
            </a:r>
          </a:p>
        </p:txBody>
      </p:sp>
      <p:sp>
        <p:nvSpPr>
          <p:cNvPr id="12" name="Freeform 5"/>
          <p:cNvSpPr/>
          <p:nvPr/>
        </p:nvSpPr>
        <p:spPr bwMode="auto">
          <a:xfrm>
            <a:off x="577850" y="1784033"/>
            <a:ext cx="1601470" cy="1534160"/>
          </a:xfrm>
          <a:custGeom>
            <a:avLst/>
            <a:gdLst>
              <a:gd name="T0" fmla="*/ 0 w 2342"/>
              <a:gd name="T1" fmla="*/ 0 h 2342"/>
              <a:gd name="T2" fmla="*/ 1585388609 w 2342"/>
              <a:gd name="T3" fmla="*/ 0 h 2342"/>
              <a:gd name="T4" fmla="*/ 1585388609 w 2342"/>
              <a:gd name="T5" fmla="*/ 379775835 h 2342"/>
              <a:gd name="T6" fmla="*/ 1553572115 w 2342"/>
              <a:gd name="T7" fmla="*/ 379775835 h 2342"/>
              <a:gd name="T8" fmla="*/ 1553572115 w 2342"/>
              <a:gd name="T9" fmla="*/ 31873989 h 2342"/>
              <a:gd name="T10" fmla="*/ 31816493 w 2342"/>
              <a:gd name="T11" fmla="*/ 31873989 h 2342"/>
              <a:gd name="T12" fmla="*/ 31816493 w 2342"/>
              <a:gd name="T13" fmla="*/ 1556403041 h 2342"/>
              <a:gd name="T14" fmla="*/ 1553572115 w 2342"/>
              <a:gd name="T15" fmla="*/ 1556403041 h 2342"/>
              <a:gd name="T16" fmla="*/ 1553572115 w 2342"/>
              <a:gd name="T17" fmla="*/ 1106097090 h 2342"/>
              <a:gd name="T18" fmla="*/ 1585388609 w 2342"/>
              <a:gd name="T19" fmla="*/ 1106097090 h 2342"/>
              <a:gd name="T20" fmla="*/ 1585388609 w 2342"/>
              <a:gd name="T21" fmla="*/ 1588277029 h 2342"/>
              <a:gd name="T22" fmla="*/ 0 w 2342"/>
              <a:gd name="T23" fmla="*/ 1588277029 h 2342"/>
              <a:gd name="T24" fmla="*/ 0 w 2342"/>
              <a:gd name="T25" fmla="*/ 0 h 23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42" h="2342">
                <a:moveTo>
                  <a:pt x="0" y="0"/>
                </a:moveTo>
                <a:lnTo>
                  <a:pt x="2342" y="0"/>
                </a:lnTo>
                <a:lnTo>
                  <a:pt x="2342" y="560"/>
                </a:lnTo>
                <a:lnTo>
                  <a:pt x="2295" y="560"/>
                </a:lnTo>
                <a:lnTo>
                  <a:pt x="2295" y="47"/>
                </a:lnTo>
                <a:lnTo>
                  <a:pt x="47" y="47"/>
                </a:lnTo>
                <a:lnTo>
                  <a:pt x="47" y="2295"/>
                </a:lnTo>
                <a:lnTo>
                  <a:pt x="2295" y="2295"/>
                </a:lnTo>
                <a:lnTo>
                  <a:pt x="2295" y="1631"/>
                </a:lnTo>
                <a:lnTo>
                  <a:pt x="2342" y="1631"/>
                </a:lnTo>
                <a:lnTo>
                  <a:pt x="2342" y="2342"/>
                </a:lnTo>
                <a:lnTo>
                  <a:pt x="0" y="2342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3" name="PA_文本框 1"/>
          <p:cNvSpPr txBox="1"/>
          <p:nvPr>
            <p:custDataLst>
              <p:tags r:id="rId1"/>
            </p:custDataLst>
          </p:nvPr>
        </p:nvSpPr>
        <p:spPr>
          <a:xfrm>
            <a:off x="815975" y="2043430"/>
            <a:ext cx="1205230" cy="10153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6000" b="1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66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15"/>
  <p:tag name="KSO_WM_UNIT_PICTURE_CLIP_FLAG" val="1"/>
  <p:tag name="KSO_WM_UNIT_COLOR_SCHEME_SHAPE_ID" val="15"/>
  <p:tag name="KSO_WM_UNIT_COLOR_SCHEME_PARENT_PAGE" val="0_1"/>
  <p:tag name="KSO_WM_UNIT_VALUE" val="745*4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195036_1*d*4"/>
  <p:tag name="KSO_WM_TEMPLATE_CATEGORY" val="diagram"/>
  <p:tag name="KSO_WM_TEMPLATE_INDEX" val="20195036"/>
  <p:tag name="KSO_WM_UNIT_SUPPORT_UNIT_TYPE" val="[]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1536_2*n_h_h_i*1_2_2_2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1536_2*n_h_h_i*1_2_3_2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1536_2*n_h_h_i*1_2_4_2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1536_2*n_h_h_i*1_2_1_2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1536_2*n_h_i*1_1_1"/>
  <p:tag name="KSO_WM_TEMPLATE_CATEGORY" val="diagram"/>
  <p:tag name="KSO_WM_TEMPLATE_INDEX" val="20201536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y"/>
  <p:tag name="KSO_WM_UNIT_INDEX" val="1_1_1"/>
  <p:tag name="KSO_WM_UNIT_ID" val="diagram20201536_2*n_h_y*1_1_1"/>
  <p:tag name="KSO_WM_TEMPLATE_CATEGORY" val="diagram"/>
  <p:tag name="KSO_WM_TEMPLATE_INDEX" val="2020153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y"/>
  <p:tag name="KSO_WM_UNIT_INDEX" val="1_2_1_1"/>
  <p:tag name="KSO_WM_UNIT_ID" val="diagram20201536_2*n_h_h_y*1_2_1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1536_2*n_h_h_i*1_2_1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1536_2*n_h_h_f*1_2_1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USESOURCEFORMAT_APPLY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01536_2*n_h_h_x*1_2_1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16"/>
  <p:tag name="KSO_WM_UNIT_PICTURE_CLIP_FLAG" val="1"/>
  <p:tag name="KSO_WM_UNIT_COLOR_SCHEME_SHAPE_ID" val="16"/>
  <p:tag name="KSO_WM_UNIT_COLOR_SCHEME_PARENT_PAGE" val="0_1"/>
  <p:tag name="KSO_WM_UNIT_VALUE" val="745*4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195036_1*d*3"/>
  <p:tag name="KSO_WM_TEMPLATE_CATEGORY" val="diagram"/>
  <p:tag name="KSO_WM_TEMPLATE_INDEX" val="20195036"/>
  <p:tag name="KSO_WM_UNIT_SUPPORT_UNIT_TYPE" val="[]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y"/>
  <p:tag name="KSO_WM_UNIT_INDEX" val="1_2_2_1"/>
  <p:tag name="KSO_WM_UNIT_ID" val="diagram20201536_2*n_h_h_y*1_2_2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1536_2*n_h_h_i*1_2_2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1536_2*n_h_h_f*1_2_2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USESOURCEFORMAT_APPLY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01536_2*n_h_h_x*1_2_2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y"/>
  <p:tag name="KSO_WM_UNIT_INDEX" val="1_2_4_1"/>
  <p:tag name="KSO_WM_UNIT_ID" val="diagram20201536_2*n_h_h_y*1_2_4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1536_2*n_h_h_i*1_2_4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1536_2*n_h_h_f*1_2_4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USESOURCEFORMAT_APPLY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01536_2*n_h_h_x*1_2_4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y"/>
  <p:tag name="KSO_WM_UNIT_INDEX" val="1_2_3_1"/>
  <p:tag name="KSO_WM_UNIT_ID" val="diagram20201536_2*n_h_h_y*1_2_3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1536_2*n_h_h_i*1_2_3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17"/>
  <p:tag name="KSO_WM_UNIT_PICTURE_CLIP_FLAG" val="1"/>
  <p:tag name="KSO_WM_UNIT_COLOR_SCHEME_SHAPE_ID" val="17"/>
  <p:tag name="KSO_WM_UNIT_COLOR_SCHEME_PARENT_PAGE" val="0_1"/>
  <p:tag name="KSO_WM_UNIT_VALUE" val="745*4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195036_1*d*2"/>
  <p:tag name="KSO_WM_TEMPLATE_CATEGORY" val="diagram"/>
  <p:tag name="KSO_WM_TEMPLATE_INDEX" val="20195036"/>
  <p:tag name="KSO_WM_UNIT_SUPPORT_UNIT_TYPE" val="[]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1536_2*n_h_h_f*1_2_3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USESOURCEFORMAT_APPLY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0*7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01536_2*n_h_h_x*1_2_3_1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1536_2*n_h_h_i*1_2_3_3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1536_2*n_h_h_i*1_2_2_3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1536_2*n_h_h_i*1_2_4_3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1536_2*n_h_h_i*1_2_1_3"/>
  <p:tag name="KSO_WM_TEMPLATE_CATEGORY" val="diagram"/>
  <p:tag name="KSO_WM_TEMPLATE_INDEX" val="2020153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f"/>
  <p:tag name="KSO_WM_UNIT_INDEX" val="1_1_1"/>
  <p:tag name="KSO_WM_UNIT_ID" val="diagram20201536_2*n_h_f*1_1_1"/>
  <p:tag name="KSO_WM_TEMPLATE_CATEGORY" val="diagram"/>
  <p:tag name="KSO_WM_TEMPLATE_INDEX" val="202015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61"/>
  <p:tag name="KSO_WM_TAG_VERSION" val="1.0"/>
  <p:tag name="KSO_WM_BEAUTIFY_FLAG" val="#wm#"/>
  <p:tag name="KSO_WM_UNIT_TYPE" val="d"/>
  <p:tag name="KSO_WM_UNIT_INDEX" val="1"/>
  <p:tag name="KSO_WM_UNIT_ID" val="custom160161_5*d*1"/>
  <p:tag name="KSO_WM_UNIT_CLEAR" val="0"/>
  <p:tag name="KSO_WM_UNIT_LAYERLEVEL" val="1"/>
  <p:tag name="KSO_WM_UNIT_VALUE" val="1261*2521"/>
  <p:tag name="KSO_WM_UNIT_HIGHLIGHT" val="0"/>
  <p:tag name="KSO_WM_UNIT_COMPATIBLE" val="0"/>
  <p:tag name="REFSHAPE" val="7674637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  <p:tag name="KSO_WM_UNIT_VALUE" val="1573*117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5036_1*d*1"/>
  <p:tag name="KSO_WM_TEMPLATE_CATEGORY" val="diagram"/>
  <p:tag name="KSO_WM_TEMPLATE_INDEX" val="20195036"/>
  <p:tag name="KSO_WM_UNIT_SUPPORT_UNIT_TYPE" val="[]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61"/>
  <p:tag name="KSO_WM_TAG_VERSION" val="1.0"/>
  <p:tag name="KSO_WM_BEAUTIFY_FLAG" val="#wm#"/>
  <p:tag name="KSO_WM_UNIT_TYPE" val="f"/>
  <p:tag name="KSO_WM_UNIT_INDEX" val="1"/>
  <p:tag name="KSO_WM_UNIT_ID" val="custom160161_5*f*1"/>
  <p:tag name="KSO_WM_UNIT_CLEAR" val="1"/>
  <p:tag name="KSO_WM_UNIT_LAYERLEVEL" val="1"/>
  <p:tag name="KSO_WM_UNIT_VALUE" val="76"/>
  <p:tag name="KSO_WM_UNIT_HIGHLIGHT" val="0"/>
  <p:tag name="KSO_WM_UNIT_COMPATIBLE" val="0"/>
  <p:tag name="KSO_WM_UNIT_PRESET_TEXT_INDEX" val="4"/>
  <p:tag name="KSO_WM_UNIT_PRESET_TEXT_LEN" val="5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61"/>
  <p:tag name="KSO_WM_TAG_VERSION" val="1.0"/>
  <p:tag name="KSO_WM_BEAUTIFY_FLAG" val="#wm#"/>
  <p:tag name="KSO_WM_UNIT_TYPE" val="f"/>
  <p:tag name="KSO_WM_UNIT_INDEX" val="1"/>
  <p:tag name="KSO_WM_UNIT_ID" val="custom160161_5*f*1"/>
  <p:tag name="KSO_WM_UNIT_CLEAR" val="1"/>
  <p:tag name="KSO_WM_UNIT_LAYERLEVEL" val="1"/>
  <p:tag name="KSO_WM_UNIT_VALUE" val="76"/>
  <p:tag name="KSO_WM_UNIT_HIGHLIGHT" val="0"/>
  <p:tag name="KSO_WM_UNIT_COMPATIBLE" val="0"/>
  <p:tag name="KSO_WM_UNIT_PRESET_TEXT_INDEX" val="4"/>
  <p:tag name="KSO_WM_UNIT_PRESET_TEXT_LEN" val="5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39*154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600_1*d*2"/>
  <p:tag name="KSO_WM_TEMPLATE_CATEGORY" val="diagram"/>
  <p:tag name="KSO_WM_TEMPLATE_INDEX" val="20201600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5.6371685417"/>
  <p:tag name="KSO_WM_UNIT_PLACING_PICTURE_INFO" val="{&quot;full_picture&quot;:false,&quot;last_crop_picture&quot;:&quot;2-2&quot;,&quot;selected&quot;:&quot;2-2&quot;,&quot;spacing&quot;:6}"/>
  <p:tag name="REFSHAPE" val="78131931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39*154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600_1*d*1"/>
  <p:tag name="KSO_WM_TEMPLATE_CATEGORY" val="diagram"/>
  <p:tag name="KSO_WM_TEMPLATE_INDEX" val="20201600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5.6371685417"/>
  <p:tag name="KSO_WM_UNIT_PLACING_PICTURE_INFO" val="{&quot;full_picture&quot;:false,&quot;last_crop_picture&quot;:&quot;2-2&quot;,&quot;selected&quot;:&quot;2-2&quot;,&quot;spacing&quot;:6}"/>
  <p:tag name="REFSHAPE" val="110616586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61"/>
  <p:tag name="KSO_WM_TAG_VERSION" val="1.0"/>
  <p:tag name="KSO_WM_BEAUTIFY_FLAG" val="#wm#"/>
  <p:tag name="KSO_WM_UNIT_TYPE" val="f"/>
  <p:tag name="KSO_WM_UNIT_INDEX" val="1"/>
  <p:tag name="KSO_WM_UNIT_ID" val="custom160161_5*f*1"/>
  <p:tag name="KSO_WM_UNIT_CLEAR" val="1"/>
  <p:tag name="KSO_WM_UNIT_LAYERLEVEL" val="1"/>
  <p:tag name="KSO_WM_UNIT_VALUE" val="76"/>
  <p:tag name="KSO_WM_UNIT_HIGHLIGHT" val="0"/>
  <p:tag name="KSO_WM_UNIT_COMPATIBLE" val="0"/>
  <p:tag name="KSO_WM_UNIT_PRESET_TEXT_INDEX" val="4"/>
  <p:tag name="KSO_WM_UNIT_PRESET_TEXT_LEN" val="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30*15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895_1*d*1"/>
  <p:tag name="KSO_WM_TEMPLATE_CATEGORY" val="diagram"/>
  <p:tag name="KSO_WM_TEMPLATE_INDEX" val="20201895"/>
  <p:tag name="KSO_WM_UNIT_LAYERLEVEL" val="1"/>
  <p:tag name="KSO_WM_TAG_VERSION" val="1.0"/>
  <p:tag name="KSO_WM_BEAUTIFY_FLAG" val="#wm#"/>
  <p:tag name="KSO_WM_UNIT_PLACING_PICTURE_INFO" val="{&quot;full_picture&quot;:false,&quot;last_crop_picture&quot;:&quot;3-2&quot;,&quot;selected&quot;:&quot;3-2&quot;}"/>
  <p:tag name="KSO_WM_UNIT_BLOCK" val="0"/>
  <p:tag name="KSO_WM_UNIT_PLACING_PICTURE" val="43710.7068511574"/>
  <p:tag name="KSO_WM_UNIT_SUPPORT_UNIT_TYPE" val="[&quot;all&quot;]"/>
  <p:tag name="KSO_WM_UNIT_PLACING_PICTURE_MD4" val="0"/>
  <p:tag name="REFSHAPE" val="7813107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i*2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" val="43710.7068511574"/>
  <p:tag name="KSO_WM_UNIT_TYPE" val="d"/>
  <p:tag name="KSO_WM_UNIT_PLACING_PICTURE_INFO" val="{&quot;full_picture&quot;:false,&quot;last_crop_picture&quot;:&quot;3-2&quot;,&quot;selected&quot;:&quot;3-2&quot;}"/>
  <p:tag name="KSO_WM_UNIT_VALUE" val="499*1507"/>
  <p:tag name="KSO_WM_UNIT_HIGHLIGHT" val="0"/>
  <p:tag name="KSO_WM_UNIT_COMPATIBLE" val="0"/>
  <p:tag name="KSO_WM_UNIT_DIAGRAM_ISNUMVISUAL" val="0"/>
  <p:tag name="KSO_WM_UNIT_DIAGRAM_ISREFERUNIT" val="0"/>
  <p:tag name="KSO_WM_UNIT_INDEX" val="2"/>
  <p:tag name="KSO_WM_UNIT_ID" val="diagram20201895_1*d*2"/>
  <p:tag name="KSO_WM_TEMPLATE_CATEGORY" val="diagram"/>
  <p:tag name="KSO_WM_TEMPLATE_INDEX" val="20201895"/>
  <p:tag name="KSO_WM_UNIT_LAYERLEVEL" val="1"/>
  <p:tag name="KSO_WM_TAG_VERSION" val="1.0"/>
  <p:tag name="KSO_WM_BEAUTIFY_FLAG" val="#wm#"/>
  <p:tag name="KSO_WM_UNIT_SUPPORT_UNIT_TYPE" val="[&quot;d&quot;]"/>
  <p:tag name="KSO_WM_UNIT_BLOCK" val="0"/>
  <p:tag name="KSO_WM_UNIT_PLACING_PICTURE_MD4" val="0"/>
  <p:tag name="REFSHAPE" val="78123118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" val="43710.7068511574"/>
  <p:tag name="KSO_WM_UNIT_TYPE" val="d"/>
  <p:tag name="KSO_WM_UNIT_PLACING_PICTURE_INFO" val="{&quot;full_picture&quot;:false,&quot;last_crop_picture&quot;:&quot;3-2&quot;,&quot;selected&quot;:&quot;3-2&quot;}"/>
  <p:tag name="KSO_WM_UNIT_VALUE" val="499*1507"/>
  <p:tag name="KSO_WM_UNIT_HIGHLIGHT" val="0"/>
  <p:tag name="KSO_WM_UNIT_COMPATIBLE" val="0"/>
  <p:tag name="KSO_WM_UNIT_DIAGRAM_ISNUMVISUAL" val="0"/>
  <p:tag name="KSO_WM_UNIT_DIAGRAM_ISREFERUNIT" val="0"/>
  <p:tag name="KSO_WM_UNIT_INDEX" val="3"/>
  <p:tag name="KSO_WM_UNIT_ID" val="diagram20201895_1*d*3"/>
  <p:tag name="KSO_WM_TEMPLATE_CATEGORY" val="diagram"/>
  <p:tag name="KSO_WM_TEMPLATE_INDEX" val="20201895"/>
  <p:tag name="KSO_WM_UNIT_LAYERLEVEL" val="1"/>
  <p:tag name="KSO_WM_TAG_VERSION" val="1.0"/>
  <p:tag name="KSO_WM_BEAUTIFY_FLAG" val="#wm#"/>
  <p:tag name="KSO_WM_UNIT_SUPPORT_UNIT_TYPE" val="[&quot;d&quot;]"/>
  <p:tag name="KSO_WM_UNIT_BLOCK" val="0"/>
  <p:tag name="KSO_WM_UNIT_PLACING_PICTURE_MD4" val="0"/>
  <p:tag name="REFSHAPE" val="7812275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f"/>
  <p:tag name="KSO_WM_UNIT_INDEX" val="1"/>
  <p:tag name="KSO_WM_UNIT_ID" val="diagram20188036_2*f*1"/>
  <p:tag name="KSO_WM_TEMPLATE_CATEGORY" val="diagram"/>
  <p:tag name="KSO_WM_TEMPLATE_INDEX" val="20188036"/>
  <p:tag name="KSO_WM_UNIT_LAYERLEVEL" val="1"/>
  <p:tag name="KSO_WM_TAG_VERSION" val="1.0"/>
  <p:tag name="KSO_WM_BEAUTIFY_FLAG" val="#wm#"/>
  <p:tag name="KSO_WM_UNIT_NOCLEAR" val="0"/>
  <p:tag name="KSO_WM_UNIT_COLOR_SCHEME_SHAPE_ID" val="60"/>
  <p:tag name="KSO_WM_UNIT_COLOR_SCHEME_PARENT_PAGE" val="0_5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i*1_5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5"/>
  <p:tag name="KSO_WM_UNIT_COLOR_SCHEME_SHAPE_ID" val="42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88036_2*n_h_i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COLOR_SCHEME_SHAPE_ID" val="5"/>
  <p:tag name="KSO_WM_UNIT_COLOR_SCHEME_PARENT_PAGE" val="0_5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f"/>
  <p:tag name="KSO_WM_UNIT_INDEX" val="1_1_1"/>
  <p:tag name="KSO_WM_UNIT_ID" val="diagram20188036_2*n_h_f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NOCLEAR" val="0"/>
  <p:tag name="KSO_WM_UNIT_COLOR_SCHEME_SHAPE_ID" val="8"/>
  <p:tag name="KSO_WM_UNIT_COLOR_SCHEME_PARENT_PAGE" val="0_5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i*1_2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2"/>
  <p:tag name="KSO_WM_UNIT_COLOR_SCHEME_SHAPE_ID" val="6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i*1_3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3"/>
  <p:tag name="KSO_WM_UNIT_COLOR_SCHEME_SHAPE_ID" val="62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i*1_4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4"/>
  <p:tag name="KSO_WM_UNIT_COLOR_SCHEME_SHAPE_ID" val="61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88036_2*n_h_h_i*1_2_1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8"/>
  <p:tag name="KSO_WM_UNIT_COLOR_SCHEME_PARENT_PAGE" val="0_5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188036_2*n_h_h_i*1_2_1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9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a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1_1"/>
  <p:tag name="KSO_WM_UNIT_NOCLEAR" val="0"/>
  <p:tag name="KSO_WM_UNIT_COLOR_SCHEME_SHAPE_ID" val="7"/>
  <p:tag name="KSO_WM_UNIT_COLOR_SCHEME_PARENT_PAGE" val="0_5"/>
  <p:tag name="KSO_WM_UNIT_TEXT_FILL_FORE_SCHEMECOLOR_INDEX" val="5"/>
  <p:tag name="KSO_WM_UNIT_TEXT_FILL_TYPE" val="1"/>
  <p:tag name="KSO_WM_UNIT_USESOURCEFORMAT_APPLY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i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1_1"/>
  <p:tag name="KSO_WM_UNIT_COLOR_SCHEME_SHAPE_ID" val="3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8036_2*n_h_h_i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41"/>
  <p:tag name="KSO_WM_UNIT_COLOR_SCHEME_PARENT_PAGE" val="0_5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188036_2*n_h_h_i*1_2_2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7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i*1_2_2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2_2"/>
  <p:tag name="KSO_WM_UNIT_COLOR_SCHEME_SHAPE_ID" val="4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a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3_1"/>
  <p:tag name="KSO_WM_UNIT_NOCLEAR" val="0"/>
  <p:tag name="KSO_WM_UNIT_COLOR_SCHEME_SHAPE_ID" val="45"/>
  <p:tag name="KSO_WM_UNIT_COLOR_SCHEME_PARENT_PAGE" val="0_5"/>
  <p:tag name="KSO_WM_UNIT_TEXT_FILL_FORE_SCHEMECOLOR_INDEX" val="7"/>
  <p:tag name="KSO_WM_UNIT_TEXT_FILL_TYPE" val="1"/>
  <p:tag name="KSO_WM_UNIT_USESOURCEFORMAT_APPLY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188036_2*n_h_h_i*1_2_3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48"/>
  <p:tag name="KSO_WM_UNIT_COLOR_SCHEME_PARENT_PAGE" val="0_5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"/>
  <p:tag name="KSO_WM_UNIT_ID" val="diagram20188729_4*n_h_i*1_1_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88036_2*n_h_h_i*1_2_3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31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i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3_1"/>
  <p:tag name="KSO_WM_UNIT_COLOR_SCHEME_SHAPE_ID" val="50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2*n_h_h_a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2_1"/>
  <p:tag name="KSO_WM_UNIT_NOCLEAR" val="0"/>
  <p:tag name="KSO_WM_UNIT_COLOR_SCHEME_SHAPE_ID" val="55"/>
  <p:tag name="KSO_WM_UNIT_COLOR_SCHEME_PARENT_PAGE" val="0_5"/>
  <p:tag name="KSO_WM_UNIT_TEXT_FILL_FORE_SCHEMECOLOR_INDEX" val="6"/>
  <p:tag name="KSO_WM_UNIT_TEXT_FILL_TYPE" val="1"/>
  <p:tag name="KSO_WM_UNIT_USESOURCEFORMAT_APPLY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88036_2*n_i*1_1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COLOR_SCHEME_SHAPE_ID" val="12"/>
  <p:tag name="KSO_WM_UNIT_COLOR_SCHEME_PARENT_PAGE" val="0_5"/>
  <p:tag name="KSO_WM_UNIT_DECOLORIZATION" val="1"/>
  <p:tag name="KSO_WM_UNIT_LINE_FORE_SCHEMECOLOR_INDEX" val="14"/>
  <p:tag name="KSO_WM_UNIT_LINE_FILL_TYPE" val="2"/>
  <p:tag name="KSO_WM_UNIT_USESOURCEFORMAT_APPLY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09_1*d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4084.5201189574523,&quot;width&quot;:6128.3537309700723}"/>
  <p:tag name="KSO_WM_UNIT_PLACING_PICTURE_MD4" val="0"/>
  <p:tag name="REFSHAPE" val="19080626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09_1*d*2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4083.980170937939,&quot;width&quot;:6129.0846286775777}"/>
  <p:tag name="KSO_WM_UNIT_PLACING_PICTURE_MD4" val="0"/>
  <p:tag name="REFSHAPE" val="19080530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09_1*d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5401.9937007873987,&quot;width&quot;:5631.4461942257221}"/>
  <p:tag name="KSO_WM_UNIT_PLACING_PICTURE_MD4" val="0"/>
  <p:tag name="REFSHAPE" val="19080626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09_1*d*2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5401.9937007873987,&quot;width&quot;:5631.4461942257221}"/>
  <p:tag name="KSO_WM_UNIT_PLACING_PICTURE_MD4" val="0"/>
  <p:tag name="REFSHAPE" val="190805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"/>
  <p:tag name="KSO_WM_UNIT_ID" val="diagram20188729_4*n_h_i*1_1_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809_1*d*3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5401.9937007873987,&quot;width&quot;:5631.4461942257221}"/>
  <p:tag name="KSO_WM_UNIT_PLACING_PICTURE_MD4" val="0"/>
  <p:tag name="REFSHAPE" val="19080598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09_1*d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3890.314344351556,&quot;width&quot;:5836.9702517069672}"/>
  <p:tag name="KSO_WM_UNIT_PLACING_PICTURE_MD4" val="0"/>
  <p:tag name="REFSHAPE" val="19080626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52*99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09_1*d*2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BLOCK" val="0"/>
  <p:tag name="KSO_WM_UNIT_PLACING_PICTURE" val="43710.7056601389"/>
  <p:tag name="KSO_WM_UNIT_PLACING_PICTURE_INFO" val="{&quot;code&quot;:&quot;ab[1]&quot;,&quot;full_picture&quot;:false,&quot;last_crop_picture&quot;:&quot;ab[1]&quot;,&quot;scheme&quot;:&quot;3-3&quot;,&quot;spacing&quot;:6}"/>
  <p:tag name="KSO_WM_UNIT_SUPPORT_UNIT_TYPE" val="[&quot;all&quot;]"/>
  <p:tag name="KSO_WM_UNIT_PLACING_PICTURE_USER_VIEWPORT" val="{&quot;height&quot;:5401.9937007874014,&quot;width&quot;:5631.4456692913382}"/>
  <p:tag name="KSO_WM_UNIT_PLACING_PICTURE_USER_RELATIVERECTANGLE" val="{&quot;bottom&quot;:0,&quot;left&quot;:0,&quot;right&quot;:0,&quot;top&quot;:0}"/>
  <p:tag name="KSO_WM_UNIT_PLACING_PICTURE_COLLAGE_RELATIVERECTANGLE" val="{&quot;bottom&quot;:4.6607422728375262e-08,&quot;left&quot;:0,&quot;right&quot;:0,&quot;top&quot;:4.6607422728375262e-08}"/>
  <p:tag name="KSO_WM_UNIT_PLACING_PICTURE_COLLAGE_VIEWPORT" val="{&quot;height&quot;:3886.1683610360833,&quot;width&quot;:5836.9702517069672}"/>
  <p:tag name="KSO_WM_UNIT_PLACING_PICTURE_MD4" val="0"/>
  <p:tag name="REFSHAPE" val="19080530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3_1"/>
  <p:tag name="KSO_WM_UNIT_ID" val="diagram20187779_3*n_h_h_i*1_2_3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2_1"/>
  <p:tag name="KSO_WM_UNIT_ID" val="diagram20187779_3*n_h_h_i*1_2_2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1"/>
  <p:tag name="KSO_WM_UNIT_ID" val="diagram20187779_3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4"/>
  <p:tag name="KSO_WM_UNIT_ID" val="diagram20188729_4*n_h_i*1_1_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2"/>
  <p:tag name="KSO_WM_UNIT_ID" val="diagram20187779_3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1_1"/>
  <p:tag name="KSO_WM_UNIT_ID" val="diagram20187779_3*n_h_h_f*1_2_1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2_2"/>
  <p:tag name="KSO_WM_UNIT_ID" val="diagram20187779_3*n_h_h_i*1_2_2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2_1"/>
  <p:tag name="KSO_WM_UNIT_ID" val="diagram20187779_3*n_h_h_f*1_2_2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3_2"/>
  <p:tag name="KSO_WM_UNIT_ID" val="diagram20187779_3*n_h_h_i*1_2_3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3_1"/>
  <p:tag name="KSO_WM_UNIT_ID" val="diagram20187779_3*n_h_h_f*1_2_3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i"/>
  <p:tag name="KSO_WM_UNIT_INDEX" val="1_1_1"/>
  <p:tag name="KSO_WM_UNIT_ID" val="diagram20187779_3*n_h_i*1_1_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i"/>
  <p:tag name="KSO_WM_UNIT_INDEX" val="1_1_2"/>
  <p:tag name="KSO_WM_UNIT_ID" val="diagram20187779_3*n_h_i*1_1_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i"/>
  <p:tag name="KSO_WM_UNIT_INDEX" val="1_1_5"/>
  <p:tag name="KSO_WM_UNIT_ID" val="diagram20187779_3*n_h_i*1_1_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i"/>
  <p:tag name="KSO_WM_UNIT_INDEX" val="1_1_3"/>
  <p:tag name="KSO_WM_UNIT_ID" val="diagram20187779_3*n_h_i*1_1_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5"/>
  <p:tag name="KSO_WM_UNIT_ID" val="diagram20188729_4*n_h_i*1_1_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i"/>
  <p:tag name="KSO_WM_UNIT_INDEX" val="1_1_4"/>
  <p:tag name="KSO_WM_UNIT_ID" val="diagram20187779_3*n_h_i*1_1_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2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f"/>
  <p:tag name="KSO_WM_UNIT_INDEX" val="1_1_1"/>
  <p:tag name="KSO_WM_UNIT_ID" val="diagram20187779_3*n_h_f*1_1_1"/>
  <p:tag name="KSO_WM_UNIT_LAYERLEVEL" val="1_1_1"/>
  <p:tag name="KSO_WM_UNIT_VALUE" val="4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1"/>
  <p:tag name="KSO_WM_UNIT_ID" val="diagram20187779_3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2"/>
  <p:tag name="KSO_WM_UNIT_ID" val="diagram20187779_3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1_1"/>
  <p:tag name="KSO_WM_UNIT_ID" val="diagram20187779_3*n_h_h_f*1_2_1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1"/>
  <p:tag name="KSO_WM_UNIT_ID" val="diagram20187779_3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2"/>
  <p:tag name="KSO_WM_UNIT_ID" val="diagram20187779_3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1_1"/>
  <p:tag name="KSO_WM_UNIT_ID" val="diagram20187779_3*n_h_h_f*1_2_1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i*2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6"/>
  <p:tag name="KSO_WM_UNIT_ID" val="diagram20188729_4*n_h_i*1_1_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1"/>
  <p:tag name="KSO_WM_UNIT_ID" val="diagram20187779_3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i"/>
  <p:tag name="KSO_WM_UNIT_INDEX" val="1_2_1_2"/>
  <p:tag name="KSO_WM_UNIT_ID" val="diagram20187779_3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779"/>
  <p:tag name="KSO_WM_UNIT_TYPE" val="n_h_h_f"/>
  <p:tag name="KSO_WM_UNIT_INDEX" val="1_2_1_1"/>
  <p:tag name="KSO_WM_UNIT_ID" val="diagram20187779_3*n_h_h_f*1_2_1_1"/>
  <p:tag name="KSO_WM_UNIT_LAYERLEVEL" val="1_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09_1*f*1"/>
  <p:tag name="KSO_WM_TEMPLATE_CATEGORY" val="diagram"/>
  <p:tag name="KSO_WM_TEMPLATE_INDEX" val="202008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PLACING_PICTURE_MD4" val="0"/>
  <p:tag name="KSO_WM_UNIT_TEXT_FILL_FORE_SCHEMECOLOR_INDEX_BRIGHTNESS" val="0.15"/>
  <p:tag name="KSO_WM_UNIT_TEXT_FILL_FORE_SCHEMECOLOR_INDEX" val="13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7"/>
  <p:tag name="KSO_WM_UNIT_ID" val="diagram20188729_4*n_h_i*1_1_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8"/>
  <p:tag name="KSO_WM_UNIT_ID" val="diagram20188729_4*n_h_i*1_1_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9"/>
  <p:tag name="KSO_WM_UNIT_ID" val="diagram20188729_4*n_h_i*1_1_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0"/>
  <p:tag name="KSO_WM_UNIT_ID" val="diagram20188729_4*n_h_i*1_1_1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1"/>
  <p:tag name="KSO_WM_UNIT_ID" val="diagram20188729_4*n_h_i*1_1_1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2"/>
  <p:tag name="KSO_WM_UNIT_ID" val="diagram20188729_4*n_h_i*1_1_1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3"/>
  <p:tag name="KSO_WM_UNIT_ID" val="diagram20188729_4*n_h_i*1_1_1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4"/>
  <p:tag name="KSO_WM_UNIT_ID" val="diagram20188729_4*n_h_i*1_1_1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5"/>
  <p:tag name="KSO_WM_UNIT_ID" val="diagram20188729_4*n_h_i*1_1_1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d*2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VALUE" val="1096*1461"/>
  <p:tag name="KSO_WM_UNIT_TYPE" val="d"/>
  <p:tag name="KSO_WM_UNIT_INDEX" val="2"/>
  <p:tag name="KSO_WM_UNIT_PLACING_PICTURE_USER_VIEWPORT" val="{&quot;height&quot;:4662.4362204724412,&quot;width&quot;:6216.582677165354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6"/>
  <p:tag name="KSO_WM_UNIT_ID" val="diagram20188729_4*n_h_i*1_1_1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7"/>
  <p:tag name="KSO_WM_UNIT_ID" val="diagram20188729_4*n_h_i*1_1_1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8"/>
  <p:tag name="KSO_WM_UNIT_ID" val="diagram20188729_4*n_h_i*1_1_1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19"/>
  <p:tag name="KSO_WM_UNIT_ID" val="diagram20188729_4*n_h_i*1_1_1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0"/>
  <p:tag name="KSO_WM_UNIT_ID" val="diagram20188729_4*n_h_i*1_1_2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1"/>
  <p:tag name="KSO_WM_UNIT_ID" val="diagram20188729_4*n_h_i*1_1_2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2"/>
  <p:tag name="KSO_WM_UNIT_ID" val="diagram20188729_4*n_h_i*1_1_2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3"/>
  <p:tag name="KSO_WM_UNIT_ID" val="diagram20188729_4*n_h_i*1_1_2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4"/>
  <p:tag name="KSO_WM_UNIT_ID" val="diagram20188729_4*n_h_i*1_1_2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5"/>
  <p:tag name="KSO_WM_UNIT_ID" val="diagram20188729_4*n_h_i*1_1_2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d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VALUE" val="1095*1460"/>
  <p:tag name="KSO_WM_UNIT_TYPE" val="d"/>
  <p:tag name="KSO_WM_UNIT_INDEX" val="1"/>
  <p:tag name="KSO_WM_UNIT_PLACING_PICTURE_USER_VIEWPORT" val="{&quot;height&quot;:4659.7496062992122,&quot;width&quot;:621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6"/>
  <p:tag name="KSO_WM_UNIT_ID" val="diagram20188729_4*n_h_i*1_1_2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7"/>
  <p:tag name="KSO_WM_UNIT_ID" val="diagram20188729_4*n_h_i*1_1_2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8"/>
  <p:tag name="KSO_WM_UNIT_ID" val="diagram20188729_4*n_h_i*1_1_2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29"/>
  <p:tag name="KSO_WM_UNIT_ID" val="diagram20188729_4*n_h_i*1_1_2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0"/>
  <p:tag name="KSO_WM_UNIT_ID" val="diagram20188729_4*n_h_i*1_1_3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1"/>
  <p:tag name="KSO_WM_UNIT_ID" val="diagram20188729_4*n_h_i*1_1_3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2"/>
  <p:tag name="KSO_WM_UNIT_ID" val="diagram20188729_4*n_h_i*1_1_3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3"/>
  <p:tag name="KSO_WM_UNIT_ID" val="diagram20188729_4*n_h_i*1_1_3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4"/>
  <p:tag name="KSO_WM_UNIT_ID" val="diagram20188729_4*n_h_i*1_1_3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5"/>
  <p:tag name="KSO_WM_UNIT_ID" val="diagram20188729_4*n_h_i*1_1_3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i"/>
  <p:tag name="KSO_WM_UNIT_INDEX" val="1_1_36"/>
  <p:tag name="KSO_WM_UNIT_ID" val="diagram20188729_4*n_h_i*1_1_3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1_3"/>
  <p:tag name="KSO_WM_UNIT_ID" val="diagram20188729_4*n_h_h_i*1_2_1_3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x"/>
  <p:tag name="KSO_WM_UNIT_INDEX" val="1_2_1_1"/>
  <p:tag name="KSO_WM_UNIT_ID" val="diagram20188729_4*n_h_h_x*1_2_1_1"/>
  <p:tag name="KSO_WM_UNIT_LAYERLEVEL" val="1_1_1_1"/>
  <p:tag name="KSO_WM_BEAUTIFY_FLAG" val="#wm#"/>
  <p:tag name="KSO_WM_TAG_VERSION" val="1.0"/>
  <p:tag name="KSO_WM_DIAGRAM_GROUP_CODE" val="n1-1"/>
  <p:tag name="KSO_WM_UNIT_VALUE" val="115*148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3_3"/>
  <p:tag name="KSO_WM_UNIT_ID" val="diagram20188729_4*n_h_h_i*1_2_3_3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x"/>
  <p:tag name="KSO_WM_UNIT_INDEX" val="1_2_3_1"/>
  <p:tag name="KSO_WM_UNIT_ID" val="diagram20188729_4*n_h_h_x*1_2_3_1"/>
  <p:tag name="KSO_WM_UNIT_LAYERLEVEL" val="1_1_1_1"/>
  <p:tag name="KSO_WM_BEAUTIFY_FLAG" val="#wm#"/>
  <p:tag name="KSO_WM_TAG_VERSION" val="1.0"/>
  <p:tag name="KSO_WM_DIAGRAM_GROUP_CODE" val="n1-1"/>
  <p:tag name="KSO_WM_UNIT_VALUE" val="137*148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4_3"/>
  <p:tag name="KSO_WM_UNIT_ID" val="diagram20188729_4*n_h_h_i*1_2_4_3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x"/>
  <p:tag name="KSO_WM_UNIT_INDEX" val="1_2_4_1"/>
  <p:tag name="KSO_WM_UNIT_ID" val="diagram20188729_4*n_h_h_x*1_2_4_1"/>
  <p:tag name="KSO_WM_UNIT_LAYERLEVEL" val="1_1_1_1"/>
  <p:tag name="KSO_WM_BEAUTIFY_FLAG" val="#wm#"/>
  <p:tag name="KSO_WM_TAG_VERSION" val="1.0"/>
  <p:tag name="KSO_WM_DIAGRAM_GROUP_CODE" val="n1-1"/>
  <p:tag name="KSO_WM_UNIT_VALUE" val="121*116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2_3"/>
  <p:tag name="KSO_WM_UNIT_ID" val="diagram20188729_4*n_h_h_i*1_2_2_3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x"/>
  <p:tag name="KSO_WM_UNIT_INDEX" val="1_2_2_1"/>
  <p:tag name="KSO_WM_UNIT_ID" val="diagram20188729_4*n_h_h_x*1_2_2_1"/>
  <p:tag name="KSO_WM_UNIT_LAYERLEVEL" val="1_1_1_1"/>
  <p:tag name="KSO_WM_BEAUTIFY_FLAG" val="#wm#"/>
  <p:tag name="KSO_WM_TAG_VERSION" val="1.0"/>
  <p:tag name="KSO_WM_DIAGRAM_GROUP_CODE" val="n1-1"/>
  <p:tag name="KSO_WM_UNIT_VALUE" val="130*139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5_3"/>
  <p:tag name="KSO_WM_UNIT_ID" val="diagram20188729_4*n_h_h_i*1_2_5_3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i*2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9*13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1"/>
  <p:tag name="KSO_WM_UNIT_ID" val="diagram20188729_4*n_h_h_x*1_2_5_1"/>
  <p:tag name="KSO_WM_TEMPLATE_CATEGORY" val="diagram"/>
  <p:tag name="KSO_WM_TEMPLATE_INDEX" val="20188729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1_1"/>
  <p:tag name="KSO_WM_UNIT_ID" val="diagram20188729_4*n_h_h_i*1_2_1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1_2"/>
  <p:tag name="KSO_WM_UNIT_ID" val="diagram20188729_4*n_h_h_i*1_2_1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a"/>
  <p:tag name="KSO_WM_UNIT_INDEX" val="1_2_1_1"/>
  <p:tag name="KSO_WM_UNIT_ID" val="diagram20188729_4*n_h_h_a*1_2_1_1"/>
  <p:tag name="KSO_WM_UNIT_LAYERLEVEL" val="1_1_1_1"/>
  <p:tag name="KSO_WM_UNIT_VALUE" val="8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2_1"/>
  <p:tag name="KSO_WM_UNIT_ID" val="diagram20188729_4*n_h_h_i*1_2_2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2_2"/>
  <p:tag name="KSO_WM_UNIT_ID" val="diagram20188729_4*n_h_h_i*1_2_2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a"/>
  <p:tag name="KSO_WM_UNIT_INDEX" val="1_2_2_1"/>
  <p:tag name="KSO_WM_UNIT_ID" val="diagram20188729_4*n_h_h_a*1_2_2_1"/>
  <p:tag name="KSO_WM_UNIT_LAYERLEVEL" val="1_1_1_1"/>
  <p:tag name="KSO_WM_UNIT_VALUE" val="8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6"/>
  <p:tag name="KSO_WM_UNIT_TEXT_FILL_TYPE" val="1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3_1"/>
  <p:tag name="KSO_WM_UNIT_ID" val="diagram20188729_4*n_h_h_i*1_2_3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3_2"/>
  <p:tag name="KSO_WM_UNIT_ID" val="diagram20188729_4*n_h_h_i*1_2_3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a"/>
  <p:tag name="KSO_WM_UNIT_INDEX" val="1_2_3_1"/>
  <p:tag name="KSO_WM_UNIT_ID" val="diagram20188729_4*n_h_h_a*1_2_3_1"/>
  <p:tag name="KSO_WM_UNIT_LAYERLEVEL" val="1_1_1_1"/>
  <p:tag name="KSO_WM_UNIT_VALUE" val="8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7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4_1"/>
  <p:tag name="KSO_WM_UNIT_ID" val="diagram20188729_4*n_h_h_i*1_2_4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4_2"/>
  <p:tag name="KSO_WM_UNIT_ID" val="diagram20188729_4*n_h_h_i*1_2_4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a"/>
  <p:tag name="KSO_WM_UNIT_INDEX" val="1_2_4_1"/>
  <p:tag name="KSO_WM_UNIT_ID" val="diagram20188729_4*n_h_h_a*1_2_4_1"/>
  <p:tag name="KSO_WM_UNIT_LAYERLEVEL" val="1_1_1_1"/>
  <p:tag name="KSO_WM_UNIT_VALUE" val="8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8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5_1"/>
  <p:tag name="KSO_WM_UNIT_ID" val="diagram20188729_4*n_h_h_i*1_2_5_1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i"/>
  <p:tag name="KSO_WM_UNIT_INDEX" val="1_2_5_2"/>
  <p:tag name="KSO_WM_UNIT_ID" val="diagram20188729_4*n_h_h_i*1_2_5_2"/>
  <p:tag name="KSO_WM_UNIT_LAYERLEVEL" val="1_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h_a"/>
  <p:tag name="KSO_WM_UNIT_INDEX" val="1_2_5_1"/>
  <p:tag name="KSO_WM_UNIT_ID" val="diagram20188729_4*n_h_h_a*1_2_5_1"/>
  <p:tag name="KSO_WM_UNIT_LAYERLEVEL" val="1_1_1_1"/>
  <p:tag name="KSO_WM_UNIT_VALUE" val="8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9"/>
  <p:tag name="KSO_WM_UNIT_TEX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729"/>
  <p:tag name="KSO_WM_UNIT_TYPE" val="n_h_a"/>
  <p:tag name="KSO_WM_UNIT_INDEX" val="1_1_1"/>
  <p:tag name="KSO_WM_UNIT_ID" val="diagram20188729_4*n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3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2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5_1*i*2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4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d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UNIT_VALUE" val="1108*1477"/>
  <p:tag name="KSO_WM_DIAGRAM_GROUP_CODE" val="l1-1"/>
  <p:tag name="KSO_WM_UNIT_TYPE" val="l_h_d"/>
  <p:tag name="KSO_WM_UNIT_INDEX" val="1_1_1"/>
  <p:tag name="REFSHAPE" val="132079300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d*1_4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UNIT_VALUE" val="532*709"/>
  <p:tag name="KSO_WM_DIAGRAM_GROUP_CODE" val="l1-1"/>
  <p:tag name="KSO_WM_UNIT_TYPE" val="l_h_d"/>
  <p:tag name="KSO_WM_UNIT_INDEX" val="1_4_1"/>
  <p:tag name="REFSHAPE" val="132080524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d*1_3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UNIT_VALUE" val="532*709"/>
  <p:tag name="KSO_WM_DIAGRAM_GROUP_CODE" val="l1-1"/>
  <p:tag name="KSO_WM_UNIT_TYPE" val="l_h_d"/>
  <p:tag name="KSO_WM_UNIT_INDEX" val="1_3_1"/>
  <p:tag name="REFSHAPE" val="132079436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f*1"/>
  <p:tag name="KSO_WM_TEMPLATE_CATEGORY" val="diagram"/>
  <p:tag name="KSO_WM_TEMPLATE_INDEX" val="20200848"/>
  <p:tag name="KSO_WM_UNIT_LAYERLEVEL" val="1"/>
  <p:tag name="KSO_WM_TAG_VERSION" val="1.0"/>
  <p:tag name="KSO_WM_BEAUTIFY_FLAG" val="#wm#"/>
  <p:tag name="KSO_WM_UNIT_NOCLEAR" val="0"/>
  <p:tag name="KSO_WM_UNIT_VALUE" val="72"/>
  <p:tag name="KSO_WM_UNIT_TYPE" val="f"/>
  <p:tag name="KSO_WM_UNIT_INDEX" val="1"/>
  <p:tag name="KSO_WM_DIAGRAM_GROUP_CODE" val="l1-1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d*1_2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UNIT_VALUE" val="1108*831"/>
  <p:tag name="KSO_WM_DIAGRAM_GROUP_CODE" val="l1-1"/>
  <p:tag name="KSO_WM_UNIT_TYPE" val="l_h_d"/>
  <p:tag name="KSO_WM_UNIT_INDEX" val="1_2_1"/>
  <p:tag name="REFSHAPE" val="132079028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9110"/>
  <p:tag name="KSO_WM_UNIT_TYPE" val="d"/>
  <p:tag name="KSO_WM_UNIT_INDEX" val="1"/>
  <p:tag name="KSO_WM_UNIT_ID" val="256*d*1"/>
  <p:tag name="KSO_WM_UNIT_CLEAR" val="0"/>
  <p:tag name="KSO_WM_UNIT_LAYERLEVEL" val="1"/>
  <p:tag name="KSO_WM_UNIT_VALUE" val="1281*1084"/>
  <p:tag name="KSO_WM_UNIT_HIGHLIGHT" val="0"/>
  <p:tag name="KSO_WM_UNIT_COMPATIBLE" val="0"/>
  <p:tag name="KSO_WM_BEAUTIFY_FLAG" val="#wm#"/>
  <p:tag name="KSO_WM_TAG_VERSION" val="1.0"/>
  <p:tag name="REFSHAPE" val="13208514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9110"/>
  <p:tag name="KSO_WM_UNIT_TYPE" val="d"/>
  <p:tag name="KSO_WM_UNIT_INDEX" val="2"/>
  <p:tag name="KSO_WM_UNIT_ID" val="256*d*2"/>
  <p:tag name="KSO_WM_UNIT_CLEAR" val="0"/>
  <p:tag name="KSO_WM_UNIT_LAYERLEVEL" val="1"/>
  <p:tag name="KSO_WM_UNIT_VALUE" val="1096*1057"/>
  <p:tag name="KSO_WM_UNIT_HIGHLIGHT" val="0"/>
  <p:tag name="KSO_WM_UNIT_COMPATIBLE" val="0"/>
  <p:tag name="KSO_WM_BEAUTIFY_FLAG" val="#wm#"/>
  <p:tag name="KSO_WM_TAG_VERSION" val="1.0"/>
  <p:tag name="REFSHAPE" val="78353550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9110"/>
  <p:tag name="KSO_WM_UNIT_TYPE" val="d"/>
  <p:tag name="KSO_WM_UNIT_INDEX" val="3"/>
  <p:tag name="KSO_WM_UNIT_ID" val="256*d*3"/>
  <p:tag name="KSO_WM_UNIT_CLEAR" val="0"/>
  <p:tag name="KSO_WM_UNIT_LAYERLEVEL" val="1"/>
  <p:tag name="KSO_WM_UNIT_VALUE" val="1086*1235"/>
  <p:tag name="KSO_WM_UNIT_HIGHLIGHT" val="0"/>
  <p:tag name="KSO_WM_UNIT_COMPATIBLE" val="0"/>
  <p:tag name="KSO_WM_BEAUTIFY_FLAG" val="#wm#"/>
  <p:tag name="KSO_WM_TAG_VERSION" val="1.0"/>
  <p:tag name="REFSHAPE" val="13208474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9110"/>
  <p:tag name="KSO_WM_UNIT_TYPE" val="f"/>
  <p:tag name="KSO_WM_UNIT_INDEX" val="1"/>
  <p:tag name="KSO_WM_UNIT_ID" val="256*f*1"/>
  <p:tag name="KSO_WM_UNIT_CLEAR" val="1"/>
  <p:tag name="KSO_WM_UNIT_LAYERLEVEL" val="1"/>
  <p:tag name="KSO_WM_UNIT_VALUE" val="93"/>
  <p:tag name="KSO_WM_UNIT_HIGHLIGHT" val="0"/>
  <p:tag name="KSO_WM_UNIT_COMPATIBLE" val="0"/>
  <p:tag name="KSO_WM_BEAUTIFY_FLAG" val="#wm#"/>
  <p:tag name="KSO_WM_UNIT_PRESET_TEXT_INDEX" val="3"/>
  <p:tag name="KSO_WM_UNIT_PRESET_TEXT_LEN" val="80"/>
  <p:tag name="KSO_WM_TAG_VERSION" val="1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9110"/>
  <p:tag name="KSO_WM_UNIT_TYPE" val="f"/>
  <p:tag name="KSO_WM_UNIT_INDEX" val="1"/>
  <p:tag name="KSO_WM_UNIT_ID" val="256*f*1"/>
  <p:tag name="KSO_WM_UNIT_CLEAR" val="1"/>
  <p:tag name="KSO_WM_UNIT_LAYERLEVEL" val="1"/>
  <p:tag name="KSO_WM_UNIT_VALUE" val="93"/>
  <p:tag name="KSO_WM_UNIT_HIGHLIGHT" val="0"/>
  <p:tag name="KSO_WM_UNIT_COMPATIBLE" val="0"/>
  <p:tag name="KSO_WM_BEAUTIFY_FLAG" val="#wm#"/>
  <p:tag name="KSO_WM_UNIT_PRESET_TEXT_INDEX" val="3"/>
  <p:tag name="KSO_WM_UNIT_PRESET_TEXT_LEN" val="80"/>
  <p:tag name="KSO_WM_TAG_VERSION" val="1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36,&quot;width&quot;:496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8_3*l_h_i*1_1_1"/>
  <p:tag name="KSO_WM_TEMPLATE_CATEGORY" val="diagram"/>
  <p:tag name="KSO_WM_TEMPLATE_INDEX" val="2020084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5_1*a*1"/>
  <p:tag name="KSO_WM_TEMPLATE_CATEGORY" val="diagram"/>
  <p:tag name="KSO_WM_TEMPLATE_INDEX" val="20201595"/>
  <p:tag name="KSO_WM_UNIT_LAYERLEVEL" val="1"/>
  <p:tag name="KSO_WM_TAG_VERSION" val="1.0"/>
  <p:tag name="KSO_WM_BEAUTIFY_FLAG" val="#wm#"/>
  <p:tag name="KSO_WM_UNIT_PRESET_TEXT" val="点击添加标题内容"/>
</p:tagLst>
</file>

<file path=ppt/theme/theme1.xml><?xml version="1.0" encoding="utf-8"?>
<a:theme xmlns:a="http://schemas.openxmlformats.org/drawingml/2006/main" name="Office 主题​​">
  <a:themeElements>
    <a:clrScheme name="自定义 6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954F72"/>
      </a:folHlink>
    </a:clrScheme>
    <a:fontScheme name="汉仪铸字超然体W">
      <a:majorFont>
        <a:latin typeface="华文细黑"/>
        <a:ea typeface="汉仪铸字超然体W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894</Words>
  <Application>WPS 演示</Application>
  <PresentationFormat>全屏显示(16:9)</PresentationFormat>
  <Paragraphs>86</Paragraphs>
  <Slides>26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宋体</vt:lpstr>
      <vt:lpstr>微软雅黑 Light</vt:lpstr>
      <vt:lpstr>微软雅黑</vt:lpstr>
      <vt:lpstr>汉仪菱心体简</vt:lpstr>
      <vt:lpstr>Calibri Light</vt:lpstr>
      <vt:lpstr>Gill Sans</vt:lpstr>
      <vt:lpstr>汉仪铸字超然体W</vt:lpstr>
      <vt:lpstr>等线</vt:lpstr>
      <vt:lpstr>华文细黑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 哒哒</dc:creator>
  <cp:lastModifiedBy>lenovo</cp:lastModifiedBy>
  <cp:revision>585</cp:revision>
  <dcterms:created xsi:type="dcterms:W3CDTF">2018-09-07T02:09:00Z</dcterms:created>
  <dcterms:modified xsi:type="dcterms:W3CDTF">2020-07-10T23:43:28Z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