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91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5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50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610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27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035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001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90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12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93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3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27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2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75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22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9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7142B3A-8719-4AC1-8033-4ECA61E6BE08}" type="datetimeFigureOut">
              <a:rPr lang="zh-CN" altLang="en-US" smtClean="0"/>
              <a:t>2020/08/19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AF007F5-0A08-4507-A3DF-4C38298D9E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4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1A727-E06F-48D5-9121-5B1CD76490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三（</a:t>
            </a:r>
            <a:r>
              <a:rPr lang="en-US" altLang="zh-CN" dirty="0"/>
              <a:t>2</a:t>
            </a:r>
            <a:r>
              <a:rPr lang="zh-CN" altLang="en-US" dirty="0"/>
              <a:t>）班相册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349DE3-FB76-44C3-BE2D-A5B70F4603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储文亚创建</a:t>
            </a:r>
          </a:p>
        </p:txBody>
      </p:sp>
      <p:pic>
        <p:nvPicPr>
          <p:cNvPr id="4" name="July (줄라이) - My Soul">
            <a:hlinkClick r:id="" action="ppaction://media"/>
            <a:extLst>
              <a:ext uri="{FF2B5EF4-FFF2-40B4-BE49-F238E27FC236}">
                <a16:creationId xmlns:a16="http://schemas.microsoft.com/office/drawing/2014/main" id="{598C6B26-0DC3-48DD-A0B6-BDF3D0E5E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8475" y="6414867"/>
            <a:ext cx="373469" cy="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6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9"/>
    </mc:Choice>
    <mc:Fallback>
      <p:transition spd="slow" advTm="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9)">
            <a:extLst>
              <a:ext uri="{FF2B5EF4-FFF2-40B4-BE49-F238E27FC236}">
                <a16:creationId xmlns:a16="http://schemas.microsoft.com/office/drawing/2014/main" id="{67500B84-8EB3-46BE-8D6B-AFB84A238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10)">
            <a:extLst>
              <a:ext uri="{FF2B5EF4-FFF2-40B4-BE49-F238E27FC236}">
                <a16:creationId xmlns:a16="http://schemas.microsoft.com/office/drawing/2014/main" id="{909D4E9D-6866-4B10-8276-5BA131C684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1)">
            <a:extLst>
              <a:ext uri="{FF2B5EF4-FFF2-40B4-BE49-F238E27FC236}">
                <a16:creationId xmlns:a16="http://schemas.microsoft.com/office/drawing/2014/main" id="{7DEFD4EF-1AC7-4F8C-BD20-89C46644F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8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"/>
    </mc:Choice>
    <mc:Fallback>
      <p:transition spd="slow" advTm="71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2)">
            <a:extLst>
              <a:ext uri="{FF2B5EF4-FFF2-40B4-BE49-F238E27FC236}">
                <a16:creationId xmlns:a16="http://schemas.microsoft.com/office/drawing/2014/main" id="{F57C767E-4FE1-4877-9781-EAE1D3927E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"/>
    </mc:Choice>
    <mc:Fallback>
      <p:transition spd="slow" advTm="392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3)">
            <a:extLst>
              <a:ext uri="{FF2B5EF4-FFF2-40B4-BE49-F238E27FC236}">
                <a16:creationId xmlns:a16="http://schemas.microsoft.com/office/drawing/2014/main" id="{6D81FABF-80E5-4D27-97A3-D8DB2463A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"/>
    </mc:Choice>
    <mc:Fallback>
      <p:transition spd="slow" advTm="14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4)">
            <a:extLst>
              <a:ext uri="{FF2B5EF4-FFF2-40B4-BE49-F238E27FC236}">
                <a16:creationId xmlns:a16="http://schemas.microsoft.com/office/drawing/2014/main" id="{99A08834-A8F0-4275-90B6-B301944017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5)">
            <a:extLst>
              <a:ext uri="{FF2B5EF4-FFF2-40B4-BE49-F238E27FC236}">
                <a16:creationId xmlns:a16="http://schemas.microsoft.com/office/drawing/2014/main" id="{B48EA0FD-4E5F-456A-A24A-D59891A1C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1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6)">
            <a:extLst>
              <a:ext uri="{FF2B5EF4-FFF2-40B4-BE49-F238E27FC236}">
                <a16:creationId xmlns:a16="http://schemas.microsoft.com/office/drawing/2014/main" id="{FC9D6A6F-5243-428F-B949-A3EAE7955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7)">
            <a:extLst>
              <a:ext uri="{FF2B5EF4-FFF2-40B4-BE49-F238E27FC236}">
                <a16:creationId xmlns:a16="http://schemas.microsoft.com/office/drawing/2014/main" id="{411996DD-AA37-4231-879B-7BD07F142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99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(8)">
            <a:extLst>
              <a:ext uri="{FF2B5EF4-FFF2-40B4-BE49-F238E27FC236}">
                <a16:creationId xmlns:a16="http://schemas.microsoft.com/office/drawing/2014/main" id="{805EF7AB-2395-4FE0-B9D2-2904F7C96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501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事件">
  <a:themeElements>
    <a:clrScheme name="主要事件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事件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事件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TM04033927[[fn=主要事件]]</Template>
  <TotalTime>18</TotalTime>
  <Words>10</Words>
  <Application>Microsoft Office PowerPoint</Application>
  <PresentationFormat>宽屏</PresentationFormat>
  <Paragraphs>2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4" baseType="lpstr">
      <vt:lpstr>Arial</vt:lpstr>
      <vt:lpstr>Impact</vt:lpstr>
      <vt:lpstr>主要事件</vt:lpstr>
      <vt:lpstr>三（2）班相册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三（2）班相册</dc:title>
  <dc:creator>Administrator</dc:creator>
  <cp:lastModifiedBy>Administrator</cp:lastModifiedBy>
  <cp:revision>2</cp:revision>
  <dcterms:created xsi:type="dcterms:W3CDTF">2020-08-19T12:30:54Z</dcterms:created>
  <dcterms:modified xsi:type="dcterms:W3CDTF">2020-08-19T12:49:04Z</dcterms:modified>
</cp:coreProperties>
</file>