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5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24A3-61B4-4245-927F-D2BF5ACB90EF}" type="datetimeFigureOut">
              <a:rPr lang="zh-CN" altLang="en-US" smtClean="0"/>
              <a:pPr/>
              <a:t>2018/6/30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24F9-E5FD-4B24-A4D2-7E6C7A7EE3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24A3-61B4-4245-927F-D2BF5ACB90EF}" type="datetimeFigureOut">
              <a:rPr lang="zh-CN" altLang="en-US" smtClean="0"/>
              <a:pPr/>
              <a:t>2018/6/30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24F9-E5FD-4B24-A4D2-7E6C7A7EE3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24A3-61B4-4245-927F-D2BF5ACB90EF}" type="datetimeFigureOut">
              <a:rPr lang="zh-CN" altLang="en-US" smtClean="0"/>
              <a:pPr/>
              <a:t>2018/6/30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24F9-E5FD-4B24-A4D2-7E6C7A7EE3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24A3-61B4-4245-927F-D2BF5ACB90EF}" type="datetimeFigureOut">
              <a:rPr lang="zh-CN" altLang="en-US" smtClean="0"/>
              <a:pPr/>
              <a:t>2018/6/30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24F9-E5FD-4B24-A4D2-7E6C7A7EE3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24A3-61B4-4245-927F-D2BF5ACB90EF}" type="datetimeFigureOut">
              <a:rPr lang="zh-CN" altLang="en-US" smtClean="0"/>
              <a:pPr/>
              <a:t>2018/6/30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24F9-E5FD-4B24-A4D2-7E6C7A7EE3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24A3-61B4-4245-927F-D2BF5ACB90EF}" type="datetimeFigureOut">
              <a:rPr lang="zh-CN" altLang="en-US" smtClean="0"/>
              <a:pPr/>
              <a:t>2018/6/30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24F9-E5FD-4B24-A4D2-7E6C7A7EE3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24A3-61B4-4245-927F-D2BF5ACB90EF}" type="datetimeFigureOut">
              <a:rPr lang="zh-CN" altLang="en-US" smtClean="0"/>
              <a:pPr/>
              <a:t>2018/6/30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24F9-E5FD-4B24-A4D2-7E6C7A7EE3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24A3-61B4-4245-927F-D2BF5ACB90EF}" type="datetimeFigureOut">
              <a:rPr lang="zh-CN" altLang="en-US" smtClean="0"/>
              <a:pPr/>
              <a:t>2018/6/30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24F9-E5FD-4B24-A4D2-7E6C7A7EE3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24A3-61B4-4245-927F-D2BF5ACB90EF}" type="datetimeFigureOut">
              <a:rPr lang="zh-CN" altLang="en-US" smtClean="0"/>
              <a:pPr/>
              <a:t>2018/6/30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24F9-E5FD-4B24-A4D2-7E6C7A7EE3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24A3-61B4-4245-927F-D2BF5ACB90EF}" type="datetimeFigureOut">
              <a:rPr lang="zh-CN" altLang="en-US" smtClean="0"/>
              <a:pPr/>
              <a:t>2018/6/30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24F9-E5FD-4B24-A4D2-7E6C7A7EE3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24A3-61B4-4245-927F-D2BF5ACB90EF}" type="datetimeFigureOut">
              <a:rPr lang="zh-CN" altLang="en-US" smtClean="0"/>
              <a:pPr/>
              <a:t>2018/6/30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24F9-E5FD-4B24-A4D2-7E6C7A7EE3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924A3-61B4-4245-927F-D2BF5ACB90EF}" type="datetimeFigureOut">
              <a:rPr lang="zh-CN" altLang="en-US" smtClean="0"/>
              <a:pPr/>
              <a:t>2018/6/30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024F9-E5FD-4B24-A4D2-7E6C7A7EE3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2049" name="Picture 1" descr="D:\用户目录\Documents\Tencent Files\1124617393\Image\C2C\BB1573883B505BCB6343A0FE31B74A0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1" descr="D:\用户目录\Documents\Tencent Files\1124617393\Image\C2C\8323F7C7CF4E3442D6E2C34C1DAC944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428604"/>
            <a:ext cx="76200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1" descr="D:\用户目录\Documents\Tencent Files\1124617393\Image\C2C\F5EE9C7B94D1311F1F7670DF4323430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428604"/>
            <a:ext cx="76200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735013" y="4946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zh-CN" altLang="en-US"/>
          </a:p>
        </p:txBody>
      </p:sp>
      <p:pic>
        <p:nvPicPr>
          <p:cNvPr id="1025" name="Picture 1" descr="D:\用户目录\Documents\Tencent Files\1124617393\Image\C2C\196A740B609F803BB0A9C80294172B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642918"/>
            <a:ext cx="7620000" cy="571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1" descr="D:\用户目录\Documents\Tencent Files\1124617393\Image\C2C\58D1AE8CD5004C10595374BF601215F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571480"/>
            <a:ext cx="76200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1" descr="D:\用户目录\Documents\Tencent Files\1124617393\Image\C2C\E02E1328FB512A9F19AF975DF3CF04B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500042"/>
            <a:ext cx="76200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1" descr="D:\用户目录\Documents\Tencent Files\1124617393\Image\C2C\2C04C8F63E5A33160576BE4D687023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500042"/>
            <a:ext cx="76200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1" descr="D:\用户目录\Documents\Tencent Files\1124617393\Image\C2C\7DDFD55066B5CB2867529C8E685F6AD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500042"/>
            <a:ext cx="76200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1" descr="D:\用户目录\Documents\Tencent Files\1124617393\Image\C2C\7BDAE59F2F121755A549B495F21A497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500042"/>
            <a:ext cx="76200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1" descr="D:\用户目录\Documents\Tencent Files\1124617393\Image\C2C\7B96893D2D048789E3BA148BD781FEE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428604"/>
            <a:ext cx="76200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1" descr="D:\用户目录\Documents\Tencent Files\1124617393\Image\C2C\E02E1328FB512A9F19AF975DF3CF04B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500042"/>
            <a:ext cx="76200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0</Words>
  <Application>Microsoft Office PowerPoint</Application>
  <PresentationFormat>全屏显示(4:3)</PresentationFormat>
  <Paragraphs>0</Paragraphs>
  <Slides>11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2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Windows 用户</dc:creator>
  <cp:lastModifiedBy>Windows 用户</cp:lastModifiedBy>
  <cp:revision>4</cp:revision>
  <dcterms:created xsi:type="dcterms:W3CDTF">2016-09-08T08:02:46Z</dcterms:created>
  <dcterms:modified xsi:type="dcterms:W3CDTF">2018-06-30T02:23:16Z</dcterms:modified>
</cp:coreProperties>
</file>