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5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5F36-6885-43C1-A7E3-9F3CC7C81933}" type="datetimeFigureOut">
              <a:rPr lang="zh-CN" altLang="en-US" smtClean="0"/>
              <a:t>2018/5/21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6D0A7-D7A6-4B56-BD1E-7F1022D2C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5F36-6885-43C1-A7E3-9F3CC7C81933}" type="datetimeFigureOut">
              <a:rPr lang="zh-CN" altLang="en-US" smtClean="0"/>
              <a:t>2018/5/21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6D0A7-D7A6-4B56-BD1E-7F1022D2C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5F36-6885-43C1-A7E3-9F3CC7C81933}" type="datetimeFigureOut">
              <a:rPr lang="zh-CN" altLang="en-US" smtClean="0"/>
              <a:t>2018/5/21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6D0A7-D7A6-4B56-BD1E-7F1022D2C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5F36-6885-43C1-A7E3-9F3CC7C81933}" type="datetimeFigureOut">
              <a:rPr lang="zh-CN" altLang="en-US" smtClean="0"/>
              <a:t>2018/5/21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6D0A7-D7A6-4B56-BD1E-7F1022D2C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5F36-6885-43C1-A7E3-9F3CC7C81933}" type="datetimeFigureOut">
              <a:rPr lang="zh-CN" altLang="en-US" smtClean="0"/>
              <a:t>2018/5/21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6D0A7-D7A6-4B56-BD1E-7F1022D2C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5F36-6885-43C1-A7E3-9F3CC7C81933}" type="datetimeFigureOut">
              <a:rPr lang="zh-CN" altLang="en-US" smtClean="0"/>
              <a:t>2018/5/21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6D0A7-D7A6-4B56-BD1E-7F1022D2C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5F36-6885-43C1-A7E3-9F3CC7C81933}" type="datetimeFigureOut">
              <a:rPr lang="zh-CN" altLang="en-US" smtClean="0"/>
              <a:t>2018/5/21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6D0A7-D7A6-4B56-BD1E-7F1022D2C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5F36-6885-43C1-A7E3-9F3CC7C81933}" type="datetimeFigureOut">
              <a:rPr lang="zh-CN" altLang="en-US" smtClean="0"/>
              <a:t>2018/5/21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6D0A7-D7A6-4B56-BD1E-7F1022D2C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5F36-6885-43C1-A7E3-9F3CC7C81933}" type="datetimeFigureOut">
              <a:rPr lang="zh-CN" altLang="en-US" smtClean="0"/>
              <a:t>2018/5/21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6D0A7-D7A6-4B56-BD1E-7F1022D2C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5F36-6885-43C1-A7E3-9F3CC7C81933}" type="datetimeFigureOut">
              <a:rPr lang="zh-CN" altLang="en-US" smtClean="0"/>
              <a:t>2018/5/21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6D0A7-D7A6-4B56-BD1E-7F1022D2C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5F36-6885-43C1-A7E3-9F3CC7C81933}" type="datetimeFigureOut">
              <a:rPr lang="zh-CN" altLang="en-US" smtClean="0"/>
              <a:t>2018/5/21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6D0A7-D7A6-4B56-BD1E-7F1022D2C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35F36-6885-43C1-A7E3-9F3CC7C81933}" type="datetimeFigureOut">
              <a:rPr lang="zh-CN" altLang="en-US" smtClean="0"/>
              <a:t>2018/5/21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6D0A7-D7A6-4B56-BD1E-7F1022D2C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timgsa.baidu.com/timg?image&amp;quality=80&amp;size=b9999_10000&amp;sec=1526896411501&amp;di=f1864b7a2f6bd91fd6cd298dc12e6429&amp;imgtype=0&amp;src=http%3A%2F%2Fchinadmd.zyexhibition.com%2Fupload%2F1_xqvjorbqqv5r3a2o3bvka1j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286248" y="0"/>
            <a:ext cx="800219" cy="2786058"/>
          </a:xfrm>
          <a:prstGeom prst="rect">
            <a:avLst/>
          </a:prstGeom>
          <a:solidFill>
            <a:srgbClr val="FFFF00"/>
          </a:solidFill>
        </p:spPr>
        <p:txBody>
          <a:bodyPr vert="eaVert" wrap="square" rtlCol="0">
            <a:spAutoFit/>
          </a:bodyPr>
          <a:lstStyle/>
          <a:p>
            <a:r>
              <a:rPr lang="zh-CN" altLang="en-US" sz="4000" b="1" dirty="0" smtClean="0">
                <a:latin typeface="+mj-ea"/>
                <a:ea typeface="+mj-ea"/>
              </a:rPr>
              <a:t>八年级四班</a:t>
            </a:r>
            <a:endParaRPr lang="zh-CN" altLang="en-US" sz="4000" b="1" dirty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timgsa.baidu.com/timg?image&amp;quality=80&amp;size=b9999_10000&amp;sec=1526896576216&amp;di=17e6e3a75fb25dead572e357ed4894ca&amp;imgtype=0&amp;src=http%3A%2F%2Fpic.qiantucdn.com%2F58pic%2F17%2F98%2F47%2F29D58PICi5q_1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929190" y="5143512"/>
            <a:ext cx="3599062" cy="52322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zh-CN" altLang="en-US" sz="2800" b="1" dirty="0" smtClean="0"/>
              <a:t>坂上中学初二（</a:t>
            </a:r>
            <a:r>
              <a:rPr lang="en-US" altLang="zh-CN" sz="2800" b="1" dirty="0" smtClean="0"/>
              <a:t>3</a:t>
            </a:r>
            <a:r>
              <a:rPr lang="zh-CN" altLang="en-US" sz="2800" b="1" dirty="0" smtClean="0"/>
              <a:t>）班</a:t>
            </a:r>
            <a:endParaRPr lang="zh-CN" altLang="en-US" sz="2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timgsa.baidu.com/timg?image&amp;quality=80&amp;size=b9999_10000&amp;sec=1526896753576&amp;di=c3a1a1adb44a3f96d741e3e92d719cca&amp;imgtype=0&amp;src=http%3A%2F%2Fpic.chinadmd.com%2Fupload%2F1_2a1jvrro57xd32obkk553jr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143372" y="5143512"/>
            <a:ext cx="4339650" cy="120032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zh-CN" altLang="en-US" sz="3600" b="1" dirty="0" smtClean="0"/>
              <a:t>武进区坂上初级中学</a:t>
            </a:r>
            <a:endParaRPr lang="en-US" altLang="zh-CN" sz="3600" b="1" dirty="0" smtClean="0"/>
          </a:p>
          <a:p>
            <a:r>
              <a:rPr lang="zh-CN" altLang="en-US" sz="3600" b="1" dirty="0" smtClean="0"/>
              <a:t>        初二（</a:t>
            </a:r>
            <a:r>
              <a:rPr lang="en-US" altLang="zh-CN" sz="3600" b="1" dirty="0" smtClean="0"/>
              <a:t>2</a:t>
            </a:r>
            <a:r>
              <a:rPr lang="zh-CN" altLang="en-US" sz="3600" b="1" dirty="0" smtClean="0"/>
              <a:t>）班  </a:t>
            </a:r>
            <a:endParaRPr lang="zh-CN" altLang="en-US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286380" y="2500306"/>
            <a:ext cx="2659702" cy="830997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zh-CN" altLang="en-US" sz="4800" b="1" dirty="0" smtClean="0">
                <a:solidFill>
                  <a:srgbClr val="002060"/>
                </a:solidFill>
              </a:rPr>
              <a:t>朗诵比赛</a:t>
            </a:r>
            <a:endParaRPr lang="zh-CN" altLang="en-US" sz="4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s://timgsa.baidu.com/timg?image&amp;quality=80&amp;size=b10000_10000&amp;sec=1526885384&amp;di=2ec86b7ac92449703d9a6aad214a7142&amp;src=http://txtold-2.book118.com/2017/0606/book42296/4229567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929058" y="5357826"/>
            <a:ext cx="3970959" cy="1077218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zh-CN" altLang="en-US" sz="3200" b="1" dirty="0" smtClean="0"/>
              <a:t>武进区坂上初级中学 </a:t>
            </a:r>
            <a:endParaRPr lang="en-US" altLang="zh-CN" sz="3200" b="1" dirty="0" smtClean="0"/>
          </a:p>
          <a:p>
            <a:r>
              <a:rPr lang="en-US" altLang="zh-CN" sz="3200" dirty="0"/>
              <a:t> </a:t>
            </a:r>
            <a:r>
              <a:rPr lang="en-US" altLang="zh-CN" sz="3200" dirty="0" smtClean="0"/>
              <a:t>       </a:t>
            </a:r>
            <a:r>
              <a:rPr lang="zh-CN" altLang="en-US" sz="3200" b="1" dirty="0" smtClean="0"/>
              <a:t>初二（</a:t>
            </a:r>
            <a:r>
              <a:rPr lang="en-US" altLang="zh-CN" sz="3200" b="1" dirty="0" smtClean="0"/>
              <a:t>1</a:t>
            </a:r>
            <a:r>
              <a:rPr lang="zh-CN" altLang="en-US" sz="3200" b="1" dirty="0" smtClean="0"/>
              <a:t>）班</a:t>
            </a:r>
            <a:endParaRPr lang="zh-CN" altLang="en-US" sz="3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51</Words>
  <Application>Microsoft Office PowerPoint</Application>
  <PresentationFormat>全屏显示(4:3)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主题</vt:lpstr>
      <vt:lpstr>幻灯片 1</vt:lpstr>
      <vt:lpstr>幻灯片 2</vt:lpstr>
      <vt:lpstr>幻灯片 3</vt:lpstr>
      <vt:lpstr>幻灯片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Windows 用户</dc:creator>
  <cp:lastModifiedBy>Windows 用户</cp:lastModifiedBy>
  <cp:revision>2</cp:revision>
  <dcterms:created xsi:type="dcterms:W3CDTF">2018-05-21T07:05:44Z</dcterms:created>
  <dcterms:modified xsi:type="dcterms:W3CDTF">2018-05-21T07:17:12Z</dcterms:modified>
</cp:coreProperties>
</file>