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25.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51" r:id="rId3"/>
    <p:sldMasterId id="2147483663" r:id="rId4"/>
    <p:sldMasterId id="2147483675" r:id="rId5"/>
  </p:sldMasterIdLst>
  <p:notesMasterIdLst>
    <p:notesMasterId r:id="rId7"/>
  </p:notesMasterIdLst>
  <p:sldIdLst>
    <p:sldId id="271" r:id="rId6"/>
    <p:sldId id="307" r:id="rId8"/>
    <p:sldId id="278" r:id="rId9"/>
    <p:sldId id="303" r:id="rId10"/>
    <p:sldId id="279" r:id="rId11"/>
    <p:sldId id="282" r:id="rId12"/>
    <p:sldId id="281" r:id="rId13"/>
    <p:sldId id="280" r:id="rId14"/>
    <p:sldId id="285" r:id="rId15"/>
    <p:sldId id="288" r:id="rId16"/>
    <p:sldId id="289" r:id="rId17"/>
    <p:sldId id="287" r:id="rId18"/>
    <p:sldId id="290" r:id="rId19"/>
    <p:sldId id="286" r:id="rId20"/>
    <p:sldId id="302" r:id="rId21"/>
    <p:sldId id="304" r:id="rId22"/>
    <p:sldId id="301" r:id="rId23"/>
    <p:sldId id="300" r:id="rId24"/>
    <p:sldId id="299" r:id="rId25"/>
    <p:sldId id="298" r:id="rId26"/>
    <p:sldId id="284" r:id="rId27"/>
    <p:sldId id="309" r:id="rId28"/>
    <p:sldId id="283" r:id="rId29"/>
    <p:sldId id="305" r:id="rId30"/>
    <p:sldId id="297" r:id="rId31"/>
    <p:sldId id="296" r:id="rId32"/>
    <p:sldId id="295" r:id="rId33"/>
    <p:sldId id="294" r:id="rId34"/>
    <p:sldId id="310" r:id="rId35"/>
    <p:sldId id="306" r:id="rId36"/>
  </p:sldIdLst>
  <p:sldSz cx="12192000" cy="6858000"/>
  <p:notesSz cx="6858000" cy="9144000"/>
  <p:embeddedFontLst>
    <p:embeddedFont>
      <p:font typeface="Bookman Old Style" panose="02050604050505020204" pitchFamily="18" charset="0"/>
      <p:regular r:id="rId40"/>
      <p:bold r:id="rId41"/>
      <p:italic r:id="rId42"/>
    </p:embeddedFont>
    <p:embeddedFont>
      <p:font typeface="黑体" panose="02010609060101010101" pitchFamily="49" charset="-122"/>
      <p:regular r:id="rId43"/>
    </p:embeddedFont>
    <p:embeddedFont>
      <p:font typeface="微软雅黑" panose="020B0503020204020204" charset="-122"/>
      <p:regular r:id="rId44"/>
    </p:embeddedFont>
    <p:embeddedFont>
      <p:font typeface="华文中宋" panose="02010600040101010101" pitchFamily="2" charset="-122"/>
      <p:regular r:id="rId45"/>
    </p:embeddedFont>
    <p:embeddedFont>
      <p:font typeface="Impact" panose="020B0806030902050204" pitchFamily="34" charset="0"/>
      <p:regular r:id="rId46"/>
    </p:embeddedFont>
    <p:embeddedFont>
      <p:font typeface="华文隶书" panose="02010800040101010101" pitchFamily="2" charset="-122"/>
      <p:regular r:id="rId47"/>
    </p:embeddedFont>
    <p:embeddedFont>
      <p:font typeface="Verdana" panose="020B0604030504040204" pitchFamily="34" charset="0"/>
      <p:regular r:id="rId48"/>
      <p:bold r:id="rId49"/>
      <p:italic r:id="rId50"/>
      <p:boldItalic r:id="rId51"/>
    </p:embeddedFont>
    <p:embeddedFont>
      <p:font typeface="Microsoft New Tai Lue" panose="020B0502040204020203" pitchFamily="34" charset="0"/>
      <p:regular r:id="rId52"/>
      <p:bold r:id="rId53"/>
    </p:embeddedFont>
    <p:embeddedFont>
      <p:font typeface="Rockwell" panose="02060603020205020403" charset="0"/>
      <p:regular r:id="rId54"/>
      <p:bold r:id="rId55"/>
      <p:italic r:id="rId56"/>
      <p:boldItalic r:id="rId57"/>
    </p:embeddedFont>
    <p:embeddedFont>
      <p:font typeface="等线" panose="02010600030101010101" charset="-122"/>
      <p:regular r:id="rId58"/>
    </p:embeddedFont>
    <p:embeddedFont>
      <p:font typeface="方正楷体_GBK" panose="03000509000000000000" pitchFamily="65" charset="-122"/>
      <p:regular r:id="rId59"/>
    </p:embeddedFont>
    <p:embeddedFont>
      <p:font typeface="Calibri" panose="020F0502020204030204" pitchFamily="34" charset="0"/>
      <p:regular r:id="rId60"/>
      <p:bold r:id="rId61"/>
      <p:italic r:id="rId62"/>
      <p:boldItalic r:id="rId63"/>
    </p:embeddedFont>
    <p:embeddedFont>
      <p:font typeface="等线 Light" panose="02010600030101010101" charset="-122"/>
      <p:regular r:id="rId64"/>
    </p:embeddedFont>
  </p:embeddedFontLst>
  <p:custDataLst>
    <p:tags r:id="rId6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4F81BD"/>
    <a:srgbClr val="247105"/>
    <a:srgbClr val="1D5C04"/>
    <a:srgbClr val="5E7594"/>
    <a:srgbClr val="4F6A94"/>
    <a:srgbClr val="C64106"/>
    <a:srgbClr val="1D4582"/>
    <a:srgbClr val="102C52"/>
    <a:srgbClr val="215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3" autoAdjust="0"/>
    <p:restoredTop sz="94640"/>
  </p:normalViewPr>
  <p:slideViewPr>
    <p:cSldViewPr snapToGrid="0" snapToObjects="1" showGuides="1">
      <p:cViewPr varScale="1">
        <p:scale>
          <a:sx n="74" d="100"/>
          <a:sy n="74" d="100"/>
        </p:scale>
        <p:origin x="372" y="72"/>
      </p:cViewPr>
      <p:guideLst>
        <p:guide orient="horz" pos="4269"/>
        <p:guide pos="3817"/>
        <p:guide pos="2116"/>
        <p:guide pos="794"/>
        <p:guide orient="horz" pos="3453"/>
        <p:guide pos="3931"/>
        <p:guide pos="5087"/>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5" Type="http://schemas.openxmlformats.org/officeDocument/2006/relationships/tags" Target="tags/tag14.xml"/><Relationship Id="rId64" Type="http://schemas.openxmlformats.org/officeDocument/2006/relationships/font" Target="fonts/font25.fntdata"/><Relationship Id="rId63" Type="http://schemas.openxmlformats.org/officeDocument/2006/relationships/font" Target="fonts/font24.fntdata"/><Relationship Id="rId62" Type="http://schemas.openxmlformats.org/officeDocument/2006/relationships/font" Target="fonts/font23.fntdata"/><Relationship Id="rId61" Type="http://schemas.openxmlformats.org/officeDocument/2006/relationships/font" Target="fonts/font22.fntdata"/><Relationship Id="rId60" Type="http://schemas.openxmlformats.org/officeDocument/2006/relationships/font" Target="fonts/font21.fntdata"/><Relationship Id="rId6" Type="http://schemas.openxmlformats.org/officeDocument/2006/relationships/slide" Target="slides/slide1.xml"/><Relationship Id="rId59" Type="http://schemas.openxmlformats.org/officeDocument/2006/relationships/font" Target="fonts/font20.fntdata"/><Relationship Id="rId58" Type="http://schemas.openxmlformats.org/officeDocument/2006/relationships/font" Target="fonts/font19.fntdata"/><Relationship Id="rId57" Type="http://schemas.openxmlformats.org/officeDocument/2006/relationships/font" Target="fonts/font18.fntdata"/><Relationship Id="rId56" Type="http://schemas.openxmlformats.org/officeDocument/2006/relationships/font" Target="fonts/font17.fntdata"/><Relationship Id="rId55" Type="http://schemas.openxmlformats.org/officeDocument/2006/relationships/font" Target="fonts/font16.fntdata"/><Relationship Id="rId54" Type="http://schemas.openxmlformats.org/officeDocument/2006/relationships/font" Target="fonts/font15.fntdata"/><Relationship Id="rId53" Type="http://schemas.openxmlformats.org/officeDocument/2006/relationships/font" Target="fonts/font14.fntdata"/><Relationship Id="rId52" Type="http://schemas.openxmlformats.org/officeDocument/2006/relationships/font" Target="fonts/font13.fntdata"/><Relationship Id="rId51" Type="http://schemas.openxmlformats.org/officeDocument/2006/relationships/font" Target="fonts/font12.fntdata"/><Relationship Id="rId50" Type="http://schemas.openxmlformats.org/officeDocument/2006/relationships/font" Target="fonts/font11.fntdata"/><Relationship Id="rId5" Type="http://schemas.openxmlformats.org/officeDocument/2006/relationships/slideMaster" Target="slideMasters/slideMaster4.xml"/><Relationship Id="rId49" Type="http://schemas.openxmlformats.org/officeDocument/2006/relationships/font" Target="fonts/font10.fntdata"/><Relationship Id="rId48" Type="http://schemas.openxmlformats.org/officeDocument/2006/relationships/font" Target="fonts/font9.fntdata"/><Relationship Id="rId47" Type="http://schemas.openxmlformats.org/officeDocument/2006/relationships/font" Target="fonts/font8.fntdata"/><Relationship Id="rId46" Type="http://schemas.openxmlformats.org/officeDocument/2006/relationships/font" Target="fonts/font7.fntdata"/><Relationship Id="rId45" Type="http://schemas.openxmlformats.org/officeDocument/2006/relationships/font" Target="fonts/font6.fntdata"/><Relationship Id="rId44" Type="http://schemas.openxmlformats.org/officeDocument/2006/relationships/font" Target="fonts/font5.fntdata"/><Relationship Id="rId43" Type="http://schemas.openxmlformats.org/officeDocument/2006/relationships/font" Target="fonts/font4.fntdata"/><Relationship Id="rId42" Type="http://schemas.openxmlformats.org/officeDocument/2006/relationships/font" Target="fonts/font3.fntdata"/><Relationship Id="rId41" Type="http://schemas.openxmlformats.org/officeDocument/2006/relationships/font" Target="fonts/font2.fntdata"/><Relationship Id="rId40" Type="http://schemas.openxmlformats.org/officeDocument/2006/relationships/font" Target="fonts/font1.fntdata"/><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F84BF-94F5-48BE-B2C9-76E96A262FA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DB9FD-F92B-4336-9E6E-17071741937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FDB9FD-F92B-4336-9E6E-17071741937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2">
            <a:lumMod val="50000"/>
          </a:schemeClr>
        </a:solidFill>
        <a:effectLst/>
      </p:bgPr>
    </p:bg>
    <p:spTree>
      <p:nvGrpSpPr>
        <p:cNvPr id="1" name=""/>
        <p:cNvGrpSpPr/>
        <p:nvPr/>
      </p:nvGrpSpPr>
      <p:grpSpPr>
        <a:xfrm>
          <a:off x="0" y="0"/>
          <a:ext cx="0" cy="0"/>
          <a:chOff x="0" y="0"/>
          <a:chExt cx="0" cy="0"/>
        </a:xfrm>
      </p:grpSpPr>
    </p:spTree>
  </p:cSld>
  <p:clrMapOvr>
    <a:masterClrMapping/>
  </p:clrMapOvr>
  <p:transition spd="slow" advTm="3000">
    <p:wheel spokes="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6BA06DF1-BC15-457A-BEB2-E9F0FCFE674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5D5058-7620-4C04-856C-275DCE9B08B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6BA06DF1-BC15-457A-BEB2-E9F0FCFE674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5D5058-7620-4C04-856C-275DCE9B08B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BA06DF1-BC15-457A-BEB2-E9F0FCFE674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5D5058-7620-4C04-856C-275DCE9B08BC}"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BA06DF1-BC15-457A-BEB2-E9F0FCFE674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5D5058-7620-4C04-856C-275DCE9B08B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EE2CA08C-D1D6-4984-BD93-BD29A398C8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EBA9A4-8861-475C-A857-DB460025CFA5}"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E2CA08C-D1D6-4984-BD93-BD29A398C8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EBA9A4-8861-475C-A857-DB460025CFA5}"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EE2CA08C-D1D6-4984-BD93-BD29A398C8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EBA9A4-8861-475C-A857-DB460025CFA5}"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E2CA08C-D1D6-4984-BD93-BD29A398C83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EBA9A4-8861-475C-A857-DB460025CFA5}"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E2CA08C-D1D6-4984-BD93-BD29A398C83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9EBA9A4-8861-475C-A857-DB460025CFA5}"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E2CA08C-D1D6-4984-BD93-BD29A398C83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9EBA9A4-8861-475C-A857-DB460025CFA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wheel spokes="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2CA08C-D1D6-4984-BD93-BD29A398C83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9EBA9A4-8861-475C-A857-DB460025CFA5}"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EE2CA08C-D1D6-4984-BD93-BD29A398C83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EBA9A4-8861-475C-A857-DB460025CFA5}"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EE2CA08C-D1D6-4984-BD93-BD29A398C83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EBA9A4-8861-475C-A857-DB460025CFA5}"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E2CA08C-D1D6-4984-BD93-BD29A398C8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EBA9A4-8861-475C-A857-DB460025CFA5}"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E2CA08C-D1D6-4984-BD93-BD29A398C8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EBA9A4-8861-475C-A857-DB460025CFA5}"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grpSp>
        <p:nvGrpSpPr>
          <p:cNvPr id="2" name="组合 1"/>
          <p:cNvGrpSpPr/>
          <p:nvPr userDrawn="1"/>
        </p:nvGrpSpPr>
        <p:grpSpPr bwMode="auto">
          <a:xfrm>
            <a:off x="9710738" y="5846763"/>
            <a:ext cx="2301875" cy="750887"/>
            <a:chOff x="9360501" y="5734945"/>
            <a:chExt cx="2302084" cy="750572"/>
          </a:xfrm>
        </p:grpSpPr>
        <p:sp>
          <p:nvSpPr>
            <p:cNvPr id="3" name="矩形 4"/>
            <p:cNvSpPr/>
            <p:nvPr/>
          </p:nvSpPr>
          <p:spPr>
            <a:xfrm rot="10800000">
              <a:off x="9360501" y="6018988"/>
              <a:ext cx="1263765" cy="436380"/>
            </a:xfrm>
            <a:custGeom>
              <a:avLst/>
              <a:gdLst>
                <a:gd name="connsiteX0" fmla="*/ 0 w 10501745"/>
                <a:gd name="connsiteY0" fmla="*/ 0 h 2978727"/>
                <a:gd name="connsiteX1" fmla="*/ 10501745 w 10501745"/>
                <a:gd name="connsiteY1" fmla="*/ 0 h 2978727"/>
                <a:gd name="connsiteX2" fmla="*/ 10501745 w 10501745"/>
                <a:gd name="connsiteY2" fmla="*/ 2978727 h 2978727"/>
                <a:gd name="connsiteX3" fmla="*/ 0 w 10501745"/>
                <a:gd name="connsiteY3" fmla="*/ 2978727 h 2978727"/>
                <a:gd name="connsiteX4" fmla="*/ 0 w 10501745"/>
                <a:gd name="connsiteY4" fmla="*/ 0 h 2978727"/>
                <a:gd name="connsiteX0-1" fmla="*/ 0 w 10501745"/>
                <a:gd name="connsiteY0-2" fmla="*/ 0 h 2978727"/>
                <a:gd name="connsiteX1-3" fmla="*/ 10501745 w 10501745"/>
                <a:gd name="connsiteY1-4" fmla="*/ 0 h 2978727"/>
                <a:gd name="connsiteX2-5" fmla="*/ 8977745 w 10501745"/>
                <a:gd name="connsiteY2-6" fmla="*/ 2937163 h 2978727"/>
                <a:gd name="connsiteX3-7" fmla="*/ 0 w 10501745"/>
                <a:gd name="connsiteY3-8" fmla="*/ 2978727 h 2978727"/>
                <a:gd name="connsiteX4-9" fmla="*/ 0 w 10501745"/>
                <a:gd name="connsiteY4-10" fmla="*/ 0 h 2978727"/>
                <a:gd name="connsiteX0-11" fmla="*/ 0 w 10501745"/>
                <a:gd name="connsiteY0-12" fmla="*/ 0 h 2978727"/>
                <a:gd name="connsiteX1-13" fmla="*/ 10501745 w 10501745"/>
                <a:gd name="connsiteY1-14" fmla="*/ 0 h 2978727"/>
                <a:gd name="connsiteX2-15" fmla="*/ 8589818 w 10501745"/>
                <a:gd name="connsiteY2-16" fmla="*/ 2937163 h 2978727"/>
                <a:gd name="connsiteX3-17" fmla="*/ 0 w 10501745"/>
                <a:gd name="connsiteY3-18" fmla="*/ 2978727 h 2978727"/>
                <a:gd name="connsiteX4-19" fmla="*/ 0 w 10501745"/>
                <a:gd name="connsiteY4-20" fmla="*/ 0 h 2978727"/>
                <a:gd name="connsiteX0-21" fmla="*/ 0 w 10501745"/>
                <a:gd name="connsiteY0-22" fmla="*/ 0 h 2978727"/>
                <a:gd name="connsiteX1-23" fmla="*/ 10501745 w 10501745"/>
                <a:gd name="connsiteY1-24" fmla="*/ 0 h 2978727"/>
                <a:gd name="connsiteX2-25" fmla="*/ 8700654 w 10501745"/>
                <a:gd name="connsiteY2-26" fmla="*/ 2951018 h 2978727"/>
                <a:gd name="connsiteX3-27" fmla="*/ 0 w 10501745"/>
                <a:gd name="connsiteY3-28" fmla="*/ 2978727 h 2978727"/>
                <a:gd name="connsiteX4-29" fmla="*/ 0 w 10501745"/>
                <a:gd name="connsiteY4-30" fmla="*/ 0 h 297872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501745" h="2978727">
                  <a:moveTo>
                    <a:pt x="0" y="0"/>
                  </a:moveTo>
                  <a:lnTo>
                    <a:pt x="10501745" y="0"/>
                  </a:lnTo>
                  <a:lnTo>
                    <a:pt x="8700654" y="2951018"/>
                  </a:lnTo>
                  <a:lnTo>
                    <a:pt x="0" y="297872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kumimoji="1" lang="zh-CN" altLang="en-US">
                <a:solidFill>
                  <a:prstClr val="white"/>
                </a:solidFill>
              </a:endParaRPr>
            </a:p>
          </p:txBody>
        </p:sp>
        <p:sp>
          <p:nvSpPr>
            <p:cNvPr id="4" name="矩形 3"/>
            <p:cNvSpPr/>
            <p:nvPr/>
          </p:nvSpPr>
          <p:spPr>
            <a:xfrm>
              <a:off x="10408346" y="5734945"/>
              <a:ext cx="431839" cy="417337"/>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prstClr val="white"/>
                </a:solidFill>
              </a:endParaRPr>
            </a:p>
          </p:txBody>
        </p:sp>
        <p:sp>
          <p:nvSpPr>
            <p:cNvPr id="5" name="文本框 4"/>
            <p:cNvSpPr txBox="1">
              <a:spLocks noChangeArrowheads="1"/>
            </p:cNvSpPr>
            <p:nvPr/>
          </p:nvSpPr>
          <p:spPr bwMode="auto">
            <a:xfrm>
              <a:off x="9730422" y="6115785"/>
              <a:ext cx="1932163" cy="369732"/>
            </a:xfrm>
            <a:prstGeom prst="rect">
              <a:avLst/>
            </a:prstGeom>
            <a:noFill/>
            <a:ln>
              <a:noFill/>
            </a:ln>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defRPr/>
              </a:pPr>
              <a:r>
                <a:rPr lang="en-US" altLang="zh-CN" b="1">
                  <a:solidFill>
                    <a:prstClr val="white"/>
                  </a:solidFill>
                  <a:latin typeface="黑体" panose="02010609060101010101" pitchFamily="49" charset="-122"/>
                  <a:ea typeface="黑体" panose="02010609060101010101" pitchFamily="49" charset="-122"/>
                </a:rPr>
                <a:t>2020</a:t>
              </a:r>
              <a:r>
                <a:rPr lang="zh-CN" altLang="en-US" b="1">
                  <a:solidFill>
                    <a:prstClr val="white"/>
                  </a:solidFill>
                  <a:latin typeface="黑体" panose="02010609060101010101" pitchFamily="49" charset="-122"/>
                  <a:ea typeface="黑体" panose="02010609060101010101" pitchFamily="49" charset="-122"/>
                </a:rPr>
                <a:t>年 锡慧在线</a:t>
              </a:r>
              <a:endParaRPr lang="zh-CN" altLang="en-US" b="1">
                <a:solidFill>
                  <a:prstClr val="white"/>
                </a:solidFill>
                <a:latin typeface="黑体" panose="02010609060101010101" pitchFamily="49" charset="-122"/>
                <a:ea typeface="黑体" panose="02010609060101010101" pitchFamily="49" charset="-122"/>
              </a:endParaRPr>
            </a:p>
          </p:txBody>
        </p:sp>
      </p:grpSp>
    </p:spTree>
  </p:cSld>
  <p:clrMapOvr>
    <a:masterClrMapping/>
  </p:clrMapOvr>
  <p:transition spd="slow" advTm="3000">
    <p:wheel spokes="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transition spd="slow">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6BA06DF1-BC15-457A-BEB2-E9F0FCFE674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5D5058-7620-4C04-856C-275DCE9B08B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BA06DF1-BC15-457A-BEB2-E9F0FCFE674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5D5058-7620-4C04-856C-275DCE9B08B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6BA06DF1-BC15-457A-BEB2-E9F0FCFE674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5D5058-7620-4C04-856C-275DCE9B08B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BA06DF1-BC15-457A-BEB2-E9F0FCFE674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5D5058-7620-4C04-856C-275DCE9B08B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BA06DF1-BC15-457A-BEB2-E9F0FCFE674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A5D5058-7620-4C04-856C-275DCE9B08B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BA06DF1-BC15-457A-BEB2-E9F0FCFE674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A5D5058-7620-4C04-856C-275DCE9B08B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BA06DF1-BC15-457A-BEB2-E9F0FCFE674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A5D5058-7620-4C04-856C-275DCE9B08B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slideLayout" Target="../slideLayouts/slideLayout10.xml"/><Relationship Id="rId7" Type="http://schemas.openxmlformats.org/officeDocument/2006/relationships/slideLayout" Target="../slideLayouts/slideLayout9.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3" Type="http://schemas.openxmlformats.org/officeDocument/2006/relationships/slideLayout" Target="../slideLayouts/slideLayout5.xml"/><Relationship Id="rId2" Type="http://schemas.openxmlformats.org/officeDocument/2006/relationships/slideLayout" Target="../slideLayouts/slideLayout4.xml"/><Relationship Id="rId12" Type="http://schemas.openxmlformats.org/officeDocument/2006/relationships/theme" Target="../theme/theme2.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2" Type="http://schemas.openxmlformats.org/officeDocument/2006/relationships/theme" Target="../theme/theme3.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0" r:id="rId2"/>
  </p:sldLayoutIdLst>
  <p:transition spd="slow">
    <p:wheel spokes="1"/>
  </p:transition>
  <p:timing>
    <p:tnLst>
      <p:par>
        <p:cTn id="1" dur="indefinite" restart="never" nodeType="tmRoot"/>
      </p:par>
    </p:tnLst>
  </p:timing>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06DF1-BC15-457A-BEB2-E9F0FCFE674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D5058-7620-4C04-856C-275DCE9B08B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CA08C-D1D6-4984-BD93-BD29A398C83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BA9A4-8861-475C-A857-DB460025CFA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0253F">
            <a:alpha val="89018"/>
          </a:srgbClr>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76" r:id="rId1"/>
    <p:sldLayoutId id="2147483677" r:id="rId2"/>
  </p:sldLayoutIdLst>
  <p:transition spd="slow">
    <p:wheel spokes="1"/>
  </p:transition>
  <p:timing>
    <p:tnLst>
      <p:par>
        <p:cTn id="1" dur="indefinite" restart="never" nodeType="tmRoot"/>
      </p:par>
    </p:tnLst>
  </p:timing>
  <p:txStyles>
    <p:titleStyle>
      <a:lvl1pPr algn="ctr" rtl="0" eaLnBrk="0" fontAlgn="base" hangingPunct="0">
        <a:lnSpc>
          <a:spcPct val="90000"/>
        </a:lnSpc>
        <a:spcBef>
          <a:spcPct val="0"/>
        </a:spcBef>
        <a:spcAft>
          <a:spcPct val="0"/>
        </a:spcAft>
        <a:defRPr sz="3400" b="1" kern="1200" cap="all">
          <a:solidFill>
            <a:schemeClr val="tx1"/>
          </a:solidFill>
          <a:effectLst>
            <a:outerShdw blurRad="50800" dist="63500" dir="2700000" algn="tl" rotWithShape="0">
              <a:srgbClr val="000000">
                <a:alpha val="48000"/>
              </a:srgbClr>
            </a:outerShdw>
          </a:effectLst>
          <a:latin typeface="+mj-lt"/>
          <a:ea typeface="+mj-ea"/>
          <a:cs typeface="+mj-cs"/>
        </a:defRPr>
      </a:lvl1pPr>
      <a:lvl2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ea typeface="宋体" panose="02010600030101010101" pitchFamily="2" charset="-122"/>
        </a:defRPr>
      </a:lvl2pPr>
      <a:lvl3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ea typeface="宋体" panose="02010600030101010101" pitchFamily="2" charset="-122"/>
        </a:defRPr>
      </a:lvl3pPr>
      <a:lvl4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ea typeface="宋体" panose="02010600030101010101" pitchFamily="2" charset="-122"/>
        </a:defRPr>
      </a:lvl4pPr>
      <a:lvl5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ea typeface="宋体" panose="02010600030101010101" pitchFamily="2" charset="-122"/>
        </a:defRPr>
      </a:lvl5pPr>
      <a:lvl6pPr marL="457200" algn="ctr" rtl="0" fontAlgn="base">
        <a:lnSpc>
          <a:spcPct val="90000"/>
        </a:lnSpc>
        <a:spcBef>
          <a:spcPct val="0"/>
        </a:spcBef>
        <a:spcAft>
          <a:spcPct val="0"/>
        </a:spcAft>
        <a:defRPr sz="3400" b="1">
          <a:solidFill>
            <a:schemeClr val="tx1"/>
          </a:solidFill>
          <a:latin typeface="Bookman Old Style" panose="02050604050505020204" pitchFamily="18" charset="0"/>
          <a:ea typeface="宋体" panose="02010600030101010101" pitchFamily="2" charset="-122"/>
        </a:defRPr>
      </a:lvl6pPr>
      <a:lvl7pPr marL="914400" algn="ctr" rtl="0" fontAlgn="base">
        <a:lnSpc>
          <a:spcPct val="90000"/>
        </a:lnSpc>
        <a:spcBef>
          <a:spcPct val="0"/>
        </a:spcBef>
        <a:spcAft>
          <a:spcPct val="0"/>
        </a:spcAft>
        <a:defRPr sz="3400" b="1">
          <a:solidFill>
            <a:schemeClr val="tx1"/>
          </a:solidFill>
          <a:latin typeface="Bookman Old Style" panose="02050604050505020204" pitchFamily="18" charset="0"/>
          <a:ea typeface="宋体" panose="02010600030101010101" pitchFamily="2" charset="-122"/>
        </a:defRPr>
      </a:lvl7pPr>
      <a:lvl8pPr marL="1371600" algn="ctr" rtl="0" fontAlgn="base">
        <a:lnSpc>
          <a:spcPct val="90000"/>
        </a:lnSpc>
        <a:spcBef>
          <a:spcPct val="0"/>
        </a:spcBef>
        <a:spcAft>
          <a:spcPct val="0"/>
        </a:spcAft>
        <a:defRPr sz="3400" b="1">
          <a:solidFill>
            <a:schemeClr val="tx1"/>
          </a:solidFill>
          <a:latin typeface="Bookman Old Style" panose="02050604050505020204" pitchFamily="18" charset="0"/>
          <a:ea typeface="宋体" panose="02010600030101010101" pitchFamily="2" charset="-122"/>
        </a:defRPr>
      </a:lvl8pPr>
      <a:lvl9pPr marL="1828800" algn="ctr" rtl="0" fontAlgn="base">
        <a:lnSpc>
          <a:spcPct val="90000"/>
        </a:lnSpc>
        <a:spcBef>
          <a:spcPct val="0"/>
        </a:spcBef>
        <a:spcAft>
          <a:spcPct val="0"/>
        </a:spcAft>
        <a:defRPr sz="3400" b="1">
          <a:solidFill>
            <a:schemeClr val="tx1"/>
          </a:solidFill>
          <a:latin typeface="Bookman Old Style" panose="02050604050505020204" pitchFamily="18" charset="0"/>
          <a:ea typeface="宋体" panose="02010600030101010101" pitchFamily="2" charset="-122"/>
        </a:defRPr>
      </a:lvl9pPr>
    </p:titleStyle>
    <p:body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microsoft.com/office/2007/relationships/media" Target="../media/media2.mp4"/><Relationship Id="rId1" Type="http://schemas.openxmlformats.org/officeDocument/2006/relationships/video" Target="../media/media2.mp4"/></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tags" Target="../tags/tag8.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microsoft.com/office/2007/relationships/media" Target="../media/media3.mp4"/><Relationship Id="rId1" Type="http://schemas.openxmlformats.org/officeDocument/2006/relationships/video" Target="../media/media3.mp4"/></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microsoft.com/office/2007/relationships/media" Target="../media/media4.mp4"/><Relationship Id="rId1" Type="http://schemas.openxmlformats.org/officeDocument/2006/relationships/video" Target="../media/media4.mp4"/></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microsoft.com/office/2007/relationships/media" Target="../media/media5.mp4"/><Relationship Id="rId1" Type="http://schemas.openxmlformats.org/officeDocument/2006/relationships/video" Target="../media/media5.mp4"/></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microsoft.com/office/2007/relationships/media" Target="../media/media6.mp4"/><Relationship Id="rId1" Type="http://schemas.openxmlformats.org/officeDocument/2006/relationships/video" Target="../media/media6.mp4"/></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tags" Target="../tags/tag6.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75175" y="459689"/>
            <a:ext cx="4050338" cy="923330"/>
          </a:xfrm>
          <a:prstGeom prst="rect">
            <a:avLst/>
          </a:prstGeom>
          <a:noFill/>
        </p:spPr>
        <p:txBody>
          <a:bodyPr wrap="square" rtlCol="0">
            <a:spAutoFit/>
          </a:bodyPr>
          <a:lstStyle/>
          <a:p>
            <a:pPr algn="ctr"/>
            <a:r>
              <a:rPr kumimoji="1" lang="zh-CN" altLang="en-US" sz="5400" b="1" spc="1200" dirty="0" smtClean="0">
                <a:solidFill>
                  <a:schemeClr val="accent6">
                    <a:lumMod val="75000"/>
                    <a:alpha val="99000"/>
                  </a:schemeClr>
                </a:solidFill>
                <a:latin typeface="微软雅黑" panose="020B0503020204020204" charset="-122"/>
                <a:ea typeface="微软雅黑" panose="020B0503020204020204" charset="-122"/>
                <a:cs typeface="微软雅黑" panose="020B0503020204020204" charset="-122"/>
              </a:rPr>
              <a:t>锡慧在线</a:t>
            </a:r>
            <a:endParaRPr kumimoji="1" lang="zh-CN" altLang="en-US" sz="5400" b="1" spc="1200" dirty="0">
              <a:solidFill>
                <a:schemeClr val="accent6">
                  <a:lumMod val="75000"/>
                  <a:alpha val="99000"/>
                </a:schemeClr>
              </a:solidFill>
              <a:latin typeface="微软雅黑" panose="020B0503020204020204" charset="-122"/>
              <a:ea typeface="微软雅黑" panose="020B0503020204020204" charset="-122"/>
              <a:cs typeface="微软雅黑" panose="020B0503020204020204" charset="-122"/>
            </a:endParaRPr>
          </a:p>
        </p:txBody>
      </p:sp>
      <p:sp>
        <p:nvSpPr>
          <p:cNvPr id="21" name="矩形 4"/>
          <p:cNvSpPr/>
          <p:nvPr/>
        </p:nvSpPr>
        <p:spPr>
          <a:xfrm>
            <a:off x="-97842" y="443810"/>
            <a:ext cx="3461657" cy="981868"/>
          </a:xfrm>
          <a:custGeom>
            <a:avLst/>
            <a:gdLst>
              <a:gd name="connsiteX0" fmla="*/ 0 w 10501745"/>
              <a:gd name="connsiteY0" fmla="*/ 0 h 2978727"/>
              <a:gd name="connsiteX1" fmla="*/ 10501745 w 10501745"/>
              <a:gd name="connsiteY1" fmla="*/ 0 h 2978727"/>
              <a:gd name="connsiteX2" fmla="*/ 10501745 w 10501745"/>
              <a:gd name="connsiteY2" fmla="*/ 2978727 h 2978727"/>
              <a:gd name="connsiteX3" fmla="*/ 0 w 10501745"/>
              <a:gd name="connsiteY3" fmla="*/ 2978727 h 2978727"/>
              <a:gd name="connsiteX4" fmla="*/ 0 w 10501745"/>
              <a:gd name="connsiteY4" fmla="*/ 0 h 2978727"/>
              <a:gd name="connsiteX0-1" fmla="*/ 0 w 10501745"/>
              <a:gd name="connsiteY0-2" fmla="*/ 0 h 2978727"/>
              <a:gd name="connsiteX1-3" fmla="*/ 10501745 w 10501745"/>
              <a:gd name="connsiteY1-4" fmla="*/ 0 h 2978727"/>
              <a:gd name="connsiteX2-5" fmla="*/ 8977745 w 10501745"/>
              <a:gd name="connsiteY2-6" fmla="*/ 2937163 h 2978727"/>
              <a:gd name="connsiteX3-7" fmla="*/ 0 w 10501745"/>
              <a:gd name="connsiteY3-8" fmla="*/ 2978727 h 2978727"/>
              <a:gd name="connsiteX4-9" fmla="*/ 0 w 10501745"/>
              <a:gd name="connsiteY4-10" fmla="*/ 0 h 2978727"/>
              <a:gd name="connsiteX0-11" fmla="*/ 0 w 10501745"/>
              <a:gd name="connsiteY0-12" fmla="*/ 0 h 2978727"/>
              <a:gd name="connsiteX1-13" fmla="*/ 10501745 w 10501745"/>
              <a:gd name="connsiteY1-14" fmla="*/ 0 h 2978727"/>
              <a:gd name="connsiteX2-15" fmla="*/ 8589818 w 10501745"/>
              <a:gd name="connsiteY2-16" fmla="*/ 2937163 h 2978727"/>
              <a:gd name="connsiteX3-17" fmla="*/ 0 w 10501745"/>
              <a:gd name="connsiteY3-18" fmla="*/ 2978727 h 2978727"/>
              <a:gd name="connsiteX4-19" fmla="*/ 0 w 10501745"/>
              <a:gd name="connsiteY4-20" fmla="*/ 0 h 2978727"/>
              <a:gd name="connsiteX0-21" fmla="*/ 0 w 10501745"/>
              <a:gd name="connsiteY0-22" fmla="*/ 0 h 2978727"/>
              <a:gd name="connsiteX1-23" fmla="*/ 10501745 w 10501745"/>
              <a:gd name="connsiteY1-24" fmla="*/ 0 h 2978727"/>
              <a:gd name="connsiteX2-25" fmla="*/ 8700654 w 10501745"/>
              <a:gd name="connsiteY2-26" fmla="*/ 2951018 h 2978727"/>
              <a:gd name="connsiteX3-27" fmla="*/ 0 w 10501745"/>
              <a:gd name="connsiteY3-28" fmla="*/ 2978727 h 2978727"/>
              <a:gd name="connsiteX4-29" fmla="*/ 0 w 10501745"/>
              <a:gd name="connsiteY4-30" fmla="*/ 0 h 297872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501745" h="2978727">
                <a:moveTo>
                  <a:pt x="0" y="0"/>
                </a:moveTo>
                <a:lnTo>
                  <a:pt x="10501745" y="0"/>
                </a:lnTo>
                <a:lnTo>
                  <a:pt x="8700654" y="2951018"/>
                </a:lnTo>
                <a:lnTo>
                  <a:pt x="0" y="297872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643242" y="380746"/>
            <a:ext cx="4517409" cy="1107996"/>
          </a:xfrm>
          <a:prstGeom prst="rect">
            <a:avLst/>
          </a:prstGeom>
          <a:noFill/>
        </p:spPr>
        <p:txBody>
          <a:bodyPr wrap="square" rtlCol="0">
            <a:spAutoFit/>
          </a:bodyPr>
          <a:lstStyle/>
          <a:p>
            <a:r>
              <a:rPr lang="en-US" altLang="zh-CN" sz="6600" b="1" dirty="0" smtClean="0">
                <a:latin typeface="Arial" panose="020B0604020202020204" pitchFamily="34" charset="0"/>
                <a:cs typeface="Arial" panose="020B0604020202020204" pitchFamily="34" charset="0"/>
              </a:rPr>
              <a:t>2020</a:t>
            </a:r>
            <a:endParaRPr lang="zh-CN" altLang="en-US" sz="6600" b="1" dirty="0">
              <a:latin typeface="Arial" panose="020B0604020202020204" pitchFamily="34" charset="0"/>
              <a:cs typeface="Arial" panose="020B0604020202020204" pitchFamily="34" charset="0"/>
            </a:endParaRPr>
          </a:p>
        </p:txBody>
      </p:sp>
      <p:sp>
        <p:nvSpPr>
          <p:cNvPr id="7" name="文本框 6"/>
          <p:cNvSpPr txBox="1"/>
          <p:nvPr/>
        </p:nvSpPr>
        <p:spPr>
          <a:xfrm>
            <a:off x="643242" y="1671415"/>
            <a:ext cx="11077303" cy="1938992"/>
          </a:xfrm>
          <a:prstGeom prst="rect">
            <a:avLst/>
          </a:prstGeom>
          <a:noFill/>
        </p:spPr>
        <p:txBody>
          <a:bodyPr wrap="square" rtlCol="0">
            <a:spAutoFit/>
          </a:bodyPr>
          <a:lstStyle/>
          <a:p>
            <a:pPr algn="ctr"/>
            <a:r>
              <a:rPr lang="zh-CN" altLang="en-US" sz="6000" b="1" dirty="0" smtClean="0">
                <a:latin typeface="微软雅黑" panose="020B0503020204020204" charset="-122"/>
                <a:ea typeface="微软雅黑" panose="020B0503020204020204" charset="-122"/>
              </a:rPr>
              <a:t>第六课      “我”和“我们”</a:t>
            </a:r>
            <a:endParaRPr lang="en-US" altLang="zh-CN" sz="6000" b="1" dirty="0" smtClean="0">
              <a:latin typeface="微软雅黑" panose="020B0503020204020204" charset="-122"/>
              <a:ea typeface="微软雅黑" panose="020B0503020204020204" charset="-122"/>
            </a:endParaRPr>
          </a:p>
          <a:p>
            <a:pPr algn="ctr"/>
            <a:r>
              <a:rPr lang="zh-CN" altLang="en-US" sz="6000" b="1" dirty="0">
                <a:latin typeface="微软雅黑" panose="020B0503020204020204" charset="-122"/>
                <a:ea typeface="微软雅黑" panose="020B0503020204020204" charset="-122"/>
              </a:rPr>
              <a:t>第一</a:t>
            </a:r>
            <a:r>
              <a:rPr lang="zh-CN" altLang="en-US" sz="6000" b="1" dirty="0" smtClean="0">
                <a:latin typeface="微软雅黑" panose="020B0503020204020204" charset="-122"/>
                <a:ea typeface="微软雅黑" panose="020B0503020204020204" charset="-122"/>
              </a:rPr>
              <a:t>框  集体生活邀请我</a:t>
            </a:r>
            <a:endParaRPr lang="zh-CN" altLang="en-US" sz="6000" b="1" dirty="0">
              <a:latin typeface="微软雅黑" panose="020B0503020204020204" charset="-122"/>
              <a:ea typeface="微软雅黑" panose="020B0503020204020204" charset="-122"/>
            </a:endParaRPr>
          </a:p>
        </p:txBody>
      </p:sp>
      <p:sp>
        <p:nvSpPr>
          <p:cNvPr id="10" name="文本框 9"/>
          <p:cNvSpPr txBox="1"/>
          <p:nvPr/>
        </p:nvSpPr>
        <p:spPr>
          <a:xfrm>
            <a:off x="3042148" y="3793080"/>
            <a:ext cx="5330379" cy="523220"/>
          </a:xfrm>
          <a:prstGeom prst="rect">
            <a:avLst/>
          </a:prstGeom>
          <a:noFill/>
        </p:spPr>
        <p:txBody>
          <a:bodyPr wrap="square" rtlCol="0">
            <a:spAutoFit/>
          </a:bodyPr>
          <a:lstStyle/>
          <a:p>
            <a:pPr lvl="0" algn="ctr"/>
            <a:r>
              <a:rPr lang="zh-CN" altLang="en-US" sz="2800" dirty="0">
                <a:solidFill>
                  <a:prstClr val="white"/>
                </a:solidFill>
                <a:latin typeface="微软雅黑" panose="020B0503020204020204" charset="-122"/>
                <a:ea typeface="微软雅黑" panose="020B0503020204020204" charset="-122"/>
              </a:rPr>
              <a:t>部编版七年级下册  道德与法治</a:t>
            </a:r>
            <a:endParaRPr lang="zh-CN" altLang="en-US" sz="2800" dirty="0">
              <a:solidFill>
                <a:prstClr val="white"/>
              </a:solidFill>
              <a:latin typeface="微软雅黑" panose="020B0503020204020204" charset="-122"/>
              <a:ea typeface="微软雅黑" panose="020B0503020204020204" charset="-122"/>
            </a:endParaRPr>
          </a:p>
        </p:txBody>
      </p:sp>
      <p:sp>
        <p:nvSpPr>
          <p:cNvPr id="11" name="文本框 10"/>
          <p:cNvSpPr txBox="1"/>
          <p:nvPr/>
        </p:nvSpPr>
        <p:spPr>
          <a:xfrm>
            <a:off x="2665012" y="4634812"/>
            <a:ext cx="6492240" cy="1200329"/>
          </a:xfrm>
          <a:prstGeom prst="rect">
            <a:avLst/>
          </a:prstGeom>
          <a:noFill/>
        </p:spPr>
        <p:txBody>
          <a:bodyPr wrap="square" rtlCol="0">
            <a:spAutoFit/>
          </a:bodyPr>
          <a:lstStyle/>
          <a:p>
            <a:r>
              <a:rPr lang="zh-CN" altLang="en-US" sz="2400" dirty="0" smtClean="0">
                <a:latin typeface="微软雅黑" panose="020B0503020204020204" charset="-122"/>
                <a:ea typeface="微软雅黑" panose="020B0503020204020204" charset="-122"/>
              </a:rPr>
              <a:t>授课教师：江南大学附属实验中学      陈莹洁</a:t>
            </a:r>
            <a:endParaRPr lang="en-US" altLang="zh-CN" sz="2400" dirty="0" smtClean="0">
              <a:latin typeface="微软雅黑" panose="020B0503020204020204" charset="-122"/>
              <a:ea typeface="微软雅黑" panose="020B0503020204020204" charset="-122"/>
            </a:endParaRPr>
          </a:p>
          <a:p>
            <a:r>
              <a:rPr lang="zh-CN" altLang="en-US" sz="2400" dirty="0">
                <a:latin typeface="微软雅黑" panose="020B0503020204020204" charset="-122"/>
                <a:ea typeface="微软雅黑" panose="020B0503020204020204" charset="-122"/>
              </a:rPr>
              <a:t>指导</a:t>
            </a:r>
            <a:r>
              <a:rPr lang="zh-CN" altLang="en-US" sz="2400" dirty="0" smtClean="0">
                <a:latin typeface="微软雅黑" panose="020B0503020204020204" charset="-122"/>
                <a:ea typeface="微软雅黑" panose="020B0503020204020204" charset="-122"/>
              </a:rPr>
              <a:t>教师：无锡市教育科学研究院      何国良</a:t>
            </a:r>
            <a:endParaRPr lang="en-US" altLang="zh-CN" sz="2400" dirty="0" smtClean="0">
              <a:latin typeface="微软雅黑" panose="020B0503020204020204" charset="-122"/>
              <a:ea typeface="微软雅黑" panose="020B0503020204020204" charset="-122"/>
            </a:endParaRPr>
          </a:p>
          <a:p>
            <a:r>
              <a:rPr lang="en-US" altLang="zh-CN" sz="2400" dirty="0">
                <a:latin typeface="微软雅黑" panose="020B0503020204020204" charset="-122"/>
                <a:ea typeface="微软雅黑" panose="020B0503020204020204" charset="-122"/>
              </a:rPr>
              <a:t> </a:t>
            </a:r>
            <a:r>
              <a:rPr lang="en-US" altLang="zh-CN" sz="2400" dirty="0" smtClean="0">
                <a:latin typeface="微软雅黑" panose="020B0503020204020204" charset="-122"/>
                <a:ea typeface="微软雅黑" panose="020B0503020204020204" charset="-122"/>
              </a:rPr>
              <a:t>               </a:t>
            </a:r>
            <a:r>
              <a:rPr lang="zh-CN" altLang="en-US" sz="2400" dirty="0" smtClean="0">
                <a:latin typeface="微软雅黑" panose="020B0503020204020204" charset="-122"/>
                <a:ea typeface="微软雅黑" panose="020B0503020204020204" charset="-122"/>
              </a:rPr>
              <a:t>滨湖区教育研究发展中心    张   淼</a:t>
            </a:r>
            <a:endParaRPr lang="zh-CN" altLang="en-US" sz="2400" dirty="0">
              <a:latin typeface="微软雅黑" panose="020B0503020204020204" charset="-122"/>
              <a:ea typeface="微软雅黑" panose="020B0503020204020204" charset="-122"/>
            </a:endParaRPr>
          </a:p>
        </p:txBody>
      </p:sp>
      <p:sp>
        <p:nvSpPr>
          <p:cNvPr id="12" name="矩形 4"/>
          <p:cNvSpPr/>
          <p:nvPr/>
        </p:nvSpPr>
        <p:spPr>
          <a:xfrm rot="10800000">
            <a:off x="10849935" y="5677467"/>
            <a:ext cx="3461657" cy="791572"/>
          </a:xfrm>
          <a:custGeom>
            <a:avLst/>
            <a:gdLst>
              <a:gd name="connsiteX0" fmla="*/ 0 w 10501745"/>
              <a:gd name="connsiteY0" fmla="*/ 0 h 2978727"/>
              <a:gd name="connsiteX1" fmla="*/ 10501745 w 10501745"/>
              <a:gd name="connsiteY1" fmla="*/ 0 h 2978727"/>
              <a:gd name="connsiteX2" fmla="*/ 10501745 w 10501745"/>
              <a:gd name="connsiteY2" fmla="*/ 2978727 h 2978727"/>
              <a:gd name="connsiteX3" fmla="*/ 0 w 10501745"/>
              <a:gd name="connsiteY3" fmla="*/ 2978727 h 2978727"/>
              <a:gd name="connsiteX4" fmla="*/ 0 w 10501745"/>
              <a:gd name="connsiteY4" fmla="*/ 0 h 2978727"/>
              <a:gd name="connsiteX0-1" fmla="*/ 0 w 10501745"/>
              <a:gd name="connsiteY0-2" fmla="*/ 0 h 2978727"/>
              <a:gd name="connsiteX1-3" fmla="*/ 10501745 w 10501745"/>
              <a:gd name="connsiteY1-4" fmla="*/ 0 h 2978727"/>
              <a:gd name="connsiteX2-5" fmla="*/ 8977745 w 10501745"/>
              <a:gd name="connsiteY2-6" fmla="*/ 2937163 h 2978727"/>
              <a:gd name="connsiteX3-7" fmla="*/ 0 w 10501745"/>
              <a:gd name="connsiteY3-8" fmla="*/ 2978727 h 2978727"/>
              <a:gd name="connsiteX4-9" fmla="*/ 0 w 10501745"/>
              <a:gd name="connsiteY4-10" fmla="*/ 0 h 2978727"/>
              <a:gd name="connsiteX0-11" fmla="*/ 0 w 10501745"/>
              <a:gd name="connsiteY0-12" fmla="*/ 0 h 2978727"/>
              <a:gd name="connsiteX1-13" fmla="*/ 10501745 w 10501745"/>
              <a:gd name="connsiteY1-14" fmla="*/ 0 h 2978727"/>
              <a:gd name="connsiteX2-15" fmla="*/ 8589818 w 10501745"/>
              <a:gd name="connsiteY2-16" fmla="*/ 2937163 h 2978727"/>
              <a:gd name="connsiteX3-17" fmla="*/ 0 w 10501745"/>
              <a:gd name="connsiteY3-18" fmla="*/ 2978727 h 2978727"/>
              <a:gd name="connsiteX4-19" fmla="*/ 0 w 10501745"/>
              <a:gd name="connsiteY4-20" fmla="*/ 0 h 2978727"/>
              <a:gd name="connsiteX0-21" fmla="*/ 0 w 10501745"/>
              <a:gd name="connsiteY0-22" fmla="*/ 0 h 2978727"/>
              <a:gd name="connsiteX1-23" fmla="*/ 10501745 w 10501745"/>
              <a:gd name="connsiteY1-24" fmla="*/ 0 h 2978727"/>
              <a:gd name="connsiteX2-25" fmla="*/ 8700654 w 10501745"/>
              <a:gd name="connsiteY2-26" fmla="*/ 2951018 h 2978727"/>
              <a:gd name="connsiteX3-27" fmla="*/ 0 w 10501745"/>
              <a:gd name="connsiteY3-28" fmla="*/ 2978727 h 2978727"/>
              <a:gd name="connsiteX4-29" fmla="*/ 0 w 10501745"/>
              <a:gd name="connsiteY4-30" fmla="*/ 0 h 297872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501745" h="2978727">
                <a:moveTo>
                  <a:pt x="0" y="0"/>
                </a:moveTo>
                <a:lnTo>
                  <a:pt x="10501745" y="0"/>
                </a:lnTo>
                <a:lnTo>
                  <a:pt x="8700654" y="2951018"/>
                </a:lnTo>
                <a:lnTo>
                  <a:pt x="0" y="297872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p:cNvSpPr txBox="1"/>
          <p:nvPr/>
        </p:nvSpPr>
        <p:spPr>
          <a:xfrm>
            <a:off x="3042148" y="686036"/>
            <a:ext cx="2339102" cy="461665"/>
          </a:xfrm>
          <a:prstGeom prst="rect">
            <a:avLst/>
          </a:prstGeom>
          <a:noFill/>
        </p:spPr>
        <p:txBody>
          <a:bodyPr wrap="none" rtlCol="0">
            <a:spAutoFit/>
          </a:bodyPr>
          <a:lstStyle/>
          <a:p>
            <a:pPr algn="ctr"/>
            <a:r>
              <a:rPr kumimoji="1" lang="zh-CN" altLang="en-US" sz="2400" b="1" dirty="0">
                <a:solidFill>
                  <a:schemeClr val="tx1">
                    <a:alpha val="63000"/>
                  </a:schemeClr>
                </a:solidFill>
                <a:latin typeface="微软雅黑" panose="020B0503020204020204" charset="-122"/>
                <a:ea typeface="微软雅黑" panose="020B0503020204020204" charset="-122"/>
                <a:cs typeface="微软雅黑" panose="020B0503020204020204" charset="-122"/>
              </a:rPr>
              <a:t>江苏省名师课堂</a:t>
            </a:r>
            <a:endParaRPr kumimoji="1" lang="zh-CN" altLang="en-US" sz="2400" b="1" dirty="0">
              <a:solidFill>
                <a:schemeClr val="tx1">
                  <a:alpha val="63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1433100" y="543134"/>
            <a:ext cx="10073276" cy="461665"/>
          </a:xfrm>
          <a:prstGeom prst="rect">
            <a:avLst/>
          </a:prstGeom>
        </p:spPr>
        <p:txBody>
          <a:bodyPr wrap="square">
            <a:spAutoFit/>
          </a:bodyPr>
          <a:lstStyle/>
          <a:p>
            <a:r>
              <a:rPr lang="zh-CN" altLang="zh-CN" sz="2400" b="1" dirty="0">
                <a:latin typeface="微软雅黑" panose="020B0503020204020204" charset="-122"/>
                <a:ea typeface="微软雅黑" panose="020B0503020204020204" charset="-122"/>
                <a:cs typeface="Times New Roman" panose="02020603050405020304" pitchFamily="18" charset="0"/>
              </a:rPr>
              <a:t>因为伤病而没有参加这场比赛的队员们，看到这个细节会有怎样的感受呢？</a:t>
            </a:r>
            <a:endParaRPr lang="zh-CN" altLang="en-US" sz="2400" b="1" dirty="0">
              <a:latin typeface="微软雅黑" panose="020B0503020204020204" charset="-122"/>
              <a:ea typeface="微软雅黑" panose="020B0503020204020204" charset="-122"/>
            </a:endParaRPr>
          </a:p>
        </p:txBody>
      </p:sp>
      <p:pic>
        <p:nvPicPr>
          <p:cNvPr id="5" name="升国旗细节">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433099" y="1108597"/>
            <a:ext cx="9823035" cy="527932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video>
              <p:cMediaNode vol="100000">
                <p:cTn id="2" fill="hold" display="1">
                  <p:stCondLst>
                    <p:cond delay="indefinite"/>
                  </p:stCondLst>
                  <p:endCondLst>
                    <p:cond evt="onNext" delay="0">
                      <p:tgtEl>
                        <p:sldTgt/>
                      </p:tgtEl>
                    </p:cond>
                    <p:cond evt="onPrev" delay="0">
                      <p:tgtEl>
                        <p:sldTgt/>
                      </p:tgtEl>
                    </p:cond>
                  </p:end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矩形 4"/>
          <p:cNvSpPr/>
          <p:nvPr/>
        </p:nvSpPr>
        <p:spPr>
          <a:xfrm>
            <a:off x="1694795" y="1643321"/>
            <a:ext cx="8802410" cy="523220"/>
          </a:xfrm>
          <a:prstGeom prst="rect">
            <a:avLst/>
          </a:prstGeom>
        </p:spPr>
        <p:txBody>
          <a:bodyPr wrap="none">
            <a:spAutoFit/>
          </a:bodyPr>
          <a:lstStyle/>
          <a:p>
            <a:r>
              <a:rPr lang="zh-CN" altLang="zh-CN" sz="2800" b="1" dirty="0">
                <a:latin typeface="微软雅黑" panose="020B0503020204020204" charset="-122"/>
                <a:ea typeface="微软雅黑" panose="020B0503020204020204" charset="-122"/>
                <a:cs typeface="Times New Roman" panose="02020603050405020304" pitchFamily="18" charset="0"/>
              </a:rPr>
              <a:t>作为集体的一员，我们在集体生活中有哪些情感需要？</a:t>
            </a:r>
            <a:endParaRPr lang="zh-CN" altLang="en-US" sz="2800" b="1" dirty="0">
              <a:latin typeface="微软雅黑" panose="020B0503020204020204" charset="-122"/>
              <a:ea typeface="微软雅黑" panose="020B0503020204020204" charset="-122"/>
            </a:endParaRPr>
          </a:p>
        </p:txBody>
      </p:sp>
      <p:grpSp>
        <p:nvGrpSpPr>
          <p:cNvPr id="9" name="组合 8"/>
          <p:cNvGrpSpPr/>
          <p:nvPr/>
        </p:nvGrpSpPr>
        <p:grpSpPr>
          <a:xfrm>
            <a:off x="1598636" y="2830283"/>
            <a:ext cx="8898569" cy="2494577"/>
            <a:chOff x="1138674" y="2830283"/>
            <a:chExt cx="8898569" cy="2494577"/>
          </a:xfrm>
        </p:grpSpPr>
        <p:sp>
          <p:nvSpPr>
            <p:cNvPr id="7" name="矩形: 圆角 5"/>
            <p:cNvSpPr/>
            <p:nvPr/>
          </p:nvSpPr>
          <p:spPr>
            <a:xfrm>
              <a:off x="1138674" y="2830283"/>
              <a:ext cx="8898569" cy="2494577"/>
            </a:xfrm>
            <a:prstGeom prst="roundRect">
              <a:avLst>
                <a:gd name="adj" fmla="val 4733"/>
              </a:avLst>
            </a:prstGeom>
            <a:solidFill>
              <a:schemeClr val="tx1"/>
            </a:solid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sz="1350" dirty="0">
                <a:solidFill>
                  <a:prstClr val="white"/>
                </a:solidFill>
                <a:latin typeface="Calibri" panose="020F0502020204030204"/>
                <a:ea typeface="华文中宋" panose="02010600040101010101" pitchFamily="2" charset="-122"/>
              </a:endParaRPr>
            </a:p>
          </p:txBody>
        </p:sp>
        <p:sp>
          <p:nvSpPr>
            <p:cNvPr id="8" name="矩形 7"/>
            <p:cNvSpPr/>
            <p:nvPr/>
          </p:nvSpPr>
          <p:spPr>
            <a:xfrm>
              <a:off x="2140713" y="3169630"/>
              <a:ext cx="6894490" cy="1814830"/>
            </a:xfrm>
            <a:prstGeom prst="rect">
              <a:avLst/>
            </a:prstGeom>
          </p:spPr>
          <p:txBody>
            <a:bodyPr wrap="square">
              <a:spAutoFit/>
            </a:bodyPr>
            <a:lstStyle/>
            <a:p>
              <a:pPr algn="just">
                <a:spcAft>
                  <a:spcPts val="0"/>
                </a:spcAft>
              </a:pPr>
              <a:r>
                <a:rPr lang="en-US" altLang="zh-CN" sz="2800" kern="1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        </a:t>
              </a:r>
              <a:r>
                <a:rPr lang="zh-CN" altLang="zh-CN" sz="2800" kern="1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在</a:t>
              </a:r>
              <a:r>
                <a:rPr lang="zh-CN" altLang="zh-CN" sz="28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集体中，我们希望被认可和接纳，得到尊重和理解，获得</a:t>
              </a:r>
              <a:r>
                <a:rPr lang="zh-CN" altLang="zh-CN" sz="2800" kern="1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安全感和归属感</a:t>
              </a:r>
              <a:r>
                <a:rPr lang="zh-CN" altLang="zh-CN" sz="28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a:t>
              </a:r>
              <a:r>
                <a:rPr lang="en-US" altLang="zh-CN" sz="28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a:t>
              </a:r>
              <a:r>
                <a:rPr lang="zh-CN" altLang="zh-CN" sz="28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作为集体的一员，我们也散发着自己的光和热，彼此传递关爱和温暖。（</a:t>
              </a:r>
              <a:r>
                <a:rPr lang="en-US" altLang="zh-CN" sz="28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P54</a:t>
              </a:r>
              <a:r>
                <a:rPr lang="zh-CN" altLang="zh-CN" sz="28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a:t>
              </a:r>
              <a:endParaRPr lang="zh-CN" altLang="zh-CN" sz="20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10" name="组合 9"/>
          <p:cNvGrpSpPr/>
          <p:nvPr/>
        </p:nvGrpSpPr>
        <p:grpSpPr>
          <a:xfrm>
            <a:off x="1554557" y="381925"/>
            <a:ext cx="2145978" cy="596997"/>
            <a:chOff x="1554557" y="381925"/>
            <a:chExt cx="2145978" cy="596997"/>
          </a:xfrm>
        </p:grpSpPr>
        <p:pic>
          <p:nvPicPr>
            <p:cNvPr id="11" name="图片 10"/>
            <p:cNvPicPr>
              <a:picLocks noChangeAspect="1"/>
            </p:cNvPicPr>
            <p:nvPr/>
          </p:nvPicPr>
          <p:blipFill>
            <a:blip r:embed="rId1"/>
            <a:stretch>
              <a:fillRect/>
            </a:stretch>
          </p:blipFill>
          <p:spPr>
            <a:xfrm>
              <a:off x="1554557" y="381925"/>
              <a:ext cx="2145978" cy="596997"/>
            </a:xfrm>
            <a:prstGeom prst="rect">
              <a:avLst/>
            </a:prstGeom>
          </p:spPr>
        </p:pic>
        <p:sp>
          <p:nvSpPr>
            <p:cNvPr id="12" name="矩形 11"/>
            <p:cNvSpPr/>
            <p:nvPr/>
          </p:nvSpPr>
          <p:spPr>
            <a:xfrm>
              <a:off x="1813861" y="394971"/>
              <a:ext cx="1627369" cy="523220"/>
            </a:xfrm>
            <a:prstGeom prst="rect">
              <a:avLst/>
            </a:prstGeom>
          </p:spPr>
          <p:txBody>
            <a:bodyPr wrap="none">
              <a:spAutoFit/>
            </a:bodyPr>
            <a:lstStyle/>
            <a:p>
              <a:pPr lvl="0" fontAlgn="base">
                <a:spcBef>
                  <a:spcPct val="0"/>
                </a:spcBef>
                <a:spcAft>
                  <a:spcPct val="0"/>
                </a:spcAft>
              </a:pPr>
              <a:r>
                <a:rPr lang="zh-CN" altLang="en-US" sz="2800" b="1" dirty="0">
                  <a:solidFill>
                    <a:srgbClr val="FFFFFF"/>
                  </a:solidFill>
                  <a:latin typeface="黑体" panose="02010609060101010101" pitchFamily="49" charset="-122"/>
                  <a:ea typeface="黑体" panose="02010609060101010101" pitchFamily="49" charset="-122"/>
                </a:rPr>
                <a:t>课堂笔记</a:t>
              </a:r>
              <a:endParaRPr lang="zh-CN" altLang="en-US" sz="2800" b="1" dirty="0">
                <a:solidFill>
                  <a:srgbClr val="FFFFFF"/>
                </a:solidFill>
                <a:latin typeface="黑体" panose="02010609060101010101" pitchFamily="49" charset="-122"/>
                <a:ea typeface="黑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矩形 4"/>
          <p:cNvSpPr/>
          <p:nvPr/>
        </p:nvSpPr>
        <p:spPr>
          <a:xfrm>
            <a:off x="1723448" y="381752"/>
            <a:ext cx="2063385" cy="646331"/>
          </a:xfrm>
          <a:prstGeom prst="rect">
            <a:avLst/>
          </a:prstGeom>
          <a:noFill/>
        </p:spPr>
        <p:txBody>
          <a:bodyPr wrap="none" lIns="91440" tIns="45720" rIns="91440" bIns="45720">
            <a:spAutoFit/>
          </a:bodyPr>
          <a:lstStyle/>
          <a:p>
            <a:pPr algn="ctr"/>
            <a:r>
              <a:rPr lang="zh-CN" altLang="en-US" sz="3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相关链接</a:t>
            </a:r>
            <a:endParaRPr lang="zh-CN" alt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 name="矩形: 圆角 5"/>
          <p:cNvSpPr/>
          <p:nvPr/>
        </p:nvSpPr>
        <p:spPr>
          <a:xfrm>
            <a:off x="1041600" y="2526221"/>
            <a:ext cx="10099675" cy="2494577"/>
          </a:xfrm>
          <a:prstGeom prst="roundRect">
            <a:avLst>
              <a:gd name="adj" fmla="val 4733"/>
            </a:avLst>
          </a:prstGeom>
          <a:solidFill>
            <a:schemeClr val="tx1"/>
          </a:solid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sz="1350" dirty="0">
              <a:solidFill>
                <a:prstClr val="white"/>
              </a:solidFill>
              <a:latin typeface="Calibri" panose="020F0502020204030204"/>
              <a:ea typeface="华文中宋" panose="02010600040101010101" pitchFamily="2" charset="-122"/>
            </a:endParaRPr>
          </a:p>
        </p:txBody>
      </p:sp>
      <p:sp>
        <p:nvSpPr>
          <p:cNvPr id="9" name="文本框 8"/>
          <p:cNvSpPr txBox="1"/>
          <p:nvPr/>
        </p:nvSpPr>
        <p:spPr>
          <a:xfrm>
            <a:off x="1723448" y="2796823"/>
            <a:ext cx="8811471" cy="1938020"/>
          </a:xfrm>
          <a:prstGeom prst="rect">
            <a:avLst/>
          </a:prstGeom>
          <a:noFill/>
        </p:spPr>
        <p:txBody>
          <a:bodyPr wrap="square" rtlCol="0">
            <a:spAutoFit/>
          </a:bodyPr>
          <a:lstStyle/>
          <a:p>
            <a:r>
              <a:rPr lang="zh-CN" altLang="en-US" sz="24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        每个人都害怕孤独和寂寞，希望自己归属某一个或多个群体（如家庭、学校），希望加入某个组织、某个团体，从中得到温暖，获得帮助和关爱，从而消除或减少孤独和寂寞，获得</a:t>
            </a:r>
            <a:r>
              <a:rPr lang="zh-CN" altLang="en-US" sz="2400"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安全感</a:t>
            </a:r>
            <a:r>
              <a:rPr lang="zh-CN" altLang="en-US" sz="24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a:t>
            </a:r>
            <a:r>
              <a:rPr lang="en-US" altLang="zh-CN" sz="24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a:t>
            </a:r>
            <a:r>
              <a:rPr lang="zh-CN" altLang="en-US" sz="24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个人认同自己属于群体中的一员，被他人接受、认同，有价值感并与群体成为整体，这种感受就是</a:t>
            </a:r>
            <a:r>
              <a:rPr lang="zh-CN" altLang="en-US" sz="2400"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归属感</a:t>
            </a:r>
            <a:r>
              <a:rPr lang="zh-CN" altLang="en-US" sz="24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a:t>
            </a:r>
            <a:r>
              <a:rPr lang="en-US" altLang="zh-CN" sz="24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P54</a:t>
            </a:r>
            <a:r>
              <a:rPr lang="zh-CN" altLang="en-US" sz="24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a:t>
            </a:r>
            <a:endParaRPr lang="zh-CN" altLang="en-US" sz="24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7606" y="1275228"/>
            <a:ext cx="3716360" cy="2653481"/>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966" y="1249327"/>
            <a:ext cx="3751200" cy="2653481"/>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66" y="1249327"/>
            <a:ext cx="3715200" cy="2679381"/>
          </a:xfrm>
          <a:prstGeom prst="rect">
            <a:avLst/>
          </a:prstGeom>
        </p:spPr>
      </p:pic>
      <p:sp>
        <p:nvSpPr>
          <p:cNvPr id="8" name="矩形 7"/>
          <p:cNvSpPr/>
          <p:nvPr/>
        </p:nvSpPr>
        <p:spPr>
          <a:xfrm>
            <a:off x="1669959" y="4371132"/>
            <a:ext cx="9183583" cy="1384995"/>
          </a:xfrm>
          <a:prstGeom prst="rect">
            <a:avLst/>
          </a:prstGeom>
        </p:spPr>
        <p:txBody>
          <a:bodyPr wrap="square">
            <a:spAutoFit/>
          </a:bodyPr>
          <a:lstStyle/>
          <a:p>
            <a:r>
              <a:rPr lang="zh-CN" altLang="en-US" sz="2800" dirty="0">
                <a:latin typeface="微软雅黑" panose="020B0503020204020204" charset="-122"/>
                <a:ea typeface="微软雅黑" panose="020B0503020204020204" charset="-122"/>
              </a:rPr>
              <a:t>中国女排这一集体获得过多项赛事的世界冠军，四度摘得感动中国人物评选大奖。中国女排五连冠群体，获评“最美奋斗者”集体称号。</a:t>
            </a:r>
            <a:endParaRPr lang="zh-CN" altLang="en-US" sz="2800"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矩形 4"/>
          <p:cNvSpPr/>
          <p:nvPr/>
        </p:nvSpPr>
        <p:spPr>
          <a:xfrm>
            <a:off x="839808" y="1827658"/>
            <a:ext cx="9520555" cy="523220"/>
          </a:xfrm>
          <a:prstGeom prst="rect">
            <a:avLst/>
          </a:prstGeom>
        </p:spPr>
        <p:txBody>
          <a:bodyPr wrap="none">
            <a:spAutoFit/>
          </a:bodyPr>
          <a:lstStyle/>
          <a:p>
            <a:pPr algn="just">
              <a:spcAft>
                <a:spcPts val="0"/>
              </a:spcAft>
            </a:pPr>
            <a:r>
              <a:rPr lang="zh-CN" altLang="zh-CN" sz="2800" b="1" kern="100" dirty="0">
                <a:latin typeface="微软雅黑" panose="020B0503020204020204" charset="-122"/>
                <a:ea typeface="微软雅黑" panose="020B0503020204020204" charset="-122"/>
                <a:cs typeface="Times New Roman" panose="02020603050405020304" pitchFamily="18" charset="0"/>
              </a:rPr>
              <a:t>如果你是女排的一员，当集体获得这些荣誉</a:t>
            </a:r>
            <a:r>
              <a:rPr lang="zh-CN" altLang="zh-CN" sz="2800" b="1" kern="100" dirty="0" smtClean="0">
                <a:latin typeface="微软雅黑" panose="020B0503020204020204" charset="-122"/>
                <a:ea typeface="微软雅黑" panose="020B0503020204020204" charset="-122"/>
                <a:cs typeface="Times New Roman" panose="02020603050405020304" pitchFamily="18" charset="0"/>
              </a:rPr>
              <a:t>时</a:t>
            </a:r>
            <a:r>
              <a:rPr lang="zh-CN" altLang="en-US" sz="2800" b="1" kern="100" dirty="0" smtClean="0">
                <a:latin typeface="微软雅黑" panose="020B0503020204020204" charset="-122"/>
                <a:ea typeface="微软雅黑" panose="020B0503020204020204" charset="-122"/>
                <a:cs typeface="Times New Roman" panose="02020603050405020304" pitchFamily="18" charset="0"/>
              </a:rPr>
              <a:t>有</a:t>
            </a:r>
            <a:r>
              <a:rPr lang="zh-CN" altLang="zh-CN" sz="2800" b="1" kern="100" dirty="0" smtClean="0">
                <a:latin typeface="微软雅黑" panose="020B0503020204020204" charset="-122"/>
                <a:ea typeface="微软雅黑" panose="020B0503020204020204" charset="-122"/>
                <a:cs typeface="Times New Roman" panose="02020603050405020304" pitchFamily="18" charset="0"/>
              </a:rPr>
              <a:t>什么</a:t>
            </a:r>
            <a:r>
              <a:rPr lang="zh-CN" altLang="zh-CN" sz="2800" b="1" kern="100" dirty="0">
                <a:latin typeface="微软雅黑" panose="020B0503020204020204" charset="-122"/>
                <a:ea typeface="微软雅黑" panose="020B0503020204020204" charset="-122"/>
                <a:cs typeface="Times New Roman" panose="02020603050405020304" pitchFamily="18" charset="0"/>
              </a:rPr>
              <a:t>感受？</a:t>
            </a:r>
            <a:endParaRPr lang="zh-CN" altLang="zh-CN" sz="2000" b="1" kern="100" dirty="0">
              <a:latin typeface="微软雅黑" panose="020B0503020204020204" charset="-122"/>
              <a:ea typeface="微软雅黑" panose="020B0503020204020204" charset="-122"/>
              <a:cs typeface="Times New Roman" panose="02020603050405020304" pitchFamily="18" charset="0"/>
            </a:endParaRPr>
          </a:p>
        </p:txBody>
      </p:sp>
      <p:pic>
        <p:nvPicPr>
          <p:cNvPr id="7" name="图片 6"/>
          <p:cNvPicPr>
            <a:picLocks noChangeAspect="1"/>
          </p:cNvPicPr>
          <p:nvPr/>
        </p:nvPicPr>
        <p:blipFill>
          <a:blip r:embed="rId1"/>
          <a:stretch>
            <a:fillRect/>
          </a:stretch>
        </p:blipFill>
        <p:spPr>
          <a:xfrm>
            <a:off x="1554557" y="381925"/>
            <a:ext cx="2145978" cy="596997"/>
          </a:xfrm>
          <a:prstGeom prst="rect">
            <a:avLst/>
          </a:prstGeom>
        </p:spPr>
      </p:pic>
      <p:sp>
        <p:nvSpPr>
          <p:cNvPr id="8" name="矩形 7"/>
          <p:cNvSpPr/>
          <p:nvPr/>
        </p:nvSpPr>
        <p:spPr>
          <a:xfrm>
            <a:off x="1813861" y="394971"/>
            <a:ext cx="1627369" cy="523220"/>
          </a:xfrm>
          <a:prstGeom prst="rect">
            <a:avLst/>
          </a:prstGeom>
        </p:spPr>
        <p:txBody>
          <a:bodyPr wrap="none">
            <a:spAutoFit/>
          </a:bodyPr>
          <a:lstStyle/>
          <a:p>
            <a:pPr lvl="0" fontAlgn="base">
              <a:spcBef>
                <a:spcPct val="0"/>
              </a:spcBef>
              <a:spcAft>
                <a:spcPct val="0"/>
              </a:spcAft>
            </a:pPr>
            <a:r>
              <a:rPr lang="zh-CN" altLang="en-US" sz="2800" b="1" dirty="0">
                <a:solidFill>
                  <a:srgbClr val="FFFFFF"/>
                </a:solidFill>
                <a:latin typeface="黑体" panose="02010609060101010101" pitchFamily="49" charset="-122"/>
                <a:ea typeface="黑体" panose="02010609060101010101" pitchFamily="49" charset="-122"/>
              </a:rPr>
              <a:t>课堂笔记</a:t>
            </a:r>
            <a:endParaRPr lang="zh-CN" altLang="en-US" sz="2800" b="1" dirty="0">
              <a:solidFill>
                <a:srgbClr val="FFFFFF"/>
              </a:solidFill>
              <a:latin typeface="黑体" panose="02010609060101010101" pitchFamily="49" charset="-122"/>
              <a:ea typeface="黑体" panose="02010609060101010101" pitchFamily="49" charset="-122"/>
            </a:endParaRPr>
          </a:p>
        </p:txBody>
      </p:sp>
      <p:grpSp>
        <p:nvGrpSpPr>
          <p:cNvPr id="11" name="组合 10"/>
          <p:cNvGrpSpPr/>
          <p:nvPr/>
        </p:nvGrpSpPr>
        <p:grpSpPr>
          <a:xfrm>
            <a:off x="666234" y="2850154"/>
            <a:ext cx="10099675" cy="2494577"/>
            <a:chOff x="666234" y="2850154"/>
            <a:chExt cx="10099675" cy="2494577"/>
          </a:xfrm>
        </p:grpSpPr>
        <p:sp>
          <p:nvSpPr>
            <p:cNvPr id="9" name="矩形: 圆角 5"/>
            <p:cNvSpPr/>
            <p:nvPr/>
          </p:nvSpPr>
          <p:spPr>
            <a:xfrm>
              <a:off x="666234" y="2850154"/>
              <a:ext cx="10099675" cy="2494577"/>
            </a:xfrm>
            <a:prstGeom prst="roundRect">
              <a:avLst>
                <a:gd name="adj" fmla="val 4733"/>
              </a:avLst>
            </a:prstGeom>
            <a:solidFill>
              <a:schemeClr val="tx1"/>
            </a:solid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sz="1350" dirty="0">
                <a:solidFill>
                  <a:prstClr val="white"/>
                </a:solidFill>
                <a:latin typeface="Calibri" panose="020F0502020204030204"/>
                <a:ea typeface="华文中宋" panose="02010600040101010101" pitchFamily="2" charset="-122"/>
              </a:endParaRPr>
            </a:p>
          </p:txBody>
        </p:sp>
        <p:sp>
          <p:nvSpPr>
            <p:cNvPr id="10" name="矩形 9"/>
            <p:cNvSpPr/>
            <p:nvPr/>
          </p:nvSpPr>
          <p:spPr>
            <a:xfrm>
              <a:off x="1412379" y="2969049"/>
              <a:ext cx="8607383" cy="2246769"/>
            </a:xfrm>
            <a:prstGeom prst="rect">
              <a:avLst/>
            </a:prstGeom>
          </p:spPr>
          <p:txBody>
            <a:bodyPr wrap="square">
              <a:spAutoFit/>
            </a:bodyPr>
            <a:lstStyle/>
            <a:p>
              <a:pPr algn="just">
                <a:spcAft>
                  <a:spcPts val="0"/>
                </a:spcAft>
              </a:pPr>
              <a:r>
                <a:rPr lang="en-US" altLang="zh-CN" sz="2800" kern="1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        </a:t>
              </a:r>
              <a:r>
                <a:rPr lang="zh-CN" altLang="zh-CN" sz="2800" kern="1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当</a:t>
              </a:r>
              <a:r>
                <a:rPr lang="zh-CN" altLang="zh-CN" sz="28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集体取得成绩、受到表彰或奖励时，我们可以体验到</a:t>
              </a:r>
              <a:r>
                <a:rPr lang="zh-CN" altLang="zh-CN" sz="2800" kern="1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集体荣誉感</a:t>
              </a:r>
              <a:r>
                <a:rPr lang="zh-CN" altLang="zh-CN" sz="28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。这种荣誉感令我们骄傲、自豪，给我们温暖和力量，激励我们不断前进。集体荣誉是集体成员共同奋斗的结果，是我们共同的荣誉。 （</a:t>
              </a:r>
              <a:r>
                <a:rPr lang="en-US" altLang="zh-CN" sz="28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P54</a:t>
              </a:r>
              <a:r>
                <a:rPr lang="zh-CN" altLang="zh-CN" sz="28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a:t>
              </a:r>
              <a:endParaRPr lang="zh-CN" altLang="zh-CN" sz="20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矩形 4"/>
          <p:cNvSpPr/>
          <p:nvPr/>
        </p:nvSpPr>
        <p:spPr>
          <a:xfrm>
            <a:off x="1723448" y="381752"/>
            <a:ext cx="2063385" cy="646331"/>
          </a:xfrm>
          <a:prstGeom prst="rect">
            <a:avLst/>
          </a:prstGeom>
          <a:noFill/>
        </p:spPr>
        <p:txBody>
          <a:bodyPr wrap="none" lIns="91440" tIns="45720" rIns="91440" bIns="45720">
            <a:spAutoFit/>
          </a:bodyPr>
          <a:lstStyle/>
          <a:p>
            <a:pPr algn="ctr"/>
            <a:r>
              <a:rPr lang="zh-CN" altLang="en-US" sz="3600" b="1" spc="50" dirty="0" smtClean="0">
                <a:ln w="9525" cmpd="sng">
                  <a:solidFill>
                    <a:srgbClr val="4F81BD"/>
                  </a:solidFill>
                  <a:prstDash val="solid"/>
                </a:ln>
                <a:solidFill>
                  <a:srgbClr val="70AD47">
                    <a:tint val="1000"/>
                  </a:srgbClr>
                </a:solidFill>
                <a:effectLst>
                  <a:glow rad="38100">
                    <a:srgbClr val="4F81BD">
                      <a:alpha val="40000"/>
                    </a:srgbClr>
                  </a:glow>
                </a:effectLst>
              </a:rPr>
              <a:t>相关链接</a:t>
            </a:r>
            <a:endParaRPr lang="zh-CN" altLang="en-US" sz="3600" b="1" spc="50" dirty="0">
              <a:ln w="9525" cmpd="sng">
                <a:solidFill>
                  <a:srgbClr val="4F81BD"/>
                </a:solidFill>
                <a:prstDash val="solid"/>
              </a:ln>
              <a:solidFill>
                <a:srgbClr val="70AD47">
                  <a:tint val="1000"/>
                </a:srgbClr>
              </a:solidFill>
              <a:effectLst>
                <a:glow rad="38100">
                  <a:srgbClr val="4F81BD">
                    <a:alpha val="40000"/>
                  </a:srgbClr>
                </a:glow>
              </a:effectLst>
            </a:endParaRPr>
          </a:p>
        </p:txBody>
      </p:sp>
      <p:sp>
        <p:nvSpPr>
          <p:cNvPr id="6" name="矩形 5"/>
          <p:cNvSpPr/>
          <p:nvPr/>
        </p:nvSpPr>
        <p:spPr>
          <a:xfrm>
            <a:off x="4157398" y="1683406"/>
            <a:ext cx="3057247" cy="584775"/>
          </a:xfrm>
          <a:prstGeom prst="rect">
            <a:avLst/>
          </a:prstGeom>
        </p:spPr>
        <p:txBody>
          <a:bodyPr wrap="none">
            <a:spAutoFit/>
          </a:bodyPr>
          <a:lstStyle/>
          <a:p>
            <a:r>
              <a:rPr lang="zh-CN" altLang="zh-CN" sz="3200" b="1" dirty="0">
                <a:solidFill>
                  <a:prstClr val="white"/>
                </a:solidFill>
                <a:latin typeface="微软雅黑" panose="020B0503020204020204" charset="-122"/>
                <a:ea typeface="微软雅黑" panose="020B0503020204020204" charset="-122"/>
                <a:cs typeface="Times New Roman" panose="02020603050405020304" pitchFamily="18" charset="0"/>
              </a:rPr>
              <a:t>什么</a:t>
            </a:r>
            <a:r>
              <a:rPr lang="zh-CN" altLang="zh-CN" sz="3200" b="1" dirty="0" smtClean="0">
                <a:solidFill>
                  <a:prstClr val="white"/>
                </a:solidFill>
                <a:latin typeface="微软雅黑" panose="020B0503020204020204" charset="-122"/>
                <a:ea typeface="微软雅黑" panose="020B0503020204020204" charset="-122"/>
                <a:cs typeface="Times New Roman" panose="02020603050405020304" pitchFamily="18" charset="0"/>
              </a:rPr>
              <a:t>是</a:t>
            </a:r>
            <a:r>
              <a:rPr lang="zh-CN" altLang="en-US" sz="3200" b="1" dirty="0">
                <a:solidFill>
                  <a:prstClr val="white"/>
                </a:solidFill>
                <a:latin typeface="微软雅黑" panose="020B0503020204020204" charset="-122"/>
                <a:ea typeface="微软雅黑" panose="020B0503020204020204" charset="-122"/>
                <a:cs typeface="Times New Roman" panose="02020603050405020304" pitchFamily="18" charset="0"/>
              </a:rPr>
              <a:t>荣誉</a:t>
            </a:r>
            <a:r>
              <a:rPr lang="zh-CN" altLang="zh-CN" sz="3200" b="1" dirty="0" smtClean="0">
                <a:solidFill>
                  <a:prstClr val="white"/>
                </a:solidFill>
                <a:latin typeface="微软雅黑" panose="020B0503020204020204" charset="-122"/>
                <a:ea typeface="微软雅黑" panose="020B0503020204020204" charset="-122"/>
                <a:cs typeface="Times New Roman" panose="02020603050405020304" pitchFamily="18" charset="0"/>
              </a:rPr>
              <a:t>感</a:t>
            </a:r>
            <a:r>
              <a:rPr lang="zh-CN" altLang="zh-CN" sz="3200" b="1" dirty="0">
                <a:solidFill>
                  <a:prstClr val="white"/>
                </a:solidFill>
                <a:latin typeface="微软雅黑" panose="020B0503020204020204" charset="-122"/>
                <a:ea typeface="微软雅黑" panose="020B0503020204020204" charset="-122"/>
                <a:cs typeface="Times New Roman" panose="02020603050405020304" pitchFamily="18" charset="0"/>
              </a:rPr>
              <a:t>？</a:t>
            </a:r>
            <a:endParaRPr lang="zh-CN" altLang="en-US" sz="3200" b="1" dirty="0">
              <a:solidFill>
                <a:prstClr val="white"/>
              </a:solidFill>
              <a:latin typeface="微软雅黑" panose="020B0503020204020204" charset="-122"/>
              <a:ea typeface="微软雅黑" panose="020B0503020204020204" charset="-122"/>
            </a:endParaRPr>
          </a:p>
        </p:txBody>
      </p:sp>
      <p:grpSp>
        <p:nvGrpSpPr>
          <p:cNvPr id="7" name="组合 6"/>
          <p:cNvGrpSpPr/>
          <p:nvPr/>
        </p:nvGrpSpPr>
        <p:grpSpPr>
          <a:xfrm>
            <a:off x="1138674" y="2667889"/>
            <a:ext cx="10099675" cy="2494577"/>
            <a:chOff x="1138674" y="2667889"/>
            <a:chExt cx="10099675" cy="2494577"/>
          </a:xfrm>
        </p:grpSpPr>
        <p:sp>
          <p:nvSpPr>
            <p:cNvPr id="8" name="矩形: 圆角 5"/>
            <p:cNvSpPr/>
            <p:nvPr/>
          </p:nvSpPr>
          <p:spPr>
            <a:xfrm>
              <a:off x="1138674" y="2667889"/>
              <a:ext cx="10099675" cy="2494577"/>
            </a:xfrm>
            <a:prstGeom prst="roundRect">
              <a:avLst>
                <a:gd name="adj" fmla="val 4733"/>
              </a:avLst>
            </a:prstGeom>
            <a:solidFill>
              <a:schemeClr val="tx1"/>
            </a:solid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sz="1350" dirty="0">
                <a:solidFill>
                  <a:prstClr val="white"/>
                </a:solidFill>
                <a:latin typeface="Calibri" panose="020F0502020204030204"/>
                <a:ea typeface="华文中宋" panose="02010600040101010101" pitchFamily="2" charset="-122"/>
              </a:endParaRPr>
            </a:p>
          </p:txBody>
        </p:sp>
        <p:sp>
          <p:nvSpPr>
            <p:cNvPr id="9" name="文本框 8"/>
            <p:cNvSpPr txBox="1"/>
            <p:nvPr/>
          </p:nvSpPr>
          <p:spPr>
            <a:xfrm>
              <a:off x="1861481" y="3042642"/>
              <a:ext cx="8976574" cy="1938992"/>
            </a:xfrm>
            <a:prstGeom prst="rect">
              <a:avLst/>
            </a:prstGeom>
            <a:noFill/>
          </p:spPr>
          <p:txBody>
            <a:bodyPr wrap="square" rtlCol="0">
              <a:spAutoFit/>
            </a:bodyPr>
            <a:lstStyle/>
            <a:p>
              <a:r>
                <a:rPr lang="zh-CN" altLang="en-US" sz="24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        在集体生活中，我们将逐渐体会到集体荣辱与自己的关系，体会到我们在集体中的地位。当集体取得成绩、受到表彰或奖励时，我们会产生欣慰、光荣、自豪之感；当集体受到批评、惩罚时，我们会产生不安、羞愧、自责之感。这就是</a:t>
              </a:r>
              <a:r>
                <a:rPr lang="zh-CN" altLang="en-US" sz="2400"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集体荣誉感</a:t>
              </a:r>
              <a:r>
                <a:rPr lang="zh-CN" altLang="en-US" sz="24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a:t>
              </a:r>
              <a:r>
                <a:rPr lang="en-US" altLang="zh-CN" sz="24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P55</a:t>
              </a:r>
              <a:r>
                <a:rPr lang="zh-CN" altLang="en-US" sz="24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a:t>
              </a:r>
              <a:endParaRPr lang="zh-CN" altLang="en-US" sz="2400"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矩形 4"/>
          <p:cNvSpPr/>
          <p:nvPr>
            <p:custDataLst>
              <p:tags r:id="rId1"/>
            </p:custDataLst>
          </p:nvPr>
        </p:nvSpPr>
        <p:spPr>
          <a:xfrm>
            <a:off x="1508490" y="2186503"/>
            <a:ext cx="9140678" cy="828824"/>
          </a:xfrm>
          <a:prstGeom prst="rect">
            <a:avLst/>
          </a:prstGeom>
          <a:gradFill>
            <a:gsLst>
              <a:gs pos="0">
                <a:srgbClr val="F75515"/>
              </a:gs>
              <a:gs pos="100000">
                <a:srgbClr val="ED1C24"/>
              </a:gs>
            </a:gsLst>
            <a:lin ang="0" scaled="0"/>
          </a:gradFill>
          <a:ln w="12700" cap="flat" cmpd="sng" algn="ctr">
            <a:noFill/>
            <a:prstDash val="solid"/>
            <a:miter lim="800000"/>
          </a:ln>
          <a:effectLst/>
        </p:spPr>
        <p:txBody>
          <a:bodyPr rtlCol="0" anchor="ctr"/>
          <a:lstStyle/>
          <a:p>
            <a:pPr algn="ctr" defTabSz="913765">
              <a:defRPr/>
            </a:pPr>
            <a:endParaRPr lang="zh-CN" altLang="en-US" sz="1800" kern="0">
              <a:solidFill>
                <a:prstClr val="white"/>
              </a:solidFill>
            </a:endParaRPr>
          </a:p>
        </p:txBody>
      </p:sp>
      <p:sp>
        <p:nvSpPr>
          <p:cNvPr id="6" name="文本框 5"/>
          <p:cNvSpPr txBox="1"/>
          <p:nvPr>
            <p:custDataLst>
              <p:tags r:id="rId2"/>
            </p:custDataLst>
          </p:nvPr>
        </p:nvSpPr>
        <p:spPr>
          <a:xfrm>
            <a:off x="1969842" y="2262856"/>
            <a:ext cx="2716412" cy="676118"/>
          </a:xfrm>
          <a:prstGeom prst="rect">
            <a:avLst/>
          </a:prstGeom>
          <a:noFill/>
        </p:spPr>
        <p:txBody>
          <a:bodyPr vert="horz" wrap="none" rtlCol="0">
            <a:noAutofit/>
          </a:bodyPr>
          <a:lstStyle/>
          <a:p>
            <a:pPr defTabSz="457200"/>
            <a:r>
              <a:rPr lang="zh-CN" altLang="en-US" sz="3600" b="1" spc="400" dirty="0" smtClean="0">
                <a:solidFill>
                  <a:prstClr val="white"/>
                </a:solidFill>
                <a:latin typeface="微软雅黑" panose="020B0503020204020204" charset="-122"/>
                <a:ea typeface="微软雅黑" panose="020B0503020204020204" charset="-122"/>
                <a:cs typeface="Microsoft New Tai Lue" panose="020B0502040204020203" pitchFamily="34" charset="0"/>
              </a:rPr>
              <a:t>第二部分</a:t>
            </a:r>
            <a:endParaRPr lang="zh-CN" altLang="en-US" sz="3600" b="1" spc="400" dirty="0">
              <a:solidFill>
                <a:prstClr val="white"/>
              </a:solidFill>
              <a:latin typeface="微软雅黑" panose="020B0503020204020204" charset="-122"/>
              <a:ea typeface="微软雅黑" panose="020B0503020204020204" charset="-122"/>
              <a:cs typeface="Microsoft New Tai Lue" panose="020B0502040204020203" pitchFamily="34" charset="0"/>
            </a:endParaRPr>
          </a:p>
        </p:txBody>
      </p:sp>
      <p:pic>
        <p:nvPicPr>
          <p:cNvPr id="7" name="图片 6"/>
          <p:cNvPicPr>
            <a:picLocks noChangeAspect="1"/>
          </p:cNvPicPr>
          <p:nvPr/>
        </p:nvPicPr>
        <p:blipFill>
          <a:blip r:embed="rId3"/>
          <a:stretch>
            <a:fillRect/>
          </a:stretch>
        </p:blipFill>
        <p:spPr>
          <a:xfrm>
            <a:off x="5147606" y="2200132"/>
            <a:ext cx="2536156" cy="85961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5" name="2016感动中国特别致敬 截取视频">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38674" y="969024"/>
            <a:ext cx="9759936" cy="5356478"/>
          </a:xfrm>
          <a:prstGeom prst="rect">
            <a:avLst/>
          </a:prstGeom>
        </p:spPr>
      </p:pic>
      <p:sp>
        <p:nvSpPr>
          <p:cNvPr id="6" name="矩形 5"/>
          <p:cNvSpPr/>
          <p:nvPr/>
        </p:nvSpPr>
        <p:spPr>
          <a:xfrm>
            <a:off x="1846709" y="507358"/>
            <a:ext cx="7571303" cy="461665"/>
          </a:xfrm>
          <a:prstGeom prst="rect">
            <a:avLst/>
          </a:prstGeom>
        </p:spPr>
        <p:txBody>
          <a:bodyPr wrap="none">
            <a:spAutoFit/>
          </a:bodyPr>
          <a:lstStyle/>
          <a:p>
            <a:pPr algn="just">
              <a:spcAft>
                <a:spcPts val="0"/>
              </a:spcAft>
            </a:pPr>
            <a:r>
              <a:rPr lang="zh-CN" altLang="zh-CN" sz="2400" b="1" kern="100" dirty="0">
                <a:latin typeface="微软雅黑" panose="020B0503020204020204" charset="-122"/>
                <a:ea typeface="微软雅黑" panose="020B0503020204020204" charset="-122"/>
                <a:cs typeface="Times New Roman" panose="02020603050405020304" pitchFamily="18" charset="0"/>
              </a:rPr>
              <a:t>中国女排有着强大的力量，集体的力量来源于什么呢？</a:t>
            </a:r>
            <a:endParaRPr lang="zh-CN" altLang="zh-CN" b="1" kern="100" dirty="0">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 name="组合 4"/>
          <p:cNvGrpSpPr/>
          <p:nvPr/>
        </p:nvGrpSpPr>
        <p:grpSpPr>
          <a:xfrm>
            <a:off x="1554557" y="369046"/>
            <a:ext cx="2145978" cy="596997"/>
            <a:chOff x="1554557" y="381925"/>
            <a:chExt cx="2145978" cy="596997"/>
          </a:xfrm>
        </p:grpSpPr>
        <p:pic>
          <p:nvPicPr>
            <p:cNvPr id="6" name="图片 5"/>
            <p:cNvPicPr>
              <a:picLocks noChangeAspect="1"/>
            </p:cNvPicPr>
            <p:nvPr/>
          </p:nvPicPr>
          <p:blipFill>
            <a:blip r:embed="rId1"/>
            <a:stretch>
              <a:fillRect/>
            </a:stretch>
          </p:blipFill>
          <p:spPr>
            <a:xfrm>
              <a:off x="1554557" y="381925"/>
              <a:ext cx="2145978" cy="596997"/>
            </a:xfrm>
            <a:prstGeom prst="rect">
              <a:avLst/>
            </a:prstGeom>
          </p:spPr>
        </p:pic>
        <p:sp>
          <p:nvSpPr>
            <p:cNvPr id="7" name="矩形 6"/>
            <p:cNvSpPr/>
            <p:nvPr/>
          </p:nvSpPr>
          <p:spPr>
            <a:xfrm>
              <a:off x="1813861" y="394971"/>
              <a:ext cx="1627369" cy="523220"/>
            </a:xfrm>
            <a:prstGeom prst="rect">
              <a:avLst/>
            </a:prstGeom>
          </p:spPr>
          <p:txBody>
            <a:bodyPr wrap="none">
              <a:spAutoFit/>
            </a:bodyPr>
            <a:lstStyle/>
            <a:p>
              <a:pPr lvl="0" fontAlgn="base">
                <a:spcBef>
                  <a:spcPct val="0"/>
                </a:spcBef>
                <a:spcAft>
                  <a:spcPct val="0"/>
                </a:spcAft>
              </a:pPr>
              <a:r>
                <a:rPr lang="zh-CN" altLang="en-US" sz="2800" b="1" dirty="0">
                  <a:solidFill>
                    <a:srgbClr val="FFFFFF"/>
                  </a:solidFill>
                  <a:latin typeface="黑体" panose="02010609060101010101" pitchFamily="49" charset="-122"/>
                  <a:ea typeface="黑体" panose="02010609060101010101" pitchFamily="49" charset="-122"/>
                </a:rPr>
                <a:t>课堂笔记</a:t>
              </a:r>
              <a:endParaRPr lang="zh-CN" altLang="en-US" sz="2800" b="1" dirty="0">
                <a:solidFill>
                  <a:srgbClr val="FFFFFF"/>
                </a:solidFill>
                <a:latin typeface="黑体" panose="02010609060101010101" pitchFamily="49" charset="-122"/>
                <a:ea typeface="黑体" panose="02010609060101010101" pitchFamily="49" charset="-122"/>
              </a:endParaRPr>
            </a:p>
          </p:txBody>
        </p:sp>
      </p:grpSp>
      <p:grpSp>
        <p:nvGrpSpPr>
          <p:cNvPr id="8" name="组合 7"/>
          <p:cNvGrpSpPr/>
          <p:nvPr/>
        </p:nvGrpSpPr>
        <p:grpSpPr>
          <a:xfrm>
            <a:off x="1138674" y="2570938"/>
            <a:ext cx="10099675" cy="3015615"/>
            <a:chOff x="1138674" y="2570938"/>
            <a:chExt cx="10099675" cy="3015615"/>
          </a:xfrm>
        </p:grpSpPr>
        <p:sp>
          <p:nvSpPr>
            <p:cNvPr id="9" name="矩形: 圆角 5"/>
            <p:cNvSpPr/>
            <p:nvPr/>
          </p:nvSpPr>
          <p:spPr>
            <a:xfrm>
              <a:off x="1138674" y="2570938"/>
              <a:ext cx="10099675" cy="3015615"/>
            </a:xfrm>
            <a:prstGeom prst="roundRect">
              <a:avLst>
                <a:gd name="adj" fmla="val 4733"/>
              </a:avLst>
            </a:prstGeom>
            <a:solidFill>
              <a:schemeClr val="tx1"/>
            </a:solid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sz="1350" dirty="0">
                <a:solidFill>
                  <a:prstClr val="white"/>
                </a:solidFill>
                <a:latin typeface="Calibri" panose="020F0502020204030204"/>
                <a:ea typeface="华文中宋" panose="02010600040101010101" pitchFamily="2" charset="-122"/>
              </a:endParaRPr>
            </a:p>
          </p:txBody>
        </p:sp>
        <p:sp>
          <p:nvSpPr>
            <p:cNvPr id="12" name="矩形 11"/>
            <p:cNvSpPr/>
            <p:nvPr/>
          </p:nvSpPr>
          <p:spPr>
            <a:xfrm>
              <a:off x="2286340" y="2945691"/>
              <a:ext cx="7804342" cy="2553335"/>
            </a:xfrm>
            <a:prstGeom prst="rect">
              <a:avLst/>
            </a:prstGeom>
          </p:spPr>
          <p:txBody>
            <a:bodyPr wrap="square">
              <a:spAutoFit/>
            </a:bodyPr>
            <a:lstStyle/>
            <a:p>
              <a:pPr algn="just">
                <a:spcAft>
                  <a:spcPts val="0"/>
                </a:spcAft>
              </a:pPr>
              <a:r>
                <a:rPr lang="en-US" altLang="zh-CN" sz="3200" kern="1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What    </a:t>
              </a:r>
              <a:r>
                <a:rPr lang="zh-CN" altLang="zh-CN" sz="3200" kern="1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集体</a:t>
              </a:r>
              <a:r>
                <a:rPr lang="zh-CN" altLang="zh-CN" sz="32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并不是成员的简单相加，而是有</a:t>
              </a:r>
              <a:r>
                <a:rPr lang="zh-CN" altLang="zh-CN" sz="3200" kern="100"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rPr>
                <a:t>共同目标、分工明确</a:t>
              </a:r>
              <a:r>
                <a:rPr lang="zh-CN" altLang="zh-CN" sz="32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的整体。</a:t>
              </a:r>
              <a:endParaRPr lang="zh-CN" altLang="zh-CN" sz="32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p>
              <a:pPr algn="just">
                <a:spcAft>
                  <a:spcPts val="0"/>
                </a:spcAft>
              </a:pPr>
              <a:r>
                <a:rPr lang="en-US" altLang="zh-CN" sz="32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What    </a:t>
              </a:r>
              <a:r>
                <a:rPr lang="zh-CN" altLang="en-US" sz="32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是</a:t>
              </a:r>
              <a:r>
                <a:rPr lang="zh-CN" altLang="en-US" sz="3200" kern="100"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rPr>
                <a:t>正面的</a:t>
              </a:r>
              <a:r>
                <a:rPr lang="zh-CN" altLang="en-US" sz="32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整体。</a:t>
              </a:r>
              <a:endParaRPr lang="zh-CN" altLang="zh-CN" sz="32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p>
              <a:pPr algn="just">
                <a:spcAft>
                  <a:spcPts val="0"/>
                </a:spcAft>
              </a:pPr>
              <a:r>
                <a:rPr lang="zh-CN" altLang="zh-CN" sz="32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集体的力量来源于</a:t>
              </a:r>
              <a:r>
                <a:rPr lang="zh-CN" altLang="zh-CN" sz="3200" kern="100"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rPr>
                <a:t>成员共同的目标和团结协作。</a:t>
              </a:r>
              <a:r>
                <a:rPr lang="zh-CN" altLang="zh-CN" sz="32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a:t>
              </a:r>
              <a:r>
                <a:rPr lang="en-US" altLang="zh-CN" sz="32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P55</a:t>
              </a:r>
              <a:r>
                <a:rPr lang="zh-CN" altLang="zh-CN" sz="32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a:t>
              </a:r>
              <a:endParaRPr lang="zh-CN" altLang="zh-CN" sz="24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sp>
        <p:nvSpPr>
          <p:cNvPr id="10" name="矩形 9"/>
          <p:cNvSpPr/>
          <p:nvPr/>
        </p:nvSpPr>
        <p:spPr>
          <a:xfrm>
            <a:off x="4157398" y="1683406"/>
            <a:ext cx="3057247" cy="584775"/>
          </a:xfrm>
          <a:prstGeom prst="rect">
            <a:avLst/>
          </a:prstGeom>
        </p:spPr>
        <p:txBody>
          <a:bodyPr wrap="none">
            <a:spAutoFit/>
          </a:bodyPr>
          <a:lstStyle/>
          <a:p>
            <a:r>
              <a:rPr lang="zh-CN" altLang="en-US" sz="3200" b="1" dirty="0" smtClean="0">
                <a:solidFill>
                  <a:prstClr val="white"/>
                </a:solidFill>
                <a:latin typeface="微软雅黑" panose="020B0503020204020204" charset="-122"/>
                <a:ea typeface="微软雅黑" panose="020B0503020204020204" charset="-122"/>
              </a:rPr>
              <a:t>集体力量的来源</a:t>
            </a:r>
            <a:endParaRPr lang="zh-CN" altLang="en-US" sz="3200" b="1" dirty="0">
              <a:solidFill>
                <a:prstClr val="white"/>
              </a:solidFill>
              <a:latin typeface="微软雅黑" panose="020B0503020204020204" charset="-122"/>
              <a:ea typeface="微软雅黑" panose="020B0503020204020204" charset="-122"/>
            </a:endParaRPr>
          </a:p>
        </p:txBody>
      </p:sp>
      <p:sp>
        <p:nvSpPr>
          <p:cNvPr id="11" name="文本框 10"/>
          <p:cNvSpPr txBox="1"/>
          <p:nvPr/>
        </p:nvSpPr>
        <p:spPr>
          <a:xfrm>
            <a:off x="3305175" y="3001010"/>
            <a:ext cx="540385" cy="521970"/>
          </a:xfrm>
          <a:prstGeom prst="rect">
            <a:avLst/>
          </a:prstGeom>
          <a:noFill/>
        </p:spPr>
        <p:txBody>
          <a:bodyPr wrap="none" rtlCol="0" anchor="t">
            <a:spAutoFit/>
          </a:bodyPr>
          <a:p>
            <a:r>
              <a:rPr lang="zh-CN" altLang="en-US" sz="2800" b="1">
                <a:solidFill>
                  <a:schemeClr val="bg1"/>
                </a:solidFill>
                <a:latin typeface="Calibri" panose="020F0502020204030204" pitchFamily="34" charset="0"/>
              </a:rPr>
              <a:t>②</a:t>
            </a:r>
            <a:endParaRPr lang="zh-CN" altLang="en-US" sz="2800" b="1">
              <a:solidFill>
                <a:schemeClr val="bg1"/>
              </a:solidFill>
              <a:latin typeface="Calibri" panose="020F0502020204030204" pitchFamily="34" charset="0"/>
            </a:endParaRPr>
          </a:p>
        </p:txBody>
      </p:sp>
      <p:sp>
        <p:nvSpPr>
          <p:cNvPr id="13" name="文本框 12"/>
          <p:cNvSpPr txBox="1"/>
          <p:nvPr/>
        </p:nvSpPr>
        <p:spPr>
          <a:xfrm>
            <a:off x="3265170" y="3961765"/>
            <a:ext cx="540385" cy="521970"/>
          </a:xfrm>
          <a:prstGeom prst="rect">
            <a:avLst/>
          </a:prstGeom>
          <a:noFill/>
        </p:spPr>
        <p:txBody>
          <a:bodyPr wrap="none" rtlCol="0" anchor="t">
            <a:spAutoFit/>
          </a:bodyPr>
          <a:p>
            <a:r>
              <a:rPr lang="zh-CN" altLang="en-US" sz="2800" b="1">
                <a:solidFill>
                  <a:schemeClr val="bg1"/>
                </a:solidFill>
                <a:latin typeface="Calibri" panose="020F0502020204030204" pitchFamily="34" charset="0"/>
              </a:rPr>
              <a:t>③</a:t>
            </a:r>
            <a:endParaRPr lang="zh-CN" altLang="en-US" sz="2800" b="1">
              <a:solidFill>
                <a:schemeClr val="bg1"/>
              </a:solidFill>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5" name="团结体现集体力量">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340101" y="1275228"/>
            <a:ext cx="7770282" cy="5163413"/>
          </a:xfrm>
          <a:prstGeom prst="rect">
            <a:avLst/>
          </a:prstGeom>
        </p:spPr>
      </p:pic>
      <p:sp>
        <p:nvSpPr>
          <p:cNvPr id="6" name="矩形 5"/>
          <p:cNvSpPr/>
          <p:nvPr/>
        </p:nvSpPr>
        <p:spPr>
          <a:xfrm>
            <a:off x="8109397" y="1520185"/>
            <a:ext cx="3764924" cy="3785652"/>
          </a:xfrm>
          <a:prstGeom prst="rect">
            <a:avLst/>
          </a:prstGeom>
        </p:spPr>
        <p:txBody>
          <a:bodyPr wrap="square">
            <a:spAutoFit/>
          </a:bodyPr>
          <a:lstStyle/>
          <a:p>
            <a:r>
              <a:rPr lang="zh-CN" altLang="zh-CN" sz="4000" dirty="0">
                <a:latin typeface="微软雅黑" panose="020B0503020204020204" charset="-122"/>
                <a:ea typeface="微软雅黑" panose="020B0503020204020204" charset="-122"/>
                <a:cs typeface="Times New Roman" panose="02020603050405020304" pitchFamily="18" charset="0"/>
              </a:rPr>
              <a:t>正是中国女排的每一位成员融合在这个集体中，团结协作，中国女排才能发挥出最大的力量。</a:t>
            </a:r>
            <a:endParaRPr lang="zh-CN" altLang="en-US" sz="4000"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组合 9"/>
          <p:cNvGrpSpPr/>
          <p:nvPr/>
        </p:nvGrpSpPr>
        <p:grpSpPr bwMode="auto">
          <a:xfrm>
            <a:off x="433388" y="292100"/>
            <a:ext cx="727075" cy="727075"/>
            <a:chOff x="1965186" y="1419622"/>
            <a:chExt cx="302558" cy="314067"/>
          </a:xfrm>
        </p:grpSpPr>
        <p:sp>
          <p:nvSpPr>
            <p:cNvPr id="3" name="矩形 2"/>
            <p:cNvSpPr/>
            <p:nvPr/>
          </p:nvSpPr>
          <p:spPr>
            <a:xfrm>
              <a:off x="1965186" y="1419622"/>
              <a:ext cx="251691" cy="25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矩形 3"/>
            <p:cNvSpPr/>
            <p:nvPr/>
          </p:nvSpPr>
          <p:spPr>
            <a:xfrm>
              <a:off x="2088059" y="1554026"/>
              <a:ext cx="179685" cy="179663"/>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95235" name="TextBox 4"/>
          <p:cNvSpPr txBox="1">
            <a:spLocks noChangeArrowheads="1"/>
          </p:cNvSpPr>
          <p:nvPr/>
        </p:nvSpPr>
        <p:spPr bwMode="auto">
          <a:xfrm>
            <a:off x="1631950" y="377825"/>
            <a:ext cx="16271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pPr>
            <a:r>
              <a:rPr lang="zh-CN" altLang="en-US" sz="2800" b="1" smtClean="0">
                <a:solidFill>
                  <a:srgbClr val="FFFFFF"/>
                </a:solidFill>
                <a:latin typeface="黑体" panose="02010609060101010101" pitchFamily="49" charset="-122"/>
                <a:ea typeface="黑体" panose="02010609060101010101" pitchFamily="49" charset="-122"/>
              </a:rPr>
              <a:t>教学框架</a:t>
            </a:r>
            <a:endParaRPr lang="zh-CN" altLang="en-US" sz="2800" b="1" smtClean="0">
              <a:solidFill>
                <a:srgbClr val="FFFFFF"/>
              </a:solidFill>
              <a:latin typeface="黑体" panose="02010609060101010101" pitchFamily="49" charset="-122"/>
              <a:ea typeface="黑体" panose="02010609060101010101" pitchFamily="49" charset="-122"/>
            </a:endParaRPr>
          </a:p>
        </p:txBody>
      </p:sp>
      <p:grpSp>
        <p:nvGrpSpPr>
          <p:cNvPr id="7" name="组合 6"/>
          <p:cNvGrpSpPr/>
          <p:nvPr/>
        </p:nvGrpSpPr>
        <p:grpSpPr bwMode="auto">
          <a:xfrm>
            <a:off x="4479926" y="2608263"/>
            <a:ext cx="3508374" cy="707886"/>
            <a:chOff x="3161507" y="2387836"/>
            <a:chExt cx="3508126" cy="707745"/>
          </a:xfrm>
        </p:grpSpPr>
        <p:grpSp>
          <p:nvGrpSpPr>
            <p:cNvPr id="95253" name="组合 38"/>
            <p:cNvGrpSpPr/>
            <p:nvPr/>
          </p:nvGrpSpPr>
          <p:grpSpPr bwMode="auto">
            <a:xfrm>
              <a:off x="3337707" y="2387836"/>
              <a:ext cx="3331926" cy="707745"/>
              <a:chOff x="7793332" y="1529771"/>
              <a:chExt cx="4442013" cy="943471"/>
            </a:xfrm>
          </p:grpSpPr>
          <p:sp>
            <p:nvSpPr>
              <p:cNvPr id="10" name="矩形 9"/>
              <p:cNvSpPr/>
              <p:nvPr/>
            </p:nvSpPr>
            <p:spPr>
              <a:xfrm>
                <a:off x="7793332" y="1715963"/>
                <a:ext cx="651806" cy="638978"/>
              </a:xfrm>
              <a:prstGeom prst="rect">
                <a:avLst/>
              </a:prstGeom>
              <a:solidFill>
                <a:srgbClr val="C443A1"/>
              </a:solidFill>
              <a:ln w="12700" cap="flat" cmpd="sng" algn="ctr">
                <a:noFill/>
                <a:prstDash val="solid"/>
                <a:miter lim="800000"/>
              </a:ln>
              <a:effectLst/>
            </p:spPr>
            <p:txBody>
              <a:bodyPr anchor="ctr"/>
              <a:lstStyle/>
              <a:p>
                <a:pPr algn="ctr" defTabSz="685800">
                  <a:defRPr/>
                </a:pPr>
                <a:endParaRPr lang="zh-CN" altLang="en-US" sz="3730" kern="0" dirty="0">
                  <a:solidFill>
                    <a:prstClr val="black">
                      <a:lumMod val="65000"/>
                      <a:lumOff val="35000"/>
                    </a:prstClr>
                  </a:solidFill>
                  <a:latin typeface="华文中宋" panose="02010600040101010101" pitchFamily="2" charset="-122"/>
                  <a:ea typeface="华文中宋" panose="02010600040101010101" pitchFamily="2" charset="-122"/>
                </a:endParaRPr>
              </a:p>
            </p:txBody>
          </p:sp>
          <p:sp>
            <p:nvSpPr>
              <p:cNvPr id="11" name="文本框 10"/>
              <p:cNvSpPr txBox="1"/>
              <p:nvPr/>
            </p:nvSpPr>
            <p:spPr>
              <a:xfrm>
                <a:off x="8559417" y="1529771"/>
                <a:ext cx="3675928" cy="943471"/>
              </a:xfrm>
              <a:prstGeom prst="rect">
                <a:avLst/>
              </a:prstGeom>
              <a:noFill/>
            </p:spPr>
            <p:txBody>
              <a:bodyPr wrap="none">
                <a:spAutoFit/>
              </a:bodyPr>
              <a:lstStyle/>
              <a:p>
                <a:pPr defTabSz="685800">
                  <a:defRPr/>
                </a:pPr>
                <a:r>
                  <a:rPr lang="zh-CN" altLang="en-US" sz="4000" b="1" kern="0" dirty="0" smtClean="0">
                    <a:solidFill>
                      <a:prstClr val="white"/>
                    </a:solidFill>
                    <a:latin typeface="黑体" panose="02010609060101010101" pitchFamily="49" charset="-122"/>
                    <a:ea typeface="黑体" panose="02010609060101010101" pitchFamily="49" charset="-122"/>
                  </a:rPr>
                  <a:t>集体的力量</a:t>
                </a:r>
                <a:endParaRPr lang="zh-CN" altLang="en-US" sz="4000" b="1" kern="0" dirty="0">
                  <a:solidFill>
                    <a:prstClr val="white"/>
                  </a:solidFill>
                  <a:latin typeface="黑体" panose="02010609060101010101" pitchFamily="49" charset="-122"/>
                  <a:ea typeface="黑体" panose="02010609060101010101" pitchFamily="49" charset="-122"/>
                </a:endParaRPr>
              </a:p>
            </p:txBody>
          </p:sp>
        </p:grpSp>
        <p:sp>
          <p:nvSpPr>
            <p:cNvPr id="95254" name="TextBox 29"/>
            <p:cNvSpPr txBox="1">
              <a:spLocks noChangeArrowheads="1"/>
            </p:cNvSpPr>
            <p:nvPr>
              <p:custDataLst>
                <p:tags r:id="rId1"/>
              </p:custDataLst>
            </p:nvPr>
          </p:nvSpPr>
          <p:spPr bwMode="auto">
            <a:xfrm>
              <a:off x="3161507" y="2465370"/>
              <a:ext cx="830262" cy="62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930">
                <a:defRPr>
                  <a:solidFill>
                    <a:schemeClr val="tx1"/>
                  </a:solidFill>
                  <a:latin typeface="Arial" panose="020B0604020202020204" pitchFamily="34" charset="0"/>
                  <a:ea typeface="宋体" panose="02010600030101010101" pitchFamily="2" charset="-122"/>
                </a:defRPr>
              </a:lvl1pPr>
              <a:lvl2pPr marL="742950" indent="-285750" defTabSz="1217930">
                <a:defRPr>
                  <a:solidFill>
                    <a:schemeClr val="tx1"/>
                  </a:solidFill>
                  <a:latin typeface="Arial" panose="020B0604020202020204" pitchFamily="34" charset="0"/>
                  <a:ea typeface="宋体" panose="02010600030101010101" pitchFamily="2" charset="-122"/>
                </a:defRPr>
              </a:lvl2pPr>
              <a:lvl3pPr marL="1143000" indent="-228600" defTabSz="1217930">
                <a:defRPr>
                  <a:solidFill>
                    <a:schemeClr val="tx1"/>
                  </a:solidFill>
                  <a:latin typeface="Arial" panose="020B0604020202020204" pitchFamily="34" charset="0"/>
                  <a:ea typeface="宋体" panose="02010600030101010101" pitchFamily="2" charset="-122"/>
                </a:defRPr>
              </a:lvl3pPr>
              <a:lvl4pPr marL="1600200" indent="-228600" defTabSz="1217930">
                <a:defRPr>
                  <a:solidFill>
                    <a:schemeClr val="tx1"/>
                  </a:solidFill>
                  <a:latin typeface="Arial" panose="020B0604020202020204" pitchFamily="34" charset="0"/>
                  <a:ea typeface="宋体" panose="02010600030101010101" pitchFamily="2" charset="-122"/>
                </a:defRPr>
              </a:lvl4pPr>
              <a:lvl5pPr marL="2057400" indent="-228600" defTabSz="121793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lnSpc>
                  <a:spcPct val="120000"/>
                </a:lnSpc>
                <a:spcBef>
                  <a:spcPct val="0"/>
                </a:spcBef>
                <a:spcAft>
                  <a:spcPct val="0"/>
                </a:spcAft>
              </a:pPr>
              <a:r>
                <a:rPr lang="en-US" altLang="zh-CN" sz="3200" smtClean="0">
                  <a:solidFill>
                    <a:srgbClr val="000000"/>
                  </a:solidFill>
                  <a:latin typeface="Impact" panose="020B0806030902050204" pitchFamily="34" charset="0"/>
                  <a:ea typeface="华文隶书" panose="02010800040101010101" pitchFamily="2" charset="-122"/>
                  <a:cs typeface="Verdana" panose="020B0604030504040204" pitchFamily="34" charset="0"/>
                </a:rPr>
                <a:t>2</a:t>
              </a:r>
              <a:endParaRPr lang="en-US" altLang="zh-CN" sz="3200" smtClean="0">
                <a:solidFill>
                  <a:srgbClr val="000000"/>
                </a:solidFill>
                <a:latin typeface="Impact" panose="020B0806030902050204" pitchFamily="34" charset="0"/>
                <a:ea typeface="华文隶书" panose="02010800040101010101" pitchFamily="2" charset="-122"/>
                <a:cs typeface="Verdana" panose="020B0604030504040204" pitchFamily="34" charset="0"/>
              </a:endParaRPr>
            </a:p>
          </p:txBody>
        </p:sp>
      </p:grpSp>
      <p:grpSp>
        <p:nvGrpSpPr>
          <p:cNvPr id="12" name="组合 11"/>
          <p:cNvGrpSpPr/>
          <p:nvPr/>
        </p:nvGrpSpPr>
        <p:grpSpPr bwMode="auto">
          <a:xfrm>
            <a:off x="5310188" y="3767138"/>
            <a:ext cx="3249397" cy="707886"/>
            <a:chOff x="3358987" y="3292912"/>
            <a:chExt cx="3249286" cy="707746"/>
          </a:xfrm>
        </p:grpSpPr>
        <p:sp>
          <p:nvSpPr>
            <p:cNvPr id="13" name="矩形 12"/>
            <p:cNvSpPr/>
            <p:nvPr/>
          </p:nvSpPr>
          <p:spPr bwMode="auto">
            <a:xfrm>
              <a:off x="3592341" y="3396079"/>
              <a:ext cx="547669" cy="503138"/>
            </a:xfrm>
            <a:prstGeom prst="rect">
              <a:avLst/>
            </a:prstGeom>
            <a:solidFill>
              <a:srgbClr val="1569D3"/>
            </a:solidFill>
            <a:ln w="12700" cap="flat" cmpd="sng" algn="ctr">
              <a:noFill/>
              <a:prstDash val="solid"/>
              <a:miter lim="800000"/>
            </a:ln>
            <a:effectLst/>
          </p:spPr>
          <p:txBody>
            <a:bodyPr anchor="ctr"/>
            <a:lstStyle/>
            <a:p>
              <a:pPr algn="ctr" defTabSz="685800">
                <a:defRPr/>
              </a:pPr>
              <a:endParaRPr lang="zh-CN" altLang="en-US" sz="3730" kern="0" dirty="0">
                <a:solidFill>
                  <a:prstClr val="black">
                    <a:lumMod val="65000"/>
                    <a:lumOff val="35000"/>
                  </a:prstClr>
                </a:solidFill>
                <a:latin typeface="华文中宋" panose="02010600040101010101" pitchFamily="2" charset="-122"/>
                <a:ea typeface="华文中宋" panose="02010600040101010101" pitchFamily="2" charset="-122"/>
              </a:endParaRPr>
            </a:p>
          </p:txBody>
        </p:sp>
        <p:sp>
          <p:nvSpPr>
            <p:cNvPr id="14" name="文本框 13"/>
            <p:cNvSpPr txBox="1"/>
            <p:nvPr/>
          </p:nvSpPr>
          <p:spPr bwMode="auto">
            <a:xfrm>
              <a:off x="4365428" y="3292912"/>
              <a:ext cx="2242845" cy="707746"/>
            </a:xfrm>
            <a:prstGeom prst="rect">
              <a:avLst/>
            </a:prstGeom>
            <a:noFill/>
          </p:spPr>
          <p:txBody>
            <a:bodyPr wrap="none">
              <a:spAutoFit/>
            </a:bodyPr>
            <a:lstStyle/>
            <a:p>
              <a:pPr defTabSz="685800">
                <a:defRPr/>
              </a:pPr>
              <a:r>
                <a:rPr lang="zh-CN" altLang="en-US" sz="4000" b="1" kern="0" dirty="0" smtClean="0">
                  <a:solidFill>
                    <a:prstClr val="white"/>
                  </a:solidFill>
                  <a:latin typeface="黑体" panose="02010609060101010101" pitchFamily="49" charset="-122"/>
                  <a:ea typeface="黑体" panose="02010609060101010101" pitchFamily="49" charset="-122"/>
                </a:rPr>
                <a:t>本课小结</a:t>
              </a:r>
              <a:endParaRPr lang="zh-CN" altLang="en-US" sz="4000" b="1" kern="0" dirty="0">
                <a:solidFill>
                  <a:prstClr val="white"/>
                </a:solidFill>
                <a:latin typeface="黑体" panose="02010609060101010101" pitchFamily="49" charset="-122"/>
                <a:ea typeface="黑体" panose="02010609060101010101" pitchFamily="49" charset="-122"/>
              </a:endParaRPr>
            </a:p>
          </p:txBody>
        </p:sp>
        <p:sp>
          <p:nvSpPr>
            <p:cNvPr id="95252" name="TextBox 30"/>
            <p:cNvSpPr txBox="1">
              <a:spLocks noChangeArrowheads="1"/>
            </p:cNvSpPr>
            <p:nvPr>
              <p:custDataLst>
                <p:tags r:id="rId2"/>
              </p:custDataLst>
            </p:nvPr>
          </p:nvSpPr>
          <p:spPr bwMode="auto">
            <a:xfrm>
              <a:off x="3358987" y="3343747"/>
              <a:ext cx="1055868" cy="62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930">
                <a:defRPr>
                  <a:solidFill>
                    <a:schemeClr val="tx1"/>
                  </a:solidFill>
                  <a:latin typeface="Arial" panose="020B0604020202020204" pitchFamily="34" charset="0"/>
                  <a:ea typeface="宋体" panose="02010600030101010101" pitchFamily="2" charset="-122"/>
                </a:defRPr>
              </a:lvl1pPr>
              <a:lvl2pPr marL="742950" indent="-285750" defTabSz="1217930">
                <a:defRPr>
                  <a:solidFill>
                    <a:schemeClr val="tx1"/>
                  </a:solidFill>
                  <a:latin typeface="Arial" panose="020B0604020202020204" pitchFamily="34" charset="0"/>
                  <a:ea typeface="宋体" panose="02010600030101010101" pitchFamily="2" charset="-122"/>
                </a:defRPr>
              </a:lvl2pPr>
              <a:lvl3pPr marL="1143000" indent="-228600" defTabSz="1217930">
                <a:defRPr>
                  <a:solidFill>
                    <a:schemeClr val="tx1"/>
                  </a:solidFill>
                  <a:latin typeface="Arial" panose="020B0604020202020204" pitchFamily="34" charset="0"/>
                  <a:ea typeface="宋体" panose="02010600030101010101" pitchFamily="2" charset="-122"/>
                </a:defRPr>
              </a:lvl3pPr>
              <a:lvl4pPr marL="1600200" indent="-228600" defTabSz="1217930">
                <a:defRPr>
                  <a:solidFill>
                    <a:schemeClr val="tx1"/>
                  </a:solidFill>
                  <a:latin typeface="Arial" panose="020B0604020202020204" pitchFamily="34" charset="0"/>
                  <a:ea typeface="宋体" panose="02010600030101010101" pitchFamily="2" charset="-122"/>
                </a:defRPr>
              </a:lvl4pPr>
              <a:lvl5pPr marL="2057400" indent="-228600" defTabSz="121793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lnSpc>
                  <a:spcPct val="120000"/>
                </a:lnSpc>
                <a:spcBef>
                  <a:spcPct val="0"/>
                </a:spcBef>
                <a:spcAft>
                  <a:spcPct val="0"/>
                </a:spcAft>
              </a:pPr>
              <a:r>
                <a:rPr lang="en-US" altLang="zh-CN" sz="3200" smtClean="0">
                  <a:solidFill>
                    <a:srgbClr val="000000"/>
                  </a:solidFill>
                  <a:latin typeface="Impact" panose="020B0806030902050204" pitchFamily="34" charset="0"/>
                  <a:ea typeface="华文隶书" panose="02010800040101010101" pitchFamily="2" charset="-122"/>
                  <a:cs typeface="Verdana" panose="020B0604030504040204" pitchFamily="34" charset="0"/>
                </a:rPr>
                <a:t>3</a:t>
              </a:r>
              <a:endParaRPr lang="en-US" altLang="zh-CN" sz="3200" smtClean="0">
                <a:solidFill>
                  <a:srgbClr val="000000"/>
                </a:solidFill>
                <a:latin typeface="Impact" panose="020B0806030902050204" pitchFamily="34" charset="0"/>
                <a:ea typeface="华文隶书" panose="02010800040101010101" pitchFamily="2" charset="-122"/>
                <a:cs typeface="Verdana" panose="020B0604030504040204" pitchFamily="34" charset="0"/>
              </a:endParaRPr>
            </a:p>
          </p:txBody>
        </p:sp>
      </p:grpSp>
      <p:grpSp>
        <p:nvGrpSpPr>
          <p:cNvPr id="16" name="组合 15"/>
          <p:cNvGrpSpPr/>
          <p:nvPr/>
        </p:nvGrpSpPr>
        <p:grpSpPr bwMode="auto">
          <a:xfrm>
            <a:off x="5991225" y="4884738"/>
            <a:ext cx="3238500" cy="711200"/>
            <a:chOff x="3876128" y="4352612"/>
            <a:chExt cx="3239168" cy="710432"/>
          </a:xfrm>
        </p:grpSpPr>
        <p:grpSp>
          <p:nvGrpSpPr>
            <p:cNvPr id="95246" name="组合 38"/>
            <p:cNvGrpSpPr/>
            <p:nvPr/>
          </p:nvGrpSpPr>
          <p:grpSpPr bwMode="auto">
            <a:xfrm>
              <a:off x="4065986" y="4355159"/>
              <a:ext cx="3049310" cy="707885"/>
              <a:chOff x="7793127" y="1571187"/>
              <a:chExt cx="4066995" cy="943659"/>
            </a:xfrm>
          </p:grpSpPr>
          <p:sp>
            <p:nvSpPr>
              <p:cNvPr id="19" name="矩形 18"/>
              <p:cNvSpPr/>
              <p:nvPr/>
            </p:nvSpPr>
            <p:spPr>
              <a:xfrm>
                <a:off x="7794035" y="1717882"/>
                <a:ext cx="652268" cy="636303"/>
              </a:xfrm>
              <a:prstGeom prst="rect">
                <a:avLst/>
              </a:prstGeom>
              <a:solidFill>
                <a:srgbClr val="C443A1"/>
              </a:solidFill>
              <a:ln w="12700" cap="flat" cmpd="sng" algn="ctr">
                <a:noFill/>
                <a:prstDash val="solid"/>
                <a:miter lim="800000"/>
              </a:ln>
              <a:effectLst/>
            </p:spPr>
            <p:txBody>
              <a:bodyPr anchor="ctr"/>
              <a:lstStyle/>
              <a:p>
                <a:pPr algn="ctr" defTabSz="685800">
                  <a:defRPr/>
                </a:pPr>
                <a:endParaRPr lang="zh-CN" altLang="en-US" sz="3730" kern="0" dirty="0">
                  <a:solidFill>
                    <a:prstClr val="black">
                      <a:lumMod val="65000"/>
                      <a:lumOff val="35000"/>
                    </a:prstClr>
                  </a:solidFill>
                  <a:latin typeface="华文中宋" panose="02010600040101010101" pitchFamily="2" charset="-122"/>
                  <a:ea typeface="华文中宋" panose="02010600040101010101" pitchFamily="2" charset="-122"/>
                </a:endParaRPr>
              </a:p>
            </p:txBody>
          </p:sp>
          <p:sp>
            <p:nvSpPr>
              <p:cNvPr id="20" name="文本框 19"/>
              <p:cNvSpPr txBox="1"/>
              <p:nvPr/>
            </p:nvSpPr>
            <p:spPr>
              <a:xfrm>
                <a:off x="8878325" y="1572019"/>
                <a:ext cx="2981797" cy="942827"/>
              </a:xfrm>
              <a:prstGeom prst="rect">
                <a:avLst/>
              </a:prstGeom>
              <a:noFill/>
            </p:spPr>
            <p:txBody>
              <a:bodyPr wrap="none">
                <a:spAutoFit/>
              </a:bodyPr>
              <a:lstStyle/>
              <a:p>
                <a:pPr defTabSz="685800">
                  <a:defRPr/>
                </a:pPr>
                <a:r>
                  <a:rPr lang="zh-CN" altLang="en-US" sz="4000" b="1" kern="0" dirty="0">
                    <a:solidFill>
                      <a:prstClr val="white"/>
                    </a:solidFill>
                    <a:latin typeface="黑体" panose="02010609060101010101" pitchFamily="49" charset="-122"/>
                    <a:ea typeface="黑体" panose="02010609060101010101" pitchFamily="49" charset="-122"/>
                  </a:rPr>
                  <a:t>随堂练习</a:t>
                </a:r>
                <a:endParaRPr lang="zh-CN" altLang="en-US" sz="4000" b="1" kern="0" dirty="0">
                  <a:solidFill>
                    <a:prstClr val="white"/>
                  </a:solidFill>
                  <a:latin typeface="黑体" panose="02010609060101010101" pitchFamily="49" charset="-122"/>
                  <a:ea typeface="黑体" panose="02010609060101010101" pitchFamily="49" charset="-122"/>
                </a:endParaRPr>
              </a:p>
            </p:txBody>
          </p:sp>
        </p:grpSp>
        <p:sp>
          <p:nvSpPr>
            <p:cNvPr id="95247" name="TextBox 31"/>
            <p:cNvSpPr txBox="1">
              <a:spLocks noChangeArrowheads="1"/>
            </p:cNvSpPr>
            <p:nvPr>
              <p:custDataLst>
                <p:tags r:id="rId3"/>
              </p:custDataLst>
            </p:nvPr>
          </p:nvSpPr>
          <p:spPr bwMode="auto">
            <a:xfrm>
              <a:off x="3876128" y="4352612"/>
              <a:ext cx="830263" cy="62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930">
                <a:defRPr>
                  <a:solidFill>
                    <a:schemeClr val="tx1"/>
                  </a:solidFill>
                  <a:latin typeface="Arial" panose="020B0604020202020204" pitchFamily="34" charset="0"/>
                  <a:ea typeface="宋体" panose="02010600030101010101" pitchFamily="2" charset="-122"/>
                </a:defRPr>
              </a:lvl1pPr>
              <a:lvl2pPr marL="742950" indent="-285750" defTabSz="1217930">
                <a:defRPr>
                  <a:solidFill>
                    <a:schemeClr val="tx1"/>
                  </a:solidFill>
                  <a:latin typeface="Arial" panose="020B0604020202020204" pitchFamily="34" charset="0"/>
                  <a:ea typeface="宋体" panose="02010600030101010101" pitchFamily="2" charset="-122"/>
                </a:defRPr>
              </a:lvl2pPr>
              <a:lvl3pPr marL="1143000" indent="-228600" defTabSz="1217930">
                <a:defRPr>
                  <a:solidFill>
                    <a:schemeClr val="tx1"/>
                  </a:solidFill>
                  <a:latin typeface="Arial" panose="020B0604020202020204" pitchFamily="34" charset="0"/>
                  <a:ea typeface="宋体" panose="02010600030101010101" pitchFamily="2" charset="-122"/>
                </a:defRPr>
              </a:lvl3pPr>
              <a:lvl4pPr marL="1600200" indent="-228600" defTabSz="1217930">
                <a:defRPr>
                  <a:solidFill>
                    <a:schemeClr val="tx1"/>
                  </a:solidFill>
                  <a:latin typeface="Arial" panose="020B0604020202020204" pitchFamily="34" charset="0"/>
                  <a:ea typeface="宋体" panose="02010600030101010101" pitchFamily="2" charset="-122"/>
                </a:defRPr>
              </a:lvl4pPr>
              <a:lvl5pPr marL="2057400" indent="-228600" defTabSz="121793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lnSpc>
                  <a:spcPct val="120000"/>
                </a:lnSpc>
                <a:spcBef>
                  <a:spcPct val="0"/>
                </a:spcBef>
                <a:spcAft>
                  <a:spcPct val="0"/>
                </a:spcAft>
              </a:pPr>
              <a:r>
                <a:rPr lang="en-US" altLang="zh-CN" sz="3200" smtClean="0">
                  <a:solidFill>
                    <a:srgbClr val="000000"/>
                  </a:solidFill>
                  <a:latin typeface="Impact" panose="020B0806030902050204" pitchFamily="34" charset="0"/>
                  <a:ea typeface="华文隶书" panose="02010800040101010101" pitchFamily="2" charset="-122"/>
                  <a:cs typeface="Verdana" panose="020B0604030504040204" pitchFamily="34" charset="0"/>
                </a:rPr>
                <a:t>4</a:t>
              </a:r>
              <a:endParaRPr lang="en-US" altLang="zh-CN" sz="3200" smtClean="0">
                <a:solidFill>
                  <a:srgbClr val="000000"/>
                </a:solidFill>
                <a:latin typeface="Impact" panose="020B0806030902050204" pitchFamily="34" charset="0"/>
                <a:ea typeface="华文隶书" panose="02010800040101010101" pitchFamily="2" charset="-122"/>
                <a:cs typeface="Verdana" panose="020B0604030504040204" pitchFamily="34" charset="0"/>
              </a:endParaRPr>
            </a:p>
          </p:txBody>
        </p:sp>
      </p:grpSp>
      <p:grpSp>
        <p:nvGrpSpPr>
          <p:cNvPr id="21" name="组合 20"/>
          <p:cNvGrpSpPr/>
          <p:nvPr/>
        </p:nvGrpSpPr>
        <p:grpSpPr bwMode="auto">
          <a:xfrm>
            <a:off x="3849688" y="1547813"/>
            <a:ext cx="3544887" cy="715962"/>
            <a:chOff x="2985925" y="1345950"/>
            <a:chExt cx="3545601" cy="716872"/>
          </a:xfrm>
        </p:grpSpPr>
        <p:sp>
          <p:nvSpPr>
            <p:cNvPr id="22" name="文本框 21"/>
            <p:cNvSpPr txBox="1"/>
            <p:nvPr/>
          </p:nvSpPr>
          <p:spPr>
            <a:xfrm>
              <a:off x="3773484" y="1345950"/>
              <a:ext cx="2758042" cy="708786"/>
            </a:xfrm>
            <a:prstGeom prst="rect">
              <a:avLst/>
            </a:prstGeom>
            <a:noFill/>
          </p:spPr>
          <p:txBody>
            <a:bodyPr wrap="none">
              <a:spAutoFit/>
            </a:bodyPr>
            <a:lstStyle/>
            <a:p>
              <a:pPr defTabSz="685800">
                <a:defRPr/>
              </a:pPr>
              <a:r>
                <a:rPr lang="zh-CN" altLang="en-US" sz="4000" b="1" kern="0" dirty="0" smtClean="0">
                  <a:solidFill>
                    <a:prstClr val="white"/>
                  </a:solidFill>
                  <a:latin typeface="黑体" panose="02010609060101010101" pitchFamily="49" charset="-122"/>
                  <a:ea typeface="黑体" panose="02010609060101010101" pitchFamily="49" charset="-122"/>
                </a:rPr>
                <a:t>集体的温暖</a:t>
              </a:r>
              <a:endParaRPr lang="zh-CN" altLang="en-US" sz="4000" b="1" kern="0" dirty="0">
                <a:solidFill>
                  <a:prstClr val="white"/>
                </a:solidFill>
                <a:latin typeface="黑体" panose="02010609060101010101" pitchFamily="49" charset="-122"/>
                <a:ea typeface="黑体" panose="02010609060101010101" pitchFamily="49" charset="-122"/>
              </a:endParaRPr>
            </a:p>
          </p:txBody>
        </p:sp>
        <p:grpSp>
          <p:nvGrpSpPr>
            <p:cNvPr id="95243" name="组合 32"/>
            <p:cNvGrpSpPr/>
            <p:nvPr/>
          </p:nvGrpSpPr>
          <p:grpSpPr bwMode="auto">
            <a:xfrm>
              <a:off x="2985925" y="1442140"/>
              <a:ext cx="703262" cy="620682"/>
              <a:chOff x="2547165" y="1423415"/>
              <a:chExt cx="703262" cy="620682"/>
            </a:xfrm>
          </p:grpSpPr>
          <p:sp>
            <p:nvSpPr>
              <p:cNvPr id="24" name="矩形 23"/>
              <p:cNvSpPr/>
              <p:nvPr/>
            </p:nvSpPr>
            <p:spPr>
              <a:xfrm>
                <a:off x="2663075" y="1475050"/>
                <a:ext cx="514454" cy="518183"/>
              </a:xfrm>
              <a:prstGeom prst="rect">
                <a:avLst/>
              </a:prstGeom>
              <a:solidFill>
                <a:srgbClr val="1569D3"/>
              </a:solidFill>
              <a:ln w="12700" cap="flat" cmpd="sng" algn="ctr">
                <a:noFill/>
                <a:prstDash val="solid"/>
                <a:miter lim="800000"/>
              </a:ln>
              <a:effectLst/>
            </p:spPr>
            <p:txBody>
              <a:bodyPr anchor="ctr"/>
              <a:lstStyle/>
              <a:p>
                <a:pPr algn="ctr" defTabSz="685800">
                  <a:defRPr/>
                </a:pPr>
                <a:endParaRPr lang="zh-CN" altLang="en-US" sz="3730" kern="0" dirty="0">
                  <a:solidFill>
                    <a:prstClr val="black">
                      <a:lumMod val="65000"/>
                      <a:lumOff val="35000"/>
                    </a:prstClr>
                  </a:solidFill>
                  <a:latin typeface="华文中宋" panose="02010600040101010101" pitchFamily="2" charset="-122"/>
                  <a:ea typeface="华文中宋" panose="02010600040101010101" pitchFamily="2" charset="-122"/>
                </a:endParaRPr>
              </a:p>
            </p:txBody>
          </p:sp>
          <p:sp>
            <p:nvSpPr>
              <p:cNvPr id="25" name="TextBox 40"/>
              <p:cNvSpPr txBox="1"/>
              <p:nvPr>
                <p:custDataLst>
                  <p:tags r:id="rId4"/>
                </p:custDataLst>
              </p:nvPr>
            </p:nvSpPr>
            <p:spPr>
              <a:xfrm>
                <a:off x="2547165" y="1424185"/>
                <a:ext cx="703404" cy="619912"/>
              </a:xfrm>
              <a:prstGeom prst="rect">
                <a:avLst/>
              </a:prstGeom>
              <a:noFill/>
            </p:spPr>
            <p:txBody>
              <a:bodyPr>
                <a:spAutoFit/>
              </a:bodyPr>
              <a:lstStyle/>
              <a:p>
                <a:pPr algn="ctr" defTabSz="1219200">
                  <a:lnSpc>
                    <a:spcPct val="120000"/>
                  </a:lnSpc>
                  <a:defRPr/>
                </a:pPr>
                <a:r>
                  <a:rPr lang="en-US" sz="3200" kern="0" dirty="0">
                    <a:solidFill>
                      <a:prstClr val="black"/>
                    </a:solidFill>
                    <a:latin typeface="Impact" panose="020B0806030902050204" pitchFamily="34" charset="0"/>
                    <a:ea typeface="华文隶书" panose="02010800040101010101" pitchFamily="2" charset="-122"/>
                    <a:cs typeface="Verdana" panose="020B0604030504040204" pitchFamily="34" charset="0"/>
                  </a:rPr>
                  <a:t>1</a:t>
                </a:r>
                <a:endParaRPr lang="en-US" sz="3200" kern="0" dirty="0">
                  <a:solidFill>
                    <a:prstClr val="black"/>
                  </a:solidFill>
                  <a:latin typeface="Impact" panose="020B0806030902050204" pitchFamily="34" charset="0"/>
                  <a:ea typeface="华文隶书" panose="02010800040101010101" pitchFamily="2" charset="-122"/>
                  <a:cs typeface="Verdana" panose="020B0604030504040204" pitchFamily="34" charset="0"/>
                </a:endParaRPr>
              </a:p>
            </p:txBody>
          </p:sp>
        </p:grpSp>
      </p:grpSp>
      <p:sp>
        <p:nvSpPr>
          <p:cNvPr id="2" name="矩形: 圆角 1"/>
          <p:cNvSpPr/>
          <p:nvPr/>
        </p:nvSpPr>
        <p:spPr>
          <a:xfrm>
            <a:off x="1333500" y="292100"/>
            <a:ext cx="2386013" cy="72707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矩形 4"/>
          <p:cNvSpPr/>
          <p:nvPr/>
        </p:nvSpPr>
        <p:spPr>
          <a:xfrm>
            <a:off x="3441230" y="1582959"/>
            <a:ext cx="4698722" cy="584775"/>
          </a:xfrm>
          <a:prstGeom prst="rect">
            <a:avLst/>
          </a:prstGeom>
        </p:spPr>
        <p:txBody>
          <a:bodyPr wrap="none">
            <a:spAutoFit/>
          </a:bodyPr>
          <a:lstStyle/>
          <a:p>
            <a:r>
              <a:rPr lang="zh-CN" altLang="zh-CN" sz="3200" b="1" dirty="0">
                <a:latin typeface="微软雅黑" panose="020B0503020204020204" charset="-122"/>
                <a:ea typeface="微软雅黑" panose="020B0503020204020204" charset="-122"/>
                <a:cs typeface="Times New Roman" panose="02020603050405020304" pitchFamily="18" charset="0"/>
              </a:rPr>
              <a:t>个人的力量与</a:t>
            </a:r>
            <a:r>
              <a:rPr lang="zh-CN" altLang="zh-CN" sz="3200" b="1" dirty="0" smtClean="0">
                <a:latin typeface="微软雅黑" panose="020B0503020204020204" charset="-122"/>
                <a:ea typeface="微软雅黑" panose="020B0503020204020204" charset="-122"/>
                <a:cs typeface="Times New Roman" panose="02020603050405020304" pitchFamily="18" charset="0"/>
              </a:rPr>
              <a:t>集体</a:t>
            </a:r>
            <a:r>
              <a:rPr lang="zh-CN" altLang="en-US" sz="3200" b="1" dirty="0" smtClean="0">
                <a:latin typeface="微软雅黑" panose="020B0503020204020204" charset="-122"/>
                <a:ea typeface="微软雅黑" panose="020B0503020204020204" charset="-122"/>
                <a:cs typeface="Times New Roman" panose="02020603050405020304" pitchFamily="18" charset="0"/>
              </a:rPr>
              <a:t>的</a:t>
            </a:r>
            <a:r>
              <a:rPr lang="zh-CN" altLang="zh-CN" sz="3200" b="1" dirty="0" smtClean="0">
                <a:latin typeface="微软雅黑" panose="020B0503020204020204" charset="-122"/>
                <a:ea typeface="微软雅黑" panose="020B0503020204020204" charset="-122"/>
                <a:cs typeface="Times New Roman" panose="02020603050405020304" pitchFamily="18" charset="0"/>
              </a:rPr>
              <a:t>联系</a:t>
            </a:r>
            <a:endParaRPr lang="zh-CN" altLang="en-US" sz="3200" b="1" dirty="0">
              <a:latin typeface="微软雅黑" panose="020B0503020204020204" charset="-122"/>
              <a:ea typeface="微软雅黑" panose="020B0503020204020204" charset="-122"/>
            </a:endParaRPr>
          </a:p>
        </p:txBody>
      </p:sp>
      <p:grpSp>
        <p:nvGrpSpPr>
          <p:cNvPr id="7" name="组合 6"/>
          <p:cNvGrpSpPr/>
          <p:nvPr/>
        </p:nvGrpSpPr>
        <p:grpSpPr>
          <a:xfrm>
            <a:off x="1554557" y="369046"/>
            <a:ext cx="2145978" cy="596997"/>
            <a:chOff x="1554557" y="381925"/>
            <a:chExt cx="2145978" cy="596997"/>
          </a:xfrm>
        </p:grpSpPr>
        <p:pic>
          <p:nvPicPr>
            <p:cNvPr id="8" name="图片 7"/>
            <p:cNvPicPr>
              <a:picLocks noChangeAspect="1"/>
            </p:cNvPicPr>
            <p:nvPr/>
          </p:nvPicPr>
          <p:blipFill>
            <a:blip r:embed="rId1"/>
            <a:stretch>
              <a:fillRect/>
            </a:stretch>
          </p:blipFill>
          <p:spPr>
            <a:xfrm>
              <a:off x="1554557" y="381925"/>
              <a:ext cx="2145978" cy="596997"/>
            </a:xfrm>
            <a:prstGeom prst="rect">
              <a:avLst/>
            </a:prstGeom>
          </p:spPr>
        </p:pic>
        <p:sp>
          <p:nvSpPr>
            <p:cNvPr id="9" name="矩形 8"/>
            <p:cNvSpPr/>
            <p:nvPr/>
          </p:nvSpPr>
          <p:spPr>
            <a:xfrm>
              <a:off x="1813861" y="394971"/>
              <a:ext cx="1627369" cy="523220"/>
            </a:xfrm>
            <a:prstGeom prst="rect">
              <a:avLst/>
            </a:prstGeom>
          </p:spPr>
          <p:txBody>
            <a:bodyPr wrap="none">
              <a:spAutoFit/>
            </a:bodyPr>
            <a:lstStyle/>
            <a:p>
              <a:pPr lvl="0" fontAlgn="base">
                <a:spcBef>
                  <a:spcPct val="0"/>
                </a:spcBef>
                <a:spcAft>
                  <a:spcPct val="0"/>
                </a:spcAft>
              </a:pPr>
              <a:r>
                <a:rPr lang="zh-CN" altLang="en-US" sz="2800" b="1" dirty="0">
                  <a:solidFill>
                    <a:srgbClr val="FFFFFF"/>
                  </a:solidFill>
                  <a:latin typeface="黑体" panose="02010609060101010101" pitchFamily="49" charset="-122"/>
                  <a:ea typeface="黑体" panose="02010609060101010101" pitchFamily="49" charset="-122"/>
                </a:rPr>
                <a:t>课堂笔记</a:t>
              </a:r>
              <a:endParaRPr lang="zh-CN" altLang="en-US" sz="2800" b="1" dirty="0">
                <a:solidFill>
                  <a:srgbClr val="FFFFFF"/>
                </a:solidFill>
                <a:latin typeface="黑体" panose="02010609060101010101" pitchFamily="49" charset="-122"/>
                <a:ea typeface="黑体" panose="02010609060101010101" pitchFamily="49" charset="-122"/>
              </a:endParaRPr>
            </a:p>
          </p:txBody>
        </p:sp>
      </p:grpSp>
      <p:grpSp>
        <p:nvGrpSpPr>
          <p:cNvPr id="12" name="组合 11"/>
          <p:cNvGrpSpPr/>
          <p:nvPr/>
        </p:nvGrpSpPr>
        <p:grpSpPr>
          <a:xfrm>
            <a:off x="1138674" y="2570938"/>
            <a:ext cx="10099675" cy="2494577"/>
            <a:chOff x="1138674" y="2570938"/>
            <a:chExt cx="10099675" cy="2494577"/>
          </a:xfrm>
        </p:grpSpPr>
        <p:sp>
          <p:nvSpPr>
            <p:cNvPr id="10" name="矩形: 圆角 5"/>
            <p:cNvSpPr/>
            <p:nvPr/>
          </p:nvSpPr>
          <p:spPr>
            <a:xfrm>
              <a:off x="1138674" y="2570938"/>
              <a:ext cx="10099675" cy="2494577"/>
            </a:xfrm>
            <a:prstGeom prst="roundRect">
              <a:avLst>
                <a:gd name="adj" fmla="val 4733"/>
              </a:avLst>
            </a:prstGeom>
            <a:solidFill>
              <a:schemeClr val="tx1"/>
            </a:solid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sz="1350" dirty="0">
                <a:solidFill>
                  <a:prstClr val="white"/>
                </a:solidFill>
                <a:latin typeface="Calibri" panose="020F0502020204030204"/>
                <a:ea typeface="华文中宋" panose="02010600040101010101" pitchFamily="2" charset="-122"/>
              </a:endParaRPr>
            </a:p>
          </p:txBody>
        </p:sp>
        <p:sp>
          <p:nvSpPr>
            <p:cNvPr id="11" name="矩形 10"/>
            <p:cNvSpPr/>
            <p:nvPr/>
          </p:nvSpPr>
          <p:spPr>
            <a:xfrm>
              <a:off x="2069206" y="2947921"/>
              <a:ext cx="8568744" cy="1815882"/>
            </a:xfrm>
            <a:prstGeom prst="rect">
              <a:avLst/>
            </a:prstGeom>
          </p:spPr>
          <p:txBody>
            <a:bodyPr wrap="square">
              <a:spAutoFit/>
            </a:bodyPr>
            <a:lstStyle/>
            <a:p>
              <a:pPr algn="just">
                <a:spcAft>
                  <a:spcPts val="0"/>
                </a:spcAft>
              </a:pPr>
              <a:r>
                <a:rPr lang="en-US" altLang="zh-CN" sz="2800" kern="100" dirty="0" smtClean="0">
                  <a:solidFill>
                    <a:schemeClr val="bg1"/>
                  </a:solidFill>
                  <a:latin typeface="Times New Roman" panose="02020603050405020304" pitchFamily="18" charset="0"/>
                  <a:ea typeface="方正楷体_GBK" panose="03000509000000000000" pitchFamily="65" charset="-122"/>
                  <a:cs typeface="Times New Roman" panose="02020603050405020304" pitchFamily="18" charset="0"/>
                </a:rPr>
                <a:t>        </a:t>
              </a:r>
              <a:r>
                <a:rPr lang="zh-CN" altLang="zh-CN" sz="2800" kern="100" dirty="0" smtClean="0">
                  <a:solidFill>
                    <a:schemeClr val="bg1"/>
                  </a:solidFill>
                  <a:latin typeface="Times New Roman" panose="02020603050405020304" pitchFamily="18" charset="0"/>
                  <a:ea typeface="方正楷体_GBK" panose="03000509000000000000" pitchFamily="65" charset="-122"/>
                  <a:cs typeface="Times New Roman" panose="02020603050405020304" pitchFamily="18" charset="0"/>
                </a:rPr>
                <a:t>个人</a:t>
              </a:r>
              <a:r>
                <a:rPr lang="zh-CN" altLang="zh-CN" sz="2800" kern="100" dirty="0">
                  <a:solidFill>
                    <a:schemeClr val="bg1"/>
                  </a:solidFill>
                  <a:latin typeface="Times New Roman" panose="02020603050405020304" pitchFamily="18" charset="0"/>
                  <a:ea typeface="方正楷体_GBK" panose="03000509000000000000" pitchFamily="65" charset="-122"/>
                  <a:cs typeface="Times New Roman" panose="02020603050405020304" pitchFamily="18" charset="0"/>
                </a:rPr>
                <a:t>的力量是分散的，但在集体中汇聚，就会变得强大；个人的力量是有限的，但通过优化组合可以实现优势互补，产生强大的合力。借助这种合力，我们得以完成许多单凭一己之力无法完成的事情。（</a:t>
              </a:r>
              <a:r>
                <a:rPr lang="en-US" altLang="zh-CN" sz="2800" kern="100" dirty="0">
                  <a:solidFill>
                    <a:schemeClr val="bg1"/>
                  </a:solidFill>
                  <a:latin typeface="Times New Roman" panose="02020603050405020304" pitchFamily="18" charset="0"/>
                  <a:ea typeface="方正楷体_GBK" panose="03000509000000000000" pitchFamily="65" charset="-122"/>
                  <a:cs typeface="Times New Roman" panose="02020603050405020304" pitchFamily="18" charset="0"/>
                </a:rPr>
                <a:t>P56</a:t>
              </a:r>
              <a:r>
                <a:rPr lang="zh-CN" altLang="zh-CN" sz="2800" kern="100" dirty="0">
                  <a:solidFill>
                    <a:schemeClr val="bg1"/>
                  </a:solidFill>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000" kern="100" dirty="0">
                <a:solidFill>
                  <a:schemeClr val="bg1"/>
                </a:solidFill>
                <a:latin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5" name="朱婷初入国家队 截取视频">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260131" y="964956"/>
            <a:ext cx="9962998" cy="5732058"/>
          </a:xfrm>
          <a:prstGeom prst="rect">
            <a:avLst/>
          </a:prstGeom>
        </p:spPr>
      </p:pic>
      <p:sp>
        <p:nvSpPr>
          <p:cNvPr id="7" name="文本框 6"/>
          <p:cNvSpPr txBox="1"/>
          <p:nvPr/>
        </p:nvSpPr>
        <p:spPr>
          <a:xfrm>
            <a:off x="3511309" y="253980"/>
            <a:ext cx="5460642" cy="646331"/>
          </a:xfrm>
          <a:prstGeom prst="rect">
            <a:avLst/>
          </a:prstGeom>
          <a:noFill/>
        </p:spPr>
        <p:txBody>
          <a:bodyPr wrap="square" rtlCol="0">
            <a:spAutoFit/>
          </a:bodyPr>
          <a:lstStyle/>
          <a:p>
            <a:r>
              <a:rPr lang="en-US" altLang="zh-CN" sz="3600" dirty="0" smtClean="0">
                <a:latin typeface="Times New Roman" panose="02020603050405020304" pitchFamily="18" charset="0"/>
                <a:ea typeface="微软雅黑" panose="020B0503020204020204" charset="-122"/>
                <a:cs typeface="Times New Roman" panose="02020603050405020304" pitchFamily="18" charset="0"/>
              </a:rPr>
              <a:t>2013</a:t>
            </a:r>
            <a:r>
              <a:rPr lang="zh-CN" altLang="en-US" sz="3600" dirty="0" smtClean="0">
                <a:latin typeface="Times New Roman" panose="02020603050405020304" pitchFamily="18" charset="0"/>
                <a:ea typeface="微软雅黑" panose="020B0503020204020204" charset="-122"/>
                <a:cs typeface="Times New Roman" panose="02020603050405020304" pitchFamily="18" charset="0"/>
              </a:rPr>
              <a:t>年朱婷初进国家队</a:t>
            </a:r>
            <a:endParaRPr lang="zh-CN" altLang="en-US" sz="3600"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348" y="1122456"/>
            <a:ext cx="8293006" cy="5574558"/>
          </a:xfrm>
          <a:prstGeom prst="rect">
            <a:avLst/>
          </a:prstGeom>
        </p:spPr>
      </p:pic>
      <p:sp>
        <p:nvSpPr>
          <p:cNvPr id="7" name="文本框 6"/>
          <p:cNvSpPr txBox="1"/>
          <p:nvPr/>
        </p:nvSpPr>
        <p:spPr>
          <a:xfrm>
            <a:off x="8654603" y="1418870"/>
            <a:ext cx="3374265" cy="5078313"/>
          </a:xfrm>
          <a:prstGeom prst="rect">
            <a:avLst/>
          </a:prstGeom>
          <a:noFill/>
        </p:spPr>
        <p:txBody>
          <a:bodyPr wrap="square" rtlCol="0">
            <a:spAutoFit/>
          </a:bodyPr>
          <a:lstStyle/>
          <a:p>
            <a:r>
              <a:rPr lang="zh-CN" altLang="en-US" sz="3600" dirty="0" smtClean="0">
                <a:latin typeface="微软雅黑" panose="020B0503020204020204" charset="-122"/>
                <a:ea typeface="微软雅黑" panose="020B0503020204020204" charset="-122"/>
              </a:rPr>
              <a:t>主教练郎平：“朱婷获得这个奖项主要是靠集体的力量。如果没有队友的支持，朱婷不可能一个人把整场比赛承担下来。”</a:t>
            </a:r>
            <a:endParaRPr lang="zh-CN" altLang="en-US" sz="3600"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 name="矩形 5"/>
          <p:cNvSpPr/>
          <p:nvPr/>
        </p:nvSpPr>
        <p:spPr>
          <a:xfrm>
            <a:off x="5342522" y="150919"/>
            <a:ext cx="1723549" cy="461665"/>
          </a:xfrm>
          <a:prstGeom prst="rect">
            <a:avLst/>
          </a:prstGeom>
        </p:spPr>
        <p:txBody>
          <a:bodyPr wrap="none">
            <a:spAutoFit/>
          </a:bodyPr>
          <a:lstStyle/>
          <a:p>
            <a:r>
              <a:rPr lang="zh-CN" altLang="zh-CN" sz="2400" b="1" dirty="0">
                <a:latin typeface="微软雅黑" panose="020B0503020204020204" charset="-122"/>
                <a:ea typeface="微软雅黑" panose="020B0503020204020204" charset="-122"/>
                <a:cs typeface="Times New Roman" panose="02020603050405020304" pitchFamily="18" charset="0"/>
              </a:rPr>
              <a:t>集体的</a:t>
            </a:r>
            <a:r>
              <a:rPr lang="zh-CN" altLang="zh-CN" sz="2400" b="1" dirty="0" smtClean="0">
                <a:latin typeface="微软雅黑" panose="020B0503020204020204" charset="-122"/>
                <a:ea typeface="微软雅黑" panose="020B0503020204020204" charset="-122"/>
                <a:cs typeface="Times New Roman" panose="02020603050405020304" pitchFamily="18" charset="0"/>
              </a:rPr>
              <a:t>力量</a:t>
            </a:r>
            <a:endParaRPr lang="zh-CN" altLang="en-US" sz="2400" b="1" dirty="0">
              <a:latin typeface="微软雅黑" panose="020B0503020204020204" charset="-122"/>
              <a:ea typeface="微软雅黑" panose="020B0503020204020204" charset="-122"/>
            </a:endParaRPr>
          </a:p>
        </p:txBody>
      </p:sp>
      <p:pic>
        <p:nvPicPr>
          <p:cNvPr id="5" name="朱婷谈集体的力量">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45048" y="806118"/>
            <a:ext cx="10518496" cy="591665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矩形 4"/>
          <p:cNvSpPr/>
          <p:nvPr/>
        </p:nvSpPr>
        <p:spPr>
          <a:xfrm>
            <a:off x="3441230" y="1582959"/>
            <a:ext cx="4698722" cy="584775"/>
          </a:xfrm>
          <a:prstGeom prst="rect">
            <a:avLst/>
          </a:prstGeom>
        </p:spPr>
        <p:txBody>
          <a:bodyPr wrap="none">
            <a:spAutoFit/>
          </a:bodyPr>
          <a:lstStyle/>
          <a:p>
            <a:r>
              <a:rPr lang="zh-CN" altLang="en-US" sz="3200" b="1" dirty="0" smtClean="0">
                <a:latin typeface="微软雅黑" panose="020B0503020204020204" charset="-122"/>
                <a:ea typeface="微软雅黑" panose="020B0503020204020204" charset="-122"/>
              </a:rPr>
              <a:t>集体的力量对个人的影响</a:t>
            </a:r>
            <a:endParaRPr lang="zh-CN" altLang="en-US" sz="3200" b="1" dirty="0">
              <a:latin typeface="微软雅黑" panose="020B0503020204020204" charset="-122"/>
              <a:ea typeface="微软雅黑" panose="020B0503020204020204" charset="-122"/>
            </a:endParaRPr>
          </a:p>
        </p:txBody>
      </p:sp>
      <p:grpSp>
        <p:nvGrpSpPr>
          <p:cNvPr id="7" name="组合 6"/>
          <p:cNvGrpSpPr/>
          <p:nvPr/>
        </p:nvGrpSpPr>
        <p:grpSpPr>
          <a:xfrm>
            <a:off x="1554557" y="369046"/>
            <a:ext cx="2145978" cy="596997"/>
            <a:chOff x="1554557" y="381925"/>
            <a:chExt cx="2145978" cy="596997"/>
          </a:xfrm>
        </p:grpSpPr>
        <p:pic>
          <p:nvPicPr>
            <p:cNvPr id="8" name="图片 7"/>
            <p:cNvPicPr>
              <a:picLocks noChangeAspect="1"/>
            </p:cNvPicPr>
            <p:nvPr/>
          </p:nvPicPr>
          <p:blipFill>
            <a:blip r:embed="rId1"/>
            <a:stretch>
              <a:fillRect/>
            </a:stretch>
          </p:blipFill>
          <p:spPr>
            <a:xfrm>
              <a:off x="1554557" y="381925"/>
              <a:ext cx="2145978" cy="596997"/>
            </a:xfrm>
            <a:prstGeom prst="rect">
              <a:avLst/>
            </a:prstGeom>
          </p:spPr>
        </p:pic>
        <p:sp>
          <p:nvSpPr>
            <p:cNvPr id="9" name="矩形 8"/>
            <p:cNvSpPr/>
            <p:nvPr/>
          </p:nvSpPr>
          <p:spPr>
            <a:xfrm>
              <a:off x="1813861" y="394971"/>
              <a:ext cx="1627369" cy="523220"/>
            </a:xfrm>
            <a:prstGeom prst="rect">
              <a:avLst/>
            </a:prstGeom>
          </p:spPr>
          <p:txBody>
            <a:bodyPr wrap="none">
              <a:spAutoFit/>
            </a:bodyPr>
            <a:lstStyle/>
            <a:p>
              <a:pPr lvl="0" fontAlgn="base">
                <a:spcBef>
                  <a:spcPct val="0"/>
                </a:spcBef>
                <a:spcAft>
                  <a:spcPct val="0"/>
                </a:spcAft>
              </a:pPr>
              <a:r>
                <a:rPr lang="zh-CN" altLang="en-US" sz="2800" b="1" dirty="0">
                  <a:solidFill>
                    <a:srgbClr val="FFFFFF"/>
                  </a:solidFill>
                  <a:latin typeface="黑体" panose="02010609060101010101" pitchFamily="49" charset="-122"/>
                  <a:ea typeface="黑体" panose="02010609060101010101" pitchFamily="49" charset="-122"/>
                </a:rPr>
                <a:t>课堂笔记</a:t>
              </a:r>
              <a:endParaRPr lang="zh-CN" altLang="en-US" sz="2800" b="1" dirty="0">
                <a:solidFill>
                  <a:srgbClr val="FFFFFF"/>
                </a:solidFill>
                <a:latin typeface="黑体" panose="02010609060101010101" pitchFamily="49" charset="-122"/>
                <a:ea typeface="黑体" panose="02010609060101010101" pitchFamily="49" charset="-122"/>
              </a:endParaRPr>
            </a:p>
          </p:txBody>
        </p:sp>
      </p:grpSp>
      <p:grpSp>
        <p:nvGrpSpPr>
          <p:cNvPr id="12" name="组合 11"/>
          <p:cNvGrpSpPr/>
          <p:nvPr/>
        </p:nvGrpSpPr>
        <p:grpSpPr>
          <a:xfrm>
            <a:off x="1138674" y="2570938"/>
            <a:ext cx="10099675" cy="2494577"/>
            <a:chOff x="1138674" y="2570938"/>
            <a:chExt cx="10099675" cy="2494577"/>
          </a:xfrm>
        </p:grpSpPr>
        <p:sp>
          <p:nvSpPr>
            <p:cNvPr id="10" name="矩形: 圆角 5"/>
            <p:cNvSpPr/>
            <p:nvPr/>
          </p:nvSpPr>
          <p:spPr>
            <a:xfrm>
              <a:off x="1138674" y="2570938"/>
              <a:ext cx="10099675" cy="2494577"/>
            </a:xfrm>
            <a:prstGeom prst="roundRect">
              <a:avLst>
                <a:gd name="adj" fmla="val 4733"/>
              </a:avLst>
            </a:prstGeom>
            <a:solidFill>
              <a:schemeClr val="tx1"/>
            </a:solid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sz="1350" dirty="0">
                <a:solidFill>
                  <a:prstClr val="white"/>
                </a:solidFill>
                <a:latin typeface="Calibri" panose="020F0502020204030204"/>
                <a:ea typeface="华文中宋" panose="02010600040101010101" pitchFamily="2" charset="-122"/>
              </a:endParaRPr>
            </a:p>
          </p:txBody>
        </p:sp>
        <p:sp>
          <p:nvSpPr>
            <p:cNvPr id="11" name="矩形 10"/>
            <p:cNvSpPr/>
            <p:nvPr/>
          </p:nvSpPr>
          <p:spPr>
            <a:xfrm>
              <a:off x="1904139" y="2818746"/>
              <a:ext cx="8568744" cy="2245360"/>
            </a:xfrm>
            <a:prstGeom prst="rect">
              <a:avLst/>
            </a:prstGeom>
          </p:spPr>
          <p:txBody>
            <a:bodyPr wrap="square">
              <a:spAutoFit/>
            </a:bodyPr>
            <a:lstStyle/>
            <a:p>
              <a:pPr algn="just">
                <a:spcAft>
                  <a:spcPts val="0"/>
                </a:spcAft>
              </a:pPr>
              <a:r>
                <a:rPr lang="en-US" altLang="zh-CN" sz="2800" kern="100" dirty="0" smtClean="0">
                  <a:solidFill>
                    <a:srgbClr val="000000"/>
                  </a:solidFill>
                  <a:latin typeface="Times New Roman" panose="02020603050405020304" pitchFamily="18" charset="0"/>
                  <a:ea typeface="微软雅黑" panose="020B0503020204020204" charset="-122"/>
                  <a:cs typeface="Times New Roman" panose="02020603050405020304" pitchFamily="18" charset="0"/>
                </a:rPr>
                <a:t>      </a:t>
              </a:r>
              <a:r>
                <a:rPr lang="zh-CN" altLang="zh-CN" sz="2800" kern="100" dirty="0" smtClean="0">
                  <a:solidFill>
                    <a:srgbClr val="000000"/>
                  </a:solidFill>
                  <a:latin typeface="Times New Roman" panose="02020603050405020304" pitchFamily="18" charset="0"/>
                  <a:ea typeface="微软雅黑" panose="020B0503020204020204" charset="-122"/>
                  <a:cs typeface="Times New Roman" panose="02020603050405020304" pitchFamily="18" charset="0"/>
                </a:rPr>
                <a:t>集体</a:t>
              </a:r>
              <a:r>
                <a:rPr lang="zh-CN" altLang="zh-CN" sz="2800" kern="1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的力量是强大的，在某种程度上可以影响甚至改变一个人。个人在集体活动中会自觉不自觉地产生与集体要求相一致的态度和行为，有助于我们获得安全感和自信心，也有助于我们学习他人的经验，扩大视野，获得成长。（</a:t>
              </a:r>
              <a:r>
                <a:rPr lang="en-US" altLang="zh-CN" sz="2800" kern="1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P57</a:t>
              </a:r>
              <a:r>
                <a:rPr lang="zh-CN" altLang="zh-CN" sz="2800" kern="1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a:t>
              </a:r>
              <a:endParaRPr lang="zh-CN" altLang="zh-CN" sz="2000" kern="100" dirty="0">
                <a:latin typeface="Times New Roman" panose="02020603050405020304" pitchFamily="18" charset="0"/>
                <a:ea typeface="微软雅黑"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 name="组合 4"/>
          <p:cNvGrpSpPr/>
          <p:nvPr/>
        </p:nvGrpSpPr>
        <p:grpSpPr>
          <a:xfrm>
            <a:off x="1880315" y="1637842"/>
            <a:ext cx="3984994" cy="1094400"/>
            <a:chOff x="34" y="39555"/>
            <a:chExt cx="3295576" cy="1094400"/>
          </a:xfrm>
        </p:grpSpPr>
        <p:sp>
          <p:nvSpPr>
            <p:cNvPr id="15" name="矩形 14"/>
            <p:cNvSpPr/>
            <p:nvPr/>
          </p:nvSpPr>
          <p:spPr>
            <a:xfrm>
              <a:off x="34" y="39555"/>
              <a:ext cx="3295576" cy="1094400"/>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矩形 15"/>
            <p:cNvSpPr/>
            <p:nvPr/>
          </p:nvSpPr>
          <p:spPr>
            <a:xfrm>
              <a:off x="34" y="39555"/>
              <a:ext cx="3295576" cy="1094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zh-CN" altLang="en-US" sz="3800" kern="1200" dirty="0">
                  <a:latin typeface="华文中宋" panose="02010600040101010101" pitchFamily="2" charset="-122"/>
                  <a:ea typeface="华文中宋" panose="02010600040101010101" pitchFamily="2" charset="-122"/>
                </a:rPr>
                <a:t>集体的温暖</a:t>
              </a:r>
              <a:endParaRPr lang="zh-CN" altLang="en-US" sz="3800" kern="1200" dirty="0">
                <a:latin typeface="华文中宋" panose="02010600040101010101" pitchFamily="2" charset="-122"/>
                <a:ea typeface="华文中宋" panose="02010600040101010101" pitchFamily="2" charset="-122"/>
              </a:endParaRPr>
            </a:p>
          </p:txBody>
        </p:sp>
      </p:grpSp>
      <p:grpSp>
        <p:nvGrpSpPr>
          <p:cNvPr id="6" name="组合 5"/>
          <p:cNvGrpSpPr/>
          <p:nvPr/>
        </p:nvGrpSpPr>
        <p:grpSpPr>
          <a:xfrm>
            <a:off x="1880314" y="2710698"/>
            <a:ext cx="4215685" cy="3359464"/>
            <a:chOff x="33" y="1537414"/>
            <a:chExt cx="3486357" cy="3359464"/>
          </a:xfrm>
        </p:grpSpPr>
        <p:sp>
          <p:nvSpPr>
            <p:cNvPr id="13" name="矩形 12"/>
            <p:cNvSpPr/>
            <p:nvPr/>
          </p:nvSpPr>
          <p:spPr>
            <a:xfrm>
              <a:off x="33" y="1558958"/>
              <a:ext cx="3295576" cy="3337920"/>
            </a:xfrm>
            <a:prstGeom prst="rect">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4" name="矩形 13"/>
            <p:cNvSpPr/>
            <p:nvPr/>
          </p:nvSpPr>
          <p:spPr>
            <a:xfrm>
              <a:off x="190814" y="1537414"/>
              <a:ext cx="3295576" cy="33379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2692" tIns="202692" rIns="270256" bIns="304038" numCol="1" spcCol="1270" anchor="t" anchorCtr="0">
              <a:noAutofit/>
            </a:bodyPr>
            <a:lstStyle/>
            <a:p>
              <a:pPr marL="0" lvl="1" algn="l" defTabSz="1689100">
                <a:lnSpc>
                  <a:spcPct val="90000"/>
                </a:lnSpc>
                <a:spcBef>
                  <a:spcPct val="0"/>
                </a:spcBef>
                <a:spcAft>
                  <a:spcPct val="15000"/>
                </a:spcAft>
              </a:pPr>
              <a:r>
                <a:rPr lang="zh-CN" altLang="en-US" sz="3800" kern="1200" dirty="0">
                  <a:latin typeface="华文中宋" panose="02010600040101010101" pitchFamily="2" charset="-122"/>
                  <a:ea typeface="华文中宋" panose="02010600040101010101" pitchFamily="2" charset="-122"/>
                </a:rPr>
                <a:t>集体的</a:t>
              </a:r>
              <a:r>
                <a:rPr lang="zh-CN" altLang="en-US" sz="3800" kern="1200" dirty="0" smtClean="0">
                  <a:latin typeface="华文中宋" panose="02010600040101010101" pitchFamily="2" charset="-122"/>
                  <a:ea typeface="华文中宋" panose="02010600040101010101" pitchFamily="2" charset="-122"/>
                </a:rPr>
                <a:t>含义；</a:t>
              </a:r>
              <a:endParaRPr lang="zh-CN" altLang="en-US" sz="3800" kern="1200" dirty="0">
                <a:latin typeface="华文中宋" panose="02010600040101010101" pitchFamily="2" charset="-122"/>
                <a:ea typeface="华文中宋" panose="02010600040101010101" pitchFamily="2" charset="-122"/>
              </a:endParaRPr>
            </a:p>
            <a:p>
              <a:pPr marL="0" lvl="1" algn="l" defTabSz="1689100">
                <a:lnSpc>
                  <a:spcPct val="90000"/>
                </a:lnSpc>
                <a:spcBef>
                  <a:spcPct val="0"/>
                </a:spcBef>
                <a:spcAft>
                  <a:spcPct val="15000"/>
                </a:spcAft>
              </a:pPr>
              <a:r>
                <a:rPr lang="zh-CN" altLang="en-US" sz="3800" kern="1200" dirty="0" smtClean="0">
                  <a:latin typeface="华文中宋" panose="02010600040101010101" pitchFamily="2" charset="-122"/>
                  <a:ea typeface="华文中宋" panose="02010600040101010101" pitchFamily="2" charset="-122"/>
                </a:rPr>
                <a:t>安全感归属感；</a:t>
              </a:r>
              <a:endParaRPr lang="zh-CN" altLang="en-US" sz="3800" kern="1200" dirty="0">
                <a:latin typeface="华文中宋" panose="02010600040101010101" pitchFamily="2" charset="-122"/>
                <a:ea typeface="华文中宋" panose="02010600040101010101" pitchFamily="2" charset="-122"/>
              </a:endParaRPr>
            </a:p>
            <a:p>
              <a:pPr marL="0" lvl="1" algn="l" defTabSz="1689100">
                <a:lnSpc>
                  <a:spcPct val="90000"/>
                </a:lnSpc>
                <a:spcBef>
                  <a:spcPct val="0"/>
                </a:spcBef>
                <a:spcAft>
                  <a:spcPct val="15000"/>
                </a:spcAft>
              </a:pPr>
              <a:r>
                <a:rPr lang="zh-CN" altLang="en-US" sz="3800" kern="1200" dirty="0" smtClean="0">
                  <a:latin typeface="华文中宋" panose="02010600040101010101" pitchFamily="2" charset="-122"/>
                  <a:ea typeface="华文中宋" panose="02010600040101010101" pitchFamily="2" charset="-122"/>
                </a:rPr>
                <a:t>荣誉感。</a:t>
              </a:r>
              <a:endParaRPr lang="zh-CN" altLang="en-US" sz="3800" kern="1200" dirty="0">
                <a:latin typeface="华文中宋" panose="02010600040101010101" pitchFamily="2" charset="-122"/>
                <a:ea typeface="华文中宋" panose="02010600040101010101" pitchFamily="2" charset="-122"/>
              </a:endParaRPr>
            </a:p>
          </p:txBody>
        </p:sp>
      </p:grpSp>
      <p:grpSp>
        <p:nvGrpSpPr>
          <p:cNvPr id="7" name="组合 6"/>
          <p:cNvGrpSpPr/>
          <p:nvPr/>
        </p:nvGrpSpPr>
        <p:grpSpPr>
          <a:xfrm>
            <a:off x="6326689" y="1616298"/>
            <a:ext cx="3976409" cy="1094400"/>
            <a:chOff x="3756991" y="39555"/>
            <a:chExt cx="3295576" cy="1094400"/>
          </a:xfrm>
        </p:grpSpPr>
        <p:sp>
          <p:nvSpPr>
            <p:cNvPr id="11" name="矩形 10"/>
            <p:cNvSpPr/>
            <p:nvPr/>
          </p:nvSpPr>
          <p:spPr>
            <a:xfrm>
              <a:off x="3756991" y="39555"/>
              <a:ext cx="3295576" cy="1094400"/>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矩形 11"/>
            <p:cNvSpPr/>
            <p:nvPr/>
          </p:nvSpPr>
          <p:spPr>
            <a:xfrm>
              <a:off x="3756991" y="39555"/>
              <a:ext cx="3295576" cy="1094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zh-CN" altLang="en-US" sz="3800" kern="1200" dirty="0">
                  <a:latin typeface="华文中宋" panose="02010600040101010101" pitchFamily="2" charset="-122"/>
                  <a:ea typeface="华文中宋" panose="02010600040101010101" pitchFamily="2" charset="-122"/>
                </a:rPr>
                <a:t>集体的力量</a:t>
              </a:r>
              <a:endParaRPr lang="zh-CN" altLang="en-US" sz="3800" kern="1200" dirty="0">
                <a:latin typeface="华文中宋" panose="02010600040101010101" pitchFamily="2" charset="-122"/>
                <a:ea typeface="华文中宋" panose="02010600040101010101" pitchFamily="2" charset="-122"/>
              </a:endParaRPr>
            </a:p>
          </p:txBody>
        </p:sp>
      </p:grpSp>
      <p:grpSp>
        <p:nvGrpSpPr>
          <p:cNvPr id="8" name="组合 7"/>
          <p:cNvGrpSpPr/>
          <p:nvPr/>
        </p:nvGrpSpPr>
        <p:grpSpPr>
          <a:xfrm>
            <a:off x="6326690" y="2616333"/>
            <a:ext cx="3976408" cy="3432285"/>
            <a:chOff x="3756991" y="1443049"/>
            <a:chExt cx="3295576" cy="3432285"/>
          </a:xfrm>
        </p:grpSpPr>
        <p:sp>
          <p:nvSpPr>
            <p:cNvPr id="9" name="矩形 8"/>
            <p:cNvSpPr/>
            <p:nvPr/>
          </p:nvSpPr>
          <p:spPr>
            <a:xfrm>
              <a:off x="3756991" y="1537414"/>
              <a:ext cx="3295576" cy="3337920"/>
            </a:xfrm>
            <a:prstGeom prst="rect">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矩形 9"/>
            <p:cNvSpPr/>
            <p:nvPr/>
          </p:nvSpPr>
          <p:spPr>
            <a:xfrm>
              <a:off x="3756991" y="1443049"/>
              <a:ext cx="3295576" cy="33379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2692" tIns="202692" rIns="270256" bIns="304038" numCol="1" spcCol="1270" anchor="t" anchorCtr="0">
              <a:noAutofit/>
            </a:bodyPr>
            <a:lstStyle/>
            <a:p>
              <a:pPr marL="0" lvl="1" algn="l" defTabSz="1689100">
                <a:lnSpc>
                  <a:spcPct val="90000"/>
                </a:lnSpc>
                <a:spcBef>
                  <a:spcPct val="0"/>
                </a:spcBef>
                <a:spcAft>
                  <a:spcPct val="15000"/>
                </a:spcAft>
              </a:pPr>
              <a:r>
                <a:rPr lang="zh-CN" altLang="en-US" sz="3800" kern="1200" dirty="0">
                  <a:latin typeface="华文中宋" panose="02010600040101010101" pitchFamily="2" charset="-122"/>
                  <a:ea typeface="华文中宋" panose="02010600040101010101" pitchFamily="2" charset="-122"/>
                </a:rPr>
                <a:t>集体力量的</a:t>
              </a:r>
              <a:r>
                <a:rPr lang="zh-CN" altLang="en-US" sz="3800" kern="1200" dirty="0" smtClean="0">
                  <a:latin typeface="华文中宋" panose="02010600040101010101" pitchFamily="2" charset="-122"/>
                  <a:ea typeface="华文中宋" panose="02010600040101010101" pitchFamily="2" charset="-122"/>
                </a:rPr>
                <a:t>来源；</a:t>
              </a:r>
              <a:endParaRPr lang="zh-CN" altLang="en-US" sz="3800" kern="1200" dirty="0">
                <a:latin typeface="华文中宋" panose="02010600040101010101" pitchFamily="2" charset="-122"/>
                <a:ea typeface="华文中宋" panose="02010600040101010101" pitchFamily="2" charset="-122"/>
              </a:endParaRPr>
            </a:p>
            <a:p>
              <a:pPr marL="0" lvl="1" algn="l" defTabSz="1689100">
                <a:lnSpc>
                  <a:spcPct val="90000"/>
                </a:lnSpc>
                <a:spcBef>
                  <a:spcPct val="0"/>
                </a:spcBef>
                <a:spcAft>
                  <a:spcPct val="15000"/>
                </a:spcAft>
              </a:pPr>
              <a:r>
                <a:rPr lang="zh-CN" altLang="en-US" sz="3800" kern="1200" dirty="0" smtClean="0">
                  <a:latin typeface="华文中宋" panose="02010600040101010101" pitchFamily="2" charset="-122"/>
                  <a:ea typeface="华文中宋" panose="02010600040101010101" pitchFamily="2" charset="-122"/>
                </a:rPr>
                <a:t>个人力量与集体的关系；</a:t>
              </a:r>
              <a:endParaRPr lang="en-US" altLang="zh-CN" sz="3800" kern="1200" dirty="0" smtClean="0">
                <a:latin typeface="华文中宋" panose="02010600040101010101" pitchFamily="2" charset="-122"/>
                <a:ea typeface="华文中宋" panose="02010600040101010101" pitchFamily="2" charset="-122"/>
              </a:endParaRPr>
            </a:p>
            <a:p>
              <a:pPr marL="0" lvl="1" algn="l" defTabSz="1689100">
                <a:lnSpc>
                  <a:spcPct val="90000"/>
                </a:lnSpc>
                <a:spcBef>
                  <a:spcPct val="0"/>
                </a:spcBef>
                <a:spcAft>
                  <a:spcPct val="15000"/>
                </a:spcAft>
              </a:pPr>
              <a:r>
                <a:rPr lang="zh-CN" altLang="en-US" sz="3800" kern="1200" dirty="0" smtClean="0">
                  <a:latin typeface="华文中宋" panose="02010600040101010101" pitchFamily="2" charset="-122"/>
                  <a:ea typeface="华文中宋" panose="02010600040101010101" pitchFamily="2" charset="-122"/>
                </a:rPr>
                <a:t>集体</a:t>
              </a:r>
              <a:r>
                <a:rPr lang="zh-CN" altLang="en-US" sz="3800" kern="1200" dirty="0">
                  <a:latin typeface="华文中宋" panose="02010600040101010101" pitchFamily="2" charset="-122"/>
                  <a:ea typeface="华文中宋" panose="02010600040101010101" pitchFamily="2" charset="-122"/>
                </a:rPr>
                <a:t>力量是强大</a:t>
              </a:r>
              <a:r>
                <a:rPr lang="zh-CN" altLang="en-US" sz="3800" kern="1200" dirty="0" smtClean="0">
                  <a:latin typeface="华文中宋" panose="02010600040101010101" pitchFamily="2" charset="-122"/>
                  <a:ea typeface="华文中宋" panose="02010600040101010101" pitchFamily="2" charset="-122"/>
                </a:rPr>
                <a:t>的。</a:t>
              </a:r>
              <a:endParaRPr lang="zh-CN" altLang="en-US" sz="3800" kern="1200" dirty="0">
                <a:latin typeface="华文中宋" panose="02010600040101010101" pitchFamily="2" charset="-122"/>
                <a:ea typeface="华文中宋" panose="02010600040101010101" pitchFamily="2" charset="-122"/>
              </a:endParaRPr>
            </a:p>
          </p:txBody>
        </p:sp>
      </p:grpSp>
      <p:sp>
        <p:nvSpPr>
          <p:cNvPr id="18" name="矩形 17"/>
          <p:cNvSpPr/>
          <p:nvPr>
            <p:custDataLst>
              <p:tags r:id="rId1"/>
            </p:custDataLst>
          </p:nvPr>
        </p:nvSpPr>
        <p:spPr>
          <a:xfrm>
            <a:off x="1650158" y="383834"/>
            <a:ext cx="9140678" cy="828824"/>
          </a:xfrm>
          <a:prstGeom prst="rect">
            <a:avLst/>
          </a:prstGeom>
          <a:gradFill>
            <a:gsLst>
              <a:gs pos="0">
                <a:srgbClr val="F75515"/>
              </a:gs>
              <a:gs pos="100000">
                <a:srgbClr val="ED1C24"/>
              </a:gs>
            </a:gsLst>
            <a:lin ang="0" scaled="0"/>
          </a:gradFill>
          <a:ln w="12700" cap="flat" cmpd="sng" algn="ctr">
            <a:noFill/>
            <a:prstDash val="solid"/>
            <a:miter lim="800000"/>
          </a:ln>
          <a:effectLst/>
        </p:spPr>
        <p:txBody>
          <a:bodyPr rtlCol="0" anchor="ctr"/>
          <a:lstStyle/>
          <a:p>
            <a:pPr algn="ctr" defTabSz="913765">
              <a:defRPr/>
            </a:pPr>
            <a:endParaRPr lang="zh-CN" altLang="en-US" sz="1800" kern="0">
              <a:solidFill>
                <a:prstClr val="white"/>
              </a:solidFill>
            </a:endParaRPr>
          </a:p>
        </p:txBody>
      </p:sp>
      <p:sp>
        <p:nvSpPr>
          <p:cNvPr id="19" name="文本框 18"/>
          <p:cNvSpPr txBox="1"/>
          <p:nvPr>
            <p:custDataLst>
              <p:tags r:id="rId2"/>
            </p:custDataLst>
          </p:nvPr>
        </p:nvSpPr>
        <p:spPr>
          <a:xfrm>
            <a:off x="1969842" y="460187"/>
            <a:ext cx="2716412" cy="676118"/>
          </a:xfrm>
          <a:prstGeom prst="rect">
            <a:avLst/>
          </a:prstGeom>
          <a:noFill/>
        </p:spPr>
        <p:txBody>
          <a:bodyPr vert="horz" wrap="none" rtlCol="0">
            <a:noAutofit/>
          </a:bodyPr>
          <a:lstStyle/>
          <a:p>
            <a:pPr defTabSz="457200"/>
            <a:r>
              <a:rPr lang="zh-CN" altLang="en-US" sz="3600" b="1" spc="400" dirty="0" smtClean="0">
                <a:solidFill>
                  <a:prstClr val="white"/>
                </a:solidFill>
                <a:latin typeface="微软雅黑" panose="020B0503020204020204" charset="-122"/>
                <a:ea typeface="微软雅黑" panose="020B0503020204020204" charset="-122"/>
                <a:cs typeface="Microsoft New Tai Lue" panose="020B0502040204020203" pitchFamily="34" charset="0"/>
              </a:rPr>
              <a:t>第三部分</a:t>
            </a:r>
            <a:endParaRPr lang="zh-CN" altLang="en-US" sz="3600" b="1" spc="400" dirty="0">
              <a:solidFill>
                <a:prstClr val="white"/>
              </a:solidFill>
              <a:latin typeface="微软雅黑" panose="020B0503020204020204" charset="-122"/>
              <a:ea typeface="微软雅黑" panose="020B0503020204020204" charset="-122"/>
              <a:cs typeface="Microsoft New Tai Lue" panose="020B0502040204020203" pitchFamily="34" charset="0"/>
            </a:endParaRPr>
          </a:p>
        </p:txBody>
      </p:sp>
      <p:sp>
        <p:nvSpPr>
          <p:cNvPr id="20" name="文本框 19"/>
          <p:cNvSpPr txBox="1"/>
          <p:nvPr>
            <p:custDataLst>
              <p:tags r:id="rId3"/>
            </p:custDataLst>
          </p:nvPr>
        </p:nvSpPr>
        <p:spPr>
          <a:xfrm>
            <a:off x="5197738" y="502116"/>
            <a:ext cx="2716412" cy="676118"/>
          </a:xfrm>
          <a:prstGeom prst="rect">
            <a:avLst/>
          </a:prstGeom>
          <a:noFill/>
        </p:spPr>
        <p:txBody>
          <a:bodyPr vert="horz" wrap="none" rtlCol="0">
            <a:noAutofit/>
          </a:bodyPr>
          <a:lstStyle/>
          <a:p>
            <a:pPr defTabSz="457200"/>
            <a:r>
              <a:rPr lang="zh-CN" altLang="en-US" sz="3200" spc="400" dirty="0" smtClean="0">
                <a:solidFill>
                  <a:prstClr val="white"/>
                </a:solidFill>
                <a:latin typeface="微软雅黑" panose="020B0503020204020204" charset="-122"/>
                <a:ea typeface="微软雅黑" panose="020B0503020204020204" charset="-122"/>
                <a:cs typeface="Microsoft New Tai Lue" panose="020B0502040204020203" pitchFamily="34" charset="0"/>
              </a:rPr>
              <a:t>本课小结</a:t>
            </a:r>
            <a:endParaRPr lang="zh-CN" altLang="en-US" sz="3200" spc="400" dirty="0">
              <a:solidFill>
                <a:prstClr val="white"/>
              </a:solidFill>
              <a:latin typeface="微软雅黑" panose="020B0503020204020204" charset="-122"/>
              <a:ea typeface="微软雅黑" panose="020B0503020204020204" charset="-122"/>
              <a:cs typeface="Microsoft New Tai Lue"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矩形 4"/>
          <p:cNvSpPr/>
          <p:nvPr/>
        </p:nvSpPr>
        <p:spPr>
          <a:xfrm>
            <a:off x="1747232" y="1482086"/>
            <a:ext cx="9457387" cy="5078313"/>
          </a:xfrm>
          <a:prstGeom prst="rect">
            <a:avLst/>
          </a:prstGeom>
        </p:spPr>
        <p:txBody>
          <a:bodyPr wrap="square">
            <a:spAutoFit/>
          </a:bodyPr>
          <a:lstStyle/>
          <a:p>
            <a:pPr algn="just" defTabSz="914400">
              <a:lnSpc>
                <a:spcPct val="150000"/>
              </a:lnSpc>
            </a:pPr>
            <a:r>
              <a:rPr lang="en-US" altLang="zh-CN" sz="2400" dirty="0" smtClean="0">
                <a:latin typeface="Times New Roman" panose="02020603050405020304" pitchFamily="18" charset="0"/>
                <a:ea typeface="微软雅黑" panose="020B0503020204020204" charset="-122"/>
                <a:cs typeface="Times New Roman" panose="02020603050405020304" pitchFamily="18" charset="0"/>
              </a:rPr>
              <a:t>1</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、一个人</a:t>
            </a:r>
            <a:r>
              <a:rPr lang="zh-CN" altLang="en-US" sz="2400" dirty="0">
                <a:latin typeface="Times New Roman" panose="02020603050405020304" pitchFamily="18" charset="0"/>
                <a:ea typeface="微软雅黑" panose="020B0503020204020204" charset="-122"/>
                <a:cs typeface="Times New Roman" panose="02020603050405020304" pitchFamily="18" charset="0"/>
              </a:rPr>
              <a:t>的力量是有限的，一个人的温暖是微薄的，然而集体的温暖力量是不可言喻、直指人心的，它让人振奋，让人温暖。对此，下列说法正确的是   </a:t>
            </a:r>
            <a:r>
              <a:rPr lang="en-US" altLang="zh-CN" sz="2400" dirty="0">
                <a:latin typeface="Times New Roman" panose="02020603050405020304" pitchFamily="18" charset="0"/>
                <a:ea typeface="微软雅黑" panose="020B0503020204020204" charset="-122"/>
                <a:cs typeface="Times New Roman" panose="02020603050405020304" pitchFamily="18" charset="0"/>
              </a:rPr>
              <a:t>(  </a:t>
            </a:r>
            <a:r>
              <a:rPr lang="zh-CN" altLang="en-US" sz="2400" dirty="0">
                <a:latin typeface="Times New Roman" panose="02020603050405020304" pitchFamily="18" charset="0"/>
                <a:ea typeface="微软雅黑" panose="020B050302020402020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charset="-122"/>
                <a:cs typeface="Times New Roman" panose="02020603050405020304" pitchFamily="18" charset="0"/>
              </a:rPr>
              <a:t>) </a:t>
            </a:r>
            <a:endParaRPr lang="en-US" altLang="zh-CN" sz="2400" dirty="0">
              <a:latin typeface="Times New Roman" panose="02020603050405020304" pitchFamily="18" charset="0"/>
              <a:ea typeface="微软雅黑" panose="020B0503020204020204" charset="-122"/>
              <a:cs typeface="Times New Roman" panose="02020603050405020304" pitchFamily="18" charset="0"/>
            </a:endParaRPr>
          </a:p>
          <a:p>
            <a:pPr algn="just" defTabSz="914400">
              <a:lnSpc>
                <a:spcPct val="150000"/>
              </a:lnSpc>
            </a:pPr>
            <a:r>
              <a:rPr lang="en-US" altLang="zh-CN" sz="2400" dirty="0">
                <a:latin typeface="Times New Roman" panose="02020603050405020304" pitchFamily="18" charset="0"/>
                <a:ea typeface="微软雅黑" panose="020B0503020204020204" charset="-122"/>
                <a:cs typeface="Times New Roman" panose="02020603050405020304" pitchFamily="18" charset="0"/>
              </a:rPr>
              <a:t>①</a:t>
            </a:r>
            <a:r>
              <a:rPr lang="zh-CN" altLang="en-US" sz="2400" dirty="0">
                <a:latin typeface="Times New Roman" panose="02020603050405020304" pitchFamily="18" charset="0"/>
                <a:ea typeface="微软雅黑" panose="020B0503020204020204" charset="-122"/>
                <a:cs typeface="Times New Roman" panose="02020603050405020304" pitchFamily="18" charset="0"/>
              </a:rPr>
              <a:t>集体是人们联合起来的有组织的整体　</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a:p>
            <a:pPr algn="just" defTabSz="914400">
              <a:lnSpc>
                <a:spcPct val="150000"/>
              </a:lnSpc>
            </a:pPr>
            <a:r>
              <a:rPr lang="zh-CN" altLang="en-US" sz="2400" dirty="0">
                <a:latin typeface="Times New Roman" panose="02020603050405020304" pitchFamily="18" charset="0"/>
                <a:ea typeface="微软雅黑" panose="020B0503020204020204" charset="-122"/>
                <a:cs typeface="Times New Roman" panose="02020603050405020304" pitchFamily="18" charset="0"/>
              </a:rPr>
              <a:t>②集体带给我们温暖　</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a:p>
            <a:pPr algn="just" defTabSz="914400">
              <a:lnSpc>
                <a:spcPct val="150000"/>
              </a:lnSpc>
            </a:pPr>
            <a:r>
              <a:rPr lang="zh-CN" altLang="en-US" sz="2400" dirty="0">
                <a:latin typeface="Times New Roman" panose="02020603050405020304" pitchFamily="18" charset="0"/>
                <a:ea typeface="微软雅黑" panose="020B0503020204020204" charset="-122"/>
                <a:cs typeface="Times New Roman" panose="02020603050405020304" pitchFamily="18" charset="0"/>
              </a:rPr>
              <a:t>③我的全部生活靠集体　</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a:p>
            <a:pPr algn="just" defTabSz="914400">
              <a:lnSpc>
                <a:spcPct val="150000"/>
              </a:lnSpc>
            </a:pPr>
            <a:r>
              <a:rPr lang="zh-CN" altLang="en-US" sz="2400" dirty="0">
                <a:latin typeface="Times New Roman" panose="02020603050405020304" pitchFamily="18" charset="0"/>
                <a:ea typeface="微软雅黑" panose="020B0503020204020204" charset="-122"/>
                <a:cs typeface="Times New Roman" panose="02020603050405020304" pitchFamily="18" charset="0"/>
              </a:rPr>
              <a:t>④在集体中我们能得到尊重、理解和关爱 </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a:p>
            <a:pPr algn="just">
              <a:lnSpc>
                <a:spcPct val="150000"/>
              </a:lnSpc>
            </a:pPr>
            <a:r>
              <a:rPr lang="en-US" altLang="zh-CN" sz="2400" dirty="0">
                <a:latin typeface="Times New Roman" panose="02020603050405020304" pitchFamily="18" charset="0"/>
                <a:ea typeface="微软雅黑" panose="020B0503020204020204" charset="-122"/>
                <a:cs typeface="Times New Roman" panose="02020603050405020304" pitchFamily="18" charset="0"/>
              </a:rPr>
              <a:t>A</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．①</a:t>
            </a:r>
            <a:r>
              <a:rPr lang="zh-CN" altLang="en-US" sz="2400" dirty="0">
                <a:latin typeface="Times New Roman" panose="02020603050405020304" pitchFamily="18" charset="0"/>
                <a:ea typeface="微软雅黑" panose="020B0503020204020204" charset="-122"/>
                <a:cs typeface="Times New Roman" panose="02020603050405020304" pitchFamily="18" charset="0"/>
              </a:rPr>
              <a:t>②③                                 </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 </a:t>
            </a:r>
            <a:r>
              <a:rPr lang="en-US" altLang="zh-CN" sz="2400" dirty="0" smtClean="0">
                <a:latin typeface="Times New Roman" panose="02020603050405020304" pitchFamily="18" charset="0"/>
                <a:ea typeface="微软雅黑" panose="020B0503020204020204" charset="-122"/>
                <a:cs typeface="Times New Roman" panose="02020603050405020304" pitchFamily="18" charset="0"/>
              </a:rPr>
              <a:t>B</a:t>
            </a:r>
            <a:r>
              <a:rPr lang="zh-CN" altLang="en-US" sz="2400" dirty="0">
                <a:latin typeface="Times New Roman" panose="02020603050405020304" pitchFamily="18" charset="0"/>
                <a:ea typeface="微软雅黑" panose="020B0503020204020204" charset="-122"/>
                <a:cs typeface="Times New Roman" panose="02020603050405020304" pitchFamily="18" charset="0"/>
              </a:rPr>
              <a:t>．①②④</a:t>
            </a:r>
            <a:endParaRPr lang="en-US" altLang="zh-CN" sz="2400" dirty="0">
              <a:latin typeface="Times New Roman" panose="02020603050405020304" pitchFamily="18" charset="0"/>
              <a:ea typeface="微软雅黑" panose="020B0503020204020204" charset="-122"/>
              <a:cs typeface="Times New Roman" panose="02020603050405020304" pitchFamily="18" charset="0"/>
            </a:endParaRPr>
          </a:p>
          <a:p>
            <a:pPr algn="just" defTabSz="914400">
              <a:lnSpc>
                <a:spcPct val="150000"/>
              </a:lnSpc>
            </a:pPr>
            <a:r>
              <a:rPr lang="en-US" altLang="zh-CN" sz="2400" dirty="0">
                <a:latin typeface="Times New Roman" panose="02020603050405020304" pitchFamily="18" charset="0"/>
                <a:ea typeface="微软雅黑" panose="020B0503020204020204" charset="-122"/>
                <a:cs typeface="Times New Roman" panose="02020603050405020304" pitchFamily="18" charset="0"/>
              </a:rPr>
              <a:t>C</a:t>
            </a:r>
            <a:r>
              <a:rPr lang="zh-CN" altLang="en-US" sz="2400" dirty="0">
                <a:latin typeface="Times New Roman" panose="02020603050405020304" pitchFamily="18" charset="0"/>
                <a:ea typeface="微软雅黑" panose="020B0503020204020204" charset="-122"/>
                <a:cs typeface="Times New Roman" panose="02020603050405020304" pitchFamily="18" charset="0"/>
              </a:rPr>
              <a:t>．②③④                                  </a:t>
            </a:r>
            <a:r>
              <a:rPr lang="en-US" altLang="zh-CN" sz="2400" dirty="0">
                <a:latin typeface="Times New Roman" panose="02020603050405020304" pitchFamily="18" charset="0"/>
                <a:ea typeface="微软雅黑" panose="020B0503020204020204" charset="-122"/>
                <a:cs typeface="Times New Roman" panose="02020603050405020304" pitchFamily="18" charset="0"/>
              </a:rPr>
              <a:t>D</a:t>
            </a:r>
            <a:r>
              <a:rPr lang="zh-CN" altLang="en-US" sz="2400" dirty="0">
                <a:latin typeface="Times New Roman" panose="02020603050405020304" pitchFamily="18" charset="0"/>
                <a:ea typeface="微软雅黑" panose="020B0503020204020204" charset="-122"/>
                <a:cs typeface="Times New Roman" panose="02020603050405020304" pitchFamily="18" charset="0"/>
              </a:rPr>
              <a:t>．①②③④</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6" name="矩形 5"/>
          <p:cNvSpPr/>
          <p:nvPr/>
        </p:nvSpPr>
        <p:spPr>
          <a:xfrm>
            <a:off x="3739493" y="2420201"/>
            <a:ext cx="2053705" cy="1200329"/>
          </a:xfrm>
          <a:prstGeom prst="rect">
            <a:avLst/>
          </a:prstGeom>
        </p:spPr>
        <p:txBody>
          <a:bodyPr wrap="square">
            <a:spAutoFit/>
          </a:bodyPr>
          <a:lstStyle/>
          <a:p>
            <a:pPr algn="ctr">
              <a:defRPr/>
            </a:pPr>
            <a:r>
              <a:rPr lang="en-US" altLang="zh-CN" sz="7200" dirty="0" smtClean="0">
                <a:solidFill>
                  <a:srgbClr val="FF0000"/>
                </a:solidFill>
                <a:latin typeface="华文中宋" panose="02010600040101010101" pitchFamily="2" charset="-122"/>
                <a:ea typeface="华文中宋" panose="02010600040101010101" pitchFamily="2" charset="-122"/>
              </a:rPr>
              <a:t>B</a:t>
            </a:r>
            <a:endParaRPr lang="zh-CN" altLang="en-US" sz="7200" dirty="0">
              <a:solidFill>
                <a:srgbClr val="FF0000"/>
              </a:solidFill>
              <a:latin typeface="华文中宋" panose="02010600040101010101" pitchFamily="2" charset="-122"/>
              <a:ea typeface="华文中宋" panose="02010600040101010101" pitchFamily="2" charset="-122"/>
            </a:endParaRPr>
          </a:p>
        </p:txBody>
      </p:sp>
      <p:sp>
        <p:nvSpPr>
          <p:cNvPr id="7" name="TextBox 4"/>
          <p:cNvSpPr txBox="1">
            <a:spLocks noChangeArrowheads="1"/>
          </p:cNvSpPr>
          <p:nvPr/>
        </p:nvSpPr>
        <p:spPr bwMode="auto">
          <a:xfrm>
            <a:off x="320863" y="1573197"/>
            <a:ext cx="14478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00"/>
                </a:solidFill>
                <a:latin typeface="黑体" panose="02010609060101010101" pitchFamily="49" charset="-122"/>
                <a:ea typeface="黑体" panose="02010609060101010101" pitchFamily="49" charset="-122"/>
              </a:rPr>
              <a:t>单选题 </a:t>
            </a:r>
            <a:endParaRPr lang="zh-CN" altLang="en-US" sz="2800" b="1" dirty="0">
              <a:solidFill>
                <a:srgbClr val="FFFF00"/>
              </a:solidFill>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1"/>
          <a:stretch>
            <a:fillRect/>
          </a:stretch>
        </p:blipFill>
        <p:spPr>
          <a:xfrm>
            <a:off x="1906577" y="312534"/>
            <a:ext cx="9138696" cy="829128"/>
          </a:xfrm>
          <a:prstGeom prst="rect">
            <a:avLst/>
          </a:prstGeom>
        </p:spPr>
      </p:pic>
      <p:sp>
        <p:nvSpPr>
          <p:cNvPr id="9" name="文本框 8"/>
          <p:cNvSpPr txBox="1"/>
          <p:nvPr>
            <p:custDataLst>
              <p:tags r:id="rId2"/>
            </p:custDataLst>
          </p:nvPr>
        </p:nvSpPr>
        <p:spPr>
          <a:xfrm>
            <a:off x="2232337" y="416936"/>
            <a:ext cx="2716412" cy="676118"/>
          </a:xfrm>
          <a:prstGeom prst="rect">
            <a:avLst/>
          </a:prstGeom>
          <a:noFill/>
        </p:spPr>
        <p:txBody>
          <a:bodyPr vert="horz" wrap="none" rtlCol="0">
            <a:noAutofit/>
          </a:bodyPr>
          <a:lstStyle/>
          <a:p>
            <a:pPr defTabSz="457200"/>
            <a:r>
              <a:rPr lang="zh-CN" altLang="en-US" sz="3600" b="1" spc="400" dirty="0" smtClean="0">
                <a:solidFill>
                  <a:prstClr val="white"/>
                </a:solidFill>
                <a:latin typeface="微软雅黑" panose="020B0503020204020204" charset="-122"/>
                <a:ea typeface="微软雅黑" panose="020B0503020204020204" charset="-122"/>
                <a:cs typeface="Microsoft New Tai Lue" panose="020B0502040204020203" pitchFamily="34" charset="0"/>
              </a:rPr>
              <a:t>第四部分</a:t>
            </a:r>
            <a:endParaRPr lang="zh-CN" altLang="en-US" sz="3600" b="1" spc="400" dirty="0">
              <a:solidFill>
                <a:prstClr val="white"/>
              </a:solidFill>
              <a:latin typeface="微软雅黑" panose="020B0503020204020204" charset="-122"/>
              <a:ea typeface="微软雅黑" panose="020B0503020204020204" charset="-122"/>
              <a:cs typeface="Microsoft New Tai Lue" panose="020B0502040204020203" pitchFamily="34" charset="0"/>
            </a:endParaRPr>
          </a:p>
        </p:txBody>
      </p:sp>
      <p:sp>
        <p:nvSpPr>
          <p:cNvPr id="11" name="文本框 10"/>
          <p:cNvSpPr txBox="1"/>
          <p:nvPr>
            <p:custDataLst>
              <p:tags r:id="rId3"/>
            </p:custDataLst>
          </p:nvPr>
        </p:nvSpPr>
        <p:spPr>
          <a:xfrm>
            <a:off x="5332700" y="489077"/>
            <a:ext cx="2716412" cy="676118"/>
          </a:xfrm>
          <a:prstGeom prst="rect">
            <a:avLst/>
          </a:prstGeom>
          <a:noFill/>
        </p:spPr>
        <p:txBody>
          <a:bodyPr vert="horz" wrap="none" rtlCol="0">
            <a:noAutofit/>
          </a:bodyPr>
          <a:lstStyle/>
          <a:p>
            <a:pPr defTabSz="457200"/>
            <a:r>
              <a:rPr lang="zh-CN" altLang="en-US" sz="3200" spc="400" dirty="0">
                <a:solidFill>
                  <a:prstClr val="white"/>
                </a:solidFill>
                <a:latin typeface="微软雅黑" panose="020B0503020204020204" charset="-122"/>
                <a:ea typeface="微软雅黑" panose="020B0503020204020204" charset="-122"/>
                <a:cs typeface="Microsoft New Tai Lue" panose="020B0502040204020203" pitchFamily="34" charset="0"/>
              </a:rPr>
              <a:t>随</a:t>
            </a:r>
            <a:r>
              <a:rPr lang="zh-CN" altLang="en-US" sz="3200" spc="400" dirty="0" smtClean="0">
                <a:solidFill>
                  <a:prstClr val="white"/>
                </a:solidFill>
                <a:latin typeface="微软雅黑" panose="020B0503020204020204" charset="-122"/>
                <a:ea typeface="微软雅黑" panose="020B0503020204020204" charset="-122"/>
                <a:cs typeface="Microsoft New Tai Lue" panose="020B0502040204020203" pitchFamily="34" charset="0"/>
              </a:rPr>
              <a:t>堂练习</a:t>
            </a:r>
            <a:endParaRPr lang="zh-CN" altLang="en-US" sz="3200" spc="400" dirty="0">
              <a:solidFill>
                <a:prstClr val="white"/>
              </a:solidFill>
              <a:latin typeface="微软雅黑" panose="020B0503020204020204" charset="-122"/>
              <a:ea typeface="微软雅黑" panose="020B0503020204020204" charset="-122"/>
              <a:cs typeface="Microsoft New Tai Lue" panose="020B0502040204020203" pitchFamily="34" charset="0"/>
            </a:endParaRPr>
          </a:p>
        </p:txBody>
      </p:sp>
      <p:sp>
        <p:nvSpPr>
          <p:cNvPr id="14" name="椭圆 13"/>
          <p:cNvSpPr/>
          <p:nvPr/>
        </p:nvSpPr>
        <p:spPr>
          <a:xfrm>
            <a:off x="2640168" y="4275786"/>
            <a:ext cx="795828" cy="7598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TextBox 3"/>
          <p:cNvSpPr txBox="1"/>
          <p:nvPr/>
        </p:nvSpPr>
        <p:spPr>
          <a:xfrm>
            <a:off x="1260131" y="1157654"/>
            <a:ext cx="8950663" cy="3877985"/>
          </a:xfrm>
          <a:prstGeom prst="rect">
            <a:avLst/>
          </a:prstGeom>
          <a:noFill/>
        </p:spPr>
        <p:txBody>
          <a:bodyPr wrap="square" lIns="0" tIns="0" rIns="0" bIns="0" rtlCol="0">
            <a:spAutoFit/>
          </a:bodyPr>
          <a:lstStyle/>
          <a:p>
            <a:pPr algn="just" defTabSz="914400">
              <a:lnSpc>
                <a:spcPct val="150000"/>
              </a:lnSpc>
            </a:pPr>
            <a:r>
              <a:rPr lang="en-US" altLang="zh-CN" sz="2400" dirty="0">
                <a:latin typeface="Times New Roman" panose="02020603050405020304" pitchFamily="18" charset="0"/>
                <a:ea typeface="微软雅黑" panose="020B0503020204020204" charset="-122"/>
                <a:cs typeface="Times New Roman" panose="02020603050405020304" pitchFamily="18" charset="0"/>
              </a:rPr>
              <a:t>2</a:t>
            </a:r>
            <a:r>
              <a:rPr lang="zh-CN" altLang="en-US" sz="2400" dirty="0">
                <a:latin typeface="Times New Roman" panose="02020603050405020304" pitchFamily="18" charset="0"/>
                <a:ea typeface="微软雅黑" panose="020B0503020204020204" charset="-122"/>
                <a:cs typeface="Times New Roman" panose="02020603050405020304" pitchFamily="18" charset="0"/>
              </a:rPr>
              <a:t>．相传，佛祖曾经考问他的弟子：“一滴水怎样才能不干涸？”弟子答不上来，佛祖说：“把它放到大海中去。”下列说法体现这一观点的是  </a:t>
            </a:r>
            <a:r>
              <a:rPr lang="en-US" altLang="zh-CN" sz="2400" dirty="0">
                <a:latin typeface="Times New Roman" panose="02020603050405020304" pitchFamily="18" charset="0"/>
                <a:ea typeface="微软雅黑" panose="020B0503020204020204" charset="-122"/>
                <a:cs typeface="Times New Roman" panose="02020603050405020304" pitchFamily="18" charset="0"/>
              </a:rPr>
              <a:t>( </a:t>
            </a:r>
            <a:r>
              <a:rPr lang="zh-CN" altLang="en-US" sz="2400" dirty="0">
                <a:latin typeface="Times New Roman" panose="02020603050405020304" pitchFamily="18" charset="0"/>
                <a:ea typeface="微软雅黑" panose="020B050302020402020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charset="-122"/>
                <a:cs typeface="Times New Roman" panose="02020603050405020304" pitchFamily="18" charset="0"/>
              </a:rPr>
              <a:t>) </a:t>
            </a:r>
            <a:endParaRPr lang="en-US" altLang="zh-CN" sz="2400" dirty="0">
              <a:latin typeface="Times New Roman" panose="02020603050405020304" pitchFamily="18" charset="0"/>
              <a:ea typeface="微软雅黑" panose="020B0503020204020204" charset="-122"/>
              <a:cs typeface="Times New Roman" panose="02020603050405020304" pitchFamily="18" charset="0"/>
            </a:endParaRPr>
          </a:p>
          <a:p>
            <a:pPr algn="just" defTabSz="914400">
              <a:lnSpc>
                <a:spcPct val="150000"/>
              </a:lnSpc>
            </a:pPr>
            <a:r>
              <a:rPr lang="en-US" altLang="zh-CN" sz="2400" dirty="0">
                <a:latin typeface="Times New Roman" panose="02020603050405020304" pitchFamily="18" charset="0"/>
                <a:ea typeface="微软雅黑" panose="020B0503020204020204" charset="-122"/>
                <a:cs typeface="Times New Roman" panose="02020603050405020304" pitchFamily="18" charset="0"/>
              </a:rPr>
              <a:t>A</a:t>
            </a:r>
            <a:r>
              <a:rPr lang="zh-CN" altLang="en-US" sz="2400" dirty="0">
                <a:latin typeface="Times New Roman" panose="02020603050405020304" pitchFamily="18" charset="0"/>
                <a:ea typeface="微软雅黑" panose="020B0503020204020204" charset="-122"/>
                <a:cs typeface="Times New Roman" panose="02020603050405020304" pitchFamily="18" charset="0"/>
              </a:rPr>
              <a:t>．集体由个体组成，不能离开个体而独立存在 </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a:p>
            <a:pPr algn="just" defTabSz="914400">
              <a:lnSpc>
                <a:spcPct val="150000"/>
              </a:lnSpc>
            </a:pPr>
            <a:r>
              <a:rPr lang="en-US" altLang="zh-CN" sz="2400" dirty="0">
                <a:latin typeface="Times New Roman" panose="02020603050405020304" pitchFamily="18" charset="0"/>
                <a:ea typeface="微软雅黑" panose="020B0503020204020204" charset="-122"/>
                <a:cs typeface="Times New Roman" panose="02020603050405020304" pitchFamily="18" charset="0"/>
              </a:rPr>
              <a:t>B</a:t>
            </a:r>
            <a:r>
              <a:rPr lang="zh-CN" altLang="en-US" sz="2400" dirty="0">
                <a:latin typeface="Times New Roman" panose="02020603050405020304" pitchFamily="18" charset="0"/>
                <a:ea typeface="微软雅黑" panose="020B0503020204020204" charset="-122"/>
                <a:cs typeface="Times New Roman" panose="02020603050405020304" pitchFamily="18" charset="0"/>
              </a:rPr>
              <a:t>．一个人只有当他把自己和</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集体融合</a:t>
            </a:r>
            <a:r>
              <a:rPr lang="zh-CN" altLang="en-US" sz="2400" dirty="0">
                <a:latin typeface="Times New Roman" panose="02020603050405020304" pitchFamily="18" charset="0"/>
                <a:ea typeface="微软雅黑" panose="020B0503020204020204" charset="-122"/>
                <a:cs typeface="Times New Roman" panose="02020603050405020304" pitchFamily="18" charset="0"/>
              </a:rPr>
              <a:t>在一起的时候才能最有力量 </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a:p>
            <a:pPr algn="just" defTabSz="914400">
              <a:lnSpc>
                <a:spcPct val="150000"/>
              </a:lnSpc>
            </a:pPr>
            <a:r>
              <a:rPr lang="en-US" altLang="zh-CN" sz="2400" dirty="0">
                <a:latin typeface="Times New Roman" panose="02020603050405020304" pitchFamily="18" charset="0"/>
                <a:ea typeface="微软雅黑" panose="020B0503020204020204" charset="-122"/>
                <a:cs typeface="Times New Roman" panose="02020603050405020304" pitchFamily="18" charset="0"/>
              </a:rPr>
              <a:t>C</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．集体利益和个人利益是完全一致的</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a:p>
            <a:pPr algn="just" defTabSz="914400">
              <a:lnSpc>
                <a:spcPct val="150000"/>
              </a:lnSpc>
            </a:pPr>
            <a:r>
              <a:rPr lang="en-US" altLang="zh-CN" sz="2400" dirty="0">
                <a:latin typeface="Times New Roman" panose="02020603050405020304" pitchFamily="18" charset="0"/>
                <a:ea typeface="微软雅黑" panose="020B0503020204020204" charset="-122"/>
                <a:cs typeface="Times New Roman" panose="02020603050405020304" pitchFamily="18" charset="0"/>
              </a:rPr>
              <a:t>D</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．集体有助于我们获得安全感，有助于我们学习他人的经验</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6" name="矩形 5"/>
          <p:cNvSpPr/>
          <p:nvPr/>
        </p:nvSpPr>
        <p:spPr>
          <a:xfrm>
            <a:off x="2550039" y="2048367"/>
            <a:ext cx="2053705" cy="1200329"/>
          </a:xfrm>
          <a:prstGeom prst="rect">
            <a:avLst/>
          </a:prstGeom>
        </p:spPr>
        <p:txBody>
          <a:bodyPr wrap="square">
            <a:spAutoFit/>
          </a:bodyPr>
          <a:lstStyle/>
          <a:p>
            <a:pPr algn="ctr">
              <a:defRPr/>
            </a:pPr>
            <a:r>
              <a:rPr lang="en-US" altLang="zh-CN" sz="7200" dirty="0">
                <a:solidFill>
                  <a:srgbClr val="FF0000"/>
                </a:solidFill>
                <a:latin typeface="华文中宋" panose="02010600040101010101" pitchFamily="2" charset="-122"/>
                <a:ea typeface="华文中宋" panose="02010600040101010101" pitchFamily="2" charset="-122"/>
              </a:rPr>
              <a:t>B</a:t>
            </a:r>
            <a:endParaRPr lang="zh-CN" altLang="en-US" sz="7200" dirty="0">
              <a:solidFill>
                <a:srgbClr val="FF0000"/>
              </a:solidFill>
              <a:latin typeface="华文中宋" panose="02010600040101010101" pitchFamily="2" charset="-122"/>
              <a:ea typeface="华文中宋" panose="02010600040101010101" pitchFamily="2" charset="-122"/>
            </a:endParaRPr>
          </a:p>
        </p:txBody>
      </p:sp>
      <p:sp>
        <p:nvSpPr>
          <p:cNvPr id="7" name="TextBox 4"/>
          <p:cNvSpPr txBox="1">
            <a:spLocks noChangeArrowheads="1"/>
          </p:cNvSpPr>
          <p:nvPr/>
        </p:nvSpPr>
        <p:spPr bwMode="auto">
          <a:xfrm>
            <a:off x="112063" y="1198855"/>
            <a:ext cx="14478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00"/>
                </a:solidFill>
                <a:latin typeface="黑体" panose="02010609060101010101" pitchFamily="49" charset="-122"/>
                <a:ea typeface="黑体" panose="02010609060101010101" pitchFamily="49" charset="-122"/>
              </a:rPr>
              <a:t>单选题 </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11" name="椭圆 10"/>
          <p:cNvSpPr/>
          <p:nvPr/>
        </p:nvSpPr>
        <p:spPr>
          <a:xfrm>
            <a:off x="4799227" y="3773511"/>
            <a:ext cx="1140594" cy="7598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TextBox 3"/>
          <p:cNvSpPr txBox="1"/>
          <p:nvPr/>
        </p:nvSpPr>
        <p:spPr>
          <a:xfrm>
            <a:off x="1260131" y="1434958"/>
            <a:ext cx="10474311" cy="3877985"/>
          </a:xfrm>
          <a:prstGeom prst="rect">
            <a:avLst/>
          </a:prstGeom>
          <a:noFill/>
        </p:spPr>
        <p:txBody>
          <a:bodyPr wrap="square" lIns="0" tIns="0" rIns="0" bIns="0" rtlCol="0">
            <a:spAutoFit/>
          </a:bodyPr>
          <a:lstStyle/>
          <a:p>
            <a:pPr algn="just" defTabSz="914400">
              <a:lnSpc>
                <a:spcPct val="150000"/>
              </a:lnSpc>
            </a:pPr>
            <a:r>
              <a:rPr lang="en-US" altLang="zh-CN" sz="2400" dirty="0">
                <a:latin typeface="Times New Roman" panose="02020603050405020304" pitchFamily="18" charset="0"/>
                <a:ea typeface="微软雅黑" panose="020B0503020204020204" charset="-122"/>
                <a:cs typeface="Times New Roman" panose="02020603050405020304" pitchFamily="18" charset="0"/>
              </a:rPr>
              <a:t>3</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charset="-122"/>
                <a:cs typeface="Times New Roman" panose="02020603050405020304" pitchFamily="18" charset="0"/>
              </a:rPr>
              <a:t>“人们在一起可以做出单独一个人所不能做出的事业；智慧＋双手＋力量结合在一起，几乎是万能的。”韦斯特的这句话告诉我们  </a:t>
            </a:r>
            <a:r>
              <a:rPr lang="en-US" altLang="zh-CN" sz="2400" dirty="0">
                <a:latin typeface="Times New Roman" panose="02020603050405020304" pitchFamily="18" charset="0"/>
                <a:ea typeface="微软雅黑" panose="020B050302020402020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charset="-122"/>
                <a:cs typeface="Times New Roman" panose="02020603050405020304" pitchFamily="18" charset="0"/>
              </a:rPr>
              <a:t>) </a:t>
            </a:r>
            <a:endParaRPr lang="en-US" altLang="zh-CN" sz="2400" dirty="0">
              <a:latin typeface="Times New Roman" panose="02020603050405020304" pitchFamily="18" charset="0"/>
              <a:ea typeface="微软雅黑" panose="020B0503020204020204" charset="-122"/>
              <a:cs typeface="Times New Roman" panose="02020603050405020304" pitchFamily="18" charset="0"/>
            </a:endParaRPr>
          </a:p>
          <a:p>
            <a:pPr algn="just" defTabSz="914400">
              <a:lnSpc>
                <a:spcPct val="150000"/>
              </a:lnSpc>
            </a:pPr>
            <a:r>
              <a:rPr lang="en-US" altLang="zh-CN" sz="2400" dirty="0">
                <a:latin typeface="Times New Roman" panose="02020603050405020304" pitchFamily="18" charset="0"/>
                <a:ea typeface="微软雅黑" panose="020B0503020204020204" charset="-122"/>
                <a:cs typeface="Times New Roman" panose="02020603050405020304" pitchFamily="18" charset="0"/>
              </a:rPr>
              <a:t>①</a:t>
            </a:r>
            <a:r>
              <a:rPr lang="zh-CN" altLang="en-US" sz="2400" dirty="0">
                <a:latin typeface="Times New Roman" panose="02020603050405020304" pitchFamily="18" charset="0"/>
                <a:ea typeface="微软雅黑" panose="020B0503020204020204" charset="-122"/>
                <a:cs typeface="Times New Roman" panose="02020603050405020304" pitchFamily="18" charset="0"/>
              </a:rPr>
              <a:t>个人的力量是分散的，但在集体中汇聚，就会变得强大　</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a:p>
            <a:pPr algn="just" defTabSz="914400">
              <a:lnSpc>
                <a:spcPct val="150000"/>
              </a:lnSpc>
            </a:pPr>
            <a:r>
              <a:rPr lang="zh-CN" altLang="en-US" sz="2400" dirty="0">
                <a:latin typeface="Times New Roman" panose="02020603050405020304" pitchFamily="18" charset="0"/>
                <a:ea typeface="微软雅黑" panose="020B0503020204020204" charset="-122"/>
                <a:cs typeface="Times New Roman" panose="02020603050405020304" pitchFamily="18" charset="0"/>
              </a:rPr>
              <a:t>②个人的力量是有限的，但通过优化组合可以实现优势互补，产生强大的合力　</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a:p>
            <a:pPr algn="just" defTabSz="914400">
              <a:lnSpc>
                <a:spcPct val="150000"/>
              </a:lnSpc>
            </a:pPr>
            <a:r>
              <a:rPr lang="zh-CN" altLang="en-US" sz="2400" dirty="0">
                <a:latin typeface="Times New Roman" panose="02020603050405020304" pitchFamily="18" charset="0"/>
                <a:ea typeface="微软雅黑" panose="020B0503020204020204" charset="-122"/>
                <a:cs typeface="Times New Roman" panose="02020603050405020304" pitchFamily="18" charset="0"/>
              </a:rPr>
              <a:t>③集体间的合力，能够完成任何单凭一己之力无法完成的事　</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a:p>
            <a:pPr algn="just" defTabSz="914400">
              <a:lnSpc>
                <a:spcPct val="150000"/>
              </a:lnSpc>
            </a:pPr>
            <a:r>
              <a:rPr lang="zh-CN" altLang="en-US" sz="2400" dirty="0">
                <a:latin typeface="Times New Roman" panose="02020603050405020304" pitchFamily="18" charset="0"/>
                <a:ea typeface="微软雅黑" panose="020B0503020204020204" charset="-122"/>
                <a:cs typeface="Times New Roman" panose="02020603050405020304" pitchFamily="18" charset="0"/>
              </a:rPr>
              <a:t>④集体的作用是万能的 </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a:p>
            <a:pPr algn="just">
              <a:lnSpc>
                <a:spcPct val="150000"/>
              </a:lnSpc>
            </a:pPr>
            <a:r>
              <a:rPr lang="en-US" altLang="zh-CN" sz="2400" dirty="0">
                <a:latin typeface="Times New Roman" panose="02020603050405020304" pitchFamily="18" charset="0"/>
                <a:ea typeface="微软雅黑" panose="020B0503020204020204" charset="-122"/>
                <a:cs typeface="Times New Roman" panose="02020603050405020304" pitchFamily="18" charset="0"/>
              </a:rPr>
              <a:t>A</a:t>
            </a:r>
            <a:r>
              <a:rPr lang="zh-CN" altLang="en-US" sz="2400" dirty="0">
                <a:latin typeface="Times New Roman" panose="02020603050405020304" pitchFamily="18" charset="0"/>
                <a:ea typeface="微软雅黑" panose="020B0503020204020204" charset="-122"/>
                <a:cs typeface="Times New Roman" panose="02020603050405020304" pitchFamily="18" charset="0"/>
              </a:rPr>
              <a:t>．①</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②     </a:t>
            </a:r>
            <a:r>
              <a:rPr lang="en-US" altLang="zh-CN" sz="2400" dirty="0" smtClean="0">
                <a:latin typeface="Times New Roman" panose="02020603050405020304" pitchFamily="18" charset="0"/>
                <a:ea typeface="微软雅黑" panose="020B0503020204020204" charset="-122"/>
                <a:cs typeface="Times New Roman" panose="02020603050405020304" pitchFamily="18" charset="0"/>
              </a:rPr>
              <a:t>B</a:t>
            </a:r>
            <a:r>
              <a:rPr lang="zh-CN" altLang="en-US" sz="2400" dirty="0">
                <a:latin typeface="Times New Roman" panose="02020603050405020304" pitchFamily="18" charset="0"/>
                <a:ea typeface="微软雅黑" panose="020B0503020204020204" charset="-122"/>
                <a:cs typeface="Times New Roman" panose="02020603050405020304" pitchFamily="18" charset="0"/>
              </a:rPr>
              <a:t>．①</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③      </a:t>
            </a:r>
            <a:r>
              <a:rPr lang="en-US" altLang="zh-CN" sz="2400" dirty="0" smtClean="0">
                <a:latin typeface="Times New Roman" panose="02020603050405020304" pitchFamily="18" charset="0"/>
                <a:ea typeface="微软雅黑" panose="020B0503020204020204" charset="-122"/>
                <a:cs typeface="Times New Roman" panose="02020603050405020304" pitchFamily="18" charset="0"/>
              </a:rPr>
              <a:t>C</a:t>
            </a:r>
            <a:r>
              <a:rPr lang="zh-CN" altLang="en-US" sz="2400" dirty="0">
                <a:latin typeface="Times New Roman" panose="02020603050405020304" pitchFamily="18" charset="0"/>
                <a:ea typeface="微软雅黑" panose="020B0503020204020204" charset="-122"/>
                <a:cs typeface="Times New Roman" panose="02020603050405020304" pitchFamily="18" charset="0"/>
              </a:rPr>
              <a:t>．②④        </a:t>
            </a:r>
            <a:r>
              <a:rPr lang="en-US" altLang="zh-CN" sz="2400" dirty="0">
                <a:latin typeface="Times New Roman" panose="02020603050405020304" pitchFamily="18" charset="0"/>
                <a:ea typeface="微软雅黑" panose="020B0503020204020204" charset="-122"/>
                <a:cs typeface="Times New Roman" panose="02020603050405020304" pitchFamily="18" charset="0"/>
              </a:rPr>
              <a:t>D</a:t>
            </a:r>
            <a:r>
              <a:rPr lang="zh-CN" altLang="en-US" sz="2400" dirty="0">
                <a:latin typeface="Times New Roman" panose="02020603050405020304" pitchFamily="18" charset="0"/>
                <a:ea typeface="微软雅黑" panose="020B0503020204020204" charset="-122"/>
                <a:cs typeface="Times New Roman" panose="02020603050405020304" pitchFamily="18" charset="0"/>
              </a:rPr>
              <a:t>．③④</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6" name="矩形 5"/>
          <p:cNvSpPr/>
          <p:nvPr/>
        </p:nvSpPr>
        <p:spPr>
          <a:xfrm>
            <a:off x="8411665" y="1765080"/>
            <a:ext cx="2053705" cy="1200329"/>
          </a:xfrm>
          <a:prstGeom prst="rect">
            <a:avLst/>
          </a:prstGeom>
        </p:spPr>
        <p:txBody>
          <a:bodyPr wrap="square">
            <a:spAutoFit/>
          </a:bodyPr>
          <a:lstStyle/>
          <a:p>
            <a:pPr algn="ctr">
              <a:defRPr/>
            </a:pPr>
            <a:r>
              <a:rPr lang="en-US" altLang="zh-CN" sz="7200" dirty="0">
                <a:solidFill>
                  <a:srgbClr val="FF0000"/>
                </a:solidFill>
                <a:latin typeface="华文中宋" panose="02010600040101010101" pitchFamily="2" charset="-122"/>
                <a:ea typeface="华文中宋" panose="02010600040101010101" pitchFamily="2" charset="-122"/>
              </a:rPr>
              <a:t>A</a:t>
            </a:r>
            <a:endParaRPr lang="zh-CN" altLang="en-US" sz="7200" dirty="0">
              <a:solidFill>
                <a:srgbClr val="FF0000"/>
              </a:solidFill>
              <a:latin typeface="华文中宋" panose="02010600040101010101" pitchFamily="2" charset="-122"/>
              <a:ea typeface="华文中宋" panose="02010600040101010101" pitchFamily="2" charset="-122"/>
            </a:endParaRPr>
          </a:p>
        </p:txBody>
      </p:sp>
      <p:sp>
        <p:nvSpPr>
          <p:cNvPr id="7" name="TextBox 4"/>
          <p:cNvSpPr txBox="1">
            <a:spLocks noChangeArrowheads="1"/>
          </p:cNvSpPr>
          <p:nvPr/>
        </p:nvSpPr>
        <p:spPr bwMode="auto">
          <a:xfrm>
            <a:off x="0" y="1412453"/>
            <a:ext cx="14478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00"/>
                </a:solidFill>
                <a:latin typeface="黑体" panose="02010609060101010101" pitchFamily="49" charset="-122"/>
                <a:ea typeface="黑体" panose="02010609060101010101" pitchFamily="49" charset="-122"/>
              </a:rPr>
              <a:t>单选题 </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8" name="椭圆 7"/>
          <p:cNvSpPr/>
          <p:nvPr/>
        </p:nvSpPr>
        <p:spPr>
          <a:xfrm>
            <a:off x="3357391" y="4082602"/>
            <a:ext cx="795828" cy="7598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816033" y="3515933"/>
            <a:ext cx="795828" cy="7598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TextBox 3"/>
          <p:cNvSpPr txBox="1"/>
          <p:nvPr/>
        </p:nvSpPr>
        <p:spPr>
          <a:xfrm>
            <a:off x="1403950" y="1179514"/>
            <a:ext cx="8950663" cy="4431983"/>
          </a:xfrm>
          <a:prstGeom prst="rect">
            <a:avLst/>
          </a:prstGeom>
          <a:noFill/>
        </p:spPr>
        <p:txBody>
          <a:bodyPr wrap="square" lIns="0" tIns="0" rIns="0" bIns="0" rtlCol="0">
            <a:spAutoFit/>
          </a:bodyPr>
          <a:lstStyle/>
          <a:p>
            <a:pPr algn="just" defTabSz="914400">
              <a:lnSpc>
                <a:spcPct val="150000"/>
              </a:lnSpc>
            </a:pPr>
            <a:r>
              <a:rPr lang="en-US" altLang="zh-CN" sz="2400" dirty="0" smtClean="0">
                <a:latin typeface="Times New Roman" panose="02020603050405020304" pitchFamily="18" charset="0"/>
                <a:ea typeface="微软雅黑" panose="020B0503020204020204" charset="-122"/>
                <a:cs typeface="Times New Roman" panose="02020603050405020304" pitchFamily="18" charset="0"/>
              </a:rPr>
              <a:t>4</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．某班级在学校运动会上获得团体总分冠军。</a:t>
            </a:r>
            <a:r>
              <a:rPr lang="zh-CN" altLang="en-US" sz="2400" dirty="0">
                <a:latin typeface="Times New Roman" panose="02020603050405020304" pitchFamily="18" charset="0"/>
                <a:ea typeface="微软雅黑" panose="020B0503020204020204" charset="-122"/>
                <a:cs typeface="Times New Roman" panose="02020603050405020304" pitchFamily="18" charset="0"/>
              </a:rPr>
              <a:t>该</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班班长在代表班级领奖时发表获奖感言：“我们不是一个人在战斗</a:t>
            </a:r>
            <a:r>
              <a:rPr lang="en-US" altLang="zh-CN" sz="2400" dirty="0" smtClean="0">
                <a:latin typeface="Times New Roman" panose="02020603050405020304" pitchFamily="18" charset="0"/>
                <a:ea typeface="微软雅黑" panose="020B0503020204020204" charset="-122"/>
                <a:cs typeface="Times New Roman" panose="02020603050405020304" pitchFamily="18" charset="0"/>
              </a:rPr>
              <a:t>……</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”这表明</a:t>
            </a:r>
            <a:r>
              <a:rPr lang="en-US"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zh-CN" altLang="en-US" sz="2400" dirty="0">
                <a:latin typeface="Times New Roman" panose="02020603050405020304" pitchFamily="18" charset="0"/>
                <a:ea typeface="微软雅黑" panose="020B050302020402020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charset="-122"/>
                <a:cs typeface="Times New Roman" panose="02020603050405020304" pitchFamily="18" charset="0"/>
              </a:rPr>
              <a:t>) </a:t>
            </a:r>
            <a:endParaRPr lang="en-US" altLang="zh-CN" sz="2400" dirty="0" smtClean="0">
              <a:latin typeface="Times New Roman" panose="02020603050405020304" pitchFamily="18" charset="0"/>
              <a:ea typeface="微软雅黑" panose="020B0503020204020204" charset="-122"/>
              <a:cs typeface="Times New Roman" panose="02020603050405020304" pitchFamily="18" charset="0"/>
            </a:endParaRPr>
          </a:p>
          <a:p>
            <a:pPr algn="just">
              <a:lnSpc>
                <a:spcPct val="150000"/>
              </a:lnSpc>
            </a:pP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①集体是人们联合起来有组织的整体</a:t>
            </a:r>
            <a:endParaRPr lang="en-US" altLang="zh-CN" sz="2400" dirty="0" smtClean="0">
              <a:latin typeface="Times New Roman" panose="02020603050405020304" pitchFamily="18" charset="0"/>
              <a:ea typeface="微软雅黑" panose="020B0503020204020204" charset="-122"/>
              <a:cs typeface="Times New Roman" panose="02020603050405020304" pitchFamily="18" charset="0"/>
            </a:endParaRPr>
          </a:p>
          <a:p>
            <a:pPr algn="just">
              <a:lnSpc>
                <a:spcPct val="150000"/>
              </a:lnSpc>
            </a:pP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②在集体中，我们希望被认可和接纳</a:t>
            </a:r>
            <a:endParaRPr lang="en-US" altLang="zh-CN" sz="2400" dirty="0" smtClean="0">
              <a:latin typeface="Times New Roman" panose="02020603050405020304" pitchFamily="18" charset="0"/>
              <a:ea typeface="微软雅黑" panose="020B0503020204020204" charset="-122"/>
              <a:cs typeface="Times New Roman" panose="02020603050405020304" pitchFamily="18" charset="0"/>
            </a:endParaRPr>
          </a:p>
          <a:p>
            <a:pPr algn="just">
              <a:lnSpc>
                <a:spcPct val="150000"/>
              </a:lnSpc>
            </a:pP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③集体荣誉是集体成员共同奋斗的结果</a:t>
            </a:r>
            <a:endParaRPr lang="en-US" altLang="zh-CN" sz="2400" dirty="0" smtClean="0">
              <a:latin typeface="Times New Roman" panose="02020603050405020304" pitchFamily="18" charset="0"/>
              <a:ea typeface="微软雅黑" panose="020B0503020204020204" charset="-122"/>
              <a:cs typeface="Times New Roman" panose="02020603050405020304" pitchFamily="18" charset="0"/>
            </a:endParaRPr>
          </a:p>
          <a:p>
            <a:pPr algn="just">
              <a:lnSpc>
                <a:spcPct val="150000"/>
              </a:lnSpc>
            </a:pP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④集体的力量来源于成员之间团结协作</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a:p>
            <a:pPr algn="just">
              <a:lnSpc>
                <a:spcPct val="150000"/>
              </a:lnSpc>
            </a:pPr>
            <a:r>
              <a:rPr lang="en-US" altLang="zh-CN" sz="2400" dirty="0" smtClean="0">
                <a:latin typeface="Times New Roman" panose="02020603050405020304" pitchFamily="18" charset="0"/>
                <a:ea typeface="微软雅黑" panose="020B0503020204020204" charset="-122"/>
                <a:cs typeface="Times New Roman" panose="02020603050405020304" pitchFamily="18" charset="0"/>
              </a:rPr>
              <a:t>A</a:t>
            </a:r>
            <a:r>
              <a:rPr lang="zh-CN" altLang="en-US" sz="2400" dirty="0">
                <a:latin typeface="Times New Roman" panose="02020603050405020304" pitchFamily="18" charset="0"/>
                <a:ea typeface="微软雅黑" panose="020B0503020204020204" charset="-122"/>
                <a:cs typeface="Times New Roman" panose="02020603050405020304" pitchFamily="18" charset="0"/>
              </a:rPr>
              <a:t>．①</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②      </a:t>
            </a:r>
            <a:r>
              <a:rPr lang="en-US" altLang="zh-CN" sz="2400" dirty="0" smtClean="0">
                <a:latin typeface="Times New Roman" panose="02020603050405020304" pitchFamily="18" charset="0"/>
                <a:ea typeface="微软雅黑" panose="020B0503020204020204" charset="-122"/>
                <a:cs typeface="Times New Roman" panose="02020603050405020304" pitchFamily="18" charset="0"/>
              </a:rPr>
              <a:t>B</a:t>
            </a:r>
            <a:r>
              <a:rPr lang="zh-CN" altLang="en-US" sz="2400" dirty="0">
                <a:latin typeface="Times New Roman" panose="02020603050405020304" pitchFamily="18" charset="0"/>
                <a:ea typeface="微软雅黑" panose="020B0503020204020204" charset="-122"/>
                <a:cs typeface="Times New Roman" panose="02020603050405020304" pitchFamily="18" charset="0"/>
              </a:rPr>
              <a:t>．</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①③      </a:t>
            </a:r>
            <a:r>
              <a:rPr lang="en-US" altLang="zh-CN" sz="2400" dirty="0" smtClean="0">
                <a:latin typeface="Times New Roman" panose="02020603050405020304" pitchFamily="18" charset="0"/>
                <a:ea typeface="微软雅黑" panose="020B0503020204020204" charset="-122"/>
                <a:cs typeface="Times New Roman" panose="02020603050405020304" pitchFamily="18" charset="0"/>
              </a:rPr>
              <a:t>C</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．③④      </a:t>
            </a:r>
            <a:r>
              <a:rPr lang="en-US" altLang="zh-CN" sz="2400" dirty="0" smtClean="0">
                <a:latin typeface="Times New Roman" panose="02020603050405020304" pitchFamily="18" charset="0"/>
                <a:ea typeface="微软雅黑" panose="020B0503020204020204" charset="-122"/>
                <a:cs typeface="Times New Roman" panose="02020603050405020304" pitchFamily="18" charset="0"/>
              </a:rPr>
              <a:t>D</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．②③</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6" name="矩形 5"/>
          <p:cNvSpPr/>
          <p:nvPr/>
        </p:nvSpPr>
        <p:spPr>
          <a:xfrm>
            <a:off x="827711" y="1955974"/>
            <a:ext cx="2053705" cy="1200329"/>
          </a:xfrm>
          <a:prstGeom prst="rect">
            <a:avLst/>
          </a:prstGeom>
        </p:spPr>
        <p:txBody>
          <a:bodyPr wrap="square">
            <a:spAutoFit/>
          </a:bodyPr>
          <a:lstStyle/>
          <a:p>
            <a:pPr algn="ctr">
              <a:defRPr/>
            </a:pPr>
            <a:r>
              <a:rPr lang="en-US" altLang="zh-CN" sz="7200" dirty="0" smtClean="0">
                <a:solidFill>
                  <a:srgbClr val="FF0000"/>
                </a:solidFill>
                <a:latin typeface="华文中宋" panose="02010600040101010101" pitchFamily="2" charset="-122"/>
                <a:ea typeface="华文中宋" panose="02010600040101010101" pitchFamily="2" charset="-122"/>
              </a:rPr>
              <a:t>C</a:t>
            </a:r>
            <a:endParaRPr lang="zh-CN" altLang="en-US" sz="7200" dirty="0">
              <a:solidFill>
                <a:srgbClr val="FF0000"/>
              </a:solidFill>
              <a:latin typeface="华文中宋" panose="02010600040101010101" pitchFamily="2" charset="-122"/>
              <a:ea typeface="华文中宋" panose="02010600040101010101" pitchFamily="2" charset="-122"/>
            </a:endParaRPr>
          </a:p>
        </p:txBody>
      </p:sp>
      <p:sp>
        <p:nvSpPr>
          <p:cNvPr id="7" name="TextBox 4"/>
          <p:cNvSpPr txBox="1">
            <a:spLocks noChangeArrowheads="1"/>
          </p:cNvSpPr>
          <p:nvPr/>
        </p:nvSpPr>
        <p:spPr bwMode="auto">
          <a:xfrm>
            <a:off x="112063" y="1198855"/>
            <a:ext cx="14478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00"/>
                </a:solidFill>
                <a:latin typeface="黑体" panose="02010609060101010101" pitchFamily="49" charset="-122"/>
                <a:ea typeface="黑体" panose="02010609060101010101" pitchFamily="49" charset="-122"/>
              </a:rPr>
              <a:t>单选题 </a:t>
            </a:r>
            <a:endParaRPr lang="zh-CN" altLang="en-US" sz="2800" b="1" dirty="0">
              <a:solidFill>
                <a:srgbClr val="FFFF00"/>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1260131" y="381752"/>
            <a:ext cx="11088710" cy="461665"/>
          </a:xfrm>
          <a:prstGeom prst="rect">
            <a:avLst/>
          </a:prstGeom>
          <a:noFill/>
        </p:spPr>
        <p:txBody>
          <a:bodyPr wrap="square" rtlCol="0">
            <a:spAutoFit/>
          </a:bodyPr>
          <a:lstStyle/>
          <a:p>
            <a:r>
              <a:rPr lang="en-US" altLang="zh-CN" sz="2400" dirty="0">
                <a:latin typeface="Times New Roman" panose="02020603050405020304" pitchFamily="18" charset="0"/>
                <a:ea typeface="微软雅黑" panose="020B0503020204020204" charset="-122"/>
                <a:cs typeface="Times New Roman" panose="02020603050405020304" pitchFamily="18" charset="0"/>
              </a:rPr>
              <a:t>2019</a:t>
            </a:r>
            <a:r>
              <a:rPr lang="zh-CN" altLang="en-US" sz="2400" dirty="0">
                <a:latin typeface="Times New Roman" panose="02020603050405020304" pitchFamily="18" charset="0"/>
                <a:ea typeface="微软雅黑" panose="020B0503020204020204" charset="-122"/>
                <a:cs typeface="Times New Roman" panose="02020603050405020304" pitchFamily="18" charset="0"/>
              </a:rPr>
              <a:t>年国庆前夕，中国女排以十一连胜的骄人战绩赢得</a:t>
            </a:r>
            <a:r>
              <a:rPr lang="en-US" altLang="zh-CN" sz="2400" dirty="0">
                <a:latin typeface="Times New Roman" panose="02020603050405020304" pitchFamily="18" charset="0"/>
                <a:ea typeface="微软雅黑" panose="020B0503020204020204" charset="-122"/>
                <a:cs typeface="Times New Roman" panose="02020603050405020304" pitchFamily="18" charset="0"/>
              </a:rPr>
              <a:t>2019</a:t>
            </a:r>
            <a:r>
              <a:rPr lang="zh-CN" altLang="en-US" sz="2400" dirty="0">
                <a:latin typeface="Times New Roman" panose="02020603050405020304" pitchFamily="18" charset="0"/>
                <a:ea typeface="微软雅黑" panose="020B0503020204020204" charset="-122"/>
                <a:cs typeface="Times New Roman" panose="02020603050405020304" pitchFamily="18" charset="0"/>
              </a:rPr>
              <a:t>年女排</a:t>
            </a:r>
            <a:r>
              <a:rPr lang="zh-CN" altLang="en-US" sz="2400" dirty="0" smtClean="0">
                <a:latin typeface="Times New Roman" panose="02020603050405020304" pitchFamily="18" charset="0"/>
                <a:ea typeface="微软雅黑" panose="020B0503020204020204" charset="-122"/>
                <a:cs typeface="Times New Roman" panose="02020603050405020304" pitchFamily="18" charset="0"/>
              </a:rPr>
              <a:t>世界杯冠军。</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7" name="荣耀2019">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260131" y="843417"/>
            <a:ext cx="10146158" cy="571917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0834" name="组合 9"/>
          <p:cNvGrpSpPr/>
          <p:nvPr/>
        </p:nvGrpSpPr>
        <p:grpSpPr bwMode="auto">
          <a:xfrm>
            <a:off x="433388" y="292100"/>
            <a:ext cx="727075" cy="727075"/>
            <a:chOff x="1965186" y="1419622"/>
            <a:chExt cx="302558" cy="314067"/>
          </a:xfrm>
        </p:grpSpPr>
        <p:sp>
          <p:nvSpPr>
            <p:cNvPr id="3" name="矩形 2"/>
            <p:cNvSpPr/>
            <p:nvPr/>
          </p:nvSpPr>
          <p:spPr>
            <a:xfrm>
              <a:off x="1965186" y="1419622"/>
              <a:ext cx="251691" cy="25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 name="矩形 3"/>
            <p:cNvSpPr/>
            <p:nvPr/>
          </p:nvSpPr>
          <p:spPr>
            <a:xfrm>
              <a:off x="2088059" y="1554026"/>
              <a:ext cx="179685" cy="179663"/>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5" name="矩形 259"/>
          <p:cNvSpPr>
            <a:spLocks noChangeArrowheads="1"/>
          </p:cNvSpPr>
          <p:nvPr/>
        </p:nvSpPr>
        <p:spPr bwMode="auto">
          <a:xfrm>
            <a:off x="3328988" y="3729038"/>
            <a:ext cx="5534025" cy="1106487"/>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ctr" defTabSz="1218565" eaLnBrk="1" hangingPunct="1">
              <a:buFont typeface="Arial" panose="020B0604020202020204" pitchFamily="34" charset="0"/>
              <a:buNone/>
              <a:defRPr/>
            </a:pPr>
            <a:r>
              <a:rPr lang="zh-CN" altLang="en-US" sz="7200" b="1" cap="all" dirty="0" smtClean="0">
                <a:solidFill>
                  <a:srgbClr val="FFFF00"/>
                </a:solidFill>
                <a:latin typeface="黑体" panose="02010609060101010101" pitchFamily="49" charset="-122"/>
                <a:ea typeface="黑体" panose="02010609060101010101" pitchFamily="49" charset="-122"/>
                <a:cs typeface="Arial" panose="020B0604020202020204" pitchFamily="34" charset="0"/>
              </a:rPr>
              <a:t>谢谢收看</a:t>
            </a:r>
            <a:endParaRPr lang="zh-CN" altLang="en-US" sz="7200" b="1" cap="all" dirty="0">
              <a:solidFill>
                <a:srgbClr val="FFFF00"/>
              </a:solidFill>
              <a:latin typeface="黑体" panose="02010609060101010101" pitchFamily="49" charset="-122"/>
              <a:ea typeface="黑体" panose="02010609060101010101" pitchFamily="49" charset="-122"/>
              <a:cs typeface="Arial" panose="020B0604020202020204" pitchFamily="34" charset="0"/>
            </a:endParaRPr>
          </a:p>
        </p:txBody>
      </p:sp>
      <p:grpSp>
        <p:nvGrpSpPr>
          <p:cNvPr id="120836" name="组合 8"/>
          <p:cNvGrpSpPr/>
          <p:nvPr/>
        </p:nvGrpSpPr>
        <p:grpSpPr bwMode="auto">
          <a:xfrm>
            <a:off x="4367213" y="1125538"/>
            <a:ext cx="3856037" cy="2160587"/>
            <a:chOff x="4295800" y="908720"/>
            <a:chExt cx="3855697" cy="2160240"/>
          </a:xfrm>
        </p:grpSpPr>
        <p:pic>
          <p:nvPicPr>
            <p:cNvPr id="120837" name="图片 4"/>
            <p:cNvPicPr>
              <a:picLocks noChangeAspect="1" noChangeArrowheads="1"/>
            </p:cNvPicPr>
            <p:nvPr/>
          </p:nvPicPr>
          <p:blipFill>
            <a:blip r:embed="rId1">
              <a:extLst>
                <a:ext uri="{28A0092B-C50C-407E-A947-70E740481C1C}">
                  <a14:useLocalDpi xmlns:a14="http://schemas.microsoft.com/office/drawing/2010/main" val="0"/>
                </a:ext>
              </a:extLst>
            </a:blip>
            <a:srcRect t="40065" b="28435"/>
            <a:stretch>
              <a:fillRect/>
            </a:stretch>
          </p:blipFill>
          <p:spPr bwMode="auto">
            <a:xfrm>
              <a:off x="4295800" y="908720"/>
              <a:ext cx="3855697"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6"/>
            <p:cNvSpPr txBox="1">
              <a:spLocks noChangeArrowheads="1"/>
            </p:cNvSpPr>
            <p:nvPr/>
          </p:nvSpPr>
          <p:spPr bwMode="auto">
            <a:xfrm>
              <a:off x="4727562" y="969035"/>
              <a:ext cx="288900" cy="369828"/>
            </a:xfrm>
            <a:prstGeom prst="rect">
              <a:avLst/>
            </a:prstGeom>
            <a:solidFill>
              <a:sysClr val="window" lastClr="FFFFFF"/>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charset="-122"/>
                </a:defRPr>
              </a:lvl9pPr>
            </a:lstStyle>
            <a:p>
              <a:pPr eaLnBrk="1" fontAlgn="auto" hangingPunct="1">
                <a:lnSpc>
                  <a:spcPct val="100000"/>
                </a:lnSpc>
                <a:spcBef>
                  <a:spcPct val="0"/>
                </a:spcBef>
                <a:spcAft>
                  <a:spcPts val="0"/>
                </a:spcAft>
                <a:buFontTx/>
                <a:buNone/>
                <a:defRPr/>
              </a:pPr>
              <a:endParaRPr lang="zh-CN" altLang="en-US" sz="1800" kern="0">
                <a:solidFill>
                  <a:prstClr val="black"/>
                </a:solidFill>
                <a:latin typeface="Arial" panose="020B0604020202020204" pitchFamily="34" charset="0"/>
                <a:ea typeface="宋体" panose="02010600030101010101" pitchFamily="2" charset="-122"/>
              </a:endParaRPr>
            </a:p>
          </p:txBody>
        </p:sp>
        <p:sp>
          <p:nvSpPr>
            <p:cNvPr id="9" name="文本框 7"/>
            <p:cNvSpPr txBox="1">
              <a:spLocks noChangeArrowheads="1"/>
            </p:cNvSpPr>
            <p:nvPr/>
          </p:nvSpPr>
          <p:spPr bwMode="auto">
            <a:xfrm>
              <a:off x="4367231" y="1413464"/>
              <a:ext cx="1007974" cy="296814"/>
            </a:xfrm>
            <a:prstGeom prst="rect">
              <a:avLst/>
            </a:prstGeom>
            <a:solidFill>
              <a:sysClr val="window" lastClr="FFFFFF"/>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charset="-122"/>
                </a:defRPr>
              </a:lvl9pPr>
            </a:lstStyle>
            <a:p>
              <a:pPr eaLnBrk="1" fontAlgn="auto" hangingPunct="1">
                <a:lnSpc>
                  <a:spcPct val="100000"/>
                </a:lnSpc>
                <a:spcBef>
                  <a:spcPct val="0"/>
                </a:spcBef>
                <a:spcAft>
                  <a:spcPts val="0"/>
                </a:spcAft>
                <a:buFontTx/>
                <a:buNone/>
                <a:defRPr/>
              </a:pPr>
              <a:endParaRPr lang="zh-CN" altLang="en-US" sz="1800" kern="0">
                <a:solidFill>
                  <a:prstClr val="black"/>
                </a:solidFill>
                <a:latin typeface="Arial" panose="020B0604020202020204" pitchFamily="34" charset="0"/>
                <a:ea typeface="宋体" panose="02010600030101010101" pitchFamily="2" charset="-122"/>
              </a:endParaRPr>
            </a:p>
          </p:txBody>
        </p:sp>
      </p:gr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矩形 4"/>
          <p:cNvSpPr/>
          <p:nvPr>
            <p:custDataLst>
              <p:tags r:id="rId1"/>
            </p:custDataLst>
          </p:nvPr>
        </p:nvSpPr>
        <p:spPr>
          <a:xfrm>
            <a:off x="1508490" y="2186503"/>
            <a:ext cx="9140678" cy="828824"/>
          </a:xfrm>
          <a:prstGeom prst="rect">
            <a:avLst/>
          </a:prstGeom>
          <a:gradFill>
            <a:gsLst>
              <a:gs pos="0">
                <a:srgbClr val="F75515"/>
              </a:gs>
              <a:gs pos="100000">
                <a:srgbClr val="ED1C24"/>
              </a:gs>
            </a:gsLst>
            <a:lin ang="0" scaled="0"/>
          </a:gradFill>
          <a:ln w="12700" cap="flat" cmpd="sng" algn="ctr">
            <a:noFill/>
            <a:prstDash val="solid"/>
            <a:miter lim="800000"/>
          </a:ln>
          <a:effectLst/>
        </p:spPr>
        <p:txBody>
          <a:bodyPr rtlCol="0" anchor="ctr"/>
          <a:lstStyle/>
          <a:p>
            <a:pPr algn="ctr" defTabSz="913765">
              <a:defRPr/>
            </a:pPr>
            <a:endParaRPr lang="zh-CN" altLang="en-US" sz="1800" kern="0">
              <a:solidFill>
                <a:prstClr val="white"/>
              </a:solidFill>
            </a:endParaRPr>
          </a:p>
        </p:txBody>
      </p:sp>
      <p:sp>
        <p:nvSpPr>
          <p:cNvPr id="6" name="文本框 5"/>
          <p:cNvSpPr txBox="1"/>
          <p:nvPr>
            <p:custDataLst>
              <p:tags r:id="rId2"/>
            </p:custDataLst>
          </p:nvPr>
        </p:nvSpPr>
        <p:spPr>
          <a:xfrm>
            <a:off x="1969842" y="2262856"/>
            <a:ext cx="2716412" cy="676118"/>
          </a:xfrm>
          <a:prstGeom prst="rect">
            <a:avLst/>
          </a:prstGeom>
          <a:noFill/>
        </p:spPr>
        <p:txBody>
          <a:bodyPr vert="horz" wrap="none" rtlCol="0">
            <a:noAutofit/>
          </a:bodyPr>
          <a:lstStyle/>
          <a:p>
            <a:pPr defTabSz="457200"/>
            <a:r>
              <a:rPr lang="zh-CN" altLang="en-US" sz="3600" b="1" spc="400" dirty="0">
                <a:solidFill>
                  <a:prstClr val="white"/>
                </a:solidFill>
                <a:latin typeface="微软雅黑" panose="020B0503020204020204" charset="-122"/>
                <a:ea typeface="微软雅黑" panose="020B0503020204020204" charset="-122"/>
                <a:cs typeface="Microsoft New Tai Lue" panose="020B0502040204020203" pitchFamily="34" charset="0"/>
              </a:rPr>
              <a:t>第一部分</a:t>
            </a:r>
            <a:endParaRPr lang="zh-CN" altLang="en-US" sz="3600" b="1" spc="400" dirty="0">
              <a:solidFill>
                <a:prstClr val="white"/>
              </a:solidFill>
              <a:latin typeface="微软雅黑" panose="020B0503020204020204" charset="-122"/>
              <a:ea typeface="微软雅黑" panose="020B0503020204020204" charset="-122"/>
              <a:cs typeface="Microsoft New Tai Lue" panose="020B0502040204020203" pitchFamily="34" charset="0"/>
            </a:endParaRPr>
          </a:p>
        </p:txBody>
      </p:sp>
      <p:pic>
        <p:nvPicPr>
          <p:cNvPr id="9" name="图片 8"/>
          <p:cNvPicPr>
            <a:picLocks noChangeAspect="1"/>
          </p:cNvPicPr>
          <p:nvPr/>
        </p:nvPicPr>
        <p:blipFill>
          <a:blip r:embed="rId3"/>
          <a:stretch>
            <a:fillRect/>
          </a:stretch>
        </p:blipFill>
        <p:spPr>
          <a:xfrm>
            <a:off x="5471866" y="2262856"/>
            <a:ext cx="2536156" cy="85961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文本框 4"/>
          <p:cNvSpPr txBox="1"/>
          <p:nvPr/>
        </p:nvSpPr>
        <p:spPr>
          <a:xfrm>
            <a:off x="6851560" y="1418870"/>
            <a:ext cx="5100035" cy="3970318"/>
          </a:xfrm>
          <a:prstGeom prst="rect">
            <a:avLst/>
          </a:prstGeom>
          <a:noFill/>
        </p:spPr>
        <p:txBody>
          <a:bodyPr wrap="square" rtlCol="0">
            <a:spAutoFit/>
          </a:bodyPr>
          <a:lstStyle/>
          <a:p>
            <a:r>
              <a:rPr lang="en-US" altLang="zh-CN" sz="3600" dirty="0">
                <a:latin typeface="Times New Roman" panose="02020603050405020304" pitchFamily="18" charset="0"/>
                <a:ea typeface="微软雅黑" panose="020B0503020204020204" charset="-122"/>
                <a:cs typeface="Times New Roman" panose="02020603050405020304" pitchFamily="18" charset="0"/>
              </a:rPr>
              <a:t>2019</a:t>
            </a:r>
            <a:r>
              <a:rPr lang="zh-CN" altLang="en-US" sz="3600" dirty="0">
                <a:latin typeface="Times New Roman" panose="02020603050405020304" pitchFamily="18" charset="0"/>
                <a:ea typeface="微软雅黑" panose="020B0503020204020204" charset="-122"/>
                <a:cs typeface="Times New Roman" panose="02020603050405020304" pitchFamily="18" charset="0"/>
              </a:rPr>
              <a:t>女排世界杯最佳主攻、最有价值球员、中国女排现役队员朱婷在采访中说到：</a:t>
            </a:r>
            <a:r>
              <a:rPr lang="zh-CN" altLang="en-US" sz="3600" dirty="0" smtClean="0">
                <a:latin typeface="Times New Roman" panose="02020603050405020304" pitchFamily="18" charset="0"/>
                <a:ea typeface="微软雅黑" panose="020B0503020204020204" charset="-122"/>
                <a:cs typeface="Times New Roman" panose="02020603050405020304" pitchFamily="18" charset="0"/>
              </a:rPr>
              <a:t>“女排</a:t>
            </a:r>
            <a:r>
              <a:rPr lang="zh-CN" altLang="en-US" sz="3600" dirty="0">
                <a:latin typeface="Times New Roman" panose="02020603050405020304" pitchFamily="18" charset="0"/>
                <a:ea typeface="微软雅黑" panose="020B0503020204020204" charset="-122"/>
                <a:cs typeface="Times New Roman" panose="02020603050405020304" pitchFamily="18" charset="0"/>
              </a:rPr>
              <a:t>精神对我们来说，是一个集体的</a:t>
            </a:r>
            <a:r>
              <a:rPr lang="zh-CN" altLang="en-US" sz="3600" dirty="0" smtClean="0">
                <a:latin typeface="Times New Roman" panose="02020603050405020304" pitchFamily="18" charset="0"/>
                <a:ea typeface="微软雅黑" panose="020B0503020204020204" charset="-122"/>
                <a:cs typeface="Times New Roman" panose="02020603050405020304" pitchFamily="18" charset="0"/>
              </a:rPr>
              <a:t>象征，</a:t>
            </a:r>
            <a:r>
              <a:rPr lang="zh-CN" altLang="en-US" sz="3600" dirty="0">
                <a:latin typeface="Times New Roman" panose="02020603050405020304" pitchFamily="18" charset="0"/>
                <a:ea typeface="微软雅黑" panose="020B0503020204020204" charset="-122"/>
                <a:cs typeface="Times New Roman" panose="02020603050405020304" pitchFamily="18" charset="0"/>
              </a:rPr>
              <a:t>一起努力，永不放弃</a:t>
            </a:r>
            <a:r>
              <a:rPr lang="zh-CN" altLang="en-US" sz="3600" dirty="0" smtClean="0">
                <a:latin typeface="Times New Roman" panose="02020603050405020304" pitchFamily="18" charset="0"/>
                <a:ea typeface="微软雅黑" panose="020B0503020204020204" charset="-122"/>
                <a:cs typeface="Times New Roman" panose="02020603050405020304" pitchFamily="18" charset="0"/>
              </a:rPr>
              <a:t>。“</a:t>
            </a:r>
            <a:endParaRPr lang="zh-CN" altLang="en-US" sz="36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4364" y="1418870"/>
            <a:ext cx="6182504" cy="41148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文本框 4"/>
          <p:cNvSpPr txBox="1"/>
          <p:nvPr/>
        </p:nvSpPr>
        <p:spPr>
          <a:xfrm>
            <a:off x="3548380" y="1886585"/>
            <a:ext cx="5250180" cy="583565"/>
          </a:xfrm>
          <a:prstGeom prst="rect">
            <a:avLst/>
          </a:prstGeom>
          <a:noFill/>
        </p:spPr>
        <p:txBody>
          <a:bodyPr wrap="square" rtlCol="0">
            <a:spAutoFit/>
          </a:bodyPr>
          <a:lstStyle/>
          <a:p>
            <a:r>
              <a:rPr lang="zh-CN" altLang="en-US" sz="3200" b="1" dirty="0">
                <a:latin typeface="微软雅黑" panose="020B0503020204020204" charset="-122"/>
                <a:ea typeface="微软雅黑" panose="020B0503020204020204" charset="-122"/>
              </a:rPr>
              <a:t>什么是集体？</a:t>
            </a:r>
            <a:r>
              <a:rPr lang="en-US" altLang="zh-CN" sz="3200" b="1" dirty="0">
                <a:latin typeface="微软雅黑" panose="020B0503020204020204" charset="-122"/>
                <a:ea typeface="微软雅黑" panose="020B0503020204020204" charset="-122"/>
              </a:rPr>
              <a:t>/</a:t>
            </a:r>
            <a:r>
              <a:rPr lang="zh-CN" altLang="en-US" sz="3200" b="1" dirty="0">
                <a:latin typeface="微软雅黑" panose="020B0503020204020204" charset="-122"/>
                <a:ea typeface="微软雅黑" panose="020B0503020204020204" charset="-122"/>
              </a:rPr>
              <a:t>集体的含义</a:t>
            </a:r>
            <a:endParaRPr lang="zh-CN" altLang="en-US" sz="3200" b="1" dirty="0">
              <a:latin typeface="微软雅黑" panose="020B0503020204020204" charset="-122"/>
              <a:ea typeface="微软雅黑" panose="020B0503020204020204" charset="-122"/>
            </a:endParaRPr>
          </a:p>
        </p:txBody>
      </p:sp>
      <p:sp>
        <p:nvSpPr>
          <p:cNvPr id="7" name="矩形 6"/>
          <p:cNvSpPr/>
          <p:nvPr/>
        </p:nvSpPr>
        <p:spPr>
          <a:xfrm>
            <a:off x="1709103" y="394971"/>
            <a:ext cx="1627369" cy="523220"/>
          </a:xfrm>
          <a:prstGeom prst="rect">
            <a:avLst/>
          </a:prstGeom>
        </p:spPr>
        <p:txBody>
          <a:bodyPr wrap="none">
            <a:spAutoFit/>
          </a:bodyPr>
          <a:lstStyle/>
          <a:p>
            <a:pPr lvl="0" fontAlgn="base">
              <a:spcBef>
                <a:spcPct val="0"/>
              </a:spcBef>
              <a:spcAft>
                <a:spcPct val="0"/>
              </a:spcAft>
            </a:pPr>
            <a:r>
              <a:rPr lang="zh-CN" altLang="en-US" sz="2800" b="1" dirty="0">
                <a:solidFill>
                  <a:srgbClr val="FFFFFF"/>
                </a:solidFill>
                <a:latin typeface="黑体" panose="02010609060101010101" pitchFamily="49" charset="-122"/>
                <a:ea typeface="黑体" panose="02010609060101010101" pitchFamily="49" charset="-122"/>
              </a:rPr>
              <a:t>课堂笔记</a:t>
            </a:r>
            <a:endParaRPr lang="zh-CN" altLang="en-US" sz="2800" b="1" dirty="0">
              <a:solidFill>
                <a:srgbClr val="FFFFFF"/>
              </a:solidFill>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1"/>
          <a:stretch>
            <a:fillRect/>
          </a:stretch>
        </p:blipFill>
        <p:spPr>
          <a:xfrm>
            <a:off x="1443379" y="374855"/>
            <a:ext cx="2145978" cy="596997"/>
          </a:xfrm>
          <a:prstGeom prst="rect">
            <a:avLst/>
          </a:prstGeom>
        </p:spPr>
      </p:pic>
      <p:grpSp>
        <p:nvGrpSpPr>
          <p:cNvPr id="13" name="组合 12"/>
          <p:cNvGrpSpPr/>
          <p:nvPr/>
        </p:nvGrpSpPr>
        <p:grpSpPr>
          <a:xfrm>
            <a:off x="1138650" y="3388653"/>
            <a:ext cx="9817735" cy="1390919"/>
            <a:chOff x="1316957" y="3388653"/>
            <a:chExt cx="10295705" cy="1390919"/>
          </a:xfrm>
        </p:grpSpPr>
        <p:sp>
          <p:nvSpPr>
            <p:cNvPr id="10" name="矩形: 圆角 5"/>
            <p:cNvSpPr/>
            <p:nvPr/>
          </p:nvSpPr>
          <p:spPr>
            <a:xfrm>
              <a:off x="1470783" y="3388653"/>
              <a:ext cx="10099675" cy="1390919"/>
            </a:xfrm>
            <a:prstGeom prst="roundRect">
              <a:avLst>
                <a:gd name="adj" fmla="val 4733"/>
              </a:avLst>
            </a:prstGeom>
            <a:solidFill>
              <a:schemeClr val="tx1"/>
            </a:solid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sz="1350" dirty="0">
                <a:solidFill>
                  <a:prstClr val="white"/>
                </a:solidFill>
                <a:latin typeface="Calibri" panose="020F0502020204030204"/>
                <a:ea typeface="华文中宋" panose="02010600040101010101" pitchFamily="2" charset="-122"/>
              </a:endParaRPr>
            </a:p>
          </p:txBody>
        </p:sp>
        <p:sp>
          <p:nvSpPr>
            <p:cNvPr id="12" name="文本框 11"/>
            <p:cNvSpPr txBox="1"/>
            <p:nvPr/>
          </p:nvSpPr>
          <p:spPr>
            <a:xfrm>
              <a:off x="1316957" y="3902368"/>
              <a:ext cx="10295705" cy="583565"/>
            </a:xfrm>
            <a:prstGeom prst="rect">
              <a:avLst/>
            </a:prstGeom>
            <a:noFill/>
          </p:spPr>
          <p:txBody>
            <a:bodyPr wrap="square" rtlCol="0">
              <a:spAutoFit/>
            </a:bodyPr>
            <a:lstStyle/>
            <a:p>
              <a:r>
                <a:rPr lang="en-US" altLang="zh-CN" sz="32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    What   </a:t>
              </a:r>
              <a:r>
                <a:rPr lang="zh-CN" altLang="zh-CN" sz="32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集体</a:t>
              </a:r>
              <a:r>
                <a:rPr lang="zh-CN" altLang="zh-CN" sz="3200" dirty="0">
                  <a:solidFill>
                    <a:schemeClr val="bg1"/>
                  </a:solidFill>
                  <a:latin typeface="Times New Roman" panose="02020603050405020304" pitchFamily="18" charset="0"/>
                  <a:ea typeface="微软雅黑" panose="020B0503020204020204" charset="-122"/>
                  <a:cs typeface="Times New Roman" panose="02020603050405020304" pitchFamily="18" charset="0"/>
                </a:rPr>
                <a:t>是人们联合起来的</a:t>
              </a:r>
              <a:r>
                <a:rPr lang="zh-CN" altLang="zh-CN" sz="32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有组织</a:t>
              </a:r>
              <a:r>
                <a:rPr lang="zh-CN" altLang="zh-CN" sz="3200" dirty="0">
                  <a:solidFill>
                    <a:schemeClr val="bg1"/>
                  </a:solidFill>
                  <a:latin typeface="Times New Roman" panose="02020603050405020304" pitchFamily="18" charset="0"/>
                  <a:ea typeface="微软雅黑" panose="020B0503020204020204" charset="-122"/>
                  <a:cs typeface="Times New Roman" panose="02020603050405020304" pitchFamily="18" charset="0"/>
                </a:rPr>
                <a:t>的整体。（</a:t>
              </a:r>
              <a:r>
                <a:rPr lang="en-US" altLang="zh-CN" sz="3200" dirty="0">
                  <a:solidFill>
                    <a:schemeClr val="bg1"/>
                  </a:solidFill>
                  <a:latin typeface="Times New Roman" panose="02020603050405020304" pitchFamily="18" charset="0"/>
                  <a:ea typeface="微软雅黑" panose="020B0503020204020204" charset="-122"/>
                  <a:cs typeface="Times New Roman" panose="02020603050405020304" pitchFamily="18" charset="0"/>
                </a:rPr>
                <a:t>P53</a:t>
              </a:r>
              <a:r>
                <a:rPr lang="zh-CN" altLang="zh-CN" sz="3200" dirty="0">
                  <a:solidFill>
                    <a:schemeClr val="bg1"/>
                  </a:solidFill>
                  <a:latin typeface="Times New Roman" panose="02020603050405020304" pitchFamily="18" charset="0"/>
                  <a:ea typeface="微软雅黑" panose="020B0503020204020204" charset="-122"/>
                  <a:cs typeface="Times New Roman" panose="02020603050405020304" pitchFamily="18" charset="0"/>
                </a:rPr>
                <a:t>）</a:t>
              </a:r>
              <a:endParaRPr lang="zh-CN" altLang="en-US" sz="32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sp>
        <p:nvSpPr>
          <p:cNvPr id="15" name="文本框 14"/>
          <p:cNvSpPr txBox="1"/>
          <p:nvPr/>
        </p:nvSpPr>
        <p:spPr>
          <a:xfrm>
            <a:off x="2434590" y="4011295"/>
            <a:ext cx="488950" cy="460375"/>
          </a:xfrm>
          <a:prstGeom prst="rect">
            <a:avLst/>
          </a:prstGeom>
          <a:noFill/>
        </p:spPr>
        <p:txBody>
          <a:bodyPr wrap="none" rtlCol="0" anchor="t">
            <a:spAutoFit/>
          </a:bodyPr>
          <a:p>
            <a:r>
              <a:rPr lang="zh-CN" altLang="en-US" sz="2400" b="1">
                <a:solidFill>
                  <a:schemeClr val="bg1"/>
                </a:solidFill>
                <a:latin typeface="Calibri" panose="020F0502020204030204" pitchFamily="34" charset="0"/>
              </a:rPr>
              <a:t>① </a:t>
            </a:r>
            <a:endParaRPr lang="zh-CN" altLang="en-US" sz="2400" b="1">
              <a:solidFill>
                <a:schemeClr val="bg1"/>
              </a:solidFill>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文本框 4"/>
          <p:cNvSpPr txBox="1"/>
          <p:nvPr/>
        </p:nvSpPr>
        <p:spPr>
          <a:xfrm>
            <a:off x="1481070" y="2250407"/>
            <a:ext cx="9929612" cy="584775"/>
          </a:xfrm>
          <a:prstGeom prst="rect">
            <a:avLst/>
          </a:prstGeom>
          <a:noFill/>
        </p:spPr>
        <p:txBody>
          <a:bodyPr wrap="square" rtlCol="0">
            <a:spAutoFit/>
          </a:bodyPr>
          <a:lstStyle/>
          <a:p>
            <a:r>
              <a:rPr lang="en-US" altLang="zh-CN" sz="3200" b="1" dirty="0" smtClean="0">
                <a:latin typeface="微软雅黑" panose="020B0503020204020204" charset="-122"/>
                <a:ea typeface="微软雅黑" panose="020B0503020204020204" charset="-122"/>
              </a:rPr>
              <a:t>1</a:t>
            </a:r>
            <a:r>
              <a:rPr lang="zh-CN" altLang="en-US" sz="3200" b="1" dirty="0" smtClean="0">
                <a:latin typeface="微软雅黑" panose="020B0503020204020204" charset="-122"/>
                <a:ea typeface="微软雅黑" panose="020B0503020204020204" charset="-122"/>
              </a:rPr>
              <a:t>、在你的生活经历中，有过哪些</a:t>
            </a:r>
            <a:r>
              <a:rPr lang="zh-CN" altLang="en-US" sz="3200" b="1" dirty="0">
                <a:latin typeface="微软雅黑" panose="020B0503020204020204" charset="-122"/>
                <a:ea typeface="微软雅黑" panose="020B0503020204020204" charset="-122"/>
              </a:rPr>
              <a:t>让你印象深刻的集体</a:t>
            </a:r>
            <a:r>
              <a:rPr lang="zh-CN" altLang="en-US" sz="3200" b="1" dirty="0" smtClean="0">
                <a:latin typeface="微软雅黑" panose="020B0503020204020204" charset="-122"/>
                <a:ea typeface="微软雅黑" panose="020B0503020204020204" charset="-122"/>
              </a:rPr>
              <a:t>？</a:t>
            </a:r>
            <a:endParaRPr lang="en-US" altLang="zh-CN" sz="3200" b="1" dirty="0" smtClean="0">
              <a:latin typeface="微软雅黑" panose="020B0503020204020204" charset="-122"/>
              <a:ea typeface="微软雅黑" panose="020B0503020204020204" charset="-122"/>
            </a:endParaRPr>
          </a:p>
        </p:txBody>
      </p:sp>
      <p:sp>
        <p:nvSpPr>
          <p:cNvPr id="6" name="矩形 5"/>
          <p:cNvSpPr/>
          <p:nvPr/>
        </p:nvSpPr>
        <p:spPr>
          <a:xfrm>
            <a:off x="1297276" y="381752"/>
            <a:ext cx="3272050" cy="707886"/>
          </a:xfrm>
          <a:prstGeom prst="rect">
            <a:avLst/>
          </a:prstGeom>
          <a:noFill/>
        </p:spPr>
        <p:txBody>
          <a:bodyPr wrap="none" lIns="91440" tIns="45720" rIns="91440" bIns="45720">
            <a:spAutoFit/>
          </a:bodyPr>
          <a:lstStyle/>
          <a:p>
            <a:pPr algn="ctr"/>
            <a:r>
              <a:rPr lang="zh-CN" alt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运用你的经验</a:t>
            </a:r>
            <a:endParaRPr lang="zh-CN" alt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矩形 6"/>
          <p:cNvSpPr/>
          <p:nvPr/>
        </p:nvSpPr>
        <p:spPr>
          <a:xfrm>
            <a:off x="1481070" y="3791912"/>
            <a:ext cx="8388440" cy="584775"/>
          </a:xfrm>
          <a:prstGeom prst="rect">
            <a:avLst/>
          </a:prstGeom>
        </p:spPr>
        <p:txBody>
          <a:bodyPr wrap="square">
            <a:spAutoFit/>
          </a:bodyPr>
          <a:lstStyle/>
          <a:p>
            <a:pPr lvl="0"/>
            <a:r>
              <a:rPr lang="en-US" altLang="zh-CN" sz="3200" b="1" dirty="0" smtClean="0">
                <a:solidFill>
                  <a:prstClr val="white"/>
                </a:solidFill>
                <a:latin typeface="微软雅黑" panose="020B0503020204020204" charset="-122"/>
                <a:ea typeface="微软雅黑" panose="020B0503020204020204" charset="-122"/>
              </a:rPr>
              <a:t>2</a:t>
            </a:r>
            <a:r>
              <a:rPr lang="zh-CN" altLang="en-US" sz="3200" b="1" dirty="0" smtClean="0">
                <a:solidFill>
                  <a:prstClr val="white"/>
                </a:solidFill>
                <a:latin typeface="微软雅黑" panose="020B0503020204020204" charset="-122"/>
                <a:ea typeface="微软雅黑" panose="020B0503020204020204" charset="-122"/>
              </a:rPr>
              <a:t>、请</a:t>
            </a:r>
            <a:r>
              <a:rPr lang="zh-CN" altLang="en-US" sz="3200" b="1" dirty="0">
                <a:solidFill>
                  <a:prstClr val="white"/>
                </a:solidFill>
                <a:latin typeface="微软雅黑" panose="020B0503020204020204" charset="-122"/>
                <a:ea typeface="微软雅黑" panose="020B0503020204020204" charset="-122"/>
              </a:rPr>
              <a:t>用一些关键词描述你对集体生活的感受。</a:t>
            </a:r>
            <a:endParaRPr lang="zh-CN" altLang="en-US" sz="3200" b="1" dirty="0">
              <a:solidFill>
                <a:prstClr val="white"/>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 name="组合 6"/>
          <p:cNvGrpSpPr/>
          <p:nvPr/>
        </p:nvGrpSpPr>
        <p:grpSpPr>
          <a:xfrm>
            <a:off x="1554557" y="381925"/>
            <a:ext cx="2145978" cy="596997"/>
            <a:chOff x="1554557" y="381925"/>
            <a:chExt cx="2145978" cy="596997"/>
          </a:xfrm>
        </p:grpSpPr>
        <p:pic>
          <p:nvPicPr>
            <p:cNvPr id="5" name="图片 4"/>
            <p:cNvPicPr>
              <a:picLocks noChangeAspect="1"/>
            </p:cNvPicPr>
            <p:nvPr/>
          </p:nvPicPr>
          <p:blipFill>
            <a:blip r:embed="rId1"/>
            <a:stretch>
              <a:fillRect/>
            </a:stretch>
          </p:blipFill>
          <p:spPr>
            <a:xfrm>
              <a:off x="1554557" y="381925"/>
              <a:ext cx="2145978" cy="596997"/>
            </a:xfrm>
            <a:prstGeom prst="rect">
              <a:avLst/>
            </a:prstGeom>
          </p:spPr>
        </p:pic>
        <p:sp>
          <p:nvSpPr>
            <p:cNvPr id="6" name="矩形 5"/>
            <p:cNvSpPr/>
            <p:nvPr/>
          </p:nvSpPr>
          <p:spPr>
            <a:xfrm>
              <a:off x="1813861" y="394971"/>
              <a:ext cx="1627369" cy="523220"/>
            </a:xfrm>
            <a:prstGeom prst="rect">
              <a:avLst/>
            </a:prstGeom>
          </p:spPr>
          <p:txBody>
            <a:bodyPr wrap="none">
              <a:spAutoFit/>
            </a:bodyPr>
            <a:lstStyle/>
            <a:p>
              <a:pPr lvl="0" fontAlgn="base">
                <a:spcBef>
                  <a:spcPct val="0"/>
                </a:spcBef>
                <a:spcAft>
                  <a:spcPct val="0"/>
                </a:spcAft>
              </a:pPr>
              <a:r>
                <a:rPr lang="zh-CN" altLang="en-US" sz="2800" b="1" dirty="0">
                  <a:solidFill>
                    <a:srgbClr val="FFFFFF"/>
                  </a:solidFill>
                  <a:latin typeface="黑体" panose="02010609060101010101" pitchFamily="49" charset="-122"/>
                  <a:ea typeface="黑体" panose="02010609060101010101" pitchFamily="49" charset="-122"/>
                </a:rPr>
                <a:t>课堂笔记</a:t>
              </a:r>
              <a:endParaRPr lang="zh-CN" altLang="en-US" sz="2800" b="1" dirty="0">
                <a:solidFill>
                  <a:srgbClr val="FFFFFF"/>
                </a:solidFill>
                <a:latin typeface="黑体" panose="02010609060101010101" pitchFamily="49" charset="-122"/>
                <a:ea typeface="黑体" panose="02010609060101010101" pitchFamily="49" charset="-122"/>
              </a:endParaRPr>
            </a:p>
          </p:txBody>
        </p:sp>
      </p:grpSp>
      <p:sp>
        <p:nvSpPr>
          <p:cNvPr id="9" name="矩形: 圆角 5"/>
          <p:cNvSpPr/>
          <p:nvPr/>
        </p:nvSpPr>
        <p:spPr>
          <a:xfrm>
            <a:off x="1175250" y="2399395"/>
            <a:ext cx="10099675" cy="2494577"/>
          </a:xfrm>
          <a:prstGeom prst="roundRect">
            <a:avLst>
              <a:gd name="adj" fmla="val 4733"/>
            </a:avLst>
          </a:prstGeom>
          <a:solidFill>
            <a:schemeClr val="tx1"/>
          </a:solid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sz="1350" dirty="0">
              <a:solidFill>
                <a:prstClr val="white"/>
              </a:solidFill>
              <a:latin typeface="Calibri" panose="020F0502020204030204"/>
              <a:ea typeface="华文中宋" panose="02010600040101010101" pitchFamily="2" charset="-122"/>
            </a:endParaRPr>
          </a:p>
        </p:txBody>
      </p:sp>
      <p:sp>
        <p:nvSpPr>
          <p:cNvPr id="10" name="矩形 9"/>
          <p:cNvSpPr/>
          <p:nvPr/>
        </p:nvSpPr>
        <p:spPr>
          <a:xfrm>
            <a:off x="2019923" y="2642127"/>
            <a:ext cx="7100552" cy="1384995"/>
          </a:xfrm>
          <a:prstGeom prst="rect">
            <a:avLst/>
          </a:prstGeom>
        </p:spPr>
        <p:txBody>
          <a:bodyPr wrap="square">
            <a:spAutoFit/>
          </a:bodyPr>
          <a:lstStyle/>
          <a:p>
            <a:r>
              <a:rPr lang="zh-CN" altLang="zh-CN" sz="2800" dirty="0">
                <a:solidFill>
                  <a:schemeClr val="bg1"/>
                </a:solidFill>
                <a:latin typeface="微软雅黑" panose="020B0503020204020204" charset="-122"/>
                <a:ea typeface="微软雅黑" panose="020B0503020204020204" charset="-122"/>
                <a:cs typeface="Times New Roman" panose="02020603050405020304" pitchFamily="18" charset="0"/>
              </a:rPr>
              <a:t>我们每个人都有过集体生活的情感需要</a:t>
            </a:r>
            <a:r>
              <a:rPr lang="zh-CN" altLang="zh-CN" sz="2800" dirty="0" smtClean="0">
                <a:solidFill>
                  <a:schemeClr val="bg1"/>
                </a:solidFill>
                <a:latin typeface="微软雅黑" panose="020B0503020204020204" charset="-122"/>
                <a:ea typeface="微软雅黑" panose="020B0503020204020204" charset="-122"/>
                <a:cs typeface="Times New Roman" panose="02020603050405020304" pitchFamily="18" charset="0"/>
              </a:rPr>
              <a:t>。</a:t>
            </a:r>
            <a:endParaRPr lang="en-US" altLang="zh-CN" sz="2800" dirty="0" smtClean="0">
              <a:solidFill>
                <a:schemeClr val="bg1"/>
              </a:solidFill>
              <a:latin typeface="微软雅黑" panose="020B0503020204020204" charset="-122"/>
              <a:ea typeface="微软雅黑" panose="020B0503020204020204" charset="-122"/>
              <a:cs typeface="Times New Roman" panose="02020603050405020304" pitchFamily="18" charset="0"/>
            </a:endParaRPr>
          </a:p>
          <a:p>
            <a:r>
              <a:rPr lang="zh-CN" altLang="zh-CN" sz="2800" dirty="0" smtClean="0">
                <a:solidFill>
                  <a:schemeClr val="bg1"/>
                </a:solidFill>
                <a:latin typeface="微软雅黑" panose="020B0503020204020204" charset="-122"/>
                <a:ea typeface="微软雅黑" panose="020B0503020204020204" charset="-122"/>
                <a:cs typeface="Times New Roman" panose="02020603050405020304" pitchFamily="18" charset="0"/>
              </a:rPr>
              <a:t>一般来说</a:t>
            </a:r>
            <a:r>
              <a:rPr lang="zh-CN" altLang="zh-CN" sz="2800" dirty="0">
                <a:solidFill>
                  <a:schemeClr val="bg1"/>
                </a:solidFill>
                <a:latin typeface="微软雅黑" panose="020B0503020204020204" charset="-122"/>
                <a:ea typeface="微软雅黑" panose="020B0503020204020204" charset="-122"/>
                <a:cs typeface="Times New Roman" panose="02020603050405020304" pitchFamily="18" charset="0"/>
              </a:rPr>
              <a:t>，集体的联结度越高，个体感知到的集体温暖就越多。（</a:t>
            </a:r>
            <a:r>
              <a:rPr lang="en-US" altLang="zh-CN" sz="2800" dirty="0">
                <a:solidFill>
                  <a:schemeClr val="bg1"/>
                </a:solidFill>
                <a:latin typeface="微软雅黑" panose="020B0503020204020204" charset="-122"/>
                <a:ea typeface="微软雅黑" panose="020B0503020204020204" charset="-122"/>
              </a:rPr>
              <a:t>P53</a:t>
            </a:r>
            <a:r>
              <a:rPr lang="zh-CN" altLang="zh-CN" sz="2800" dirty="0">
                <a:solidFill>
                  <a:schemeClr val="bg1"/>
                </a:solidFill>
                <a:latin typeface="微软雅黑" panose="020B0503020204020204" charset="-122"/>
                <a:ea typeface="微软雅黑" panose="020B0503020204020204" charset="-122"/>
                <a:cs typeface="Times New Roman" panose="02020603050405020304" pitchFamily="18" charset="0"/>
              </a:rPr>
              <a:t>）</a:t>
            </a:r>
            <a:endParaRPr lang="zh-CN" altLang="en-US" sz="2800"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533285" y="381752"/>
            <a:ext cx="726846" cy="726846"/>
            <a:chOff x="1965186" y="1419622"/>
            <a:chExt cx="302558" cy="314067"/>
          </a:xfrm>
        </p:grpSpPr>
        <p:sp>
          <p:nvSpPr>
            <p:cNvPr id="3" name="矩形 2"/>
            <p:cNvSpPr/>
            <p:nvPr userDrawn="1"/>
          </p:nvSpPr>
          <p:spPr>
            <a:xfrm>
              <a:off x="1965186" y="1419622"/>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2087744" y="1553689"/>
              <a:ext cx="180000" cy="180000"/>
            </a:xfrm>
            <a:prstGeom prst="rect">
              <a:avLst/>
            </a:prstGeom>
            <a:solidFill>
              <a:srgbClr val="247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 name="矩形 5"/>
          <p:cNvSpPr/>
          <p:nvPr/>
        </p:nvSpPr>
        <p:spPr>
          <a:xfrm>
            <a:off x="1723448" y="381752"/>
            <a:ext cx="2063385" cy="646331"/>
          </a:xfrm>
          <a:prstGeom prst="rect">
            <a:avLst/>
          </a:prstGeom>
          <a:noFill/>
        </p:spPr>
        <p:txBody>
          <a:bodyPr wrap="none" lIns="91440" tIns="45720" rIns="91440" bIns="45720">
            <a:spAutoFit/>
          </a:bodyPr>
          <a:lstStyle/>
          <a:p>
            <a:pPr algn="ctr"/>
            <a:r>
              <a:rPr lang="zh-CN" altLang="en-US" sz="3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相关链接</a:t>
            </a:r>
            <a:endParaRPr lang="zh-CN" alt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9" name="矩形: 圆角 5"/>
          <p:cNvSpPr/>
          <p:nvPr/>
        </p:nvSpPr>
        <p:spPr>
          <a:xfrm>
            <a:off x="659796" y="2251261"/>
            <a:ext cx="10099675" cy="3491597"/>
          </a:xfrm>
          <a:prstGeom prst="roundRect">
            <a:avLst>
              <a:gd name="adj" fmla="val 4733"/>
            </a:avLst>
          </a:prstGeom>
          <a:solidFill>
            <a:schemeClr val="tx1"/>
          </a:solid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sz="1350" dirty="0">
              <a:solidFill>
                <a:prstClr val="white"/>
              </a:solidFill>
              <a:latin typeface="Calibri" panose="020F0502020204030204"/>
              <a:ea typeface="华文中宋" panose="02010600040101010101" pitchFamily="2" charset="-122"/>
            </a:endParaRPr>
          </a:p>
        </p:txBody>
      </p:sp>
      <p:sp>
        <p:nvSpPr>
          <p:cNvPr id="10" name="矩形 9"/>
          <p:cNvSpPr/>
          <p:nvPr/>
        </p:nvSpPr>
        <p:spPr>
          <a:xfrm>
            <a:off x="1138673" y="2777320"/>
            <a:ext cx="9318971" cy="2246769"/>
          </a:xfrm>
          <a:prstGeom prst="rect">
            <a:avLst/>
          </a:prstGeom>
        </p:spPr>
        <p:txBody>
          <a:bodyPr wrap="square">
            <a:spAutoFit/>
          </a:bodyPr>
          <a:lstStyle/>
          <a:p>
            <a:pPr algn="just">
              <a:spcAft>
                <a:spcPts val="0"/>
              </a:spcAft>
            </a:pPr>
            <a:r>
              <a:rPr lang="zh-CN" altLang="en-US" sz="2800" kern="1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        集体的联结度通常与以下因素密切相关：</a:t>
            </a:r>
            <a:r>
              <a:rPr lang="zh-CN" altLang="zh-CN" sz="2800" kern="10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成员</a:t>
            </a:r>
            <a:r>
              <a:rPr lang="zh-CN" altLang="zh-CN" sz="28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间相互关联的程度，集体对成员的重要性，成员间相互交流的频率，成员对共同目标的共识程度，成员间的默契程度，集体存在的时间长短。通常情况下，以上因素赋值越大，集体的联结度就越高。（</a:t>
            </a:r>
            <a:r>
              <a:rPr lang="en-US" altLang="zh-CN" sz="28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P53</a:t>
            </a:r>
            <a:r>
              <a:rPr lang="zh-CN" altLang="zh-CN" sz="28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rPr>
              <a:t>）</a:t>
            </a:r>
            <a:endParaRPr lang="zh-CN" altLang="zh-CN" sz="2000" kern="1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MH" val="20151210203829"/>
  <p:tag name="MH_LIBRARY" val="GRAPHIC"/>
  <p:tag name="MH_ORDER" val="TextBox 33"/>
</p:tagLst>
</file>

<file path=ppt/tags/tag10.xml><?xml version="1.0" encoding="utf-8"?>
<p:tagLst xmlns:p="http://schemas.openxmlformats.org/presentationml/2006/main">
  <p:tag name="MH" val="20161219202815"/>
  <p:tag name="MH_LIBRARY" val="GRAPHIC"/>
  <p:tag name="MH_ORDER" val="文本框 13"/>
</p:tagLst>
</file>

<file path=ppt/tags/tag11.xml><?xml version="1.0" encoding="utf-8"?>
<p:tagLst xmlns:p="http://schemas.openxmlformats.org/presentationml/2006/main">
  <p:tag name="MH" val="20161219202815"/>
  <p:tag name="MH_LIBRARY" val="GRAPHIC"/>
  <p:tag name="MH_ORDER" val="文本框 13"/>
</p:tagLst>
</file>

<file path=ppt/tags/tag12.xml><?xml version="1.0" encoding="utf-8"?>
<p:tagLst xmlns:p="http://schemas.openxmlformats.org/presentationml/2006/main">
  <p:tag name="MH" val="20161219202815"/>
  <p:tag name="MH_LIBRARY" val="GRAPHIC"/>
  <p:tag name="MH_ORDER" val="文本框 13"/>
</p:tagLst>
</file>

<file path=ppt/tags/tag13.xml><?xml version="1.0" encoding="utf-8"?>
<p:tagLst xmlns:p="http://schemas.openxmlformats.org/presentationml/2006/main">
  <p:tag name="MH" val="20161219202815"/>
  <p:tag name="MH_LIBRARY" val="GRAPHIC"/>
  <p:tag name="MH_ORDER" val="文本框 13"/>
</p:tagLst>
</file>

<file path=ppt/tags/tag14.xml><?xml version="1.0" encoding="utf-8"?>
<p:tagLst xmlns:p="http://schemas.openxmlformats.org/presentationml/2006/main">
  <p:tag name="ISPRING_PRESENTATION_TITLE" val="企业员工团队时间管理技能培训课件PPT模板"/>
</p:tagLst>
</file>

<file path=ppt/tags/tag2.xml><?xml version="1.0" encoding="utf-8"?>
<p:tagLst xmlns:p="http://schemas.openxmlformats.org/presentationml/2006/main">
  <p:tag name="MH" val="20151210203829"/>
  <p:tag name="MH_LIBRARY" val="GRAPHIC"/>
  <p:tag name="MH_ORDER" val="TextBox 34"/>
</p:tagLst>
</file>

<file path=ppt/tags/tag3.xml><?xml version="1.0" encoding="utf-8"?>
<p:tagLst xmlns:p="http://schemas.openxmlformats.org/presentationml/2006/main">
  <p:tag name="MH" val="20151210203829"/>
  <p:tag name="MH_LIBRARY" val="GRAPHIC"/>
  <p:tag name="MH_ORDER" val="TextBox 35"/>
</p:tagLst>
</file>

<file path=ppt/tags/tag4.xml><?xml version="1.0" encoding="utf-8"?>
<p:tagLst xmlns:p="http://schemas.openxmlformats.org/presentationml/2006/main">
  <p:tag name="MH" val="20151210203829"/>
  <p:tag name="MH_LIBRARY" val="GRAPHIC"/>
  <p:tag name="MH_ORDER" val="TextBox 33"/>
</p:tagLst>
</file>

<file path=ppt/tags/tag5.xml><?xml version="1.0" encoding="utf-8"?>
<p:tagLst xmlns:p="http://schemas.openxmlformats.org/presentationml/2006/main">
  <p:tag name="MH" val="20161219202815"/>
  <p:tag name="MH_LIBRARY" val="GRAPHIC"/>
  <p:tag name="MH_ORDER" val="Rectangle 10"/>
</p:tagLst>
</file>

<file path=ppt/tags/tag6.xml><?xml version="1.0" encoding="utf-8"?>
<p:tagLst xmlns:p="http://schemas.openxmlformats.org/presentationml/2006/main">
  <p:tag name="MH" val="20161219202815"/>
  <p:tag name="MH_LIBRARY" val="GRAPHIC"/>
  <p:tag name="MH_ORDER" val="文本框 13"/>
</p:tagLst>
</file>

<file path=ppt/tags/tag7.xml><?xml version="1.0" encoding="utf-8"?>
<p:tagLst xmlns:p="http://schemas.openxmlformats.org/presentationml/2006/main">
  <p:tag name="MH" val="20161219202815"/>
  <p:tag name="MH_LIBRARY" val="GRAPHIC"/>
  <p:tag name="MH_ORDER" val="Rectangle 10"/>
</p:tagLst>
</file>

<file path=ppt/tags/tag8.xml><?xml version="1.0" encoding="utf-8"?>
<p:tagLst xmlns:p="http://schemas.openxmlformats.org/presentationml/2006/main">
  <p:tag name="MH" val="20161219202815"/>
  <p:tag name="MH_LIBRARY" val="GRAPHIC"/>
  <p:tag name="MH_ORDER" val="文本框 13"/>
</p:tagLst>
</file>

<file path=ppt/tags/tag9.xml><?xml version="1.0" encoding="utf-8"?>
<p:tagLst xmlns:p="http://schemas.openxmlformats.org/presentationml/2006/main">
  <p:tag name="MH" val="20161219202815"/>
  <p:tag name="MH_LIBRARY" val="GRAPHIC"/>
  <p:tag name="MH_ORDER" val="Rectangle 1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amask">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TM04033921[[fn=花纹]]</Template>
  <TotalTime>0</TotalTime>
  <Words>2498</Words>
  <Application>WPS 演示</Application>
  <PresentationFormat>宽屏</PresentationFormat>
  <Paragraphs>190</Paragraphs>
  <Slides>30</Slides>
  <Notes>1</Notes>
  <HiddenSlides>0</HiddenSlides>
  <MMClips>6</MMClips>
  <ScaleCrop>false</ScaleCrop>
  <HeadingPairs>
    <vt:vector size="6" baseType="variant">
      <vt:variant>
        <vt:lpstr>已用的字体</vt:lpstr>
      </vt:variant>
      <vt:variant>
        <vt:i4>19</vt:i4>
      </vt:variant>
      <vt:variant>
        <vt:lpstr>主题</vt:lpstr>
      </vt:variant>
      <vt:variant>
        <vt:i4>4</vt:i4>
      </vt:variant>
      <vt:variant>
        <vt:lpstr>幻灯片标题</vt:lpstr>
      </vt:variant>
      <vt:variant>
        <vt:i4>30</vt:i4>
      </vt:variant>
    </vt:vector>
  </HeadingPairs>
  <TitlesOfParts>
    <vt:vector size="53" baseType="lpstr">
      <vt:lpstr>Arial</vt:lpstr>
      <vt:lpstr>宋体</vt:lpstr>
      <vt:lpstr>Wingdings</vt:lpstr>
      <vt:lpstr>Bookman Old Style</vt:lpstr>
      <vt:lpstr>黑体</vt:lpstr>
      <vt:lpstr>微软雅黑</vt:lpstr>
      <vt:lpstr>华文中宋</vt:lpstr>
      <vt:lpstr>Impact</vt:lpstr>
      <vt:lpstr>华文隶书</vt:lpstr>
      <vt:lpstr>Verdana</vt:lpstr>
      <vt:lpstr>Times New Roman</vt:lpstr>
      <vt:lpstr>Microsoft New Tai Lue</vt:lpstr>
      <vt:lpstr>Calibri</vt:lpstr>
      <vt:lpstr>Rockwell</vt:lpstr>
      <vt:lpstr>Arial Unicode MS</vt:lpstr>
      <vt:lpstr>等线</vt:lpstr>
      <vt:lpstr>方正楷体_GBK</vt:lpstr>
      <vt:lpstr>Calibri</vt:lpstr>
      <vt:lpstr>等线 Light</vt:lpstr>
      <vt:lpstr>Damask</vt:lpstr>
      <vt:lpstr>1_自定义设计方案</vt:lpstr>
      <vt:lpstr>自定义设计方案</vt:lpstr>
      <vt:lpstr>1_Damask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13184</dc:creator>
  <cp:lastModifiedBy>陌路°memory</cp:lastModifiedBy>
  <cp:revision>101</cp:revision>
  <dcterms:created xsi:type="dcterms:W3CDTF">2017-12-18T08:33:00Z</dcterms:created>
  <dcterms:modified xsi:type="dcterms:W3CDTF">2020-05-31T12:20:08Z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2052-11.1.0.9662</vt:lpwstr>
  </property>
</Properties>
</file>